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notesSlides/notesSlide4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5.wav" ContentType="audio/x-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7" r:id="rId2"/>
    <p:sldMasterId id="2147483713" r:id="rId3"/>
    <p:sldMasterId id="2147483725" r:id="rId4"/>
    <p:sldMasterId id="2147483731" r:id="rId5"/>
  </p:sldMasterIdLst>
  <p:notesMasterIdLst>
    <p:notesMasterId r:id="rId39"/>
  </p:notesMasterIdLst>
  <p:sldIdLst>
    <p:sldId id="334" r:id="rId6"/>
    <p:sldId id="330" r:id="rId7"/>
    <p:sldId id="335" r:id="rId8"/>
    <p:sldId id="265" r:id="rId9"/>
    <p:sldId id="256" r:id="rId10"/>
    <p:sldId id="258" r:id="rId11"/>
    <p:sldId id="261" r:id="rId12"/>
    <p:sldId id="260" r:id="rId13"/>
    <p:sldId id="262" r:id="rId14"/>
    <p:sldId id="263" r:id="rId15"/>
    <p:sldId id="264" r:id="rId16"/>
    <p:sldId id="266" r:id="rId17"/>
    <p:sldId id="267" r:id="rId18"/>
    <p:sldId id="269" r:id="rId19"/>
    <p:sldId id="271" r:id="rId20"/>
    <p:sldId id="273" r:id="rId21"/>
    <p:sldId id="272" r:id="rId22"/>
    <p:sldId id="274" r:id="rId23"/>
    <p:sldId id="275" r:id="rId24"/>
    <p:sldId id="270" r:id="rId25"/>
    <p:sldId id="276" r:id="rId26"/>
    <p:sldId id="278" r:id="rId27"/>
    <p:sldId id="279" r:id="rId28"/>
    <p:sldId id="280" r:id="rId29"/>
    <p:sldId id="282" r:id="rId30"/>
    <p:sldId id="281" r:id="rId31"/>
    <p:sldId id="283" r:id="rId32"/>
    <p:sldId id="284" r:id="rId33"/>
    <p:sldId id="337" r:id="rId34"/>
    <p:sldId id="336" r:id="rId35"/>
    <p:sldId id="338" r:id="rId36"/>
    <p:sldId id="329" r:id="rId37"/>
    <p:sldId id="32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E4E5"/>
    <a:srgbClr val="C6EAFA"/>
    <a:srgbClr val="DEEBF7"/>
    <a:srgbClr val="EFD9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395" autoAdjust="0"/>
  </p:normalViewPr>
  <p:slideViewPr>
    <p:cSldViewPr snapToGrid="0">
      <p:cViewPr varScale="1">
        <p:scale>
          <a:sx n="48" d="100"/>
          <a:sy n="48" d="100"/>
        </p:scale>
        <p:origin x="67" y="6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A71DED-CF82-4ABA-979B-BAFA2FDF9513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067FBE-08D6-4530-900B-50912B4A49A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67318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96362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67FBE-08D6-4530-900B-50912B4A49A9}" type="slidenum">
              <a:rPr lang="en-SG" smtClean="0"/>
              <a:t>29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189771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67FBE-08D6-4530-900B-50912B4A49A9}" type="slidenum">
              <a:rPr lang="en-SG" smtClean="0"/>
              <a:t>30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43542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67FBE-08D6-4530-900B-50912B4A49A9}" type="slidenum">
              <a:rPr lang="en-SG" smtClean="0"/>
              <a:t>31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69866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2" name="Google Shape;6882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3" name="Google Shape;6883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T clicks the number to show the question (image clue), clicks the puzzle to show the answer (the word).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67FBE-08D6-4530-900B-50912B4A49A9}" type="slidenum">
              <a:rPr lang="en-SG" smtClean="0"/>
              <a:t>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34351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67FBE-08D6-4530-900B-50912B4A49A9}" type="slidenum">
              <a:rPr lang="en-SG" smtClean="0"/>
              <a:t>19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35928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67FBE-08D6-4530-900B-50912B4A49A9}" type="slidenum">
              <a:rPr lang="en-SG" smtClean="0"/>
              <a:t>22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91925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67FBE-08D6-4530-900B-50912B4A49A9}" type="slidenum">
              <a:rPr lang="en-SG" smtClean="0"/>
              <a:t>23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55885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67FBE-08D6-4530-900B-50912B4A49A9}" type="slidenum">
              <a:rPr lang="en-SG" smtClean="0"/>
              <a:t>25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62494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67FBE-08D6-4530-900B-50912B4A49A9}" type="slidenum">
              <a:rPr lang="en-SG" smtClean="0"/>
              <a:t>28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43313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NUL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EDCC3-A6EA-4A77-BB9A-F2A946B1F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E58729-98A6-4287-ABB8-074DF5E355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92F92-1408-4EC0-90F7-D807D574C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496-D141-44C5-9FAF-2B539A9BB3D3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58820-5523-4FF0-A076-9BF924713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E51CF-25FA-4BB5-9B43-0179426E3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315-4C61-42CD-8F38-1C1B7112652E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749B2E-BBF0-4497-9189-9A05CE6B4B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17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54372-79B2-4A18-AE52-C139584F0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F4C4AE-19A0-4DD5-BEE5-70DBD7814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EEAAD-A186-4208-A794-05ECADCE4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496-D141-44C5-9FAF-2B539A9BB3D3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B550E8-7001-417C-BD70-A949947DE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C010B4-6A5E-48F7-BF41-062F3FB82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315-4C61-42CD-8F38-1C1B7112652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75838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C2A35-9CE7-4F0A-93FA-2B383917B5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7379E7-5D95-48CF-A7F0-D48CACBEDA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8FA6E6-881C-43C6-8570-3FE07F7C0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496-D141-44C5-9FAF-2B539A9BB3D3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10108-4D25-4BC1-B3ED-F242CB3D6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E5B6A-0CAC-4B2D-A606-E2717CB84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315-4C61-42CD-8F38-1C1B7112652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55275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121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131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64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487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9110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266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909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251" name="Picture 250">
            <a:extLst>
              <a:ext uri="{FF2B5EF4-FFF2-40B4-BE49-F238E27FC236}">
                <a16:creationId xmlns:a16="http://schemas.microsoft.com/office/drawing/2014/main" id="{27056BDD-C8C6-48A6-BB0A-856C40E2E6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02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BE385-EFBB-4CD8-A6A7-98D9C7E3E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B7F11-7353-4846-A83F-1E537CB6F9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D1C1E-8BC6-47F9-80D0-BB30D6066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496-D141-44C5-9FAF-2B539A9BB3D3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9709A-6C00-4633-BC6F-BFBD6E2E2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6E379-D56E-410A-ABB8-6666CF198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315-4C61-42CD-8F38-1C1B7112652E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8E7FD5-5564-4534-8EEA-72ED098026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112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29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181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6786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3513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920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0229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286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584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8758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587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BEA21-94E8-482B-9A55-BF73BFD57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0E761C-3599-4185-AE40-20396251F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2B86C-4FB6-4C5F-9662-E960DD039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496-D141-44C5-9FAF-2B539A9BB3D3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B5B25-E0C0-4DDD-A082-E6DE1E92A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756419-3ACE-4BB1-B307-804C53F31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315-4C61-42CD-8F38-1C1B7112652E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2D9925-A698-4772-8B1A-F0D3D7E3B9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096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9055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908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792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265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0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273614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3064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8800E-F594-45A4-9AE2-1365530FC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955AA5-9177-4964-8F77-EDBBAF792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E4431-B62D-4C47-B7B0-6C435C1D1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3DAF8-83F7-4141-B62F-B126C28B2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DBB7D-0215-4E50-9C4E-08B8975ED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250308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DD2-D417-48AC-8B05-D57C0A6B8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981F7-A199-49EC-82B6-B84AFBBA1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8D40C-E306-4A93-A6C6-7CD4567A1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AF2BA-34EC-4596-AC5C-527DB2B9D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547BE-51D8-4AB6-9D51-03520E2AF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556C72-E19D-4AD1-A719-89BA6C08B9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8832" y="18573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9021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F46F3-AD34-4EE3-B43C-CFE32193D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A17FE-C11E-43D8-A0AE-F92BFF3E9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2D5A0-FB90-47FC-BAF6-62FD1B8C0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3B645-53DF-49B8-8A78-09DDE4CD7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30E76-D9E3-41AB-B3E3-827CAD20C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3550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07195-3762-4AEB-A437-B5B6838D1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E3700-98A5-44AA-8185-78B1D74189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28FFFD-6959-4E25-B4F7-A55354D395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258A6D-0639-45D8-9442-9E5372003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496-D141-44C5-9FAF-2B539A9BB3D3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41996A-C869-4987-8E64-102138432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D2FBBD-AD6D-4715-AB7A-8EE276E16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315-4C61-42CD-8F38-1C1B7112652E}" type="slidenum">
              <a:rPr lang="en-SG" smtClean="0"/>
              <a:t>‹#›</a:t>
            </a:fld>
            <a:endParaRPr lang="en-SG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5A9389-0538-4F73-9DE2-492B0ACA2F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000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5C8D3-217C-407F-ACF2-4D42BE2A9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31AD5-E7C8-4F8F-9F28-73E39A75E6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E5B53-2AEB-438F-AB95-452EB1DA4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3F2EA-2007-49B5-90DC-4E62EDCA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4400C-73CF-484D-A60D-415882909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BC2F7-B9BE-4BF8-A98D-86DE3DB38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071827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01F7D-71E4-4259-82F8-312CB87D2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8ECDA-2114-4BA6-B5DF-BF9117F9A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6F3C3-A3F9-4356-B02D-302198358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5D1F55-109E-4E30-958B-ED2538DFD2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21375-1BF0-4CA5-93F0-8FF4ED1E31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F86B8F-4F16-4E2F-914B-7325E2970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1AABE0-60CB-46BE-B6EF-7E83A6AA5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90A4CD-3AC3-44D4-83D0-6E8274113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246220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F9870-24BF-4FC7-8536-1CBCA7977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9A671E-59B1-40F4-BA5F-06F36E1A2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403F4A-81DD-43B7-B569-7952EE67A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6B220-D799-48C6-A515-3B11CDC9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934055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3F082B-F3F1-4FD7-98A0-343769738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1BC04-0830-4547-90BF-80C65318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CD198-4250-4AE3-88B4-D31E8F80E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158703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658D1-1CA2-4244-87BE-80EEA0237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82E23-2CE6-4DA0-A836-4FC5F9FA3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BA8DF8-BA4E-4E5E-AEEB-D2E49BD91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1995E8-156D-4D47-AD35-0DCB204EC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DB773F-12F6-4793-A46B-5284375EA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F5A107-8DD1-47D3-B00F-FBD0564BF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619091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E16CC-217C-4871-B670-DC05B32C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ACF97F-D8ED-4E86-9D76-E70954B7E5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28E8C8-85E6-4882-91B0-24A6881F6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86DC10-3540-4B87-A5F2-AC6CD90A1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03AB0-D31A-4118-8EE2-88A86474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CC51B-A146-4CF6-9C6D-074AC20D7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171696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E2618-24C8-464B-8EE5-C8F4B4094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98F01-F02A-463B-9443-1DFD4AFEC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9DE94-330B-473A-86AA-4561F90DB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7ABD6-F34F-4EF2-90AF-CF37B14C8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D8F6B-742C-4E6B-AD4F-D223D4895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937738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1290B2-7CBD-4FD6-A157-10965DD2FA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B1C08-A3F1-44EB-B387-891BB59AA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04AED-B3E5-4DE2-AA56-F9C6A55AF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55115-6009-4D33-B59A-4CBA6B101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D81C1-263F-4532-AE74-37BFAA463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722496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971733" y="1639133"/>
            <a:ext cx="6340400" cy="32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71800" y="5140600"/>
            <a:ext cx="6340400" cy="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13" name="Google Shape;13;p2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2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17" name="Google Shape;17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" name="Google Shape;25;p2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6" name="Google Shape;26;p2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" name="Google Shape;31;p2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32" name="Google Shape;32;p2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35" name="Google Shape;35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2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44" name="Google Shape;44;p2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2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50" name="Google Shape;50;p2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53" name="Google Shape;53;p2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2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" name="Google Shape;57;p2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58" name="Google Shape;58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" name="Google Shape;68;p2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69" name="Google Shape;69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8D23CCE6-F02B-4016-B9B9-2B041F0AFB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8794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12A88F-3ED9-4565-96CB-6C32A905E9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071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1F70E-F8B3-4BB9-B5DE-0036B49D5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59B1FB-5530-4BBC-A440-D8304F558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76126D-763C-4119-BB95-86B7EFD5FE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B7F54E-3EE9-47F9-99B1-7BFBDA0809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C6C409-71F5-4CD2-B00E-A5003FE6AA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4BF9F0-70DF-4E5C-BC99-ADFFBE61D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496-D141-44C5-9FAF-2B539A9BB3D3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4B1F96-0500-4037-8EFA-D3A852607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9436F8-355D-48AC-830C-1916F8781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315-4C61-42CD-8F38-1C1B7112652E}" type="slidenum">
              <a:rPr lang="en-SG" smtClean="0"/>
              <a:t>‹#›</a:t>
            </a:fld>
            <a:endParaRPr lang="en-SG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FBF627-01C9-4DD9-A7FD-221F1C51C6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359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13"/>
          <p:cNvSpPr txBox="1">
            <a:spLocks noGrp="1"/>
          </p:cNvSpPr>
          <p:nvPr>
            <p:ph type="title"/>
          </p:nvPr>
        </p:nvSpPr>
        <p:spPr>
          <a:xfrm>
            <a:off x="9534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2" name="Google Shape;682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3" name="Google Shape;683;p13"/>
          <p:cNvSpPr txBox="1">
            <a:spLocks noGrp="1"/>
          </p:cNvSpPr>
          <p:nvPr>
            <p:ph type="subTitle" idx="1"/>
          </p:nvPr>
        </p:nvSpPr>
        <p:spPr>
          <a:xfrm>
            <a:off x="9534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3"/>
          <p:cNvSpPr txBox="1">
            <a:spLocks noGrp="1"/>
          </p:cNvSpPr>
          <p:nvPr>
            <p:ph type="title" idx="3"/>
          </p:nvPr>
        </p:nvSpPr>
        <p:spPr>
          <a:xfrm>
            <a:off x="45318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5" name="Google Shape;685;p13"/>
          <p:cNvSpPr txBox="1">
            <a:spLocks noGrp="1"/>
          </p:cNvSpPr>
          <p:nvPr>
            <p:ph type="title" idx="4" hasCustomPrompt="1"/>
          </p:nvPr>
        </p:nvSpPr>
        <p:spPr>
          <a:xfrm>
            <a:off x="45318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6" name="Google Shape;686;p13"/>
          <p:cNvSpPr txBox="1">
            <a:spLocks noGrp="1"/>
          </p:cNvSpPr>
          <p:nvPr>
            <p:ph type="subTitle" idx="5"/>
          </p:nvPr>
        </p:nvSpPr>
        <p:spPr>
          <a:xfrm>
            <a:off x="45318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title" idx="6"/>
          </p:nvPr>
        </p:nvSpPr>
        <p:spPr>
          <a:xfrm>
            <a:off x="962717" y="4794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8" name="Google Shape;688;p13"/>
          <p:cNvSpPr txBox="1">
            <a:spLocks noGrp="1"/>
          </p:cNvSpPr>
          <p:nvPr>
            <p:ph type="title" idx="7" hasCustomPrompt="1"/>
          </p:nvPr>
        </p:nvSpPr>
        <p:spPr>
          <a:xfrm>
            <a:off x="962717" y="40037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9" name="Google Shape;689;p13"/>
          <p:cNvSpPr txBox="1">
            <a:spLocks noGrp="1"/>
          </p:cNvSpPr>
          <p:nvPr>
            <p:ph type="subTitle" idx="8"/>
          </p:nvPr>
        </p:nvSpPr>
        <p:spPr>
          <a:xfrm>
            <a:off x="962717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9"/>
          </p:nvPr>
        </p:nvSpPr>
        <p:spPr>
          <a:xfrm>
            <a:off x="4541117" y="47946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title" idx="13" hasCustomPrompt="1"/>
          </p:nvPr>
        </p:nvSpPr>
        <p:spPr>
          <a:xfrm>
            <a:off x="4541117" y="4003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14"/>
          </p:nvPr>
        </p:nvSpPr>
        <p:spPr>
          <a:xfrm>
            <a:off x="4541117" y="54982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94" name="Google Shape;694;p13"/>
          <p:cNvGrpSpPr/>
          <p:nvPr/>
        </p:nvGrpSpPr>
        <p:grpSpPr>
          <a:xfrm rot="10800000">
            <a:off x="6224183" y="6558887"/>
            <a:ext cx="851235" cy="508555"/>
            <a:chOff x="2646571" y="4843927"/>
            <a:chExt cx="638426" cy="381416"/>
          </a:xfrm>
        </p:grpSpPr>
        <p:sp>
          <p:nvSpPr>
            <p:cNvPr id="695" name="Google Shape;695;p1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7" name="Google Shape;697;p13"/>
          <p:cNvSpPr/>
          <p:nvPr/>
        </p:nvSpPr>
        <p:spPr>
          <a:xfrm rot="10800000">
            <a:off x="9172408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8" name="Google Shape;698;p1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699" name="Google Shape;699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" name="Google Shape;705;p13"/>
          <p:cNvSpPr/>
          <p:nvPr/>
        </p:nvSpPr>
        <p:spPr>
          <a:xfrm rot="10800000">
            <a:off x="10729695" y="6590574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13"/>
          <p:cNvSpPr/>
          <p:nvPr/>
        </p:nvSpPr>
        <p:spPr>
          <a:xfrm rot="10800000" flipH="1">
            <a:off x="4791396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7" name="Google Shape;707;p13"/>
          <p:cNvGrpSpPr/>
          <p:nvPr/>
        </p:nvGrpSpPr>
        <p:grpSpPr>
          <a:xfrm rot="10800000">
            <a:off x="2954893" y="6512303"/>
            <a:ext cx="851235" cy="508555"/>
            <a:chOff x="5107984" y="4878865"/>
            <a:chExt cx="638426" cy="381416"/>
          </a:xfrm>
        </p:grpSpPr>
        <p:sp>
          <p:nvSpPr>
            <p:cNvPr id="708" name="Google Shape;708;p1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0" name="Google Shape;710;p13"/>
          <p:cNvSpPr/>
          <p:nvPr/>
        </p:nvSpPr>
        <p:spPr>
          <a:xfrm rot="10800000">
            <a:off x="7986486" y="6703358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13"/>
          <p:cNvSpPr/>
          <p:nvPr/>
        </p:nvSpPr>
        <p:spPr>
          <a:xfrm rot="5400000" flipH="1">
            <a:off x="11852392" y="2149827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13"/>
          <p:cNvSpPr/>
          <p:nvPr/>
        </p:nvSpPr>
        <p:spPr>
          <a:xfrm rot="5400000" flipH="1">
            <a:off x="12105009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3" name="Google Shape;713;p13"/>
          <p:cNvGrpSpPr/>
          <p:nvPr/>
        </p:nvGrpSpPr>
        <p:grpSpPr>
          <a:xfrm flipH="1">
            <a:off x="11805511" y="3375789"/>
            <a:ext cx="541301" cy="852919"/>
            <a:chOff x="8868808" y="2251909"/>
            <a:chExt cx="405976" cy="639689"/>
          </a:xfrm>
        </p:grpSpPr>
        <p:sp>
          <p:nvSpPr>
            <p:cNvPr id="714" name="Google Shape;714;p1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6" name="Google Shape;716;p1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717" name="Google Shape;717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3" name="Google Shape;723;p13"/>
          <p:cNvSpPr/>
          <p:nvPr/>
        </p:nvSpPr>
        <p:spPr>
          <a:xfrm rot="-5400000" flipH="1">
            <a:off x="52927" y="1453630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1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5" name="Google Shape;725;p1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726" name="Google Shape;726;p1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8" name="Google Shape;728;p1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13"/>
          <p:cNvSpPr/>
          <p:nvPr/>
        </p:nvSpPr>
        <p:spPr>
          <a:xfrm rot="10800000" flipH="1">
            <a:off x="-107604" y="523485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1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1" name="Google Shape;731;p13"/>
          <p:cNvGrpSpPr/>
          <p:nvPr/>
        </p:nvGrpSpPr>
        <p:grpSpPr>
          <a:xfrm rot="10800000" flipH="1">
            <a:off x="-61781" y="2331485"/>
            <a:ext cx="355836" cy="771260"/>
            <a:chOff x="-46336" y="3240794"/>
            <a:chExt cx="266877" cy="578445"/>
          </a:xfrm>
        </p:grpSpPr>
        <p:sp>
          <p:nvSpPr>
            <p:cNvPr id="732" name="Google Shape;732;p1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4" name="Google Shape;734;p1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735" name="Google Shape;735;p1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7" name="Google Shape;737;p1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1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9" name="Google Shape;739;p1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740" name="Google Shape;740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6" name="Google Shape;746;p13"/>
          <p:cNvSpPr/>
          <p:nvPr/>
        </p:nvSpPr>
        <p:spPr>
          <a:xfrm rot="10800000">
            <a:off x="1562453" y="6564224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13"/>
          <p:cNvSpPr/>
          <p:nvPr/>
        </p:nvSpPr>
        <p:spPr>
          <a:xfrm rot="-9439904" flipH="1">
            <a:off x="-102522" y="3916975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13"/>
          <p:cNvSpPr/>
          <p:nvPr/>
        </p:nvSpPr>
        <p:spPr>
          <a:xfrm rot="-2399093" flipH="1">
            <a:off x="11939633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1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0" name="Google Shape;750;p1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751" name="Google Shape;751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CF861C44-6CC1-47A8-A178-3F226BE31B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267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p3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34640"/>
            </a:srgbClr>
          </a:solidFill>
          <a:ln w="952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1" name="Google Shape;2081;p33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2082" name="Google Shape;2082;p3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4" name="Google Shape;2084;p33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5" name="Google Shape;2085;p3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2086" name="Google Shape;2086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2" name="Google Shape;2092;p33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3" name="Google Shape;2093;p33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94" name="Google Shape;2094;p33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095" name="Google Shape;2095;p3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7" name="Google Shape;2097;p33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8" name="Google Shape;2098;p33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9" name="Google Shape;2099;p33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00" name="Google Shape;2100;p33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2101" name="Google Shape;2101;p3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3" name="Google Shape;2103;p3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2104" name="Google Shape;2104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0" name="Google Shape;2110;p33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1" name="Google Shape;2111;p3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2" name="Google Shape;2112;p3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2113" name="Google Shape;2113;p3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5" name="Google Shape;2115;p3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6" name="Google Shape;2116;p33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7" name="Google Shape;2117;p3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8" name="Google Shape;2118;p33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2119" name="Google Shape;2119;p3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1" name="Google Shape;2121;p3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2122" name="Google Shape;2122;p3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4" name="Google Shape;2124;p3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5" name="Google Shape;2125;p3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26" name="Google Shape;2126;p3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2127" name="Google Shape;2127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3" name="Google Shape;2133;p33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4" name="Google Shape;2134;p33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5" name="Google Shape;2135;p33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6" name="Google Shape;2136;p3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37" name="Google Shape;2137;p3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2138" name="Google Shape;2138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371374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84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540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055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921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698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7054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868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366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44330-F672-4AD1-A41E-B4368C4BA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9E3D17-0E78-4E41-8547-74CE77051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496-D141-44C5-9FAF-2B539A9BB3D3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9453E9-5BFD-4899-87E3-F718D0458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517C54-8CBB-4C7B-914C-3A527D250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315-4C61-42CD-8F38-1C1B7112652E}" type="slidenum">
              <a:rPr lang="en-SG" smtClean="0"/>
              <a:t>‹#›</a:t>
            </a:fld>
            <a:endParaRPr lang="en-SG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6EBDE2-F82E-4F13-88EC-071DF82DF5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941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1571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095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03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9427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83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216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4231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818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579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6287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704B5E-777A-477B-AEBF-AC9EED504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496-D141-44C5-9FAF-2B539A9BB3D3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A6B35B-8858-4403-A8A0-6B3CF9B81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28FBF-CC6A-46C7-9471-854429260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315-4C61-42CD-8F38-1C1B7112652E}" type="slidenum">
              <a:rPr lang="en-SG" smtClean="0"/>
              <a:t>‹#›</a:t>
            </a:fld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8D5F36-B036-4862-BA80-C0D5E4B33E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893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375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115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574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727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985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002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170560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0475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1375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ECE58-7804-49FB-A4D0-497F5E76E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0609EB-94ED-4629-91CE-0C2B2FAC6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A5A1EF-B667-4AD3-9594-9D0C71A306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18C04D-91CA-414C-92D4-BDC973A9D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496-D141-44C5-9FAF-2B539A9BB3D3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95651C-971A-4A6A-94A4-9BC5779F9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5E99D-5832-4BA2-9052-ABF4D4F64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315-4C61-42CD-8F38-1C1B7112652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12575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5C278-BD67-4729-938C-978F3556E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EA5D99-1F8B-4841-94F9-00E3696ECF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A9BB61-6EC7-4068-95DB-45199186C4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9C989A-A647-4E76-9168-26AC96CD6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496-D141-44C5-9FAF-2B539A9BB3D3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6061E-F67E-470F-A297-E1C1AB67D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B298EE-74CF-47C3-8965-4A4C1692F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315-4C61-42CD-8F38-1C1B7112652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49305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audio" Target="NUL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26" Type="http://schemas.openxmlformats.org/officeDocument/2006/relationships/slideLayout" Target="../slideLayouts/slideLayout78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77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29" Type="http://schemas.openxmlformats.org/officeDocument/2006/relationships/audio" Target="NUL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Relationship Id="rId27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58AD7D-FF01-4D21-B4A4-936FDC10F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0F4C75-CD29-4FDF-BC73-8487A08F9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AE1E8-4601-4BE0-B6FA-E79913C3A5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B4496-D141-44C5-9FAF-2B539A9BB3D3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65183-BA93-4877-84CD-C9873AD204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85853-29CC-409A-9B36-EA97643BA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D2315-4C61-42CD-8F38-1C1B7112652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71348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40567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7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7744E8-A6B9-4E29-8ECC-69C8B17A7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F1B5E-5A15-47F8-8850-6658547BD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9289A-AB0E-42E1-8B59-5ADA29E3F0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C4A36-6D6B-4B16-949A-EED7647A27DA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8CC58-8848-43B1-86FD-778377788E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51371-DA9B-4E93-BB21-BD84F73FB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62622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09178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62587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0" r:id="rId19"/>
    <p:sldLayoutId id="2147483751" r:id="rId20"/>
    <p:sldLayoutId id="2147483752" r:id="rId21"/>
    <p:sldLayoutId id="2147483753" r:id="rId22"/>
    <p:sldLayoutId id="2147483754" r:id="rId23"/>
    <p:sldLayoutId id="2147483755" r:id="rId24"/>
    <p:sldLayoutId id="2147483756" r:id="rId25"/>
    <p:sldLayoutId id="2147483757" r:id="rId26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8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78.xml"/><Relationship Id="rId21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0.gif"/><Relationship Id="rId5" Type="http://schemas.openxmlformats.org/officeDocument/2006/relationships/audio" Target="../media/audio1.wav"/><Relationship Id="rId15" Type="http://schemas.openxmlformats.org/officeDocument/2006/relationships/image" Target="../media/image12.png"/><Relationship Id="rId23" Type="http://schemas.openxmlformats.org/officeDocument/2006/relationships/image" Target="../media/image19.png"/><Relationship Id="rId28" Type="http://schemas.openxmlformats.org/officeDocument/2006/relationships/image" Target="../media/image23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8.emf"/><Relationship Id="rId27" Type="http://schemas.openxmlformats.org/officeDocument/2006/relationships/image" Target="../media/image22.png"/><Relationship Id="rId30" Type="http://schemas.microsoft.com/office/2007/relationships/hdphoto" Target="../media/hdphoto2.wdp"/><Relationship Id="rId43" Type="http://schemas.openxmlformats.org/officeDocument/2006/relationships/audio" Target="NUL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slide" Target="slide6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slide" Target="slide6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5" Type="http://schemas.openxmlformats.org/officeDocument/2006/relationships/image" Target="../media/image43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5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1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audio" Target="../media/audio1.wav"/><Relationship Id="rId4" Type="http://schemas.openxmlformats.org/officeDocument/2006/relationships/audio" Target="../media/audio4.wav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1.png"/><Relationship Id="rId9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audio" Target="../media/audio1.wav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44.png"/><Relationship Id="rId4" Type="http://schemas.openxmlformats.org/officeDocument/2006/relationships/audio" Target="../media/audio5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audio" Target="../media/audio1.wav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audio" Target="../media/audio1.wav"/><Relationship Id="rId5" Type="http://schemas.openxmlformats.org/officeDocument/2006/relationships/image" Target="../media/image55.jpeg"/><Relationship Id="rId10" Type="http://schemas.openxmlformats.org/officeDocument/2006/relationships/image" Target="../media/image60.jpg"/><Relationship Id="rId4" Type="http://schemas.openxmlformats.org/officeDocument/2006/relationships/image" Target="../media/image44.png"/><Relationship Id="rId9" Type="http://schemas.openxmlformats.org/officeDocument/2006/relationships/image" Target="../media/image59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61.png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55.jpe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1.png"/><Relationship Id="rId4" Type="http://schemas.openxmlformats.org/officeDocument/2006/relationships/audio" Target="../media/audio4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1.png"/><Relationship Id="rId4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audio" Target="../media/audio1.wav"/><Relationship Id="rId4" Type="http://schemas.openxmlformats.org/officeDocument/2006/relationships/image" Target="../media/image27.png"/><Relationship Id="rId9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1.png"/><Relationship Id="rId4" Type="http://schemas.openxmlformats.org/officeDocument/2006/relationships/audio" Target="../media/audio4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1.png"/><Relationship Id="rId4" Type="http://schemas.openxmlformats.org/officeDocument/2006/relationships/audio" Target="../media/audio4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5" Type="http://schemas.microsoft.com/office/2007/relationships/hdphoto" Target="../media/hdphoto7.wdp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0.pn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2.wav"/><Relationship Id="rId7" Type="http://schemas.openxmlformats.org/officeDocument/2006/relationships/slide" Target="slide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10" Type="http://schemas.openxmlformats.org/officeDocument/2006/relationships/slide" Target="slide12.xml"/><Relationship Id="rId4" Type="http://schemas.openxmlformats.org/officeDocument/2006/relationships/image" Target="../media/image36.png"/><Relationship Id="rId9" Type="http://schemas.openxmlformats.org/officeDocument/2006/relationships/slide" Target="slide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slide" Target="slide6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slide" Target="slide6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4" descr="136 Viet nam Vector Images, Viet nam Illustrations | Depositphotos">
            <a:extLst>
              <a:ext uri="{FF2B5EF4-FFF2-40B4-BE49-F238E27FC236}">
                <a16:creationId xmlns:a16="http://schemas.microsoft.com/office/drawing/2014/main" id="{AE3852CD-5846-40FA-BD4A-91E2B531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2" y="2098347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图片 38">
            <a:extLst>
              <a:ext uri="{FF2B5EF4-FFF2-40B4-BE49-F238E27FC236}">
                <a16:creationId xmlns:a16="http://schemas.microsoft.com/office/drawing/2014/main" id="{8363340B-E8A0-4B18-90AC-B16B578092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61" name="图片 8">
            <a:extLst>
              <a:ext uri="{FF2B5EF4-FFF2-40B4-BE49-F238E27FC236}">
                <a16:creationId xmlns:a16="http://schemas.microsoft.com/office/drawing/2014/main" id="{C559350F-3432-425C-9BE0-F57D7BE5275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7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Google Shape;1057;p41">
            <a:extLst>
              <a:ext uri="{FF2B5EF4-FFF2-40B4-BE49-F238E27FC236}">
                <a16:creationId xmlns:a16="http://schemas.microsoft.com/office/drawing/2014/main" id="{36733E72-6471-41CA-99A2-2BF2A295C264}"/>
              </a:ext>
            </a:extLst>
          </p:cNvPr>
          <p:cNvSpPr/>
          <p:nvPr/>
        </p:nvSpPr>
        <p:spPr>
          <a:xfrm>
            <a:off x="10431311" y="48302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3" name="图片 37">
            <a:extLst>
              <a:ext uri="{FF2B5EF4-FFF2-40B4-BE49-F238E27FC236}">
                <a16:creationId xmlns:a16="http://schemas.microsoft.com/office/drawing/2014/main" id="{E5D7D3F0-7271-4DE3-8A3E-A04E7E716A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64" name="Picture 18" descr="School Building, School Clipart, School, Yellow PNG Transparent Clipart  Image and PSD File for Free Download">
            <a:extLst>
              <a:ext uri="{FF2B5EF4-FFF2-40B4-BE49-F238E27FC236}">
                <a16:creationId xmlns:a16="http://schemas.microsoft.com/office/drawing/2014/main" id="{76585E67-465C-404F-A6C8-91A9162FD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0" descr="Cute Flower Cartoon. Flower and Grass Clipart Vector Illustration Stock  Vector - Illustration of flower, clipart: 223759667">
            <a:extLst>
              <a:ext uri="{FF2B5EF4-FFF2-40B4-BE49-F238E27FC236}">
                <a16:creationId xmlns:a16="http://schemas.microsoft.com/office/drawing/2014/main" id="{120F24BF-961C-46EF-895D-3837AFC85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2" descr="Farm Cartoon Flowers Bouquet Decoration Background Stock Vector -  Illustration of botanical, invitation: 170046110">
            <a:extLst>
              <a:ext uri="{FF2B5EF4-FFF2-40B4-BE49-F238E27FC236}">
                <a16:creationId xmlns:a16="http://schemas.microsoft.com/office/drawing/2014/main" id="{80A508FE-9591-467B-955F-79EC81522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25" y="4580210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 descr="Vector Illustration Of School Children. Download a Free Preview or High  Quality Adobe Illustrator Ai, EPS, PDF and High Resolut… | Vector, Kids  clipart, Vector free">
            <a:extLst>
              <a:ext uri="{FF2B5EF4-FFF2-40B4-BE49-F238E27FC236}">
                <a16:creationId xmlns:a16="http://schemas.microsoft.com/office/drawing/2014/main" id="{10BB1168-1712-4A19-B1BA-C93B3859E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70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138 Preschool Children Sharing Illustrations &amp;amp; Clip Art - iStock">
            <a:extLst>
              <a:ext uri="{FF2B5EF4-FFF2-40B4-BE49-F238E27FC236}">
                <a16:creationId xmlns:a16="http://schemas.microsoft.com/office/drawing/2014/main" id="{5B6B8C50-3E2B-46E4-8AED-294390D5B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173407" y="4532990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6" descr="Red mushroom cartoon Royalty Free Vector Image">
            <a:extLst>
              <a:ext uri="{FF2B5EF4-FFF2-40B4-BE49-F238E27FC236}">
                <a16:creationId xmlns:a16="http://schemas.microsoft.com/office/drawing/2014/main" id="{D01ECB3B-D1FF-4BB7-8402-7CEADC4A5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2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8" descr="Carved autumn leaf. Nature bright leaves of trees. Cartoon style. 3015600  Vector Art at Vecteezy">
            <a:extLst>
              <a:ext uri="{FF2B5EF4-FFF2-40B4-BE49-F238E27FC236}">
                <a16:creationId xmlns:a16="http://schemas.microsoft.com/office/drawing/2014/main" id="{AB141426-666F-474F-BE64-C73DCEE957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6" y="2364319"/>
            <a:ext cx="399234" cy="49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0" descr="Carved autumn leaf. Nature bright leaves of trees. Cartoon style. 3218131  Vector Art at Vecteezy">
            <a:extLst>
              <a:ext uri="{FF2B5EF4-FFF2-40B4-BE49-F238E27FC236}">
                <a16:creationId xmlns:a16="http://schemas.microsoft.com/office/drawing/2014/main" id="{5B93F629-82C2-45F8-92B5-EDC618FCB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74255" y="2060388"/>
            <a:ext cx="267016" cy="44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Children Playing Park Stock Vector Image by ©yusufdemirci #318430298">
            <a:extLst>
              <a:ext uri="{FF2B5EF4-FFF2-40B4-BE49-F238E27FC236}">
                <a16:creationId xmlns:a16="http://schemas.microsoft.com/office/drawing/2014/main" id="{7113FA1E-EFB9-441D-BCE7-B49515388C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2" descr="Kid playing football Royalty Free Vector Image">
            <a:extLst>
              <a:ext uri="{FF2B5EF4-FFF2-40B4-BE49-F238E27FC236}">
                <a16:creationId xmlns:a16="http://schemas.microsoft.com/office/drawing/2014/main" id="{E23CF851-10AA-4574-ADBB-4304D7216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5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Green bush with pink flowers Royalty Free Vector Image">
            <a:extLst>
              <a:ext uri="{FF2B5EF4-FFF2-40B4-BE49-F238E27FC236}">
                <a16:creationId xmlns:a16="http://schemas.microsoft.com/office/drawing/2014/main" id="{23FBF3F9-A4C8-4EC6-9B01-E66B11FCE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667" b="84667" l="2660" r="98404">
                        <a14:foregroundMark x1="18617" y1="64667" x2="55851" y2="80667"/>
                        <a14:foregroundMark x1="6915" y1="73333" x2="77128" y2="85333"/>
                        <a14:foregroundMark x1="77128" y1="85333" x2="78723" y2="80000"/>
                        <a14:foregroundMark x1="96809" y1="61333" x2="96809" y2="61333"/>
                        <a14:foregroundMark x1="71277" y1="10000" x2="71277" y2="10000"/>
                        <a14:foregroundMark x1="42021" y1="6667" x2="42021" y2="6667"/>
                        <a14:foregroundMark x1="7447" y1="46667" x2="7447" y2="46667"/>
                        <a14:foregroundMark x1="2660" y1="70000" x2="2660" y2="70000"/>
                        <a14:foregroundMark x1="98404" y1="52000" x2="9840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图片 5">
            <a:extLst>
              <a:ext uri="{FF2B5EF4-FFF2-40B4-BE49-F238E27FC236}">
                <a16:creationId xmlns:a16="http://schemas.microsoft.com/office/drawing/2014/main" id="{7F37C9D8-8018-4EF1-951B-10FBAD02869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EF444518-3B4D-474F-B188-FE00345D4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77" name="Picture 76" descr="200.gif">
            <a:extLst>
              <a:ext uri="{FF2B5EF4-FFF2-40B4-BE49-F238E27FC236}">
                <a16:creationId xmlns:a16="http://schemas.microsoft.com/office/drawing/2014/main" id="{40072373-71B9-48E5-B5C4-361C2E9B9385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518333" y="85652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8" name="Google Shape;1248;p47">
            <a:extLst>
              <a:ext uri="{FF2B5EF4-FFF2-40B4-BE49-F238E27FC236}">
                <a16:creationId xmlns:a16="http://schemas.microsoft.com/office/drawing/2014/main" id="{7EEB25C7-A9C9-40E4-9E10-82C9FEF8C28B}"/>
              </a:ext>
            </a:extLst>
          </p:cNvPr>
          <p:cNvGrpSpPr/>
          <p:nvPr/>
        </p:nvGrpSpPr>
        <p:grpSpPr>
          <a:xfrm>
            <a:off x="4660330" y="6275791"/>
            <a:ext cx="6618081" cy="636992"/>
            <a:chOff x="1610262" y="4439258"/>
            <a:chExt cx="7532671" cy="703746"/>
          </a:xfrm>
        </p:grpSpPr>
        <p:sp>
          <p:nvSpPr>
            <p:cNvPr id="79" name="Google Shape;1250;p47">
              <a:extLst>
                <a:ext uri="{FF2B5EF4-FFF2-40B4-BE49-F238E27FC236}">
                  <a16:creationId xmlns:a16="http://schemas.microsoft.com/office/drawing/2014/main" id="{5239F1B0-E4B4-4658-923E-BE350F5334C6}"/>
                </a:ext>
              </a:extLst>
            </p:cNvPr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251;p47">
              <a:extLst>
                <a:ext uri="{FF2B5EF4-FFF2-40B4-BE49-F238E27FC236}">
                  <a16:creationId xmlns:a16="http://schemas.microsoft.com/office/drawing/2014/main" id="{392688C3-6C1F-4717-A870-4CC7122F76D4}"/>
                </a:ext>
              </a:extLst>
            </p:cNvPr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252;p47">
              <a:extLst>
                <a:ext uri="{FF2B5EF4-FFF2-40B4-BE49-F238E27FC236}">
                  <a16:creationId xmlns:a16="http://schemas.microsoft.com/office/drawing/2014/main" id="{EC1296CD-A102-452E-8F86-BC6A49B0DCBE}"/>
                </a:ext>
              </a:extLst>
            </p:cNvPr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253;p47">
              <a:extLst>
                <a:ext uri="{FF2B5EF4-FFF2-40B4-BE49-F238E27FC236}">
                  <a16:creationId xmlns:a16="http://schemas.microsoft.com/office/drawing/2014/main" id="{53878374-EEC1-4339-99D5-7A67E4B6242F}"/>
                </a:ext>
              </a:extLst>
            </p:cNvPr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254;p47">
              <a:extLst>
                <a:ext uri="{FF2B5EF4-FFF2-40B4-BE49-F238E27FC236}">
                  <a16:creationId xmlns:a16="http://schemas.microsoft.com/office/drawing/2014/main" id="{D2874F12-9CC7-4A68-BA35-CA7D31448C1B}"/>
                </a:ext>
              </a:extLst>
            </p:cNvPr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255;p47">
              <a:extLst>
                <a:ext uri="{FF2B5EF4-FFF2-40B4-BE49-F238E27FC236}">
                  <a16:creationId xmlns:a16="http://schemas.microsoft.com/office/drawing/2014/main" id="{C1B8F030-0441-440D-BDF2-34E44D8B0B03}"/>
                </a:ext>
              </a:extLst>
            </p:cNvPr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256;p47">
              <a:extLst>
                <a:ext uri="{FF2B5EF4-FFF2-40B4-BE49-F238E27FC236}">
                  <a16:creationId xmlns:a16="http://schemas.microsoft.com/office/drawing/2014/main" id="{1C19C1EC-8012-4BCA-A485-2AFD584E73EC}"/>
                </a:ext>
              </a:extLst>
            </p:cNvPr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257;p47">
              <a:extLst>
                <a:ext uri="{FF2B5EF4-FFF2-40B4-BE49-F238E27FC236}">
                  <a16:creationId xmlns:a16="http://schemas.microsoft.com/office/drawing/2014/main" id="{3031E072-F9B1-436D-9036-C548A2DC9793}"/>
                </a:ext>
              </a:extLst>
            </p:cNvPr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258;p47">
              <a:extLst>
                <a:ext uri="{FF2B5EF4-FFF2-40B4-BE49-F238E27FC236}">
                  <a16:creationId xmlns:a16="http://schemas.microsoft.com/office/drawing/2014/main" id="{9E12480A-25D7-4CE9-BA3A-7DCA4817F2B9}"/>
                </a:ext>
              </a:extLst>
            </p:cNvPr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259;p47">
              <a:extLst>
                <a:ext uri="{FF2B5EF4-FFF2-40B4-BE49-F238E27FC236}">
                  <a16:creationId xmlns:a16="http://schemas.microsoft.com/office/drawing/2014/main" id="{5437B3A7-1E80-4C28-AB5A-163C2129BD93}"/>
                </a:ext>
              </a:extLst>
            </p:cNvPr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260;p47">
              <a:extLst>
                <a:ext uri="{FF2B5EF4-FFF2-40B4-BE49-F238E27FC236}">
                  <a16:creationId xmlns:a16="http://schemas.microsoft.com/office/drawing/2014/main" id="{7DE832CE-AFC1-4E49-A139-4FF7A241C127}"/>
                </a:ext>
              </a:extLst>
            </p:cNvPr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261;p47">
              <a:extLst>
                <a:ext uri="{FF2B5EF4-FFF2-40B4-BE49-F238E27FC236}">
                  <a16:creationId xmlns:a16="http://schemas.microsoft.com/office/drawing/2014/main" id="{AFDFC5B7-0CEA-4499-8267-9AF00561F598}"/>
                </a:ext>
              </a:extLst>
            </p:cNvPr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262;p47">
              <a:extLst>
                <a:ext uri="{FF2B5EF4-FFF2-40B4-BE49-F238E27FC236}">
                  <a16:creationId xmlns:a16="http://schemas.microsoft.com/office/drawing/2014/main" id="{9F668175-D60A-430A-99E0-45BDB40211BD}"/>
                </a:ext>
              </a:extLst>
            </p:cNvPr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263;p47">
              <a:extLst>
                <a:ext uri="{FF2B5EF4-FFF2-40B4-BE49-F238E27FC236}">
                  <a16:creationId xmlns:a16="http://schemas.microsoft.com/office/drawing/2014/main" id="{9DDDA2DE-2F02-43FB-AC6A-E52AED27FC91}"/>
                </a:ext>
              </a:extLst>
            </p:cNvPr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264;p47">
              <a:extLst>
                <a:ext uri="{FF2B5EF4-FFF2-40B4-BE49-F238E27FC236}">
                  <a16:creationId xmlns:a16="http://schemas.microsoft.com/office/drawing/2014/main" id="{A07949BF-BE35-439C-9768-FE9D463DC93A}"/>
                </a:ext>
              </a:extLst>
            </p:cNvPr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265;p47">
              <a:extLst>
                <a:ext uri="{FF2B5EF4-FFF2-40B4-BE49-F238E27FC236}">
                  <a16:creationId xmlns:a16="http://schemas.microsoft.com/office/drawing/2014/main" id="{CAEABBFC-B536-4F3A-88D8-76CAD32BBD66}"/>
                </a:ext>
              </a:extLst>
            </p:cNvPr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266;p47">
              <a:extLst>
                <a:ext uri="{FF2B5EF4-FFF2-40B4-BE49-F238E27FC236}">
                  <a16:creationId xmlns:a16="http://schemas.microsoft.com/office/drawing/2014/main" id="{9D552F8B-951C-4DB2-9E5B-8294CAC82B50}"/>
                </a:ext>
              </a:extLst>
            </p:cNvPr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267;p47">
              <a:extLst>
                <a:ext uri="{FF2B5EF4-FFF2-40B4-BE49-F238E27FC236}">
                  <a16:creationId xmlns:a16="http://schemas.microsoft.com/office/drawing/2014/main" id="{13F3495E-5C02-437E-AD49-0AC801E246CD}"/>
                </a:ext>
              </a:extLst>
            </p:cNvPr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268;p47">
              <a:extLst>
                <a:ext uri="{FF2B5EF4-FFF2-40B4-BE49-F238E27FC236}">
                  <a16:creationId xmlns:a16="http://schemas.microsoft.com/office/drawing/2014/main" id="{2C121D92-D5CE-4BE3-9ED4-09CF2BAC5C44}"/>
                </a:ext>
              </a:extLst>
            </p:cNvPr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269;p47">
              <a:extLst>
                <a:ext uri="{FF2B5EF4-FFF2-40B4-BE49-F238E27FC236}">
                  <a16:creationId xmlns:a16="http://schemas.microsoft.com/office/drawing/2014/main" id="{B95C684E-CCBE-473D-9453-36EBA9184BB0}"/>
                </a:ext>
              </a:extLst>
            </p:cNvPr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270;p47">
              <a:extLst>
                <a:ext uri="{FF2B5EF4-FFF2-40B4-BE49-F238E27FC236}">
                  <a16:creationId xmlns:a16="http://schemas.microsoft.com/office/drawing/2014/main" id="{3143AFA5-3F75-4D21-B1B6-11B0669880A3}"/>
                </a:ext>
              </a:extLst>
            </p:cNvPr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271;p47">
              <a:extLst>
                <a:ext uri="{FF2B5EF4-FFF2-40B4-BE49-F238E27FC236}">
                  <a16:creationId xmlns:a16="http://schemas.microsoft.com/office/drawing/2014/main" id="{7EE695D0-CA90-4024-A355-2FF16DF7AB66}"/>
                </a:ext>
              </a:extLst>
            </p:cNvPr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272;p47">
              <a:extLst>
                <a:ext uri="{FF2B5EF4-FFF2-40B4-BE49-F238E27FC236}">
                  <a16:creationId xmlns:a16="http://schemas.microsoft.com/office/drawing/2014/main" id="{54F36010-4394-4BC9-9EBA-F8720C56199A}"/>
                </a:ext>
              </a:extLst>
            </p:cNvPr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273;p47">
              <a:extLst>
                <a:ext uri="{FF2B5EF4-FFF2-40B4-BE49-F238E27FC236}">
                  <a16:creationId xmlns:a16="http://schemas.microsoft.com/office/drawing/2014/main" id="{C68B2471-95BF-4BFE-A883-43D27857DF3C}"/>
                </a:ext>
              </a:extLst>
            </p:cNvPr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274;p47">
              <a:extLst>
                <a:ext uri="{FF2B5EF4-FFF2-40B4-BE49-F238E27FC236}">
                  <a16:creationId xmlns:a16="http://schemas.microsoft.com/office/drawing/2014/main" id="{3D6B0E45-8883-478D-A9A6-25D198E09290}"/>
                </a:ext>
              </a:extLst>
            </p:cNvPr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275;p47">
              <a:extLst>
                <a:ext uri="{FF2B5EF4-FFF2-40B4-BE49-F238E27FC236}">
                  <a16:creationId xmlns:a16="http://schemas.microsoft.com/office/drawing/2014/main" id="{D42938F6-A105-44B4-8672-6CC7F5D73624}"/>
                </a:ext>
              </a:extLst>
            </p:cNvPr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276;p47">
              <a:extLst>
                <a:ext uri="{FF2B5EF4-FFF2-40B4-BE49-F238E27FC236}">
                  <a16:creationId xmlns:a16="http://schemas.microsoft.com/office/drawing/2014/main" id="{47C3ED05-BAE6-43B7-9C5E-D5047EEE5FB5}"/>
                </a:ext>
              </a:extLst>
            </p:cNvPr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277;p47">
              <a:extLst>
                <a:ext uri="{FF2B5EF4-FFF2-40B4-BE49-F238E27FC236}">
                  <a16:creationId xmlns:a16="http://schemas.microsoft.com/office/drawing/2014/main" id="{24D89567-002A-4462-A217-3C7397DAABB2}"/>
                </a:ext>
              </a:extLst>
            </p:cNvPr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278;p47">
              <a:extLst>
                <a:ext uri="{FF2B5EF4-FFF2-40B4-BE49-F238E27FC236}">
                  <a16:creationId xmlns:a16="http://schemas.microsoft.com/office/drawing/2014/main" id="{6D27ADB1-B21E-42C1-A36F-AEACDF14E9DD}"/>
                </a:ext>
              </a:extLst>
            </p:cNvPr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15" name="Picture 14" descr="Tree branch with dry leaves Royalty Free Vector Image">
            <a:extLst>
              <a:ext uri="{FF2B5EF4-FFF2-40B4-BE49-F238E27FC236}">
                <a16:creationId xmlns:a16="http://schemas.microsoft.com/office/drawing/2014/main" id="{BB2ED3B3-9EE7-47FB-981E-4468DABD7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405887" y="686736"/>
            <a:ext cx="2797531" cy="242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999FCCA4-3FF8-43EF-9060-6E71F6E63B0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F78C8C7D-08F4-4B66-9CDF-0D1F80AD391C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66" y="537565"/>
            <a:ext cx="7619751" cy="3317767"/>
          </a:xfrm>
          <a:prstGeom prst="rect">
            <a:avLst/>
          </a:prstGeom>
        </p:spPr>
      </p:pic>
      <p:pic>
        <p:nvPicPr>
          <p:cNvPr id="118" name="Picture 2">
            <a:extLst>
              <a:ext uri="{FF2B5EF4-FFF2-40B4-BE49-F238E27FC236}">
                <a16:creationId xmlns:a16="http://schemas.microsoft.com/office/drawing/2014/main" id="{37C9BA3A-3306-48B5-8E5B-A498620AD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0059">
            <a:off x="10191546" y="5033097"/>
            <a:ext cx="873795" cy="121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2" descr="Kid playing football Royalty Free Vector Image">
            <a:extLst>
              <a:ext uri="{FF2B5EF4-FFF2-40B4-BE49-F238E27FC236}">
                <a16:creationId xmlns:a16="http://schemas.microsoft.com/office/drawing/2014/main" id="{B7E6D020-33F6-4697-A45D-F7086C349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04" b="89488" l="4665" r="53061">
                        <a14:foregroundMark x1="5248" y1="22372" x2="5248" y2="22372"/>
                        <a14:foregroundMark x1="4665" y1="24798" x2="4665" y2="24798"/>
                        <a14:foregroundMark x1="32070" y1="31806" x2="32945" y2="34501"/>
                        <a14:foregroundMark x1="18659" y1="34232" x2="20117" y2="35040"/>
                        <a14:foregroundMark x1="25364" y1="54178" x2="25364" y2="54178"/>
                        <a14:foregroundMark x1="23534" y1="54717" x2="25364" y2="61995"/>
                        <a14:foregroundMark x1="22449" y1="50404" x2="23534" y2="54717"/>
                        <a14:foregroundMark x1="22157" y1="63073" x2="30904" y2="66846"/>
                        <a14:foregroundMark x1="10787" y1="69811" x2="16618" y2="69003"/>
                        <a14:foregroundMark x1="9329" y1="69272" x2="10496" y2="73854"/>
                        <a14:foregroundMark x1="8455" y1="70081" x2="9329" y2="71968"/>
                        <a14:foregroundMark x1="9038" y1="72507" x2="10204" y2="74124"/>
                        <a14:foregroundMark x1="35569" y1="77628" x2="36443" y2="79784"/>
                        <a14:foregroundMark x1="35860" y1="80863" x2="39942" y2="78167"/>
                        <a14:foregroundMark x1="40233" y1="78167" x2="40233" y2="78167"/>
                        <a14:foregroundMark x1="40233" y1="77898" x2="39942" y2="78976"/>
                        <a14:foregroundMark x1="31487" y1="68733" x2="32653" y2="67925"/>
                        <a14:foregroundMark x1="19242" y1="67655" x2="19825" y2="67655"/>
                        <a14:foregroundMark x1="26822" y1="40970" x2="27697" y2="41240"/>
                        <a14:foregroundMark x1="45481" y1="70350" x2="50146" y2="76011"/>
                        <a14:foregroundMark x1="47522" y1="69811" x2="51603" y2="74663"/>
                        <a14:foregroundMark x1="49563" y1="69542" x2="52478" y2="74124"/>
                        <a14:foregroundMark x1="52187" y1="70889" x2="53061" y2="74933"/>
                        <a14:foregroundMark x1="45481" y1="72507" x2="44315" y2="75202"/>
                        <a14:foregroundMark x1="44315" y1="77089" x2="46939" y2="78976"/>
                        <a14:foregroundMark x1="46939" y1="80323" x2="49854" y2="80323"/>
                        <a14:foregroundMark x1="50146" y1="80593" x2="52187" y2="79784"/>
                        <a14:foregroundMark x1="43149" y1="75741" x2="43440" y2="75202"/>
                        <a14:foregroundMark x1="43732" y1="74663" x2="44023" y2="72776"/>
                        <a14:foregroundMark x1="43440" y1="72507" x2="43440" y2="74394"/>
                        <a14:foregroundMark x1="43732" y1="71698" x2="45481" y2="71429"/>
                        <a14:foregroundMark x1="44315" y1="70889" x2="43149" y2="74933"/>
                        <a14:foregroundMark x1="42857" y1="76819" x2="43732" y2="72776"/>
                        <a14:foregroundMark x1="46064" y1="69811" x2="46647" y2="69811"/>
                        <a14:foregroundMark x1="46647" y1="69542" x2="50729" y2="69542"/>
                        <a14:foregroundMark x1="50437" y1="69003" x2="46064" y2="69272"/>
                        <a14:foregroundMark x1="24198" y1="41509" x2="28863" y2="42049"/>
                        <a14:foregroundMark x1="39650" y1="39353" x2="39650" y2="39353"/>
                        <a14:foregroundMark x1="40816" y1="39623" x2="40816" y2="39623"/>
                        <a14:foregroundMark x1="40525" y1="44744" x2="40525" y2="44744"/>
                        <a14:foregroundMark x1="13411" y1="49865" x2="14869" y2="48248"/>
                        <a14:foregroundMark x1="9621" y1="48248" x2="11079" y2="47439"/>
                        <a14:foregroundMark x1="40525" y1="78706" x2="40525" y2="78706"/>
                        <a14:foregroundMark x1="34402" y1="52022" x2="35860" y2="52022"/>
                        <a14:backgroundMark x1="18367" y1="54717" x2="18367" y2="54717"/>
                        <a14:backgroundMark x1="27697" y1="48248" x2="27697" y2="4824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69279" y="3625034"/>
            <a:ext cx="988892" cy="1909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35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4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EFBC11-4C3F-4E92-B8F4-FBAF6996B9E2}"/>
              </a:ext>
            </a:extLst>
          </p:cNvPr>
          <p:cNvSpPr/>
          <p:nvPr/>
        </p:nvSpPr>
        <p:spPr>
          <a:xfrm>
            <a:off x="1588293" y="942975"/>
            <a:ext cx="9015413" cy="53863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BCC0C7B-9016-4A59-B1BF-5CD97CBFA4D1}"/>
              </a:ext>
            </a:extLst>
          </p:cNvPr>
          <p:cNvSpPr/>
          <p:nvPr/>
        </p:nvSpPr>
        <p:spPr>
          <a:xfrm>
            <a:off x="915298" y="528637"/>
            <a:ext cx="1535245" cy="1399692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000" dirty="0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82C138-D938-48D1-9E64-B46ADA57AF5E}"/>
              </a:ext>
            </a:extLst>
          </p:cNvPr>
          <p:cNvSpPr txBox="1"/>
          <p:nvPr/>
        </p:nvSpPr>
        <p:spPr>
          <a:xfrm>
            <a:off x="4695824" y="4899362"/>
            <a:ext cx="28003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_ _ _ _ </a:t>
            </a:r>
          </a:p>
        </p:txBody>
      </p:sp>
      <p:sp>
        <p:nvSpPr>
          <p:cNvPr id="6" name="TextBox 5">
            <a:hlinkClick r:id="rId5" action="ppaction://hlinksldjump"/>
            <a:extLst>
              <a:ext uri="{FF2B5EF4-FFF2-40B4-BE49-F238E27FC236}">
                <a16:creationId xmlns:a16="http://schemas.microsoft.com/office/drawing/2014/main" id="{BE75A415-FBE9-4AAB-83C0-26ECF0ECCB86}"/>
              </a:ext>
            </a:extLst>
          </p:cNvPr>
          <p:cNvSpPr txBox="1"/>
          <p:nvPr/>
        </p:nvSpPr>
        <p:spPr>
          <a:xfrm>
            <a:off x="9810752" y="5915025"/>
            <a:ext cx="1947861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2FB55A-EDCD-4A03-A89A-C4DAC6624C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16" b="92227" l="5594" r="89794">
                        <a14:foregroundMark x1="6673" y1="48430" x2="6673" y2="48430"/>
                        <a14:foregroundMark x1="5594" y1="48281" x2="5594" y2="48281"/>
                        <a14:foregroundMark x1="49657" y1="92227" x2="49657" y2="92227"/>
                      </a14:backgroundRemoval>
                    </a14:imgEffect>
                  </a14:imgLayer>
                </a14:imgProps>
              </a:ext>
            </a:extLst>
          </a:blip>
          <a:srcRect l="1778" t="9033" r="10074" b="1860"/>
          <a:stretch/>
        </p:blipFill>
        <p:spPr>
          <a:xfrm>
            <a:off x="3507186" y="1382202"/>
            <a:ext cx="5177626" cy="34362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0918B3-3740-4416-9AAF-73AA1AFB5CFC}"/>
              </a:ext>
            </a:extLst>
          </p:cNvPr>
          <p:cNvSpPr txBox="1"/>
          <p:nvPr/>
        </p:nvSpPr>
        <p:spPr>
          <a:xfrm>
            <a:off x="4674989" y="5135106"/>
            <a:ext cx="2842019" cy="1015663"/>
          </a:xfrm>
          <a:prstGeom prst="rect">
            <a:avLst/>
          </a:prstGeom>
          <a:solidFill>
            <a:srgbClr val="DEEB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kick</a:t>
            </a:r>
          </a:p>
        </p:txBody>
      </p:sp>
    </p:spTree>
    <p:extLst>
      <p:ext uri="{BB962C8B-B14F-4D97-AF65-F5344CB8AC3E}">
        <p14:creationId xmlns:p14="http://schemas.microsoft.com/office/powerpoint/2010/main" val="92935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EFBC11-4C3F-4E92-B8F4-FBAF6996B9E2}"/>
              </a:ext>
            </a:extLst>
          </p:cNvPr>
          <p:cNvSpPr/>
          <p:nvPr/>
        </p:nvSpPr>
        <p:spPr>
          <a:xfrm>
            <a:off x="1588292" y="942975"/>
            <a:ext cx="9015413" cy="53863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BCC0C7B-9016-4A59-B1BF-5CD97CBFA4D1}"/>
              </a:ext>
            </a:extLst>
          </p:cNvPr>
          <p:cNvSpPr/>
          <p:nvPr/>
        </p:nvSpPr>
        <p:spPr>
          <a:xfrm>
            <a:off x="915298" y="528637"/>
            <a:ext cx="1535245" cy="1399692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000" dirty="0">
                <a:solidFill>
                  <a:schemeClr val="tx1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82C138-D938-48D1-9E64-B46ADA57AF5E}"/>
              </a:ext>
            </a:extLst>
          </p:cNvPr>
          <p:cNvSpPr txBox="1"/>
          <p:nvPr/>
        </p:nvSpPr>
        <p:spPr>
          <a:xfrm>
            <a:off x="4329110" y="4899362"/>
            <a:ext cx="35575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_ _ _ _ _ </a:t>
            </a:r>
          </a:p>
        </p:txBody>
      </p:sp>
      <p:sp>
        <p:nvSpPr>
          <p:cNvPr id="6" name="TextBox 5">
            <a:hlinkClick r:id="rId5" action="ppaction://hlinksldjump"/>
            <a:extLst>
              <a:ext uri="{FF2B5EF4-FFF2-40B4-BE49-F238E27FC236}">
                <a16:creationId xmlns:a16="http://schemas.microsoft.com/office/drawing/2014/main" id="{BE75A415-FBE9-4AAB-83C0-26ECF0ECCB86}"/>
              </a:ext>
            </a:extLst>
          </p:cNvPr>
          <p:cNvSpPr txBox="1"/>
          <p:nvPr/>
        </p:nvSpPr>
        <p:spPr>
          <a:xfrm>
            <a:off x="9810752" y="5915025"/>
            <a:ext cx="1947861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7" name="Picture 2" descr="Two fighters wearing pencak silat uniforms fighting">
            <a:extLst>
              <a:ext uri="{FF2B5EF4-FFF2-40B4-BE49-F238E27FC236}">
                <a16:creationId xmlns:a16="http://schemas.microsoft.com/office/drawing/2014/main" id="{134627C5-2D15-4320-8368-DAF559258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906" y="1288541"/>
            <a:ext cx="5252186" cy="349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3BD9E9-A752-4FE4-B429-DE22043613E0}"/>
              </a:ext>
            </a:extLst>
          </p:cNvPr>
          <p:cNvSpPr txBox="1"/>
          <p:nvPr/>
        </p:nvSpPr>
        <p:spPr>
          <a:xfrm>
            <a:off x="4291457" y="5061627"/>
            <a:ext cx="3609082" cy="1015663"/>
          </a:xfrm>
          <a:prstGeom prst="rect">
            <a:avLst/>
          </a:prstGeom>
          <a:solidFill>
            <a:srgbClr val="DEEB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fight</a:t>
            </a:r>
          </a:p>
        </p:txBody>
      </p:sp>
    </p:spTree>
    <p:extLst>
      <p:ext uri="{BB962C8B-B14F-4D97-AF65-F5344CB8AC3E}">
        <p14:creationId xmlns:p14="http://schemas.microsoft.com/office/powerpoint/2010/main" val="426166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2F23A72-8CD9-41BF-B083-41B73A548A24}"/>
              </a:ext>
            </a:extLst>
          </p:cNvPr>
          <p:cNvGrpSpPr/>
          <p:nvPr/>
        </p:nvGrpSpPr>
        <p:grpSpPr>
          <a:xfrm>
            <a:off x="1330569" y="1052137"/>
            <a:ext cx="9822073" cy="4296172"/>
            <a:chOff x="1367639" y="1200418"/>
            <a:chExt cx="9822073" cy="429617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334E8E1-8363-4EA3-A036-A894D578C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367639" y="1200418"/>
              <a:ext cx="9758952" cy="4058150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FCB15737-B893-4086-A8F0-0C18041A528C}"/>
                </a:ext>
              </a:extLst>
            </p:cNvPr>
            <p:cNvSpPr txBox="1">
              <a:spLocks/>
            </p:cNvSpPr>
            <p:nvPr/>
          </p:nvSpPr>
          <p:spPr>
            <a:xfrm>
              <a:off x="1524000" y="1918197"/>
              <a:ext cx="9144000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2</a:t>
              </a:r>
              <a:br>
                <a:rPr lang="en-US" sz="7200" dirty="0">
                  <a:latin typeface="Comic Sans MS" panose="030F0702030302020204" pitchFamily="66" charset="0"/>
                </a:rPr>
              </a:br>
              <a:r>
                <a:rPr lang="en-US" sz="7200" dirty="0">
                  <a:latin typeface="Comic Sans MS" panose="030F0702030302020204" pitchFamily="66" charset="0"/>
                </a:rPr>
                <a:t>Presentation</a:t>
              </a:r>
              <a:endParaRPr lang="en-SG" sz="7000" dirty="0">
                <a:latin typeface="Comic Sans MS" panose="030F0702030302020204" pitchFamily="66" charset="0"/>
              </a:endParaRPr>
            </a:p>
          </p:txBody>
        </p:sp>
        <p:pic>
          <p:nvPicPr>
            <p:cNvPr id="1026" name="Picture 2" descr="Free child reject say no illustration">
              <a:extLst>
                <a:ext uri="{FF2B5EF4-FFF2-40B4-BE49-F238E27FC236}">
                  <a16:creationId xmlns:a16="http://schemas.microsoft.com/office/drawing/2014/main" id="{E80D6C35-9C27-4B76-9626-B914350F0E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8681" y="2512758"/>
              <a:ext cx="2501031" cy="2983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4" descr="Free leroy fruit funny draft illustration">
            <a:extLst>
              <a:ext uri="{FF2B5EF4-FFF2-40B4-BE49-F238E27FC236}">
                <a16:creationId xmlns:a16="http://schemas.microsoft.com/office/drawing/2014/main" id="{E23EFDF9-69A9-A2AD-ECBA-3E2E78DDE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37" y="2364477"/>
            <a:ext cx="2181634" cy="302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10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10DCB-7122-4287-8F3A-97EC6F133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18 'School Rules, OK!' Song (Should &amp; Shouldn't) English on Tour (1)">
            <a:hlinkClick r:id="" action="ppaction://media"/>
            <a:extLst>
              <a:ext uri="{FF2B5EF4-FFF2-40B4-BE49-F238E27FC236}">
                <a16:creationId xmlns:a16="http://schemas.microsoft.com/office/drawing/2014/main" id="{505358CB-48CE-423E-AC56-94E4BF004E6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7261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62D1559-36A9-4CB0-AC31-6E6BC9A4B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8"/>
          <a:stretch/>
        </p:blipFill>
        <p:spPr>
          <a:xfrm>
            <a:off x="568456" y="697048"/>
            <a:ext cx="11055088" cy="5789649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E97DB9-5853-419B-AB7F-D6311FC15D5A}"/>
              </a:ext>
            </a:extLst>
          </p:cNvPr>
          <p:cNvSpPr txBox="1"/>
          <p:nvPr/>
        </p:nvSpPr>
        <p:spPr>
          <a:xfrm>
            <a:off x="2145238" y="216844"/>
            <a:ext cx="7901524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6000" dirty="0">
                <a:latin typeface="Comic Sans MS" panose="030F0702030302020204" pitchFamily="66" charset="0"/>
              </a:rPr>
              <a:t>‘should’ or ‘shouldn’t’?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F276CE-426A-4246-8817-D8DD35A7CEF9}"/>
              </a:ext>
            </a:extLst>
          </p:cNvPr>
          <p:cNvSpPr txBox="1"/>
          <p:nvPr/>
        </p:nvSpPr>
        <p:spPr>
          <a:xfrm>
            <a:off x="609268" y="5080229"/>
            <a:ext cx="9932767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latin typeface="Comic Sans MS" panose="030F0702030302020204" pitchFamily="66" charset="0"/>
              </a:rPr>
              <a:t>You _______ swim alone in </a:t>
            </a:r>
            <a:r>
              <a:rPr lang="en-SG" sz="4000">
                <a:latin typeface="Comic Sans MS" panose="030F0702030302020204" pitchFamily="66" charset="0"/>
              </a:rPr>
              <a:t>the river.</a:t>
            </a:r>
            <a:endParaRPr lang="en-SG" sz="40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Free boy swim swimming lessons vector">
            <a:extLst>
              <a:ext uri="{FF2B5EF4-FFF2-40B4-BE49-F238E27FC236}">
                <a16:creationId xmlns:a16="http://schemas.microsoft.com/office/drawing/2014/main" id="{66B20E1A-94B0-4459-8EF0-EB53B6E2A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264" y="1485867"/>
            <a:ext cx="5263011" cy="317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EE3D01-5D78-4EB2-8228-613C98669034}"/>
              </a:ext>
            </a:extLst>
          </p:cNvPr>
          <p:cNvSpPr txBox="1"/>
          <p:nvPr/>
        </p:nvSpPr>
        <p:spPr>
          <a:xfrm>
            <a:off x="1732276" y="5075577"/>
            <a:ext cx="3056627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shouldn’t</a:t>
            </a:r>
          </a:p>
        </p:txBody>
      </p:sp>
      <p:pic>
        <p:nvPicPr>
          <p:cNvPr id="12" name="Picture 4" descr="Free cross delete remove vector">
            <a:extLst>
              <a:ext uri="{FF2B5EF4-FFF2-40B4-BE49-F238E27FC236}">
                <a16:creationId xmlns:a16="http://schemas.microsoft.com/office/drawing/2014/main" id="{B0042124-80CA-4F7A-BACC-476D9BF77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018" y="2589200"/>
            <a:ext cx="2343064" cy="159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ree child reject say no illustration">
            <a:extLst>
              <a:ext uri="{FF2B5EF4-FFF2-40B4-BE49-F238E27FC236}">
                <a16:creationId xmlns:a16="http://schemas.microsoft.com/office/drawing/2014/main" id="{98598B93-1161-4762-A0D2-435584279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465" y="4293676"/>
            <a:ext cx="1923536" cy="243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99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62D1559-36A9-4CB0-AC31-6E6BC9A4B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8"/>
          <a:stretch/>
        </p:blipFill>
        <p:spPr>
          <a:xfrm>
            <a:off x="568456" y="697048"/>
            <a:ext cx="11055088" cy="5789649"/>
          </a:xfrm>
        </p:spPr>
      </p:pic>
      <p:pic>
        <p:nvPicPr>
          <p:cNvPr id="3074" name="Picture 2" descr="Free tick writing yes vector">
            <a:extLst>
              <a:ext uri="{FF2B5EF4-FFF2-40B4-BE49-F238E27FC236}">
                <a16:creationId xmlns:a16="http://schemas.microsoft.com/office/drawing/2014/main" id="{6D8A5914-D974-40A4-A3FC-CE8B0675F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0" y="2022611"/>
            <a:ext cx="2021690" cy="232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ree leroy fruit funny draft illustration">
            <a:extLst>
              <a:ext uri="{FF2B5EF4-FFF2-40B4-BE49-F238E27FC236}">
                <a16:creationId xmlns:a16="http://schemas.microsoft.com/office/drawing/2014/main" id="{6CBFBD45-871B-40B0-A3B4-DB7260896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14210" y="4302413"/>
            <a:ext cx="1842744" cy="255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homework education exam vector">
            <a:extLst>
              <a:ext uri="{FF2B5EF4-FFF2-40B4-BE49-F238E27FC236}">
                <a16:creationId xmlns:a16="http://schemas.microsoft.com/office/drawing/2014/main" id="{2B43C735-0B7D-4DFC-8858-44BEC0D37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946" y="1486866"/>
            <a:ext cx="3625773" cy="362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F105E0-DA13-44AE-9D55-A14C5BE20D98}"/>
              </a:ext>
            </a:extLst>
          </p:cNvPr>
          <p:cNvSpPr txBox="1"/>
          <p:nvPr/>
        </p:nvSpPr>
        <p:spPr>
          <a:xfrm>
            <a:off x="1918007" y="5068361"/>
            <a:ext cx="8355985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latin typeface="Comic Sans MS" panose="030F0702030302020204" pitchFamily="66" charset="0"/>
              </a:rPr>
              <a:t>You ______ do your homework.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B899C5-A6F3-41A4-ABC7-6886E17193C1}"/>
              </a:ext>
            </a:extLst>
          </p:cNvPr>
          <p:cNvSpPr txBox="1"/>
          <p:nvPr/>
        </p:nvSpPr>
        <p:spPr>
          <a:xfrm>
            <a:off x="2622543" y="5055080"/>
            <a:ext cx="3139902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should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CC5F77-31CE-DFDD-D4CD-12C9BCEA6974}"/>
              </a:ext>
            </a:extLst>
          </p:cNvPr>
          <p:cNvSpPr txBox="1"/>
          <p:nvPr/>
        </p:nvSpPr>
        <p:spPr>
          <a:xfrm>
            <a:off x="2145238" y="216844"/>
            <a:ext cx="7901524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6000" dirty="0">
                <a:latin typeface="Comic Sans MS" panose="030F0702030302020204" pitchFamily="66" charset="0"/>
              </a:rPr>
              <a:t>‘should’ or ‘shouldn’t’?</a:t>
            </a:r>
          </a:p>
        </p:txBody>
      </p:sp>
    </p:spTree>
    <p:extLst>
      <p:ext uri="{BB962C8B-B14F-4D97-AF65-F5344CB8AC3E}">
        <p14:creationId xmlns:p14="http://schemas.microsoft.com/office/powerpoint/2010/main" val="378375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62D1559-36A9-4CB0-AC31-6E6BC9A4B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8"/>
          <a:stretch/>
        </p:blipFill>
        <p:spPr>
          <a:xfrm>
            <a:off x="568456" y="697048"/>
            <a:ext cx="11055088" cy="5789649"/>
          </a:xfrm>
        </p:spPr>
      </p:pic>
      <p:pic>
        <p:nvPicPr>
          <p:cNvPr id="3074" name="Picture 2" descr="Free tick writing yes vector">
            <a:extLst>
              <a:ext uri="{FF2B5EF4-FFF2-40B4-BE49-F238E27FC236}">
                <a16:creationId xmlns:a16="http://schemas.microsoft.com/office/drawing/2014/main" id="{6D8A5914-D974-40A4-A3FC-CE8B0675F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0" y="2022611"/>
            <a:ext cx="2021690" cy="232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F105E0-DA13-44AE-9D55-A14C5BE20D98}"/>
              </a:ext>
            </a:extLst>
          </p:cNvPr>
          <p:cNvSpPr txBox="1"/>
          <p:nvPr/>
        </p:nvSpPr>
        <p:spPr>
          <a:xfrm>
            <a:off x="1476589" y="5263071"/>
            <a:ext cx="9238822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latin typeface="Comic Sans MS" panose="030F0702030302020204" pitchFamily="66" charset="0"/>
              </a:rPr>
              <a:t>We _____ eat a lot of vegetables.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B899C5-A6F3-41A4-ABC7-6886E17193C1}"/>
              </a:ext>
            </a:extLst>
          </p:cNvPr>
          <p:cNvSpPr txBox="1"/>
          <p:nvPr/>
        </p:nvSpPr>
        <p:spPr>
          <a:xfrm>
            <a:off x="2145238" y="5263071"/>
            <a:ext cx="3157268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should</a:t>
            </a:r>
          </a:p>
        </p:txBody>
      </p:sp>
      <p:pic>
        <p:nvPicPr>
          <p:cNvPr id="2050" name="Picture 2" descr="Free woman shopping vegetable shop vector">
            <a:extLst>
              <a:ext uri="{FF2B5EF4-FFF2-40B4-BE49-F238E27FC236}">
                <a16:creationId xmlns:a16="http://schemas.microsoft.com/office/drawing/2014/main" id="{F5D32855-034F-4408-A340-365F3B6D4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43" y="1461837"/>
            <a:ext cx="3728299" cy="357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724AF9-FAE2-875A-6359-B5FBB7EB87A9}"/>
              </a:ext>
            </a:extLst>
          </p:cNvPr>
          <p:cNvSpPr txBox="1"/>
          <p:nvPr/>
        </p:nvSpPr>
        <p:spPr>
          <a:xfrm>
            <a:off x="2145238" y="216844"/>
            <a:ext cx="7901524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6000" dirty="0">
                <a:latin typeface="Comic Sans MS" panose="030F0702030302020204" pitchFamily="66" charset="0"/>
              </a:rPr>
              <a:t>‘should’ or ‘shouldn’t’?</a:t>
            </a:r>
          </a:p>
        </p:txBody>
      </p:sp>
      <p:pic>
        <p:nvPicPr>
          <p:cNvPr id="5" name="Picture 4" descr="Free leroy fruit funny draft illustration">
            <a:extLst>
              <a:ext uri="{FF2B5EF4-FFF2-40B4-BE49-F238E27FC236}">
                <a16:creationId xmlns:a16="http://schemas.microsoft.com/office/drawing/2014/main" id="{4D5221F7-36ED-795B-6291-56AB014AA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14210" y="4302413"/>
            <a:ext cx="1842744" cy="255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19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62D1559-36A9-4CB0-AC31-6E6BC9A4B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8"/>
          <a:stretch/>
        </p:blipFill>
        <p:spPr>
          <a:xfrm>
            <a:off x="568456" y="697048"/>
            <a:ext cx="11055088" cy="5789649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7F276CE-426A-4246-8817-D8DD35A7CEF9}"/>
              </a:ext>
            </a:extLst>
          </p:cNvPr>
          <p:cNvSpPr txBox="1"/>
          <p:nvPr/>
        </p:nvSpPr>
        <p:spPr>
          <a:xfrm>
            <a:off x="1690777" y="5031546"/>
            <a:ext cx="8355985" cy="70788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latin typeface="Comic Sans MS" panose="030F0702030302020204" pitchFamily="66" charset="0"/>
              </a:rPr>
              <a:t>You ________ go to bed late.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EE3D01-5D78-4EB2-8228-613C98669034}"/>
              </a:ext>
            </a:extLst>
          </p:cNvPr>
          <p:cNvSpPr txBox="1"/>
          <p:nvPr/>
        </p:nvSpPr>
        <p:spPr>
          <a:xfrm>
            <a:off x="3039373" y="5031546"/>
            <a:ext cx="3056627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shouldn’t</a:t>
            </a:r>
          </a:p>
        </p:txBody>
      </p:sp>
      <p:pic>
        <p:nvPicPr>
          <p:cNvPr id="12" name="Picture 4" descr="Free cross delete remove vector">
            <a:extLst>
              <a:ext uri="{FF2B5EF4-FFF2-40B4-BE49-F238E27FC236}">
                <a16:creationId xmlns:a16="http://schemas.microsoft.com/office/drawing/2014/main" id="{B0042124-80CA-4F7A-BACC-476D9BF77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018" y="2589200"/>
            <a:ext cx="2343064" cy="159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ree daily activities routines sleep illustration">
            <a:extLst>
              <a:ext uri="{FF2B5EF4-FFF2-40B4-BE49-F238E27FC236}">
                <a16:creationId xmlns:a16="http://schemas.microsoft.com/office/drawing/2014/main" id="{B8800E26-1C32-4C1F-AB12-DC7BB3EA3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865" y="1027906"/>
            <a:ext cx="3529135" cy="387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99C17C-131A-D216-7BCA-46EE85931E74}"/>
              </a:ext>
            </a:extLst>
          </p:cNvPr>
          <p:cNvSpPr txBox="1"/>
          <p:nvPr/>
        </p:nvSpPr>
        <p:spPr>
          <a:xfrm>
            <a:off x="2145238" y="216844"/>
            <a:ext cx="7901524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6000" dirty="0">
                <a:latin typeface="Comic Sans MS" panose="030F0702030302020204" pitchFamily="66" charset="0"/>
              </a:rPr>
              <a:t>‘should’ or ‘shouldn’t’?</a:t>
            </a:r>
          </a:p>
        </p:txBody>
      </p:sp>
      <p:pic>
        <p:nvPicPr>
          <p:cNvPr id="5" name="Picture 2" descr="Free child reject say no illustration">
            <a:extLst>
              <a:ext uri="{FF2B5EF4-FFF2-40B4-BE49-F238E27FC236}">
                <a16:creationId xmlns:a16="http://schemas.microsoft.com/office/drawing/2014/main" id="{F0EBADAD-E750-74AE-584B-FB80E15F4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465" y="4293676"/>
            <a:ext cx="1923536" cy="243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1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62D1559-36A9-4CB0-AC31-6E6BC9A4B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8"/>
          <a:stretch/>
        </p:blipFill>
        <p:spPr>
          <a:xfrm>
            <a:off x="426113" y="758114"/>
            <a:ext cx="11055088" cy="5789649"/>
          </a:xfrm>
        </p:spPr>
      </p:pic>
      <p:pic>
        <p:nvPicPr>
          <p:cNvPr id="3074" name="Picture 2" descr="Free tick writing yes vector">
            <a:extLst>
              <a:ext uri="{FF2B5EF4-FFF2-40B4-BE49-F238E27FC236}">
                <a16:creationId xmlns:a16="http://schemas.microsoft.com/office/drawing/2014/main" id="{6D8A5914-D974-40A4-A3FC-CE8B0675F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0" y="2022611"/>
            <a:ext cx="2021690" cy="232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F105E0-DA13-44AE-9D55-A14C5BE20D98}"/>
              </a:ext>
            </a:extLst>
          </p:cNvPr>
          <p:cNvSpPr txBox="1"/>
          <p:nvPr/>
        </p:nvSpPr>
        <p:spPr>
          <a:xfrm>
            <a:off x="562749" y="5236723"/>
            <a:ext cx="10141802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latin typeface="Comic Sans MS" panose="030F0702030302020204" pitchFamily="66" charset="0"/>
              </a:rPr>
              <a:t>We _____ brush our teeth twice a day.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B899C5-A6F3-41A4-ABC7-6886E17193C1}"/>
              </a:ext>
            </a:extLst>
          </p:cNvPr>
          <p:cNvSpPr txBox="1"/>
          <p:nvPr/>
        </p:nvSpPr>
        <p:spPr>
          <a:xfrm>
            <a:off x="1093387" y="5236723"/>
            <a:ext cx="3157268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should</a:t>
            </a:r>
          </a:p>
        </p:txBody>
      </p:sp>
      <p:pic>
        <p:nvPicPr>
          <p:cNvPr id="4098" name="Picture 2" descr="Free child teeth toothpaste illustration">
            <a:extLst>
              <a:ext uri="{FF2B5EF4-FFF2-40B4-BE49-F238E27FC236}">
                <a16:creationId xmlns:a16="http://schemas.microsoft.com/office/drawing/2014/main" id="{EB22EDF3-A165-42AE-ADEA-5EA2D0A725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9" t="17972"/>
          <a:stretch/>
        </p:blipFill>
        <p:spPr bwMode="auto">
          <a:xfrm>
            <a:off x="2331348" y="1468694"/>
            <a:ext cx="3764652" cy="361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60BE56-0576-AD16-DA9E-D56C6FFCBD7D}"/>
              </a:ext>
            </a:extLst>
          </p:cNvPr>
          <p:cNvSpPr txBox="1"/>
          <p:nvPr/>
        </p:nvSpPr>
        <p:spPr>
          <a:xfrm>
            <a:off x="2145238" y="216844"/>
            <a:ext cx="7901524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6000" dirty="0">
                <a:latin typeface="Comic Sans MS" panose="030F0702030302020204" pitchFamily="66" charset="0"/>
              </a:rPr>
              <a:t>‘should’ or ‘shouldn’t’?</a:t>
            </a:r>
          </a:p>
        </p:txBody>
      </p:sp>
      <p:pic>
        <p:nvPicPr>
          <p:cNvPr id="5" name="Picture 4" descr="Free leroy fruit funny draft illustration">
            <a:extLst>
              <a:ext uri="{FF2B5EF4-FFF2-40B4-BE49-F238E27FC236}">
                <a16:creationId xmlns:a16="http://schemas.microsoft.com/office/drawing/2014/main" id="{A91E0E2B-B3FA-677E-4AF2-7DE272D97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14210" y="4302413"/>
            <a:ext cx="1842744" cy="255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20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62D1559-36A9-4CB0-AC31-6E6BC9A4B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8"/>
          <a:stretch/>
        </p:blipFill>
        <p:spPr>
          <a:xfrm>
            <a:off x="568456" y="697048"/>
            <a:ext cx="11055088" cy="5789649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7F276CE-426A-4246-8817-D8DD35A7CEF9}"/>
              </a:ext>
            </a:extLst>
          </p:cNvPr>
          <p:cNvSpPr txBox="1"/>
          <p:nvPr/>
        </p:nvSpPr>
        <p:spPr>
          <a:xfrm>
            <a:off x="1397479" y="5031546"/>
            <a:ext cx="8649283" cy="70788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latin typeface="Comic Sans MS" panose="030F0702030302020204" pitchFamily="66" charset="0"/>
              </a:rPr>
              <a:t>We _______ run in the library.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EE3D01-5D78-4EB2-8228-613C98669034}"/>
              </a:ext>
            </a:extLst>
          </p:cNvPr>
          <p:cNvSpPr txBox="1"/>
          <p:nvPr/>
        </p:nvSpPr>
        <p:spPr>
          <a:xfrm>
            <a:off x="2460653" y="5031546"/>
            <a:ext cx="3056627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shouldn’t</a:t>
            </a:r>
          </a:p>
        </p:txBody>
      </p:sp>
      <p:pic>
        <p:nvPicPr>
          <p:cNvPr id="12" name="Picture 4" descr="Free cross delete remove vector">
            <a:extLst>
              <a:ext uri="{FF2B5EF4-FFF2-40B4-BE49-F238E27FC236}">
                <a16:creationId xmlns:a16="http://schemas.microsoft.com/office/drawing/2014/main" id="{B0042124-80CA-4F7A-BACC-476D9BF77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018" y="2589200"/>
            <a:ext cx="2343064" cy="159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ree penguin books library vector">
            <a:extLst>
              <a:ext uri="{FF2B5EF4-FFF2-40B4-BE49-F238E27FC236}">
                <a16:creationId xmlns:a16="http://schemas.microsoft.com/office/drawing/2014/main" id="{EE926509-1718-47B7-85D2-756549365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932" y="1564430"/>
            <a:ext cx="3145028" cy="329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91FC40-1FF2-19FF-BA02-32C66C99A54D}"/>
              </a:ext>
            </a:extLst>
          </p:cNvPr>
          <p:cNvSpPr txBox="1"/>
          <p:nvPr/>
        </p:nvSpPr>
        <p:spPr>
          <a:xfrm>
            <a:off x="2145238" y="216844"/>
            <a:ext cx="7901524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6000" dirty="0">
                <a:latin typeface="Comic Sans MS" panose="030F0702030302020204" pitchFamily="66" charset="0"/>
              </a:rPr>
              <a:t>‘should’ or ‘shouldn’t’?</a:t>
            </a:r>
          </a:p>
        </p:txBody>
      </p:sp>
      <p:pic>
        <p:nvPicPr>
          <p:cNvPr id="5" name="Picture 2" descr="Free child reject say no illustration">
            <a:extLst>
              <a:ext uri="{FF2B5EF4-FFF2-40B4-BE49-F238E27FC236}">
                <a16:creationId xmlns:a16="http://schemas.microsoft.com/office/drawing/2014/main" id="{E0B3DF36-2C5A-419E-4BB2-4BA4B5D0C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465" y="4293676"/>
            <a:ext cx="1923536" cy="243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72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7" name="Google Shape;6887;p51"/>
          <p:cNvSpPr/>
          <p:nvPr/>
        </p:nvSpPr>
        <p:spPr>
          <a:xfrm>
            <a:off x="5372921" y="1478455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FBFBF-D7ED-0163-1623-D0372476F03A}"/>
              </a:ext>
            </a:extLst>
          </p:cNvPr>
          <p:cNvSpPr txBox="1"/>
          <p:nvPr/>
        </p:nvSpPr>
        <p:spPr>
          <a:xfrm>
            <a:off x="4553778" y="1195465"/>
            <a:ext cx="392767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Unit </a:t>
            </a:r>
            <a:r>
              <a:rPr kumimoji="0" lang="en-SG" sz="66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7</a:t>
            </a:r>
            <a:r>
              <a:rPr kumimoji="0" lang="vi-VN" sz="66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72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6997"/>
                </a:solidFill>
                <a:effectLst>
                  <a:outerShdw blurRad="12700" dist="38100" dir="2700000" algn="tl" rotWithShape="0">
                    <a:srgbClr val="FF699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SPORTS</a:t>
            </a:r>
            <a:endParaRPr kumimoji="0" lang="en-US" sz="72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6997"/>
              </a:solidFill>
              <a:effectLst>
                <a:outerShdw blurRad="12700" dist="38100" dir="2700000" algn="tl" rotWithShape="0">
                  <a:srgbClr val="FF6997">
                    <a:lumMod val="60000"/>
                    <a:lumOff val="4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10246" name="Picture 6" descr="Sân Chơi, Bọn Trẻ, Cậu Bé, Chơi, Trẻ Em">
            <a:extLst>
              <a:ext uri="{FF2B5EF4-FFF2-40B4-BE49-F238E27FC236}">
                <a16:creationId xmlns:a16="http://schemas.microsoft.com/office/drawing/2014/main" id="{89E97DF4-ECA8-4DF5-98D9-26C794D51E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23592" y1="28438" x2="41108" y2="77500"/>
                        <a14:backgroundMark x1="41108" y1="77500" x2="41108" y2="78906"/>
                        <a14:backgroundMark x1="72118" y1="27813" x2="65147" y2="77969"/>
                        <a14:backgroundMark x1="86416" y1="28281" x2="67471" y2="77188"/>
                        <a14:backgroundMark x1="67471" y1="77188" x2="34942" y2="85859"/>
                        <a14:backgroundMark x1="34942" y1="85859" x2="24039" y2="85234"/>
                        <a14:backgroundMark x1="57462" y1="21484" x2="61841" y2="74375"/>
                        <a14:backgroundMark x1="36461" y1="34375" x2="39053" y2="70703"/>
                        <a14:backgroundMark x1="46291" y1="33672" x2="46291" y2="3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7" t="17810" r="36853" b="31525"/>
          <a:stretch/>
        </p:blipFill>
        <p:spPr bwMode="auto">
          <a:xfrm>
            <a:off x="8777614" y="1152167"/>
            <a:ext cx="2991173" cy="608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8552;p56">
            <a:extLst>
              <a:ext uri="{FF2B5EF4-FFF2-40B4-BE49-F238E27FC236}">
                <a16:creationId xmlns:a16="http://schemas.microsoft.com/office/drawing/2014/main" id="{88D97CA9-EE45-A120-8629-555540D36A21}"/>
              </a:ext>
            </a:extLst>
          </p:cNvPr>
          <p:cNvSpPr/>
          <p:nvPr/>
        </p:nvSpPr>
        <p:spPr>
          <a:xfrm rot="10800000" flipH="1">
            <a:off x="3799183" y="3390763"/>
            <a:ext cx="5380162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93A07-8A63-38FF-BDBD-EEA1A033B5D7}"/>
              </a:ext>
            </a:extLst>
          </p:cNvPr>
          <p:cNvSpPr txBox="1"/>
          <p:nvPr/>
        </p:nvSpPr>
        <p:spPr>
          <a:xfrm>
            <a:off x="4009098" y="3478744"/>
            <a:ext cx="5017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Lesson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–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Part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en-SG" sz="3600">
                <a:solidFill>
                  <a:srgbClr val="191919"/>
                </a:solidFill>
                <a:latin typeface="Comic Sans MS" panose="030F0702030302020204" pitchFamily="66" charset="0"/>
              </a:rPr>
              <a:t>4,5,6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254" name="Picture 14" descr="Bóng Đá, Các Môn Thể Thao, Đàn Ông">
            <a:extLst>
              <a:ext uri="{FF2B5EF4-FFF2-40B4-BE49-F238E27FC236}">
                <a16:creationId xmlns:a16="http://schemas.microsoft.com/office/drawing/2014/main" id="{89B33BE8-1084-4923-925F-7444A191C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81" b="96719" l="9992" r="92445">
                        <a14:foregroundMark x1="65232" y1="10625" x2="65232" y2="10625"/>
                        <a14:foregroundMark x1="17303" y1="90859" x2="17303" y2="90859"/>
                        <a14:foregroundMark x1="14703" y1="94922" x2="14703" y2="94922"/>
                        <a14:foregroundMark x1="14703" y1="96719" x2="14703" y2="96719"/>
                        <a14:foregroundMark x1="13972" y1="95625" x2="13972" y2="95625"/>
                        <a14:foregroundMark x1="47604" y1="57891" x2="47604" y2="57891"/>
                        <a14:foregroundMark x1="39155" y1="46563" x2="44435" y2="53281"/>
                        <a14:foregroundMark x1="44435" y1="53281" x2="49228" y2="56719"/>
                        <a14:foregroundMark x1="36799" y1="43594" x2="36068" y2="51328"/>
                        <a14:foregroundMark x1="36068" y1="51328" x2="40536" y2="59219"/>
                        <a14:foregroundMark x1="53209" y1="47422" x2="40374" y2="66875"/>
                        <a14:foregroundMark x1="40374" y1="66875" x2="38911" y2="67344"/>
                        <a14:foregroundMark x1="45491" y1="62813" x2="48578" y2="54844"/>
                        <a14:foregroundMark x1="48578" y1="54844" x2="51340" y2="56484"/>
                        <a14:foregroundMark x1="67994" y1="10156" x2="67994" y2="10156"/>
                        <a14:foregroundMark x1="67994" y1="10156" x2="62388" y2="8359"/>
                        <a14:foregroundMark x1="90333" y1="37969" x2="92445" y2="38672"/>
                        <a14:foregroundMark x1="49959" y1="78438" x2="59058" y2="84297"/>
                        <a14:foregroundMark x1="49228" y1="76875" x2="58408" y2="80000"/>
                        <a14:foregroundMark x1="56296" y1="76172" x2="58895" y2="82734"/>
                        <a14:foregroundMark x1="58895" y1="82734" x2="58895" y2="82734"/>
                        <a14:foregroundMark x1="48741" y1="82734" x2="56377" y2="84766"/>
                        <a14:foregroundMark x1="56377" y1="84766" x2="56783" y2="84766"/>
                        <a14:foregroundMark x1="50609" y1="81563" x2="56052" y2="77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045" y="2476870"/>
            <a:ext cx="4344175" cy="451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62D1559-36A9-4CB0-AC31-6E6BC9A4B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8"/>
          <a:stretch/>
        </p:blipFill>
        <p:spPr>
          <a:xfrm>
            <a:off x="667262" y="697048"/>
            <a:ext cx="10882139" cy="5789649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7F276CE-426A-4246-8817-D8DD35A7CEF9}"/>
              </a:ext>
            </a:extLst>
          </p:cNvPr>
          <p:cNvSpPr txBox="1"/>
          <p:nvPr/>
        </p:nvSpPr>
        <p:spPr>
          <a:xfrm>
            <a:off x="1968458" y="1556209"/>
            <a:ext cx="8279745" cy="95410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SG" sz="2800" dirty="0">
                <a:latin typeface="Comic Sans MS" panose="030F0702030302020204" pitchFamily="66" charset="0"/>
              </a:rPr>
              <a:t>We use </a:t>
            </a:r>
            <a:r>
              <a:rPr lang="en-SG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should</a:t>
            </a:r>
            <a:r>
              <a:rPr lang="en-SG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SG" sz="2800" dirty="0">
                <a:latin typeface="Comic Sans MS" panose="030F0702030302020204" pitchFamily="66" charset="0"/>
              </a:rPr>
              <a:t>and</a:t>
            </a:r>
            <a:r>
              <a:rPr lang="en-SG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SG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shouldn’t</a:t>
            </a:r>
            <a:r>
              <a:rPr lang="en-SG" sz="2800" dirty="0">
                <a:latin typeface="Comic Sans MS" panose="030F0702030302020204" pitchFamily="66" charset="0"/>
              </a:rPr>
              <a:t> to give advice or to talk about what we think is </a:t>
            </a:r>
            <a:r>
              <a:rPr lang="en-SG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right</a:t>
            </a:r>
            <a:r>
              <a:rPr lang="en-SG" sz="2800" dirty="0">
                <a:latin typeface="Comic Sans MS" panose="030F0702030302020204" pitchFamily="66" charset="0"/>
              </a:rPr>
              <a:t> or </a:t>
            </a:r>
            <a:r>
              <a:rPr lang="en-SG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wrong</a:t>
            </a:r>
            <a:r>
              <a:rPr lang="en-SG" sz="28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7" name="Picture 2" descr="Free child reject say no illustration">
            <a:extLst>
              <a:ext uri="{FF2B5EF4-FFF2-40B4-BE49-F238E27FC236}">
                <a16:creationId xmlns:a16="http://schemas.microsoft.com/office/drawing/2014/main" id="{58958DA9-CF39-422D-AE9F-5E295D6A3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42" y="4404037"/>
            <a:ext cx="1548042" cy="184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ree leroy fruit funny draft illustration">
            <a:extLst>
              <a:ext uri="{FF2B5EF4-FFF2-40B4-BE49-F238E27FC236}">
                <a16:creationId xmlns:a16="http://schemas.microsoft.com/office/drawing/2014/main" id="{1A1684F7-DFEA-4248-84EC-0902B27C9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033" y="2574715"/>
            <a:ext cx="1319060" cy="182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9AA23E-92F6-5961-60A4-5D237941737A}"/>
              </a:ext>
            </a:extLst>
          </p:cNvPr>
          <p:cNvSpPr txBox="1"/>
          <p:nvPr/>
        </p:nvSpPr>
        <p:spPr>
          <a:xfrm>
            <a:off x="2145238" y="216844"/>
            <a:ext cx="7901524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6000" dirty="0">
                <a:latin typeface="Comic Sans MS" panose="030F0702030302020204" pitchFamily="66" charset="0"/>
              </a:rPr>
              <a:t>‘should’ or ‘shouldn’t’?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6950B7-4473-D604-D232-61E3BB252DAB}"/>
              </a:ext>
            </a:extLst>
          </p:cNvPr>
          <p:cNvSpPr txBox="1"/>
          <p:nvPr/>
        </p:nvSpPr>
        <p:spPr>
          <a:xfrm>
            <a:off x="2654009" y="3037137"/>
            <a:ext cx="8279745" cy="95410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SG" sz="2800" dirty="0">
                <a:latin typeface="Comic Sans MS" panose="030F0702030302020204" pitchFamily="66" charset="0"/>
              </a:rPr>
              <a:t>We use </a:t>
            </a:r>
            <a:r>
              <a:rPr lang="en-SG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should</a:t>
            </a:r>
            <a:r>
              <a:rPr lang="en-SG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SG" sz="2800" dirty="0">
                <a:latin typeface="Comic Sans MS" panose="030F0702030302020204" pitchFamily="66" charset="0"/>
              </a:rPr>
              <a:t>to encourage others to do something.</a:t>
            </a:r>
          </a:p>
        </p:txBody>
      </p:sp>
      <p:pic>
        <p:nvPicPr>
          <p:cNvPr id="10" name="Picture 2" descr="Free tick writing yes vector">
            <a:extLst>
              <a:ext uri="{FF2B5EF4-FFF2-40B4-BE49-F238E27FC236}">
                <a16:creationId xmlns:a16="http://schemas.microsoft.com/office/drawing/2014/main" id="{C4FADF77-A0FD-4CE7-B244-F1C5EE5A3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8430" y="2812372"/>
            <a:ext cx="1275970" cy="117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0ADB79-F0E4-6A23-D339-462D1E3CEC88}"/>
              </a:ext>
            </a:extLst>
          </p:cNvPr>
          <p:cNvSpPr txBox="1"/>
          <p:nvPr/>
        </p:nvSpPr>
        <p:spPr>
          <a:xfrm>
            <a:off x="2617655" y="4761917"/>
            <a:ext cx="8279745" cy="95410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SG" sz="2800" dirty="0">
                <a:latin typeface="Comic Sans MS" panose="030F0702030302020204" pitchFamily="66" charset="0"/>
              </a:rPr>
              <a:t>We use </a:t>
            </a:r>
            <a:r>
              <a:rPr lang="en-SG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shouldn’t (should not) </a:t>
            </a:r>
            <a:r>
              <a:rPr lang="en-SG" sz="2800" dirty="0">
                <a:latin typeface="Comic Sans MS" panose="030F0702030302020204" pitchFamily="66" charset="0"/>
              </a:rPr>
              <a:t>to encourage others not to do something.</a:t>
            </a:r>
          </a:p>
        </p:txBody>
      </p:sp>
      <p:pic>
        <p:nvPicPr>
          <p:cNvPr id="11" name="Picture 4" descr="Free cross delete remove vector">
            <a:extLst>
              <a:ext uri="{FF2B5EF4-FFF2-40B4-BE49-F238E27FC236}">
                <a16:creationId xmlns:a16="http://schemas.microsoft.com/office/drawing/2014/main" id="{01180215-6386-4D0C-A794-640A6DD5D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048" y="4888286"/>
            <a:ext cx="1292352" cy="87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72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2F23A72-8CD9-41BF-B083-41B73A548A24}"/>
              </a:ext>
            </a:extLst>
          </p:cNvPr>
          <p:cNvGrpSpPr/>
          <p:nvPr/>
        </p:nvGrpSpPr>
        <p:grpSpPr>
          <a:xfrm>
            <a:off x="1114837" y="1052137"/>
            <a:ext cx="10037805" cy="4337913"/>
            <a:chOff x="1151907" y="1200418"/>
            <a:chExt cx="10037805" cy="433791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334E8E1-8363-4EA3-A036-A894D578C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367639" y="1200418"/>
              <a:ext cx="9758952" cy="4058150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FCB15737-B893-4086-A8F0-0C18041A528C}"/>
                </a:ext>
              </a:extLst>
            </p:cNvPr>
            <p:cNvSpPr txBox="1">
              <a:spLocks/>
            </p:cNvSpPr>
            <p:nvPr/>
          </p:nvSpPr>
          <p:spPr>
            <a:xfrm>
              <a:off x="1524000" y="1918197"/>
              <a:ext cx="9144000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3</a:t>
              </a:r>
            </a:p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Practice</a:t>
              </a:r>
              <a:endParaRPr lang="en-SG" sz="7000" dirty="0">
                <a:latin typeface="Comic Sans MS" panose="030F0702030302020204" pitchFamily="66" charset="0"/>
              </a:endParaRPr>
            </a:p>
          </p:txBody>
        </p:sp>
        <p:pic>
          <p:nvPicPr>
            <p:cNvPr id="1026" name="Picture 2" descr="Free child reject say no illustration">
              <a:extLst>
                <a:ext uri="{FF2B5EF4-FFF2-40B4-BE49-F238E27FC236}">
                  <a16:creationId xmlns:a16="http://schemas.microsoft.com/office/drawing/2014/main" id="{E80D6C35-9C27-4B76-9626-B914350F0E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8681" y="2512758"/>
              <a:ext cx="2501031" cy="2983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Free leroy fruit funny draft illustration">
              <a:extLst>
                <a:ext uri="{FF2B5EF4-FFF2-40B4-BE49-F238E27FC236}">
                  <a16:creationId xmlns:a16="http://schemas.microsoft.com/office/drawing/2014/main" id="{AE79E4EB-FEFE-42BE-A923-BC87E04E0A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907" y="2512758"/>
              <a:ext cx="2181634" cy="3025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0022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3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0A507B7-1CC1-47C1-8306-F74CB73F45A9}"/>
              </a:ext>
            </a:extLst>
          </p:cNvPr>
          <p:cNvSpPr/>
          <p:nvPr/>
        </p:nvSpPr>
        <p:spPr>
          <a:xfrm>
            <a:off x="742942" y="1395892"/>
            <a:ext cx="11195282" cy="49272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81CABA-CD1E-4CA5-BA3A-8E077EF7A9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831" y="973738"/>
            <a:ext cx="11195282" cy="492722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745EA03-31D6-46F0-AB12-CB078868B58E}"/>
              </a:ext>
            </a:extLst>
          </p:cNvPr>
          <p:cNvSpPr/>
          <p:nvPr/>
        </p:nvSpPr>
        <p:spPr>
          <a:xfrm>
            <a:off x="7125420" y="2691440"/>
            <a:ext cx="2415396" cy="966159"/>
          </a:xfrm>
          <a:custGeom>
            <a:avLst/>
            <a:gdLst>
              <a:gd name="connsiteX0" fmla="*/ 0 w 2518913"/>
              <a:gd name="connsiteY0" fmla="*/ 0 h 951506"/>
              <a:gd name="connsiteX1" fmla="*/ 207034 w 2518913"/>
              <a:gd name="connsiteY1" fmla="*/ 690113 h 951506"/>
              <a:gd name="connsiteX2" fmla="*/ 914400 w 2518913"/>
              <a:gd name="connsiteY2" fmla="*/ 914400 h 951506"/>
              <a:gd name="connsiteX3" fmla="*/ 2518913 w 2518913"/>
              <a:gd name="connsiteY3" fmla="*/ 948906 h 951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8913" h="951506">
                <a:moveTo>
                  <a:pt x="0" y="0"/>
                </a:moveTo>
                <a:cubicBezTo>
                  <a:pt x="27317" y="268856"/>
                  <a:pt x="54634" y="537713"/>
                  <a:pt x="207034" y="690113"/>
                </a:cubicBezTo>
                <a:cubicBezTo>
                  <a:pt x="359434" y="842513"/>
                  <a:pt x="529087" y="871268"/>
                  <a:pt x="914400" y="914400"/>
                </a:cubicBezTo>
                <a:cubicBezTo>
                  <a:pt x="1299713" y="957532"/>
                  <a:pt x="1909313" y="953219"/>
                  <a:pt x="2518913" y="948906"/>
                </a:cubicBezTo>
              </a:path>
            </a:pathLst>
          </a:cu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9AC81CB-ABE8-4B7A-BB2B-EBEB66CBB51A}"/>
              </a:ext>
            </a:extLst>
          </p:cNvPr>
          <p:cNvSpPr/>
          <p:nvPr/>
        </p:nvSpPr>
        <p:spPr>
          <a:xfrm>
            <a:off x="7142672" y="2315713"/>
            <a:ext cx="422207" cy="979578"/>
          </a:xfrm>
          <a:custGeom>
            <a:avLst/>
            <a:gdLst>
              <a:gd name="connsiteX0" fmla="*/ 0 w 422207"/>
              <a:gd name="connsiteY0" fmla="*/ 979578 h 979578"/>
              <a:gd name="connsiteX1" fmla="*/ 379562 w 422207"/>
              <a:gd name="connsiteY1" fmla="*/ 134189 h 979578"/>
              <a:gd name="connsiteX2" fmla="*/ 396815 w 422207"/>
              <a:gd name="connsiteY2" fmla="*/ 13419 h 979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2207" h="979578">
                <a:moveTo>
                  <a:pt x="0" y="979578"/>
                </a:moveTo>
                <a:cubicBezTo>
                  <a:pt x="156713" y="637396"/>
                  <a:pt x="313426" y="295215"/>
                  <a:pt x="379562" y="134189"/>
                </a:cubicBezTo>
                <a:cubicBezTo>
                  <a:pt x="445698" y="-26838"/>
                  <a:pt x="421256" y="-6710"/>
                  <a:pt x="396815" y="13419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9CAA8D2-AE6D-4592-A99A-5623370860C0}"/>
              </a:ext>
            </a:extLst>
          </p:cNvPr>
          <p:cNvSpPr/>
          <p:nvPr/>
        </p:nvSpPr>
        <p:spPr>
          <a:xfrm>
            <a:off x="6952891" y="2415396"/>
            <a:ext cx="2691441" cy="1863306"/>
          </a:xfrm>
          <a:custGeom>
            <a:avLst/>
            <a:gdLst>
              <a:gd name="connsiteX0" fmla="*/ 0 w 2691441"/>
              <a:gd name="connsiteY0" fmla="*/ 1863306 h 1863306"/>
              <a:gd name="connsiteX1" fmla="*/ 638354 w 2691441"/>
              <a:gd name="connsiteY1" fmla="*/ 1035170 h 1863306"/>
              <a:gd name="connsiteX2" fmla="*/ 1794294 w 2691441"/>
              <a:gd name="connsiteY2" fmla="*/ 983412 h 1863306"/>
              <a:gd name="connsiteX3" fmla="*/ 2380890 w 2691441"/>
              <a:gd name="connsiteY3" fmla="*/ 948906 h 1863306"/>
              <a:gd name="connsiteX4" fmla="*/ 2691441 w 2691441"/>
              <a:gd name="connsiteY4" fmla="*/ 0 h 186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1441" h="1863306">
                <a:moveTo>
                  <a:pt x="0" y="1863306"/>
                </a:moveTo>
                <a:cubicBezTo>
                  <a:pt x="169652" y="1522562"/>
                  <a:pt x="339305" y="1181819"/>
                  <a:pt x="638354" y="1035170"/>
                </a:cubicBezTo>
                <a:cubicBezTo>
                  <a:pt x="937403" y="888521"/>
                  <a:pt x="1794294" y="983412"/>
                  <a:pt x="1794294" y="983412"/>
                </a:cubicBezTo>
                <a:cubicBezTo>
                  <a:pt x="2084717" y="969035"/>
                  <a:pt x="2231366" y="1112808"/>
                  <a:pt x="2380890" y="948906"/>
                </a:cubicBezTo>
                <a:cubicBezTo>
                  <a:pt x="2530415" y="785004"/>
                  <a:pt x="2610928" y="392502"/>
                  <a:pt x="2691441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03BC0C8-A682-4D91-BA75-A2976614F4AD}"/>
              </a:ext>
            </a:extLst>
          </p:cNvPr>
          <p:cNvSpPr/>
          <p:nvPr/>
        </p:nvSpPr>
        <p:spPr>
          <a:xfrm>
            <a:off x="6763109" y="5227609"/>
            <a:ext cx="2777707" cy="234500"/>
          </a:xfrm>
          <a:custGeom>
            <a:avLst/>
            <a:gdLst>
              <a:gd name="connsiteX0" fmla="*/ 0 w 1932317"/>
              <a:gd name="connsiteY0" fmla="*/ 0 h 327803"/>
              <a:gd name="connsiteX1" fmla="*/ 1932317 w 1932317"/>
              <a:gd name="connsiteY1" fmla="*/ 327803 h 327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2317" h="327803">
                <a:moveTo>
                  <a:pt x="0" y="0"/>
                </a:moveTo>
                <a:cubicBezTo>
                  <a:pt x="724619" y="150962"/>
                  <a:pt x="1449238" y="301924"/>
                  <a:pt x="1932317" y="327803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9807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3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E8C690-8860-B682-63F4-0D6E1BEF9579}"/>
              </a:ext>
            </a:extLst>
          </p:cNvPr>
          <p:cNvSpPr/>
          <p:nvPr/>
        </p:nvSpPr>
        <p:spPr>
          <a:xfrm>
            <a:off x="333632" y="222422"/>
            <a:ext cx="7438768" cy="691978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  <a:latin typeface="Comic Sans MS" panose="030F0702030302020204" pitchFamily="66" charset="0"/>
              </a:rPr>
              <a:t>5	Make sentences using </a:t>
            </a:r>
            <a:r>
              <a:rPr lang="en-US" sz="2500" b="1" i="1" dirty="0">
                <a:solidFill>
                  <a:schemeClr val="tx1"/>
                </a:solidFill>
                <a:latin typeface="Comic Sans MS" panose="030F0702030302020204" pitchFamily="66" charset="0"/>
              </a:rPr>
              <a:t>should</a:t>
            </a:r>
            <a:r>
              <a:rPr lang="en-US" sz="2500" dirty="0">
                <a:solidFill>
                  <a:schemeClr val="tx1"/>
                </a:solidFill>
                <a:latin typeface="Comic Sans MS" panose="030F0702030302020204" pitchFamily="66" charset="0"/>
              </a:rPr>
              <a:t> or </a:t>
            </a:r>
            <a:r>
              <a:rPr lang="en-US" sz="2500" b="1" i="1" dirty="0">
                <a:solidFill>
                  <a:schemeClr val="tx1"/>
                </a:solidFill>
                <a:latin typeface="Comic Sans MS" panose="030F0702030302020204" pitchFamily="66" charset="0"/>
              </a:rPr>
              <a:t>shouldn’t</a:t>
            </a:r>
            <a:r>
              <a:rPr lang="en-US" sz="2500" i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endParaRPr lang="en-US" sz="25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C103D4-2508-BB4B-0E77-FAA90CC35D30}"/>
              </a:ext>
            </a:extLst>
          </p:cNvPr>
          <p:cNvSpPr/>
          <p:nvPr/>
        </p:nvSpPr>
        <p:spPr>
          <a:xfrm>
            <a:off x="123563" y="1845621"/>
            <a:ext cx="10194325" cy="39867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ct val="150000"/>
              </a:lnSpc>
              <a:buAutoNum type="arabicPlain"/>
            </a:pPr>
            <a:r>
              <a:rPr lang="en-US" sz="2300" dirty="0">
                <a:solidFill>
                  <a:schemeClr val="tx1"/>
                </a:solidFill>
                <a:latin typeface="Comic Sans MS" panose="030F0702030302020204" pitchFamily="66" charset="0"/>
              </a:rPr>
              <a:t>People / do exercise / every day. </a:t>
            </a: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chemeClr val="tx1"/>
                </a:solidFill>
                <a:latin typeface="Comic Sans MS" panose="030F0702030302020204" pitchFamily="66" charset="0"/>
              </a:rPr>
              <a:t>     ______________________________________________</a:t>
            </a:r>
          </a:p>
          <a:p>
            <a:pPr marL="457200" indent="-457200">
              <a:lnSpc>
                <a:spcPct val="150000"/>
              </a:lnSpc>
              <a:buAutoNum type="arabicPlain" startAt="2"/>
            </a:pPr>
            <a:r>
              <a:rPr lang="en-US" sz="2300" dirty="0">
                <a:solidFill>
                  <a:schemeClr val="tx1"/>
                </a:solidFill>
                <a:latin typeface="Comic Sans MS" panose="030F0702030302020204" pitchFamily="66" charset="0"/>
              </a:rPr>
              <a:t>Children / learn / sports. </a:t>
            </a: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chemeClr val="tx1"/>
                </a:solidFill>
                <a:latin typeface="Comic Sans MS" panose="030F0702030302020204" pitchFamily="66" charset="0"/>
              </a:rPr>
              <a:t>     ______________________________________________</a:t>
            </a:r>
          </a:p>
          <a:p>
            <a:pPr marL="457200" indent="-457200">
              <a:lnSpc>
                <a:spcPct val="150000"/>
              </a:lnSpc>
              <a:buAutoNum type="arabicPlain" startAt="3"/>
            </a:pPr>
            <a:r>
              <a:rPr lang="en-US" sz="2300" dirty="0">
                <a:solidFill>
                  <a:schemeClr val="tx1"/>
                </a:solidFill>
                <a:latin typeface="Comic Sans MS" panose="030F0702030302020204" pitchFamily="66" charset="0"/>
              </a:rPr>
              <a:t>In taekwondo / people / control / movements. </a:t>
            </a: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chemeClr val="tx1"/>
                </a:solidFill>
                <a:latin typeface="Comic Sans MS" panose="030F0702030302020204" pitchFamily="66" charset="0"/>
              </a:rPr>
              <a:t>     ______________________________________________</a:t>
            </a:r>
          </a:p>
          <a:p>
            <a:pPr marL="457200" indent="-457200">
              <a:lnSpc>
                <a:spcPct val="150000"/>
              </a:lnSpc>
              <a:buAutoNum type="arabicPlain" startAt="4"/>
            </a:pPr>
            <a:r>
              <a:rPr lang="en-US" sz="2300" dirty="0">
                <a:solidFill>
                  <a:schemeClr val="tx1"/>
                </a:solidFill>
                <a:latin typeface="Comic Sans MS" panose="030F0702030302020204" pitchFamily="66" charset="0"/>
              </a:rPr>
              <a:t>Students / not / be late / school. </a:t>
            </a: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chemeClr val="tx1"/>
                </a:solidFill>
                <a:latin typeface="Comic Sans MS" panose="030F0702030302020204" pitchFamily="66" charset="0"/>
              </a:rPr>
              <a:t>     ______________________________________________</a:t>
            </a:r>
          </a:p>
          <a:p>
            <a:pPr marL="457200" indent="-457200">
              <a:lnSpc>
                <a:spcPct val="150000"/>
              </a:lnSpc>
              <a:buAutoNum type="arabicPlain" startAt="5"/>
            </a:pPr>
            <a:r>
              <a:rPr lang="en-US" sz="2300" dirty="0">
                <a:solidFill>
                  <a:schemeClr val="tx1"/>
                </a:solidFill>
                <a:latin typeface="Comic Sans MS" panose="030F0702030302020204" pitchFamily="66" charset="0"/>
              </a:rPr>
              <a:t>Young people / not / play / video games / too much.  </a:t>
            </a: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chemeClr val="tx1"/>
                </a:solidFill>
                <a:latin typeface="Comic Sans MS" panose="030F0702030302020204" pitchFamily="66" charset="0"/>
              </a:rPr>
              <a:t>     ______________________________________________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62D958-B4E5-27ED-DA8E-04DB3E44EF67}"/>
              </a:ext>
            </a:extLst>
          </p:cNvPr>
          <p:cNvSpPr txBox="1"/>
          <p:nvPr/>
        </p:nvSpPr>
        <p:spPr>
          <a:xfrm>
            <a:off x="910276" y="1804087"/>
            <a:ext cx="5844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People should do exercise every day.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2C6ED0-A14A-C73C-9010-D11D2DA6C9A2}"/>
              </a:ext>
            </a:extLst>
          </p:cNvPr>
          <p:cNvSpPr txBox="1"/>
          <p:nvPr/>
        </p:nvSpPr>
        <p:spPr>
          <a:xfrm>
            <a:off x="910276" y="2872945"/>
            <a:ext cx="5844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Children should learn sports.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9CD959-2FEE-476A-6BC5-31320925AF03}"/>
              </a:ext>
            </a:extLst>
          </p:cNvPr>
          <p:cNvSpPr txBox="1"/>
          <p:nvPr/>
        </p:nvSpPr>
        <p:spPr>
          <a:xfrm>
            <a:off x="910276" y="3903359"/>
            <a:ext cx="8171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In taekwondo, people should control (their) movements.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8EFBE1-8342-5334-8B5B-7F023D5C6005}"/>
              </a:ext>
            </a:extLst>
          </p:cNvPr>
          <p:cNvSpPr txBox="1"/>
          <p:nvPr/>
        </p:nvSpPr>
        <p:spPr>
          <a:xfrm>
            <a:off x="910276" y="4955397"/>
            <a:ext cx="5844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Students should not be late for school.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9CCFD4-9D4B-7D3B-2E64-730C58EF27E6}"/>
              </a:ext>
            </a:extLst>
          </p:cNvPr>
          <p:cNvSpPr txBox="1"/>
          <p:nvPr/>
        </p:nvSpPr>
        <p:spPr>
          <a:xfrm>
            <a:off x="910276" y="6009668"/>
            <a:ext cx="8604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Young people should not play video games too much.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CDDF6F3-FFE3-5C26-9514-0E985155D4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4"/>
          <a:stretch/>
        </p:blipFill>
        <p:spPr>
          <a:xfrm>
            <a:off x="9868924" y="2888333"/>
            <a:ext cx="1977085" cy="1318717"/>
          </a:xfrm>
          <a:prstGeom prst="rect">
            <a:avLst/>
          </a:prstGeom>
        </p:spPr>
      </p:pic>
      <p:pic>
        <p:nvPicPr>
          <p:cNvPr id="23" name="Picture 22" descr="A pair of young boys playing video games&#10;&#10;Description automatically generated">
            <a:extLst>
              <a:ext uri="{FF2B5EF4-FFF2-40B4-BE49-F238E27FC236}">
                <a16:creationId xmlns:a16="http://schemas.microsoft.com/office/drawing/2014/main" id="{B2EF8D68-933D-473B-E2CC-BFDF2C3A50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924" y="5526927"/>
            <a:ext cx="1977085" cy="1318716"/>
          </a:xfrm>
          <a:prstGeom prst="rect">
            <a:avLst/>
          </a:prstGeom>
        </p:spPr>
      </p:pic>
      <p:pic>
        <p:nvPicPr>
          <p:cNvPr id="25" name="Picture 24" descr="A person holding a clock in front of a child&#10;&#10;Description automatically generated">
            <a:extLst>
              <a:ext uri="{FF2B5EF4-FFF2-40B4-BE49-F238E27FC236}">
                <a16:creationId xmlns:a16="http://schemas.microsoft.com/office/drawing/2014/main" id="{9B17FDC9-A577-2260-9F4B-B26060A9A5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923" y="4206234"/>
            <a:ext cx="1977085" cy="1320693"/>
          </a:xfrm>
          <a:prstGeom prst="rect">
            <a:avLst/>
          </a:prstGeom>
        </p:spPr>
      </p:pic>
      <p:pic>
        <p:nvPicPr>
          <p:cNvPr id="27" name="Picture 26" descr="A group of kids playing football&#10;&#10;Description automatically generated">
            <a:extLst>
              <a:ext uri="{FF2B5EF4-FFF2-40B4-BE49-F238E27FC236}">
                <a16:creationId xmlns:a16="http://schemas.microsoft.com/office/drawing/2014/main" id="{26EAEEC8-56A1-110C-A156-CB2F32C7ED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922" y="1571109"/>
            <a:ext cx="1977085" cy="1316409"/>
          </a:xfrm>
          <a:prstGeom prst="rect">
            <a:avLst/>
          </a:prstGeom>
        </p:spPr>
      </p:pic>
      <p:pic>
        <p:nvPicPr>
          <p:cNvPr id="29" name="Picture 28" descr="A group of people doing exercises&#10;&#10;Description automatically generated">
            <a:extLst>
              <a:ext uri="{FF2B5EF4-FFF2-40B4-BE49-F238E27FC236}">
                <a16:creationId xmlns:a16="http://schemas.microsoft.com/office/drawing/2014/main" id="{4643A634-7E53-4067-C8C4-1CBAA5E6F3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921" y="234459"/>
            <a:ext cx="1977085" cy="131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6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3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2F23A72-8CD9-41BF-B083-41B73A548A24}"/>
              </a:ext>
            </a:extLst>
          </p:cNvPr>
          <p:cNvGrpSpPr/>
          <p:nvPr/>
        </p:nvGrpSpPr>
        <p:grpSpPr>
          <a:xfrm>
            <a:off x="1114836" y="1052137"/>
            <a:ext cx="10037806" cy="4337913"/>
            <a:chOff x="1151906" y="1200418"/>
            <a:chExt cx="10037806" cy="433791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334E8E1-8363-4EA3-A036-A894D578C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367639" y="1200418"/>
              <a:ext cx="9758952" cy="4058150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FCB15737-B893-4086-A8F0-0C18041A528C}"/>
                </a:ext>
              </a:extLst>
            </p:cNvPr>
            <p:cNvSpPr txBox="1">
              <a:spLocks/>
            </p:cNvSpPr>
            <p:nvPr/>
          </p:nvSpPr>
          <p:spPr>
            <a:xfrm>
              <a:off x="1524000" y="1918197"/>
              <a:ext cx="9144000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4</a:t>
              </a:r>
            </a:p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Production</a:t>
              </a:r>
              <a:endParaRPr lang="en-SG" sz="7000" dirty="0">
                <a:latin typeface="Comic Sans MS" panose="030F0702030302020204" pitchFamily="66" charset="0"/>
              </a:endParaRPr>
            </a:p>
          </p:txBody>
        </p:sp>
        <p:pic>
          <p:nvPicPr>
            <p:cNvPr id="1026" name="Picture 2" descr="Free child reject say no illustration">
              <a:extLst>
                <a:ext uri="{FF2B5EF4-FFF2-40B4-BE49-F238E27FC236}">
                  <a16:creationId xmlns:a16="http://schemas.microsoft.com/office/drawing/2014/main" id="{E80D6C35-9C27-4B76-9626-B914350F0E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8681" y="2512758"/>
              <a:ext cx="2501031" cy="2983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Free leroy fruit funny draft illustration">
              <a:extLst>
                <a:ext uri="{FF2B5EF4-FFF2-40B4-BE49-F238E27FC236}">
                  <a16:creationId xmlns:a16="http://schemas.microsoft.com/office/drawing/2014/main" id="{AE79E4EB-FEFE-42BE-A923-BC87E04E0A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906" y="2368196"/>
              <a:ext cx="2285873" cy="3170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8326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7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07B5867-D184-4BE3-9B71-F9B639BCC3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029664"/>
              </p:ext>
            </p:extLst>
          </p:nvPr>
        </p:nvGraphicFramePr>
        <p:xfrm>
          <a:off x="669107" y="2986417"/>
          <a:ext cx="10807254" cy="3089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1209">
                  <a:extLst>
                    <a:ext uri="{9D8B030D-6E8A-4147-A177-3AD203B41FA5}">
                      <a16:colId xmlns:a16="http://schemas.microsoft.com/office/drawing/2014/main" val="501180582"/>
                    </a:ext>
                  </a:extLst>
                </a:gridCol>
                <a:gridCol w="1801209">
                  <a:extLst>
                    <a:ext uri="{9D8B030D-6E8A-4147-A177-3AD203B41FA5}">
                      <a16:colId xmlns:a16="http://schemas.microsoft.com/office/drawing/2014/main" val="3438259101"/>
                    </a:ext>
                  </a:extLst>
                </a:gridCol>
                <a:gridCol w="1801209">
                  <a:extLst>
                    <a:ext uri="{9D8B030D-6E8A-4147-A177-3AD203B41FA5}">
                      <a16:colId xmlns:a16="http://schemas.microsoft.com/office/drawing/2014/main" val="3880421244"/>
                    </a:ext>
                  </a:extLst>
                </a:gridCol>
                <a:gridCol w="1801209">
                  <a:extLst>
                    <a:ext uri="{9D8B030D-6E8A-4147-A177-3AD203B41FA5}">
                      <a16:colId xmlns:a16="http://schemas.microsoft.com/office/drawing/2014/main" val="2483300972"/>
                    </a:ext>
                  </a:extLst>
                </a:gridCol>
                <a:gridCol w="1801209">
                  <a:extLst>
                    <a:ext uri="{9D8B030D-6E8A-4147-A177-3AD203B41FA5}">
                      <a16:colId xmlns:a16="http://schemas.microsoft.com/office/drawing/2014/main" val="3814096110"/>
                    </a:ext>
                  </a:extLst>
                </a:gridCol>
                <a:gridCol w="1801209">
                  <a:extLst>
                    <a:ext uri="{9D8B030D-6E8A-4147-A177-3AD203B41FA5}">
                      <a16:colId xmlns:a16="http://schemas.microsoft.com/office/drawing/2014/main" val="3178677928"/>
                    </a:ext>
                  </a:extLst>
                </a:gridCol>
              </a:tblGrid>
              <a:tr h="1842298">
                <a:tc>
                  <a:txBody>
                    <a:bodyPr/>
                    <a:lstStyle/>
                    <a:p>
                      <a:pPr algn="ctr"/>
                      <a:r>
                        <a:rPr lang="en-SG" sz="3000" b="0" i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do exercise everyday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watch TV many hours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000" b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000" b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936881"/>
                  </a:ext>
                </a:extLst>
              </a:tr>
              <a:tr h="1247338">
                <a:tc>
                  <a:txBody>
                    <a:bodyPr/>
                    <a:lstStyle/>
                    <a:p>
                      <a:pPr algn="ctr"/>
                      <a:r>
                        <a:rPr lang="en-SG" sz="6000" dirty="0">
                          <a:latin typeface="Comic Sans MS" panose="030F0702030302020204" pitchFamily="66" charset="0"/>
                          <a:sym typeface="Wingdings" panose="05000000000000000000" pitchFamily="2" charset="2"/>
                        </a:rPr>
                        <a:t></a:t>
                      </a:r>
                      <a:endParaRPr lang="en-SG" sz="6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6000" dirty="0">
                          <a:latin typeface="Comic Sans MS" panose="030F0702030302020204" pitchFamily="66" charset="0"/>
                        </a:rPr>
                        <a:t>×</a:t>
                      </a:r>
                      <a:endParaRPr lang="en-SG" sz="6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00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00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00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38415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06DCF93-913A-48E7-909E-AC3F20B5DBC0}"/>
              </a:ext>
            </a:extLst>
          </p:cNvPr>
          <p:cNvSpPr txBox="1"/>
          <p:nvPr/>
        </p:nvSpPr>
        <p:spPr>
          <a:xfrm>
            <a:off x="1417675" y="372175"/>
            <a:ext cx="9069099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3600" dirty="0">
                <a:latin typeface="Comic Sans MS" panose="030F0702030302020204" pitchFamily="66" charset="0"/>
              </a:rPr>
              <a:t>Ask your friend, tick (</a:t>
            </a:r>
            <a:r>
              <a:rPr lang="en-SG" sz="3600" dirty="0">
                <a:latin typeface="Comic Sans MS" panose="030F0702030302020204" pitchFamily="66" charset="0"/>
                <a:sym typeface="Wingdings" panose="05000000000000000000" pitchFamily="2" charset="2"/>
              </a:rPr>
              <a:t>)</a:t>
            </a:r>
            <a:r>
              <a:rPr lang="en-SG" sz="3600" dirty="0">
                <a:latin typeface="Comic Sans MS" panose="030F0702030302020204" pitchFamily="66" charset="0"/>
              </a:rPr>
              <a:t> or cross (×).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58DD268-C431-44EA-BFA4-A7E5CDE33EDC}"/>
              </a:ext>
            </a:extLst>
          </p:cNvPr>
          <p:cNvSpPr/>
          <p:nvPr/>
        </p:nvSpPr>
        <p:spPr>
          <a:xfrm>
            <a:off x="652361" y="1585521"/>
            <a:ext cx="4618919" cy="1026589"/>
          </a:xfrm>
          <a:prstGeom prst="wedgeRoundRectCallout">
            <a:avLst>
              <a:gd name="adj1" fmla="val -54286"/>
              <a:gd name="adj2" fmla="val 47926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300" dirty="0">
                <a:solidFill>
                  <a:schemeClr val="tx1"/>
                </a:solidFill>
                <a:latin typeface="Comic Sans MS" panose="030F0702030302020204" pitchFamily="66" charset="0"/>
              </a:rPr>
              <a:t>What should we do to stay healthy?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11E85EF0-74FA-448C-BCE6-1685CB290275}"/>
              </a:ext>
            </a:extLst>
          </p:cNvPr>
          <p:cNvSpPr/>
          <p:nvPr/>
        </p:nvSpPr>
        <p:spPr>
          <a:xfrm>
            <a:off x="6857442" y="1585522"/>
            <a:ext cx="4618919" cy="1026589"/>
          </a:xfrm>
          <a:prstGeom prst="wedgeRoundRectCallout">
            <a:avLst>
              <a:gd name="adj1" fmla="val 56769"/>
              <a:gd name="adj2" fmla="val 4901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300" dirty="0">
                <a:solidFill>
                  <a:schemeClr val="tx1"/>
                </a:solidFill>
                <a:latin typeface="Comic Sans MS" panose="030F0702030302020204" pitchFamily="66" charset="0"/>
              </a:rPr>
              <a:t>We should do exercise everyday.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41C641BE-606E-43D8-AF0E-1579A9428CF4}"/>
              </a:ext>
            </a:extLst>
          </p:cNvPr>
          <p:cNvSpPr/>
          <p:nvPr/>
        </p:nvSpPr>
        <p:spPr>
          <a:xfrm>
            <a:off x="652361" y="1585521"/>
            <a:ext cx="4618919" cy="1026589"/>
          </a:xfrm>
          <a:prstGeom prst="wedgeRoundRectCallout">
            <a:avLst>
              <a:gd name="adj1" fmla="val -54286"/>
              <a:gd name="adj2" fmla="val 47926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300" dirty="0">
                <a:solidFill>
                  <a:schemeClr val="tx1"/>
                </a:solidFill>
                <a:latin typeface="Comic Sans MS" panose="030F0702030302020204" pitchFamily="66" charset="0"/>
              </a:rPr>
              <a:t>What </a:t>
            </a:r>
            <a:r>
              <a:rPr lang="en-SG" sz="3300" b="1" i="1" dirty="0">
                <a:solidFill>
                  <a:schemeClr val="tx1"/>
                </a:solidFill>
                <a:latin typeface="Comic Sans MS" panose="030F0702030302020204" pitchFamily="66" charset="0"/>
              </a:rPr>
              <a:t>shouldn’t</a:t>
            </a:r>
            <a:r>
              <a:rPr lang="en-SG" sz="3300" dirty="0">
                <a:solidFill>
                  <a:schemeClr val="tx1"/>
                </a:solidFill>
                <a:latin typeface="Comic Sans MS" panose="030F0702030302020204" pitchFamily="66" charset="0"/>
              </a:rPr>
              <a:t> we do to stay healthy?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6D7CC006-4BC3-46D1-ADD5-A90D64C8A730}"/>
              </a:ext>
            </a:extLst>
          </p:cNvPr>
          <p:cNvSpPr/>
          <p:nvPr/>
        </p:nvSpPr>
        <p:spPr>
          <a:xfrm>
            <a:off x="6857442" y="1585521"/>
            <a:ext cx="4618919" cy="1026589"/>
          </a:xfrm>
          <a:prstGeom prst="wedgeRoundRectCallout">
            <a:avLst>
              <a:gd name="adj1" fmla="val 56769"/>
              <a:gd name="adj2" fmla="val 4901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300" dirty="0">
                <a:solidFill>
                  <a:schemeClr val="tx1"/>
                </a:solidFill>
                <a:latin typeface="Comic Sans MS" panose="030F0702030302020204" pitchFamily="66" charset="0"/>
              </a:rPr>
              <a:t>We </a:t>
            </a:r>
            <a:r>
              <a:rPr lang="en-SG" sz="3300" b="1" i="1" dirty="0">
                <a:solidFill>
                  <a:schemeClr val="tx1"/>
                </a:solidFill>
                <a:latin typeface="Comic Sans MS" panose="030F0702030302020204" pitchFamily="66" charset="0"/>
              </a:rPr>
              <a:t>shouldn’t</a:t>
            </a:r>
            <a:r>
              <a:rPr lang="en-SG" sz="3300" dirty="0">
                <a:solidFill>
                  <a:schemeClr val="tx1"/>
                </a:solidFill>
                <a:latin typeface="Comic Sans MS" panose="030F0702030302020204" pitchFamily="66" charset="0"/>
              </a:rPr>
              <a:t> watch TV many hours.</a:t>
            </a:r>
          </a:p>
        </p:txBody>
      </p:sp>
    </p:spTree>
    <p:extLst>
      <p:ext uri="{BB962C8B-B14F-4D97-AF65-F5344CB8AC3E}">
        <p14:creationId xmlns:p14="http://schemas.microsoft.com/office/powerpoint/2010/main" val="168871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AE6E2FC-A534-4E41-A7A3-9A7DCBF194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0432" r="1363" b="51388"/>
          <a:stretch/>
        </p:blipFill>
        <p:spPr>
          <a:xfrm rot="2249530">
            <a:off x="10185728" y="914401"/>
            <a:ext cx="2116348" cy="793630"/>
          </a:xfr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36367A31-3861-4287-9F19-73509E7F25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0432" r="1363" b="51388"/>
          <a:stretch/>
        </p:blipFill>
        <p:spPr>
          <a:xfrm rot="2249530">
            <a:off x="-110078" y="5155720"/>
            <a:ext cx="2116348" cy="79363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DA6C3F4-B4A6-D097-3A7E-F34BDFB746F5}"/>
              </a:ext>
            </a:extLst>
          </p:cNvPr>
          <p:cNvSpPr/>
          <p:nvPr/>
        </p:nvSpPr>
        <p:spPr>
          <a:xfrm>
            <a:off x="333632" y="222422"/>
            <a:ext cx="2829698" cy="691978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  <a:latin typeface="Comic Sans MS" panose="030F0702030302020204" pitchFamily="66" charset="0"/>
              </a:rPr>
              <a:t>6	Let’s talk.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6EE1DF-9925-5F65-3830-4EA6576875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2519"/>
            <a:ext cx="2533135" cy="3563091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213D3FA2-17B7-EE14-D9ED-A3D62CC570F6}"/>
              </a:ext>
            </a:extLst>
          </p:cNvPr>
          <p:cNvSpPr/>
          <p:nvPr/>
        </p:nvSpPr>
        <p:spPr>
          <a:xfrm>
            <a:off x="1396313" y="1482184"/>
            <a:ext cx="5770606" cy="1649627"/>
          </a:xfrm>
          <a:prstGeom prst="wedgeEllipseCallout">
            <a:avLst>
              <a:gd name="adj1" fmla="val -48456"/>
              <a:gd name="adj2" fmla="val 692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What should we do to stay healthy?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06C95383-C7CF-ACA1-9CFA-F12000FC74A8}"/>
              </a:ext>
            </a:extLst>
          </p:cNvPr>
          <p:cNvSpPr/>
          <p:nvPr/>
        </p:nvSpPr>
        <p:spPr>
          <a:xfrm>
            <a:off x="4761470" y="2938249"/>
            <a:ext cx="5770606" cy="1649627"/>
          </a:xfrm>
          <a:prstGeom prst="wedgeEllipseCallout">
            <a:avLst>
              <a:gd name="adj1" fmla="val 41266"/>
              <a:gd name="adj2" fmla="val 63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We should do exercise every day.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2A4334A-01E8-530E-F0C1-B67D5991D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225" y="4245319"/>
            <a:ext cx="2390775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78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2F23A72-8CD9-41BF-B083-41B73A548A24}"/>
              </a:ext>
            </a:extLst>
          </p:cNvPr>
          <p:cNvGrpSpPr/>
          <p:nvPr/>
        </p:nvGrpSpPr>
        <p:grpSpPr>
          <a:xfrm>
            <a:off x="1330569" y="1052137"/>
            <a:ext cx="9822073" cy="4296172"/>
            <a:chOff x="1367639" y="1200418"/>
            <a:chExt cx="9822073" cy="429617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334E8E1-8363-4EA3-A036-A894D578C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367639" y="1200418"/>
              <a:ext cx="9758952" cy="4058150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FCB15737-B893-4086-A8F0-0C18041A528C}"/>
                </a:ext>
              </a:extLst>
            </p:cNvPr>
            <p:cNvSpPr txBox="1">
              <a:spLocks/>
            </p:cNvSpPr>
            <p:nvPr/>
          </p:nvSpPr>
          <p:spPr>
            <a:xfrm>
              <a:off x="1561070" y="1676803"/>
              <a:ext cx="9144000" cy="310537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7200" dirty="0">
                  <a:latin typeface="Comic Sans MS" panose="030F0702030302020204" pitchFamily="66" charset="0"/>
                </a:rPr>
                <a:t>5</a:t>
              </a:r>
            </a:p>
            <a:p>
              <a:pPr algn="ctr">
                <a:lnSpc>
                  <a:spcPct val="120000"/>
                </a:lnSpc>
              </a:pPr>
              <a:r>
                <a:rPr lang="en-SG" sz="7200" dirty="0">
                  <a:latin typeface="Comic Sans MS" panose="030F0702030302020204" pitchFamily="66" charset="0"/>
                </a:rPr>
                <a:t>Wrap-up &amp; </a:t>
              </a:r>
            </a:p>
            <a:p>
              <a:pPr algn="ctr">
                <a:lnSpc>
                  <a:spcPct val="120000"/>
                </a:lnSpc>
              </a:pPr>
              <a:r>
                <a:rPr lang="en-US" sz="7200" dirty="0">
                  <a:latin typeface="Comic Sans MS" panose="030F0702030302020204" pitchFamily="66" charset="0"/>
                </a:rPr>
                <a:t>Assessment</a:t>
              </a:r>
              <a:endParaRPr lang="en-SG" sz="7000" dirty="0">
                <a:latin typeface="Comic Sans MS" panose="030F0702030302020204" pitchFamily="66" charset="0"/>
              </a:endParaRPr>
            </a:p>
          </p:txBody>
        </p:sp>
        <p:pic>
          <p:nvPicPr>
            <p:cNvPr id="1026" name="Picture 2" descr="Free child reject say no illustration">
              <a:extLst>
                <a:ext uri="{FF2B5EF4-FFF2-40B4-BE49-F238E27FC236}">
                  <a16:creationId xmlns:a16="http://schemas.microsoft.com/office/drawing/2014/main" id="{E80D6C35-9C27-4B76-9626-B914350F0E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8681" y="2512758"/>
              <a:ext cx="2501031" cy="2983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4" descr="Free leroy fruit funny draft illustration">
            <a:extLst>
              <a:ext uri="{FF2B5EF4-FFF2-40B4-BE49-F238E27FC236}">
                <a16:creationId xmlns:a16="http://schemas.microsoft.com/office/drawing/2014/main" id="{E031AAD6-9884-7B8F-C7F0-B39252A66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37" y="2364477"/>
            <a:ext cx="2181634" cy="302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37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7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kindness friendship children illustration">
            <a:extLst>
              <a:ext uri="{FF2B5EF4-FFF2-40B4-BE49-F238E27FC236}">
                <a16:creationId xmlns:a16="http://schemas.microsoft.com/office/drawing/2014/main" id="{CA9658E7-6391-46B9-AB7F-3395B9869D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2" t="38374" r="7808" b="3415"/>
          <a:stretch/>
        </p:blipFill>
        <p:spPr bwMode="auto">
          <a:xfrm>
            <a:off x="4093427" y="1457263"/>
            <a:ext cx="4072053" cy="320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F339CD-0D79-4DD5-8D57-3447B0ADA09A}"/>
              </a:ext>
            </a:extLst>
          </p:cNvPr>
          <p:cNvSpPr txBox="1"/>
          <p:nvPr/>
        </p:nvSpPr>
        <p:spPr>
          <a:xfrm>
            <a:off x="1088029" y="766319"/>
            <a:ext cx="10015941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3200" dirty="0">
                <a:latin typeface="Comic Sans MS" panose="030F0702030302020204" pitchFamily="66" charset="0"/>
              </a:rPr>
              <a:t>Reorder the words to make a meaningful sentence.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1B6596-62AA-4BC7-B6EA-D0D08450585C}"/>
              </a:ext>
            </a:extLst>
          </p:cNvPr>
          <p:cNvSpPr txBox="1"/>
          <p:nvPr/>
        </p:nvSpPr>
        <p:spPr>
          <a:xfrm>
            <a:off x="1451129" y="4837688"/>
            <a:ext cx="9069099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latin typeface="Comic Sans MS" panose="030F0702030302020204" pitchFamily="66" charset="0"/>
              </a:rPr>
              <a:t>should / we / other / help / people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6A482A-BEA4-4046-94E2-888B0697B3E3}"/>
              </a:ext>
            </a:extLst>
          </p:cNvPr>
          <p:cNvSpPr txBox="1"/>
          <p:nvPr/>
        </p:nvSpPr>
        <p:spPr>
          <a:xfrm>
            <a:off x="1451128" y="5722054"/>
            <a:ext cx="9069099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latin typeface="Comic Sans MS" panose="030F0702030302020204" pitchFamily="66" charset="0"/>
              </a:rPr>
              <a:t>=&gt; We should help other people.</a:t>
            </a:r>
          </a:p>
        </p:txBody>
      </p:sp>
    </p:spTree>
    <p:extLst>
      <p:ext uri="{BB962C8B-B14F-4D97-AF65-F5344CB8AC3E}">
        <p14:creationId xmlns:p14="http://schemas.microsoft.com/office/powerpoint/2010/main" val="235015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7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01B6596-62AA-4BC7-B6EA-D0D08450585C}"/>
              </a:ext>
            </a:extLst>
          </p:cNvPr>
          <p:cNvSpPr txBox="1"/>
          <p:nvPr/>
        </p:nvSpPr>
        <p:spPr>
          <a:xfrm>
            <a:off x="158157" y="4925691"/>
            <a:ext cx="11875683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3200" dirty="0">
                <a:latin typeface="Comic Sans MS" panose="030F0702030302020204" pitchFamily="66" charset="0"/>
              </a:rPr>
              <a:t>warm / in / weather / should / you / clothes / wear / cold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6A482A-BEA4-4046-94E2-888B0697B3E3}"/>
              </a:ext>
            </a:extLst>
          </p:cNvPr>
          <p:cNvSpPr txBox="1"/>
          <p:nvPr/>
        </p:nvSpPr>
        <p:spPr>
          <a:xfrm>
            <a:off x="468718" y="5620706"/>
            <a:ext cx="11254563" cy="63094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3500" dirty="0">
                <a:latin typeface="Comic Sans MS" panose="030F0702030302020204" pitchFamily="66" charset="0"/>
              </a:rPr>
              <a:t>=&gt; You should wear warm clothes in cold weather.</a:t>
            </a:r>
          </a:p>
        </p:txBody>
      </p:sp>
      <p:pic>
        <p:nvPicPr>
          <p:cNvPr id="3074" name="Picture 2" descr="Free boy snow winter illustration">
            <a:extLst>
              <a:ext uri="{FF2B5EF4-FFF2-40B4-BE49-F238E27FC236}">
                <a16:creationId xmlns:a16="http://schemas.microsoft.com/office/drawing/2014/main" id="{DAAD01A8-ACE8-4BF0-9284-7B0503931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517" y="1280783"/>
            <a:ext cx="3866321" cy="351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6BACDE-615D-0D45-76F5-10D4C5DF04BB}"/>
              </a:ext>
            </a:extLst>
          </p:cNvPr>
          <p:cNvSpPr txBox="1"/>
          <p:nvPr/>
        </p:nvSpPr>
        <p:spPr>
          <a:xfrm>
            <a:off x="1088029" y="766319"/>
            <a:ext cx="10015941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3200" dirty="0">
                <a:latin typeface="Comic Sans MS" panose="030F0702030302020204" pitchFamily="66" charset="0"/>
              </a:rPr>
              <a:t>Reorder the words to make a meaningful sentence.</a:t>
            </a:r>
          </a:p>
        </p:txBody>
      </p:sp>
    </p:spTree>
    <p:extLst>
      <p:ext uri="{BB962C8B-B14F-4D97-AF65-F5344CB8AC3E}">
        <p14:creationId xmlns:p14="http://schemas.microsoft.com/office/powerpoint/2010/main" val="423533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787" y="3799237"/>
            <a:ext cx="2645893" cy="2462997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418" y="3898465"/>
            <a:ext cx="2639797" cy="2456901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0828" y="1335968"/>
            <a:ext cx="2639797" cy="2456901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4096" y="1327305"/>
            <a:ext cx="2639797" cy="2456901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864" y="1398358"/>
            <a:ext cx="2639797" cy="2456901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1663635" y="308773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Warm</a:t>
            </a:r>
            <a:r>
              <a:rPr lang="en-US" sz="2000" dirty="0">
                <a:latin typeface="Comic Sans MS" panose="030F0702030302020204" pitchFamily="66" charset="0"/>
              </a:rPr>
              <a:t>-</a:t>
            </a:r>
            <a:r>
              <a:rPr lang="vi-VN" sz="2000" dirty="0">
                <a:latin typeface="Comic Sans MS" panose="030F0702030302020204" pitchFamily="66" charset="0"/>
              </a:rPr>
              <a:t>up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1856104" y="1355152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600" dirty="0">
                <a:latin typeface="Comic Sans MS" panose="030F0702030302020204" pitchFamily="66" charset="0"/>
              </a:rPr>
              <a:t>01</a:t>
            </a:r>
            <a:endParaRPr sz="3600" dirty="0"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6"/>
          </p:nvPr>
        </p:nvSpPr>
        <p:spPr>
          <a:xfrm>
            <a:off x="5079534" y="3030927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Presentation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7"/>
          </p:nvPr>
        </p:nvSpPr>
        <p:spPr>
          <a:xfrm>
            <a:off x="5450571" y="1332428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3600" dirty="0">
                <a:latin typeface="Comic Sans MS" panose="030F0702030302020204" pitchFamily="66" charset="0"/>
              </a:rPr>
              <a:t>02</a:t>
            </a:r>
            <a:endParaRPr sz="3600"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9"/>
          </p:nvPr>
        </p:nvSpPr>
        <p:spPr>
          <a:xfrm>
            <a:off x="3413601" y="5584568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Production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13"/>
          </p:nvPr>
        </p:nvSpPr>
        <p:spPr>
          <a:xfrm>
            <a:off x="3739716" y="3897418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3600" dirty="0">
                <a:latin typeface="Comic Sans MS" panose="030F0702030302020204" pitchFamily="66" charset="0"/>
              </a:rPr>
              <a:t>04</a:t>
            </a:r>
            <a:endParaRPr sz="3600"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16"/>
          </p:nvPr>
        </p:nvSpPr>
        <p:spPr>
          <a:xfrm>
            <a:off x="7453454" y="3799237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3600" dirty="0">
                <a:latin typeface="Comic Sans MS" panose="030F0702030302020204" pitchFamily="66" charset="0"/>
              </a:rPr>
              <a:t>05</a:t>
            </a:r>
            <a:endParaRPr sz="3600" dirty="0">
              <a:latin typeface="Comic Sans MS" panose="030F0702030302020204" pitchFamily="66" charset="0"/>
            </a:endParaRPr>
          </a:p>
        </p:txBody>
      </p:sp>
      <p:sp>
        <p:nvSpPr>
          <p:cNvPr id="5660" name="Google Shape;5660;p37"/>
          <p:cNvSpPr txBox="1">
            <a:spLocks noGrp="1"/>
          </p:cNvSpPr>
          <p:nvPr>
            <p:ph type="title" idx="18"/>
          </p:nvPr>
        </p:nvSpPr>
        <p:spPr>
          <a:xfrm>
            <a:off x="7150969" y="550465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Wrap-up &amp;</a:t>
            </a:r>
            <a:br>
              <a:rPr lang="en-US" sz="2000">
                <a:latin typeface="Comic Sans MS" panose="030F0702030302020204" pitchFamily="66" charset="0"/>
              </a:rPr>
            </a:br>
            <a:r>
              <a:rPr lang="vi-VN" sz="2000">
                <a:latin typeface="Comic Sans MS" panose="030F0702030302020204" pitchFamily="66" charset="0"/>
              </a:rPr>
              <a:t>Assessment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21"/>
          </p:nvPr>
        </p:nvSpPr>
        <p:spPr>
          <a:xfrm>
            <a:off x="815359" y="376965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128169" y="1873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10966269" y="9759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830486" y="3275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7058290" y="103301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8568756" y="1304299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7437185" y="3935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7841604" y="345572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7448303" y="41165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9022817" y="3061557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400"/>
              <a:buFont typeface="Chewy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Practice</a:t>
            </a:r>
          </a:p>
        </p:txBody>
      </p:sp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9096378" y="1307777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Chewy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3A5F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03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7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01B6596-62AA-4BC7-B6EA-D0D08450585C}"/>
              </a:ext>
            </a:extLst>
          </p:cNvPr>
          <p:cNvSpPr txBox="1"/>
          <p:nvPr/>
        </p:nvSpPr>
        <p:spPr>
          <a:xfrm>
            <a:off x="497358" y="4339747"/>
            <a:ext cx="11197282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3200" dirty="0">
                <a:latin typeface="Comic Sans MS" panose="030F0702030302020204" pitchFamily="66" charset="0"/>
              </a:rPr>
              <a:t>eat / and / shouldn’t / people / fast food / soft drinks / every day / drink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6A482A-BEA4-4046-94E2-888B0697B3E3}"/>
              </a:ext>
            </a:extLst>
          </p:cNvPr>
          <p:cNvSpPr txBox="1"/>
          <p:nvPr/>
        </p:nvSpPr>
        <p:spPr>
          <a:xfrm>
            <a:off x="815345" y="5553072"/>
            <a:ext cx="10561307" cy="107721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SG" sz="3200" dirty="0">
                <a:latin typeface="Comic Sans MS" panose="030F0702030302020204" pitchFamily="66" charset="0"/>
              </a:rPr>
              <a:t>=&gt; People shouldn’t eat fast food and drink soft drinks  </a:t>
            </a:r>
          </a:p>
          <a:p>
            <a:pPr algn="just"/>
            <a:r>
              <a:rPr lang="en-SG" sz="3200" dirty="0">
                <a:latin typeface="Comic Sans MS" panose="030F0702030302020204" pitchFamily="66" charset="0"/>
              </a:rPr>
              <a:t>    every day.</a:t>
            </a:r>
          </a:p>
        </p:txBody>
      </p:sp>
      <p:pic>
        <p:nvPicPr>
          <p:cNvPr id="2050" name="Picture 2" descr="Free pizza food soda illustration">
            <a:extLst>
              <a:ext uri="{FF2B5EF4-FFF2-40B4-BE49-F238E27FC236}">
                <a16:creationId xmlns:a16="http://schemas.microsoft.com/office/drawing/2014/main" id="{03BE593D-9B81-4BAD-A1E8-5D84BB0A91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8" t="11220" r="16476" b="12358"/>
          <a:stretch/>
        </p:blipFill>
        <p:spPr bwMode="auto">
          <a:xfrm>
            <a:off x="3956878" y="1441035"/>
            <a:ext cx="4278242" cy="259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C4C79A-BB53-6841-E427-40969080F36A}"/>
              </a:ext>
            </a:extLst>
          </p:cNvPr>
          <p:cNvSpPr txBox="1"/>
          <p:nvPr/>
        </p:nvSpPr>
        <p:spPr>
          <a:xfrm>
            <a:off x="1088029" y="766319"/>
            <a:ext cx="10015941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3200" dirty="0">
                <a:latin typeface="Comic Sans MS" panose="030F0702030302020204" pitchFamily="66" charset="0"/>
              </a:rPr>
              <a:t>Reorder the words to make a meaningful sentence.</a:t>
            </a:r>
          </a:p>
        </p:txBody>
      </p:sp>
    </p:spTree>
    <p:extLst>
      <p:ext uri="{BB962C8B-B14F-4D97-AF65-F5344CB8AC3E}">
        <p14:creationId xmlns:p14="http://schemas.microsoft.com/office/powerpoint/2010/main" val="382290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7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01B6596-62AA-4BC7-B6EA-D0D08450585C}"/>
              </a:ext>
            </a:extLst>
          </p:cNvPr>
          <p:cNvSpPr txBox="1"/>
          <p:nvPr/>
        </p:nvSpPr>
        <p:spPr>
          <a:xfrm>
            <a:off x="294500" y="4288679"/>
            <a:ext cx="11602995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3200" dirty="0">
                <a:latin typeface="Comic Sans MS" panose="030F0702030302020204" pitchFamily="66" charset="0"/>
              </a:rPr>
              <a:t>plant / protect / environment / should / to / we / more / trees / the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6A482A-BEA4-4046-94E2-888B0697B3E3}"/>
              </a:ext>
            </a:extLst>
          </p:cNvPr>
          <p:cNvSpPr txBox="1"/>
          <p:nvPr/>
        </p:nvSpPr>
        <p:spPr>
          <a:xfrm>
            <a:off x="1662534" y="5506905"/>
            <a:ext cx="8866928" cy="116955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Symbol" panose="05050102010706020507" pitchFamily="18" charset="2"/>
              <a:buChar char="Þ"/>
            </a:pPr>
            <a:r>
              <a:rPr lang="en-SG" sz="3500" dirty="0">
                <a:latin typeface="Comic Sans MS" panose="030F0702030302020204" pitchFamily="66" charset="0"/>
              </a:rPr>
              <a:t>We should plant more trees to protect </a:t>
            </a:r>
          </a:p>
          <a:p>
            <a:r>
              <a:rPr lang="en-SG" sz="3500" dirty="0">
                <a:latin typeface="Comic Sans MS" panose="030F0702030302020204" pitchFamily="66" charset="0"/>
              </a:rPr>
              <a:t>    the environment.</a:t>
            </a:r>
          </a:p>
        </p:txBody>
      </p:sp>
      <p:pic>
        <p:nvPicPr>
          <p:cNvPr id="4098" name="Picture 2" descr="Free gardener gardening garden vector">
            <a:extLst>
              <a:ext uri="{FF2B5EF4-FFF2-40B4-BE49-F238E27FC236}">
                <a16:creationId xmlns:a16="http://schemas.microsoft.com/office/drawing/2014/main" id="{623B9C6A-31D2-4B93-B591-6908C2B33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076" y="1389477"/>
            <a:ext cx="3601844" cy="28608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7ED8AE-F923-72AB-4543-03CCDE857FC2}"/>
              </a:ext>
            </a:extLst>
          </p:cNvPr>
          <p:cNvSpPr txBox="1"/>
          <p:nvPr/>
        </p:nvSpPr>
        <p:spPr>
          <a:xfrm>
            <a:off x="1088029" y="766319"/>
            <a:ext cx="10015941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3200" dirty="0">
                <a:latin typeface="Comic Sans MS" panose="030F0702030302020204" pitchFamily="66" charset="0"/>
              </a:rPr>
              <a:t>Reorder the words to make a meaningful sentence.</a:t>
            </a:r>
          </a:p>
        </p:txBody>
      </p:sp>
    </p:spTree>
    <p:extLst>
      <p:ext uri="{BB962C8B-B14F-4D97-AF65-F5344CB8AC3E}">
        <p14:creationId xmlns:p14="http://schemas.microsoft.com/office/powerpoint/2010/main" val="272091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EF1E4F-11C2-4732-895C-E47A5D8985FC}"/>
              </a:ext>
            </a:extLst>
          </p:cNvPr>
          <p:cNvSpPr/>
          <p:nvPr/>
        </p:nvSpPr>
        <p:spPr>
          <a:xfrm>
            <a:off x="357870" y="333635"/>
            <a:ext cx="10648257" cy="5140408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U</a:t>
            </a:r>
            <a: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nit 7: Sports</a:t>
            </a:r>
            <a:b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</a:br>
            <a:r>
              <a:rPr kumimoji="0" lang="e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Lesson 2 – Part 4,5,6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have </a:t>
            </a: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we learnt today?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Vocabulary</a:t>
            </a:r>
            <a:r>
              <a:rPr kumimoji="0" lang="en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Review: control, mind, movement, kick, fight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" sz="3000" noProof="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" sz="3000" noProof="0" dirty="0">
                <a:solidFill>
                  <a:prstClr val="black"/>
                </a:solidFill>
                <a:latin typeface="Comic Sans MS" panose="030F0702030302020204" pitchFamily="66" charset="0"/>
              </a:rPr>
              <a:t>Grammar: </a:t>
            </a:r>
            <a:r>
              <a:rPr lang="en" sz="3000" i="1" noProof="0" dirty="0">
                <a:solidFill>
                  <a:prstClr val="black"/>
                </a:solidFill>
                <a:latin typeface="Comic Sans MS" panose="030F0702030302020204" pitchFamily="66" charset="0"/>
              </a:rPr>
              <a:t>should</a:t>
            </a:r>
            <a:r>
              <a:rPr lang="en" sz="3000" noProof="0" dirty="0"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" sz="3000" i="1" noProof="0" dirty="0">
                <a:solidFill>
                  <a:prstClr val="black"/>
                </a:solidFill>
                <a:latin typeface="Comic Sans MS" panose="030F0702030302020204" pitchFamily="66" charset="0"/>
              </a:rPr>
              <a:t>shouldn’t</a:t>
            </a:r>
            <a:endParaRPr kumimoji="0" lang="en" sz="3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</a:p>
        </p:txBody>
      </p:sp>
      <p:pic>
        <p:nvPicPr>
          <p:cNvPr id="10" name="Content Placeholder 22">
            <a:extLst>
              <a:ext uri="{FF2B5EF4-FFF2-40B4-BE49-F238E27FC236}">
                <a16:creationId xmlns:a16="http://schemas.microsoft.com/office/drawing/2014/main" id="{FBEA56F1-49A5-4286-ABB9-BB9F375FF4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 flipH="1">
            <a:off x="9683199" y="3779736"/>
            <a:ext cx="2645855" cy="338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16290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64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8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2F23A72-8CD9-41BF-B083-41B73A548A24}"/>
              </a:ext>
            </a:extLst>
          </p:cNvPr>
          <p:cNvGrpSpPr/>
          <p:nvPr/>
        </p:nvGrpSpPr>
        <p:grpSpPr>
          <a:xfrm>
            <a:off x="1330569" y="1052137"/>
            <a:ext cx="9758952" cy="4327064"/>
            <a:chOff x="1367639" y="1200418"/>
            <a:chExt cx="9758952" cy="432706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334E8E1-8363-4EA3-A036-A894D578C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367639" y="1200418"/>
              <a:ext cx="9758952" cy="4058150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FCB15737-B893-4086-A8F0-0C18041A528C}"/>
                </a:ext>
              </a:extLst>
            </p:cNvPr>
            <p:cNvSpPr txBox="1">
              <a:spLocks/>
            </p:cNvSpPr>
            <p:nvPr/>
          </p:nvSpPr>
          <p:spPr>
            <a:xfrm>
              <a:off x="1524000" y="1918197"/>
              <a:ext cx="9144000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1</a:t>
              </a:r>
              <a:br>
                <a:rPr lang="en-US" sz="7200" dirty="0">
                  <a:latin typeface="Comic Sans MS" panose="030F0702030302020204" pitchFamily="66" charset="0"/>
                </a:rPr>
              </a:br>
              <a:r>
                <a:rPr lang="en-US" sz="7200" dirty="0">
                  <a:latin typeface="Comic Sans MS" panose="030F0702030302020204" pitchFamily="66" charset="0"/>
                </a:rPr>
                <a:t>Warm-up</a:t>
              </a:r>
              <a:endParaRPr lang="en-SG" sz="7000" dirty="0">
                <a:latin typeface="Comic Sans MS" panose="030F0702030302020204" pitchFamily="66" charset="0"/>
              </a:endParaRPr>
            </a:p>
          </p:txBody>
        </p:sp>
        <p:pic>
          <p:nvPicPr>
            <p:cNvPr id="1026" name="Picture 2" descr="Free child reject say no illustration">
              <a:extLst>
                <a:ext uri="{FF2B5EF4-FFF2-40B4-BE49-F238E27FC236}">
                  <a16:creationId xmlns:a16="http://schemas.microsoft.com/office/drawing/2014/main" id="{E80D6C35-9C27-4B76-9626-B914350F0E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5249" y="2543650"/>
              <a:ext cx="2501031" cy="2983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4" descr="Free leroy fruit funny draft illustration">
            <a:extLst>
              <a:ext uri="{FF2B5EF4-FFF2-40B4-BE49-F238E27FC236}">
                <a16:creationId xmlns:a16="http://schemas.microsoft.com/office/drawing/2014/main" id="{AE663CC5-EE95-3526-BC87-E3F7D6268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37" y="2364477"/>
            <a:ext cx="2181634" cy="302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20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ED2D3604-BAEF-4346-AA43-EBDB86129DAA}"/>
              </a:ext>
            </a:extLst>
          </p:cNvPr>
          <p:cNvSpPr/>
          <p:nvPr/>
        </p:nvSpPr>
        <p:spPr>
          <a:xfrm>
            <a:off x="1824057" y="760254"/>
            <a:ext cx="9530080" cy="2438400"/>
          </a:xfrm>
          <a:prstGeom prst="wedgeEllipseCallout">
            <a:avLst>
              <a:gd name="adj1" fmla="val -38705"/>
              <a:gd name="adj2" fmla="val 64583"/>
            </a:avLst>
          </a:prstGeom>
          <a:solidFill>
            <a:srgbClr val="EFD987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Let’s play </a:t>
            </a:r>
          </a:p>
          <a:p>
            <a:pPr algn="ctr"/>
            <a:r>
              <a:rPr lang="en-SG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Crossword Puzzle!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5BF93-C88F-42A5-BE29-9C86AD25B1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8520"/>
            <a:ext cx="3362365" cy="472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7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" name="Table 2">
            <a:extLst>
              <a:ext uri="{FF2B5EF4-FFF2-40B4-BE49-F238E27FC236}">
                <a16:creationId xmlns:a16="http://schemas.microsoft.com/office/drawing/2014/main" id="{1B741811-68C2-4841-A239-217512EAC7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3900521"/>
              </p:ext>
            </p:extLst>
          </p:nvPr>
        </p:nvGraphicFramePr>
        <p:xfrm>
          <a:off x="874449" y="2082800"/>
          <a:ext cx="3767512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1878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  <a:gridCol w="941878">
                  <a:extLst>
                    <a:ext uri="{9D8B030D-6E8A-4147-A177-3AD203B41FA5}">
                      <a16:colId xmlns:a16="http://schemas.microsoft.com/office/drawing/2014/main" val="223200638"/>
                    </a:ext>
                  </a:extLst>
                </a:gridCol>
                <a:gridCol w="941878">
                  <a:extLst>
                    <a:ext uri="{9D8B030D-6E8A-4147-A177-3AD203B41FA5}">
                      <a16:colId xmlns:a16="http://schemas.microsoft.com/office/drawing/2014/main" val="2516203666"/>
                    </a:ext>
                  </a:extLst>
                </a:gridCol>
                <a:gridCol w="941878">
                  <a:extLst>
                    <a:ext uri="{9D8B030D-6E8A-4147-A177-3AD203B41FA5}">
                      <a16:colId xmlns:a16="http://schemas.microsoft.com/office/drawing/2014/main" val="1315581234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</a:t>
                      </a:r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2F557B1-7CE5-49A4-A6E7-0886E4D6EA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7329487"/>
              </p:ext>
            </p:extLst>
          </p:nvPr>
        </p:nvGraphicFramePr>
        <p:xfrm>
          <a:off x="2758207" y="266704"/>
          <a:ext cx="937493" cy="6324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7493">
                  <a:extLst>
                    <a:ext uri="{9D8B030D-6E8A-4147-A177-3AD203B41FA5}">
                      <a16:colId xmlns:a16="http://schemas.microsoft.com/office/drawing/2014/main" val="2195953118"/>
                    </a:ext>
                  </a:extLst>
                </a:gridCol>
              </a:tblGrid>
              <a:tr h="903513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687617"/>
                  </a:ext>
                </a:extLst>
              </a:tr>
              <a:tr h="903513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07071"/>
                  </a:ext>
                </a:extLst>
              </a:tr>
              <a:tr h="903513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703862"/>
                  </a:ext>
                </a:extLst>
              </a:tr>
              <a:tr h="903513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865301"/>
                  </a:ext>
                </a:extLst>
              </a:tr>
              <a:tr h="903513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93574"/>
                  </a:ext>
                </a:extLst>
              </a:tr>
              <a:tr h="903513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900254"/>
                  </a:ext>
                </a:extLst>
              </a:tr>
              <a:tr h="903513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541104"/>
                  </a:ext>
                </a:extLst>
              </a:tr>
            </a:tbl>
          </a:graphicData>
        </a:graphic>
      </p:graphicFrame>
      <p:graphicFrame>
        <p:nvGraphicFramePr>
          <p:cNvPr id="84" name="Table 5">
            <a:extLst>
              <a:ext uri="{FF2B5EF4-FFF2-40B4-BE49-F238E27FC236}">
                <a16:creationId xmlns:a16="http://schemas.microsoft.com/office/drawing/2014/main" id="{D965E115-5624-4358-A19B-AD8C81EA66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69591"/>
              </p:ext>
            </p:extLst>
          </p:nvPr>
        </p:nvGraphicFramePr>
        <p:xfrm>
          <a:off x="8479548" y="1197857"/>
          <a:ext cx="967480" cy="448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7480">
                  <a:extLst>
                    <a:ext uri="{9D8B030D-6E8A-4147-A177-3AD203B41FA5}">
                      <a16:colId xmlns:a16="http://schemas.microsoft.com/office/drawing/2014/main" val="2195953118"/>
                    </a:ext>
                  </a:extLst>
                </a:gridCol>
              </a:tblGrid>
              <a:tr h="896256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f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703862"/>
                  </a:ext>
                </a:extLst>
              </a:tr>
              <a:tr h="896256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865301"/>
                  </a:ext>
                </a:extLst>
              </a:tr>
              <a:tr h="896256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93574"/>
                  </a:ext>
                </a:extLst>
              </a:tr>
              <a:tr h="896256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900254"/>
                  </a:ext>
                </a:extLst>
              </a:tr>
              <a:tr h="896256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541104"/>
                  </a:ext>
                </a:extLst>
              </a:tr>
            </a:tbl>
          </a:graphicData>
        </a:graphic>
      </p:graphicFrame>
      <p:graphicFrame>
        <p:nvGraphicFramePr>
          <p:cNvPr id="86" name="Table 2">
            <a:extLst>
              <a:ext uri="{FF2B5EF4-FFF2-40B4-BE49-F238E27FC236}">
                <a16:creationId xmlns:a16="http://schemas.microsoft.com/office/drawing/2014/main" id="{8FC50868-662C-41E6-AB7F-DFFFB2E0C4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454934"/>
              </p:ext>
            </p:extLst>
          </p:nvPr>
        </p:nvGraphicFramePr>
        <p:xfrm>
          <a:off x="1787700" y="4787892"/>
          <a:ext cx="7658792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7349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223200638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2516203666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1475290294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2926160169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3096458323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1315581234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1860281935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v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graphicFrame>
        <p:nvGraphicFramePr>
          <p:cNvPr id="85" name="Table 2">
            <a:extLst>
              <a:ext uri="{FF2B5EF4-FFF2-40B4-BE49-F238E27FC236}">
                <a16:creationId xmlns:a16="http://schemas.microsoft.com/office/drawing/2014/main" id="{9B166014-5888-484F-9D6E-BE636125F5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451915"/>
              </p:ext>
            </p:extLst>
          </p:nvPr>
        </p:nvGraphicFramePr>
        <p:xfrm>
          <a:off x="874449" y="2082800"/>
          <a:ext cx="3767512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1878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  <a:gridCol w="941878">
                  <a:extLst>
                    <a:ext uri="{9D8B030D-6E8A-4147-A177-3AD203B41FA5}">
                      <a16:colId xmlns:a16="http://schemas.microsoft.com/office/drawing/2014/main" val="223200638"/>
                    </a:ext>
                  </a:extLst>
                </a:gridCol>
                <a:gridCol w="941878">
                  <a:extLst>
                    <a:ext uri="{9D8B030D-6E8A-4147-A177-3AD203B41FA5}">
                      <a16:colId xmlns:a16="http://schemas.microsoft.com/office/drawing/2014/main" val="2516203666"/>
                    </a:ext>
                  </a:extLst>
                </a:gridCol>
                <a:gridCol w="941878">
                  <a:extLst>
                    <a:ext uri="{9D8B030D-6E8A-4147-A177-3AD203B41FA5}">
                      <a16:colId xmlns:a16="http://schemas.microsoft.com/office/drawing/2014/main" val="1315581234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graphicFrame>
        <p:nvGraphicFramePr>
          <p:cNvPr id="88" name="Table 5">
            <a:extLst>
              <a:ext uri="{FF2B5EF4-FFF2-40B4-BE49-F238E27FC236}">
                <a16:creationId xmlns:a16="http://schemas.microsoft.com/office/drawing/2014/main" id="{3C62C4CA-5B9D-4072-BA2B-FC751A1528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8491285"/>
              </p:ext>
            </p:extLst>
          </p:nvPr>
        </p:nvGraphicFramePr>
        <p:xfrm>
          <a:off x="2758207" y="266708"/>
          <a:ext cx="937493" cy="6324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7493">
                  <a:extLst>
                    <a:ext uri="{9D8B030D-6E8A-4147-A177-3AD203B41FA5}">
                      <a16:colId xmlns:a16="http://schemas.microsoft.com/office/drawing/2014/main" val="2195953118"/>
                    </a:ext>
                  </a:extLst>
                </a:gridCol>
              </a:tblGrid>
              <a:tr h="903513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687617"/>
                  </a:ext>
                </a:extLst>
              </a:tr>
              <a:tr h="903513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07071"/>
                  </a:ext>
                </a:extLst>
              </a:tr>
              <a:tr h="903513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703862"/>
                  </a:ext>
                </a:extLst>
              </a:tr>
              <a:tr h="903513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865301"/>
                  </a:ext>
                </a:extLst>
              </a:tr>
              <a:tr h="903513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93574"/>
                  </a:ext>
                </a:extLst>
              </a:tr>
              <a:tr h="903513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900254"/>
                  </a:ext>
                </a:extLst>
              </a:tr>
              <a:tr h="903513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541104"/>
                  </a:ext>
                </a:extLst>
              </a:tr>
            </a:tbl>
          </a:graphicData>
        </a:graphic>
      </p:graphicFrame>
      <p:graphicFrame>
        <p:nvGraphicFramePr>
          <p:cNvPr id="90" name="Table 2">
            <a:extLst>
              <a:ext uri="{FF2B5EF4-FFF2-40B4-BE49-F238E27FC236}">
                <a16:creationId xmlns:a16="http://schemas.microsoft.com/office/drawing/2014/main" id="{AAB37BA0-CFB5-4A5B-8893-E73F1BF771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299845"/>
              </p:ext>
            </p:extLst>
          </p:nvPr>
        </p:nvGraphicFramePr>
        <p:xfrm>
          <a:off x="2756014" y="2082800"/>
          <a:ext cx="941878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1878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sp>
        <p:nvSpPr>
          <p:cNvPr id="91" name="Oval 90">
            <a:hlinkClick r:id="rId5" action="ppaction://hlinksldjump"/>
            <a:extLst>
              <a:ext uri="{FF2B5EF4-FFF2-40B4-BE49-F238E27FC236}">
                <a16:creationId xmlns:a16="http://schemas.microsoft.com/office/drawing/2014/main" id="{058B2199-6640-4BB2-B52A-C5EA3C73D0DC}"/>
              </a:ext>
            </a:extLst>
          </p:cNvPr>
          <p:cNvSpPr/>
          <p:nvPr/>
        </p:nvSpPr>
        <p:spPr>
          <a:xfrm>
            <a:off x="565018" y="1872146"/>
            <a:ext cx="618861" cy="599107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92" name="Oval 91">
            <a:hlinkClick r:id="rId6" action="ppaction://hlinksldjump"/>
            <a:extLst>
              <a:ext uri="{FF2B5EF4-FFF2-40B4-BE49-F238E27FC236}">
                <a16:creationId xmlns:a16="http://schemas.microsoft.com/office/drawing/2014/main" id="{D5B112AD-A077-4787-AC84-91DCE9617679}"/>
              </a:ext>
            </a:extLst>
          </p:cNvPr>
          <p:cNvSpPr/>
          <p:nvPr/>
        </p:nvSpPr>
        <p:spPr>
          <a:xfrm>
            <a:off x="2403744" y="124088"/>
            <a:ext cx="618861" cy="599107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graphicFrame>
        <p:nvGraphicFramePr>
          <p:cNvPr id="97" name="Table 2">
            <a:extLst>
              <a:ext uri="{FF2B5EF4-FFF2-40B4-BE49-F238E27FC236}">
                <a16:creationId xmlns:a16="http://schemas.microsoft.com/office/drawing/2014/main" id="{FF088AC1-CFBE-4DC0-BC4F-C41DF506A8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1152696"/>
              </p:ext>
            </p:extLst>
          </p:nvPr>
        </p:nvGraphicFramePr>
        <p:xfrm>
          <a:off x="1791397" y="4787892"/>
          <a:ext cx="7658792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7349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223200638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2516203666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1475290294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2926160169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3096458323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1315581234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1860281935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graphicFrame>
        <p:nvGraphicFramePr>
          <p:cNvPr id="100" name="Table 2">
            <a:extLst>
              <a:ext uri="{FF2B5EF4-FFF2-40B4-BE49-F238E27FC236}">
                <a16:creationId xmlns:a16="http://schemas.microsoft.com/office/drawing/2014/main" id="{DFB5CBDD-18AC-451B-A7D8-B597CE9080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811283"/>
              </p:ext>
            </p:extLst>
          </p:nvPr>
        </p:nvGraphicFramePr>
        <p:xfrm>
          <a:off x="2754511" y="4783454"/>
          <a:ext cx="941878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1878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graphicFrame>
        <p:nvGraphicFramePr>
          <p:cNvPr id="102" name="Table 2">
            <a:extLst>
              <a:ext uri="{FF2B5EF4-FFF2-40B4-BE49-F238E27FC236}">
                <a16:creationId xmlns:a16="http://schemas.microsoft.com/office/drawing/2014/main" id="{EB8D387E-A967-467F-BD10-F9BA71E614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364784"/>
              </p:ext>
            </p:extLst>
          </p:nvPr>
        </p:nvGraphicFramePr>
        <p:xfrm>
          <a:off x="2756014" y="2078362"/>
          <a:ext cx="941878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1878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graphicFrame>
        <p:nvGraphicFramePr>
          <p:cNvPr id="103" name="Table 2">
            <a:extLst>
              <a:ext uri="{FF2B5EF4-FFF2-40B4-BE49-F238E27FC236}">
                <a16:creationId xmlns:a16="http://schemas.microsoft.com/office/drawing/2014/main" id="{492912DD-B73F-4FC8-8785-BF6AA1C118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314981"/>
              </p:ext>
            </p:extLst>
          </p:nvPr>
        </p:nvGraphicFramePr>
        <p:xfrm>
          <a:off x="2754511" y="4783454"/>
          <a:ext cx="941878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1878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graphicFrame>
        <p:nvGraphicFramePr>
          <p:cNvPr id="106" name="Table 5">
            <a:extLst>
              <a:ext uri="{FF2B5EF4-FFF2-40B4-BE49-F238E27FC236}">
                <a16:creationId xmlns:a16="http://schemas.microsoft.com/office/drawing/2014/main" id="{C9D13366-1968-40F6-9EDA-521B08D257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2764644"/>
              </p:ext>
            </p:extLst>
          </p:nvPr>
        </p:nvGraphicFramePr>
        <p:xfrm>
          <a:off x="8479280" y="1200473"/>
          <a:ext cx="967480" cy="448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7480">
                  <a:extLst>
                    <a:ext uri="{9D8B030D-6E8A-4147-A177-3AD203B41FA5}">
                      <a16:colId xmlns:a16="http://schemas.microsoft.com/office/drawing/2014/main" val="2195953118"/>
                    </a:ext>
                  </a:extLst>
                </a:gridCol>
              </a:tblGrid>
              <a:tr h="896256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703862"/>
                  </a:ext>
                </a:extLst>
              </a:tr>
              <a:tr h="896256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865301"/>
                  </a:ext>
                </a:extLst>
              </a:tr>
              <a:tr h="896256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93574"/>
                  </a:ext>
                </a:extLst>
              </a:tr>
              <a:tr h="896256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900254"/>
                  </a:ext>
                </a:extLst>
              </a:tr>
              <a:tr h="896256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541104"/>
                  </a:ext>
                </a:extLst>
              </a:tr>
            </a:tbl>
          </a:graphicData>
        </a:graphic>
      </p:graphicFrame>
      <p:graphicFrame>
        <p:nvGraphicFramePr>
          <p:cNvPr id="105" name="Table 2">
            <a:extLst>
              <a:ext uri="{FF2B5EF4-FFF2-40B4-BE49-F238E27FC236}">
                <a16:creationId xmlns:a16="http://schemas.microsoft.com/office/drawing/2014/main" id="{A2944C2C-CA4F-453B-9A5E-A10D3E4003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5737116"/>
              </p:ext>
            </p:extLst>
          </p:nvPr>
        </p:nvGraphicFramePr>
        <p:xfrm>
          <a:off x="8482230" y="4800592"/>
          <a:ext cx="967747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7747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graphicFrame>
        <p:nvGraphicFramePr>
          <p:cNvPr id="107" name="Table 2">
            <a:extLst>
              <a:ext uri="{FF2B5EF4-FFF2-40B4-BE49-F238E27FC236}">
                <a16:creationId xmlns:a16="http://schemas.microsoft.com/office/drawing/2014/main" id="{82667D7E-844A-4C6C-9A28-FFAB2351EE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7058440"/>
              </p:ext>
            </p:extLst>
          </p:nvPr>
        </p:nvGraphicFramePr>
        <p:xfrm>
          <a:off x="8483802" y="4786658"/>
          <a:ext cx="967747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7747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graphicFrame>
        <p:nvGraphicFramePr>
          <p:cNvPr id="108" name="Table 2">
            <a:extLst>
              <a:ext uri="{FF2B5EF4-FFF2-40B4-BE49-F238E27FC236}">
                <a16:creationId xmlns:a16="http://schemas.microsoft.com/office/drawing/2014/main" id="{0AA10470-8332-42C1-A1AD-951FC60E9B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120902"/>
              </p:ext>
            </p:extLst>
          </p:nvPr>
        </p:nvGraphicFramePr>
        <p:xfrm>
          <a:off x="7504550" y="2093282"/>
          <a:ext cx="3883884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0971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  <a:gridCol w="970971">
                  <a:extLst>
                    <a:ext uri="{9D8B030D-6E8A-4147-A177-3AD203B41FA5}">
                      <a16:colId xmlns:a16="http://schemas.microsoft.com/office/drawing/2014/main" val="223200638"/>
                    </a:ext>
                  </a:extLst>
                </a:gridCol>
                <a:gridCol w="970971">
                  <a:extLst>
                    <a:ext uri="{9D8B030D-6E8A-4147-A177-3AD203B41FA5}">
                      <a16:colId xmlns:a16="http://schemas.microsoft.com/office/drawing/2014/main" val="2516203666"/>
                    </a:ext>
                  </a:extLst>
                </a:gridCol>
                <a:gridCol w="970971">
                  <a:extLst>
                    <a:ext uri="{9D8B030D-6E8A-4147-A177-3AD203B41FA5}">
                      <a16:colId xmlns:a16="http://schemas.microsoft.com/office/drawing/2014/main" val="1315581234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</a:t>
                      </a:r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graphicFrame>
        <p:nvGraphicFramePr>
          <p:cNvPr id="109" name="Table 2">
            <a:extLst>
              <a:ext uri="{FF2B5EF4-FFF2-40B4-BE49-F238E27FC236}">
                <a16:creationId xmlns:a16="http://schemas.microsoft.com/office/drawing/2014/main" id="{20FCAD86-ADD8-4BCB-BE39-A1157C2261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1256950"/>
              </p:ext>
            </p:extLst>
          </p:nvPr>
        </p:nvGraphicFramePr>
        <p:xfrm>
          <a:off x="7504550" y="2085443"/>
          <a:ext cx="3883884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0971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  <a:gridCol w="970971">
                  <a:extLst>
                    <a:ext uri="{9D8B030D-6E8A-4147-A177-3AD203B41FA5}">
                      <a16:colId xmlns:a16="http://schemas.microsoft.com/office/drawing/2014/main" val="223200638"/>
                    </a:ext>
                  </a:extLst>
                </a:gridCol>
                <a:gridCol w="970971">
                  <a:extLst>
                    <a:ext uri="{9D8B030D-6E8A-4147-A177-3AD203B41FA5}">
                      <a16:colId xmlns:a16="http://schemas.microsoft.com/office/drawing/2014/main" val="2516203666"/>
                    </a:ext>
                  </a:extLst>
                </a:gridCol>
                <a:gridCol w="970971">
                  <a:extLst>
                    <a:ext uri="{9D8B030D-6E8A-4147-A177-3AD203B41FA5}">
                      <a16:colId xmlns:a16="http://schemas.microsoft.com/office/drawing/2014/main" val="1315581234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graphicFrame>
        <p:nvGraphicFramePr>
          <p:cNvPr id="110" name="Table 2">
            <a:extLst>
              <a:ext uri="{FF2B5EF4-FFF2-40B4-BE49-F238E27FC236}">
                <a16:creationId xmlns:a16="http://schemas.microsoft.com/office/drawing/2014/main" id="{1C65930B-E008-4136-9F37-9FC1A6C0CF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079946"/>
              </p:ext>
            </p:extLst>
          </p:nvPr>
        </p:nvGraphicFramePr>
        <p:xfrm>
          <a:off x="8481472" y="2076515"/>
          <a:ext cx="967747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7747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</a:t>
                      </a:r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graphicFrame>
        <p:nvGraphicFramePr>
          <p:cNvPr id="111" name="Table 2">
            <a:extLst>
              <a:ext uri="{FF2B5EF4-FFF2-40B4-BE49-F238E27FC236}">
                <a16:creationId xmlns:a16="http://schemas.microsoft.com/office/drawing/2014/main" id="{EACCDA40-10AD-4633-8AA2-E978126EB3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39620"/>
              </p:ext>
            </p:extLst>
          </p:nvPr>
        </p:nvGraphicFramePr>
        <p:xfrm>
          <a:off x="8481472" y="2089363"/>
          <a:ext cx="967747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7747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</a:t>
                      </a:r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sp>
        <p:nvSpPr>
          <p:cNvPr id="93" name="Oval 92">
            <a:hlinkClick r:id="rId7" action="ppaction://hlinksldjump"/>
            <a:extLst>
              <a:ext uri="{FF2B5EF4-FFF2-40B4-BE49-F238E27FC236}">
                <a16:creationId xmlns:a16="http://schemas.microsoft.com/office/drawing/2014/main" id="{246BCD01-C450-45F3-9B90-46B45F1AD481}"/>
              </a:ext>
            </a:extLst>
          </p:cNvPr>
          <p:cNvSpPr/>
          <p:nvPr/>
        </p:nvSpPr>
        <p:spPr>
          <a:xfrm>
            <a:off x="1531827" y="4520025"/>
            <a:ext cx="618861" cy="599107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94" name="Oval 93">
            <a:hlinkClick r:id="rId8" action="ppaction://hlinksldjump"/>
            <a:extLst>
              <a:ext uri="{FF2B5EF4-FFF2-40B4-BE49-F238E27FC236}">
                <a16:creationId xmlns:a16="http://schemas.microsoft.com/office/drawing/2014/main" id="{18212B80-B924-43FC-A2CA-2056A749D265}"/>
              </a:ext>
            </a:extLst>
          </p:cNvPr>
          <p:cNvSpPr/>
          <p:nvPr/>
        </p:nvSpPr>
        <p:spPr>
          <a:xfrm>
            <a:off x="7240610" y="1872146"/>
            <a:ext cx="618861" cy="599107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95" name="Oval 94">
            <a:hlinkClick r:id="rId9" action="ppaction://hlinksldjump"/>
            <a:extLst>
              <a:ext uri="{FF2B5EF4-FFF2-40B4-BE49-F238E27FC236}">
                <a16:creationId xmlns:a16="http://schemas.microsoft.com/office/drawing/2014/main" id="{79F6FA8B-8A79-4E6A-ABD2-0A31C4DA3A9A}"/>
              </a:ext>
            </a:extLst>
          </p:cNvPr>
          <p:cNvSpPr/>
          <p:nvPr/>
        </p:nvSpPr>
        <p:spPr>
          <a:xfrm>
            <a:off x="8172041" y="1033615"/>
            <a:ext cx="618861" cy="599107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07DAA5D-0C67-22EC-83C7-B6345760F677}"/>
              </a:ext>
            </a:extLst>
          </p:cNvPr>
          <p:cNvSpPr/>
          <p:nvPr/>
        </p:nvSpPr>
        <p:spPr>
          <a:xfrm>
            <a:off x="9823622" y="5899317"/>
            <a:ext cx="2001794" cy="69197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Next</a:t>
            </a:r>
            <a:endParaRPr lang="en-US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17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EFBC11-4C3F-4E92-B8F4-FBAF6996B9E2}"/>
              </a:ext>
            </a:extLst>
          </p:cNvPr>
          <p:cNvSpPr/>
          <p:nvPr/>
        </p:nvSpPr>
        <p:spPr>
          <a:xfrm>
            <a:off x="1588293" y="942975"/>
            <a:ext cx="9015413" cy="53863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BCC0C7B-9016-4A59-B1BF-5CD97CBFA4D1}"/>
              </a:ext>
            </a:extLst>
          </p:cNvPr>
          <p:cNvSpPr/>
          <p:nvPr/>
        </p:nvSpPr>
        <p:spPr>
          <a:xfrm>
            <a:off x="915298" y="528637"/>
            <a:ext cx="1535245" cy="1399692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000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82C138-D938-48D1-9E64-B46ADA57AF5E}"/>
              </a:ext>
            </a:extLst>
          </p:cNvPr>
          <p:cNvSpPr txBox="1"/>
          <p:nvPr/>
        </p:nvSpPr>
        <p:spPr>
          <a:xfrm>
            <a:off x="4787096" y="5106531"/>
            <a:ext cx="28420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_ _ _ _ </a:t>
            </a:r>
          </a:p>
        </p:txBody>
      </p:sp>
      <p:sp>
        <p:nvSpPr>
          <p:cNvPr id="6" name="TextBox 5">
            <a:hlinkClick r:id="rId5" action="ppaction://hlinksldjump"/>
            <a:extLst>
              <a:ext uri="{FF2B5EF4-FFF2-40B4-BE49-F238E27FC236}">
                <a16:creationId xmlns:a16="http://schemas.microsoft.com/office/drawing/2014/main" id="{BE75A415-FBE9-4AAB-83C0-26ECF0ECCB86}"/>
              </a:ext>
            </a:extLst>
          </p:cNvPr>
          <p:cNvSpPr txBox="1"/>
          <p:nvPr/>
        </p:nvSpPr>
        <p:spPr>
          <a:xfrm>
            <a:off x="9810752" y="5915025"/>
            <a:ext cx="1947861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E1EC853-8CDB-4261-BBB6-8252060F3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580" y="1470362"/>
            <a:ext cx="497305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681904-F363-4011-9880-9EB2F087D409}"/>
              </a:ext>
            </a:extLst>
          </p:cNvPr>
          <p:cNvSpPr txBox="1"/>
          <p:nvPr/>
        </p:nvSpPr>
        <p:spPr>
          <a:xfrm>
            <a:off x="4674989" y="5135106"/>
            <a:ext cx="2842019" cy="1015663"/>
          </a:xfrm>
          <a:prstGeom prst="rect">
            <a:avLst/>
          </a:prstGeom>
          <a:solidFill>
            <a:srgbClr val="DEEB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mind</a:t>
            </a:r>
          </a:p>
        </p:txBody>
      </p:sp>
    </p:spTree>
    <p:extLst>
      <p:ext uri="{BB962C8B-B14F-4D97-AF65-F5344CB8AC3E}">
        <p14:creationId xmlns:p14="http://schemas.microsoft.com/office/powerpoint/2010/main" val="224098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EFBC11-4C3F-4E92-B8F4-FBAF6996B9E2}"/>
              </a:ext>
            </a:extLst>
          </p:cNvPr>
          <p:cNvSpPr/>
          <p:nvPr/>
        </p:nvSpPr>
        <p:spPr>
          <a:xfrm>
            <a:off x="1588293" y="942975"/>
            <a:ext cx="9015413" cy="53863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BCC0C7B-9016-4A59-B1BF-5CD97CBFA4D1}"/>
              </a:ext>
            </a:extLst>
          </p:cNvPr>
          <p:cNvSpPr/>
          <p:nvPr/>
        </p:nvSpPr>
        <p:spPr>
          <a:xfrm>
            <a:off x="915298" y="528637"/>
            <a:ext cx="1535245" cy="1399692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0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4904A1-47F8-4724-8939-83A97649CD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5138" y="1328499"/>
            <a:ext cx="5130266" cy="34109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82C138-D938-48D1-9E64-B46ADA57AF5E}"/>
              </a:ext>
            </a:extLst>
          </p:cNvPr>
          <p:cNvSpPr txBox="1"/>
          <p:nvPr/>
        </p:nvSpPr>
        <p:spPr>
          <a:xfrm>
            <a:off x="3530866" y="4899362"/>
            <a:ext cx="51302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>
                <a:latin typeface="Comic Sans MS" panose="030F0702030302020204" pitchFamily="66" charset="0"/>
              </a:rPr>
              <a:t>_ _ _ </a:t>
            </a:r>
            <a:r>
              <a:rPr lang="en-SG" sz="6000" dirty="0">
                <a:latin typeface="Comic Sans MS" panose="030F0702030302020204" pitchFamily="66" charset="0"/>
              </a:rPr>
              <a:t>_ _ _ _</a:t>
            </a:r>
          </a:p>
        </p:txBody>
      </p:sp>
      <p:sp>
        <p:nvSpPr>
          <p:cNvPr id="6" name="TextBox 5">
            <a:hlinkClick r:id="rId6" action="ppaction://hlinksldjump"/>
            <a:extLst>
              <a:ext uri="{FF2B5EF4-FFF2-40B4-BE49-F238E27FC236}">
                <a16:creationId xmlns:a16="http://schemas.microsoft.com/office/drawing/2014/main" id="{BE75A415-FBE9-4AAB-83C0-26ECF0ECCB86}"/>
              </a:ext>
            </a:extLst>
          </p:cNvPr>
          <p:cNvSpPr txBox="1"/>
          <p:nvPr/>
        </p:nvSpPr>
        <p:spPr>
          <a:xfrm>
            <a:off x="9810752" y="5915025"/>
            <a:ext cx="1947861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72B677-1EEF-46CC-A8EF-E47A60D1E4DB}"/>
              </a:ext>
            </a:extLst>
          </p:cNvPr>
          <p:cNvSpPr txBox="1"/>
          <p:nvPr/>
        </p:nvSpPr>
        <p:spPr>
          <a:xfrm>
            <a:off x="3445138" y="5013038"/>
            <a:ext cx="5130266" cy="1015663"/>
          </a:xfrm>
          <a:prstGeom prst="rect">
            <a:avLst/>
          </a:prstGeom>
          <a:solidFill>
            <a:srgbClr val="DEEB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control</a:t>
            </a:r>
          </a:p>
        </p:txBody>
      </p:sp>
    </p:spTree>
    <p:extLst>
      <p:ext uri="{BB962C8B-B14F-4D97-AF65-F5344CB8AC3E}">
        <p14:creationId xmlns:p14="http://schemas.microsoft.com/office/powerpoint/2010/main" val="37196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EFBC11-4C3F-4E92-B8F4-FBAF6996B9E2}"/>
              </a:ext>
            </a:extLst>
          </p:cNvPr>
          <p:cNvSpPr/>
          <p:nvPr/>
        </p:nvSpPr>
        <p:spPr>
          <a:xfrm>
            <a:off x="1588293" y="942975"/>
            <a:ext cx="9015413" cy="53863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BCC0C7B-9016-4A59-B1BF-5CD97CBFA4D1}"/>
              </a:ext>
            </a:extLst>
          </p:cNvPr>
          <p:cNvSpPr/>
          <p:nvPr/>
        </p:nvSpPr>
        <p:spPr>
          <a:xfrm>
            <a:off x="915298" y="528637"/>
            <a:ext cx="1535245" cy="1399692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000" dirty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82C138-D938-48D1-9E64-B46ADA57AF5E}"/>
              </a:ext>
            </a:extLst>
          </p:cNvPr>
          <p:cNvSpPr txBox="1"/>
          <p:nvPr/>
        </p:nvSpPr>
        <p:spPr>
          <a:xfrm>
            <a:off x="3095096" y="4899362"/>
            <a:ext cx="6001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_ _ _ _ _ _ _ _</a:t>
            </a:r>
          </a:p>
        </p:txBody>
      </p:sp>
      <p:sp>
        <p:nvSpPr>
          <p:cNvPr id="6" name="TextBox 5">
            <a:hlinkClick r:id="rId5" action="ppaction://hlinksldjump"/>
            <a:extLst>
              <a:ext uri="{FF2B5EF4-FFF2-40B4-BE49-F238E27FC236}">
                <a16:creationId xmlns:a16="http://schemas.microsoft.com/office/drawing/2014/main" id="{BE75A415-FBE9-4AAB-83C0-26ECF0ECCB86}"/>
              </a:ext>
            </a:extLst>
          </p:cNvPr>
          <p:cNvSpPr txBox="1"/>
          <p:nvPr/>
        </p:nvSpPr>
        <p:spPr>
          <a:xfrm>
            <a:off x="9810752" y="5915025"/>
            <a:ext cx="1947861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7" name="Picture 4" descr="Màu Vàng, Thức, Cô Gái, Mũ, Đàn Bà, Tóc">
            <a:extLst>
              <a:ext uri="{FF2B5EF4-FFF2-40B4-BE49-F238E27FC236}">
                <a16:creationId xmlns:a16="http://schemas.microsoft.com/office/drawing/2014/main" id="{3849AFD3-6B5A-4A18-9D0D-A53E4C932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2" b="19587"/>
          <a:stretch/>
        </p:blipFill>
        <p:spPr bwMode="auto">
          <a:xfrm>
            <a:off x="4275220" y="1332394"/>
            <a:ext cx="3641558" cy="338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B2C79A-3EC9-4A98-9941-3066B77BE1C0}"/>
              </a:ext>
            </a:extLst>
          </p:cNvPr>
          <p:cNvSpPr txBox="1"/>
          <p:nvPr/>
        </p:nvSpPr>
        <p:spPr>
          <a:xfrm>
            <a:off x="2774714" y="4896284"/>
            <a:ext cx="6642568" cy="1015663"/>
          </a:xfrm>
          <a:prstGeom prst="rect">
            <a:avLst/>
          </a:prstGeom>
          <a:solidFill>
            <a:srgbClr val="DEEB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movement</a:t>
            </a:r>
          </a:p>
        </p:txBody>
      </p:sp>
    </p:spTree>
    <p:extLst>
      <p:ext uri="{BB962C8B-B14F-4D97-AF65-F5344CB8AC3E}">
        <p14:creationId xmlns:p14="http://schemas.microsoft.com/office/powerpoint/2010/main" val="282587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Italian Father's Day by Slidesgo">
  <a:themeElements>
    <a:clrScheme name="Simple Light">
      <a:dk1>
        <a:srgbClr val="FEF7E5"/>
      </a:dk1>
      <a:lt1>
        <a:srgbClr val="292850"/>
      </a:lt1>
      <a:dk2>
        <a:srgbClr val="8E90FF"/>
      </a:dk2>
      <a:lt2>
        <a:srgbClr val="FF6370"/>
      </a:lt2>
      <a:accent1>
        <a:srgbClr val="FF9187"/>
      </a:accent1>
      <a:accent2>
        <a:srgbClr val="FFBA4B"/>
      </a:accent2>
      <a:accent3>
        <a:srgbClr val="FFE5BA"/>
      </a:accent3>
      <a:accent4>
        <a:srgbClr val="FFB0C5"/>
      </a:accent4>
      <a:accent5>
        <a:srgbClr val="FFD3C8"/>
      </a:accent5>
      <a:accent6>
        <a:srgbClr val="FFFFFF"/>
      </a:accent6>
      <a:hlink>
        <a:srgbClr val="29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11627</TotalTime>
  <Words>660</Words>
  <Application>Microsoft Office PowerPoint</Application>
  <PresentationFormat>Widescreen</PresentationFormat>
  <Paragraphs>170</Paragraphs>
  <Slides>33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50" baseType="lpstr">
      <vt:lpstr>Asap</vt:lpstr>
      <vt:lpstr>Baloo 2</vt:lpstr>
      <vt:lpstr>Bebas Neue</vt:lpstr>
      <vt:lpstr>Chewy</vt:lpstr>
      <vt:lpstr>Life Savers</vt:lpstr>
      <vt:lpstr>Lilita One</vt:lpstr>
      <vt:lpstr>Quicksand SemiBold</vt:lpstr>
      <vt:lpstr>Arial</vt:lpstr>
      <vt:lpstr>Calibri</vt:lpstr>
      <vt:lpstr>Calibri Light</vt:lpstr>
      <vt:lpstr>Comic Sans MS</vt:lpstr>
      <vt:lpstr>Symbol</vt:lpstr>
      <vt:lpstr>Office Theme</vt:lpstr>
      <vt:lpstr>Elementary Activities to Celebrate Japanese Culture Day by Slidesgo</vt:lpstr>
      <vt:lpstr>1_Office Theme</vt:lpstr>
      <vt:lpstr>Italian Father's Day by Slidesgo</vt:lpstr>
      <vt:lpstr>1_Elementary Activities to Celebrate Japanese Culture Day by Slidesgo</vt:lpstr>
      <vt:lpstr>PowerPoint Presentation</vt:lpstr>
      <vt:lpstr>PowerPoint Presentation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 PC</dc:creator>
  <cp:lastModifiedBy>Vũ Đăng Hoàng Hưng</cp:lastModifiedBy>
  <cp:revision>38</cp:revision>
  <dcterms:created xsi:type="dcterms:W3CDTF">2024-07-09T08:42:39Z</dcterms:created>
  <dcterms:modified xsi:type="dcterms:W3CDTF">2025-06-20T03:14:00Z</dcterms:modified>
</cp:coreProperties>
</file>