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media2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285" r:id="rId3"/>
    <p:sldId id="313" r:id="rId4"/>
    <p:sldId id="256" r:id="rId5"/>
    <p:sldId id="323" r:id="rId6"/>
    <p:sldId id="316" r:id="rId7"/>
    <p:sldId id="318" r:id="rId8"/>
    <p:sldId id="319" r:id="rId9"/>
    <p:sldId id="320" r:id="rId10"/>
    <p:sldId id="321" r:id="rId11"/>
    <p:sldId id="304" r:id="rId12"/>
    <p:sldId id="305" r:id="rId13"/>
    <p:sldId id="306" r:id="rId14"/>
    <p:sldId id="327" r:id="rId15"/>
    <p:sldId id="308" r:id="rId16"/>
    <p:sldId id="325" r:id="rId17"/>
    <p:sldId id="326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6C6E3"/>
    <a:srgbClr val="FF0066"/>
    <a:srgbClr val="AFDC7E"/>
    <a:srgbClr val="FF6699"/>
    <a:srgbClr val="0000FF"/>
    <a:srgbClr val="A9DA74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HS </a:t>
            </a:r>
            <a:r>
              <a:rPr lang="en-US" dirty="0" err="1" smtClean="0"/>
              <a:t>chọ</a:t>
            </a:r>
            <a:r>
              <a:rPr lang="en-US" baseline="0" dirty="0" err="1" smtClean="0"/>
              <a:t>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lấy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7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1316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92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34FE234-6BD6-45D8-86CC-F870744CBB22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367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slide" Target="slide16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eg"/><Relationship Id="rId12" Type="http://schemas.openxmlformats.org/officeDocument/2006/relationships/slide" Target="slide15.xml"/><Relationship Id="rId17" Type="http://schemas.openxmlformats.org/officeDocument/2006/relationships/audio" Target="../media/audio10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slide" Target="slide14.xml"/><Relationship Id="rId5" Type="http://schemas.openxmlformats.org/officeDocument/2006/relationships/audio" Target="../media/audio1.wav"/><Relationship Id="rId10" Type="http://schemas.openxmlformats.org/officeDocument/2006/relationships/slide" Target="slide13.xml"/><Relationship Id="rId4" Type="http://schemas.openxmlformats.org/officeDocument/2006/relationships/notesSlide" Target="../notesSlides/notesSlide1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slide" Target="slide11.xml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slide" Target="slide11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slide" Target="slide11.xml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slide" Target="slide11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png"/><Relationship Id="rId5" Type="http://schemas.openxmlformats.org/officeDocument/2006/relationships/slide" Target="slide11.xml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slide" Target="slide11.xml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audio" Target="../media/audio10.wav"/><Relationship Id="rId4" Type="http://schemas.openxmlformats.org/officeDocument/2006/relationships/audio" Target="../media/audio1.wav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9" Type="http://schemas.openxmlformats.org/officeDocument/2006/relationships/audio" Target="../media/audio10.wav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 r="6609"/>
          <a:stretch/>
        </p:blipFill>
        <p:spPr bwMode="auto">
          <a:xfrm>
            <a:off x="-76199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69636" y="817418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1598" y="1348194"/>
            <a:ext cx="5459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Choose, write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74" y="2330176"/>
            <a:ext cx="6905625" cy="452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19600" y="4648200"/>
            <a:ext cx="653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six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29200" y="4648200"/>
            <a:ext cx="84146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robots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2733" y="4038600"/>
            <a:ext cx="765267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three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26133" y="4114800"/>
            <a:ext cx="84146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boats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51975" y="5486400"/>
            <a:ext cx="653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nine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3000" y="5638800"/>
            <a:ext cx="841467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balls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6533" y="5410200"/>
            <a:ext cx="6534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  two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26133" y="5410200"/>
            <a:ext cx="841467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omic Sans MS" pitchFamily="66" charset="0"/>
              </a:rPr>
              <a:t>dolls</a:t>
            </a:r>
            <a:endParaRPr lang="en-US" sz="1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839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" name="Group 51"/>
          <p:cNvGrpSpPr/>
          <p:nvPr/>
        </p:nvGrpSpPr>
        <p:grpSpPr>
          <a:xfrm>
            <a:off x="3581705" y="795864"/>
            <a:ext cx="4572000" cy="4572000"/>
            <a:chOff x="3375843" y="541544"/>
            <a:chExt cx="4572000" cy="4572000"/>
          </a:xfrm>
        </p:grpSpPr>
        <p:sp>
          <p:nvSpPr>
            <p:cNvPr id="11" name="Flowchart: Or 10"/>
            <p:cNvSpPr/>
            <p:nvPr/>
          </p:nvSpPr>
          <p:spPr>
            <a:xfrm>
              <a:off x="3375843" y="541544"/>
              <a:ext cx="4572000" cy="4572000"/>
            </a:xfrm>
            <a:prstGeom prst="flowChartOr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Summing Junction 11"/>
            <p:cNvSpPr/>
            <p:nvPr/>
          </p:nvSpPr>
          <p:spPr>
            <a:xfrm>
              <a:off x="3375843" y="541544"/>
              <a:ext cx="4572000" cy="4572000"/>
            </a:xfrm>
            <a:prstGeom prst="flowChartSummingJunction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ie 1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8880129"/>
                <a:gd name="adj2" fmla="val 21569311"/>
              </a:avLst>
            </a:prstGeom>
            <a:solidFill>
              <a:srgbClr val="00B05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Pie 18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686698"/>
                <a:gd name="adj2" fmla="val 5402035"/>
              </a:avLst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Pie 19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5393797"/>
                <a:gd name="adj2" fmla="val 8120379"/>
              </a:avLst>
            </a:prstGeom>
            <a:solidFill>
              <a:schemeClr val="accent5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Pie 20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8150305"/>
                <a:gd name="adj2" fmla="val 10822704"/>
              </a:avLst>
            </a:prstGeom>
            <a:solidFill>
              <a:srgbClr val="FF3399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Pie 21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0791051"/>
                <a:gd name="adj2" fmla="val 134760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Pie 22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3484678"/>
                <a:gd name="adj2" fmla="val 16161428"/>
              </a:avLst>
            </a:prstGeom>
            <a:solidFill>
              <a:srgbClr val="7030A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Pie 23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16173745"/>
                <a:gd name="adj2" fmla="val 18892317"/>
              </a:avLst>
            </a:prstGeom>
            <a:solidFill>
              <a:srgbClr val="F6C6E3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Pie 16"/>
            <p:cNvSpPr/>
            <p:nvPr/>
          </p:nvSpPr>
          <p:spPr>
            <a:xfrm>
              <a:off x="3375843" y="541544"/>
              <a:ext cx="4572000" cy="4572000"/>
            </a:xfrm>
            <a:prstGeom prst="pie">
              <a:avLst>
                <a:gd name="adj1" fmla="val 21594708"/>
                <a:gd name="adj2" fmla="val 2690424"/>
              </a:avLst>
            </a:prstGeom>
            <a:solidFill>
              <a:srgbClr val="AFDC7E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376093" y="2541794"/>
              <a:ext cx="571500" cy="571500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723294" y="761425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4780012" y="108128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5852648" y="150579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5-Point Star 30"/>
            <p:cNvSpPr/>
            <p:nvPr/>
          </p:nvSpPr>
          <p:spPr>
            <a:xfrm>
              <a:off x="6368538" y="1008768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5-Point Star 31"/>
            <p:cNvSpPr/>
            <p:nvPr/>
          </p:nvSpPr>
          <p:spPr>
            <a:xfrm>
              <a:off x="4750822" y="3827862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6718811" y="3113294"/>
              <a:ext cx="666750" cy="666750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372304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5-Point Star 34"/>
            <p:cNvSpPr/>
            <p:nvPr/>
          </p:nvSpPr>
          <p:spPr>
            <a:xfrm>
              <a:off x="4303762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5-Point Star 35"/>
            <p:cNvSpPr/>
            <p:nvPr/>
          </p:nvSpPr>
          <p:spPr>
            <a:xfrm>
              <a:off x="5852649" y="3572837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5-Point Star 36"/>
            <p:cNvSpPr/>
            <p:nvPr/>
          </p:nvSpPr>
          <p:spPr>
            <a:xfrm>
              <a:off x="6090774" y="422115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5-Point Star 37"/>
            <p:cNvSpPr/>
            <p:nvPr/>
          </p:nvSpPr>
          <p:spPr>
            <a:xfrm>
              <a:off x="3520254" y="2960892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5-Point Star 38"/>
            <p:cNvSpPr/>
            <p:nvPr/>
          </p:nvSpPr>
          <p:spPr>
            <a:xfrm>
              <a:off x="4336326" y="3016599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3870526" y="3518874"/>
              <a:ext cx="476251" cy="413263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5-Point Star 40"/>
            <p:cNvSpPr/>
            <p:nvPr/>
          </p:nvSpPr>
          <p:spPr>
            <a:xfrm>
              <a:off x="6439206" y="2096462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7147436" y="1841438"/>
              <a:ext cx="476250" cy="51004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SPIN"/>
          <p:cNvSpPr/>
          <p:nvPr/>
        </p:nvSpPr>
        <p:spPr>
          <a:xfrm>
            <a:off x="3264309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SPIN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6" name="SPIN"/>
          <p:cNvSpPr/>
          <p:nvPr/>
        </p:nvSpPr>
        <p:spPr>
          <a:xfrm>
            <a:off x="6705600" y="5638800"/>
            <a:ext cx="2222091" cy="723900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STOP</a:t>
            </a:r>
            <a:endParaRPr lang="en-US" sz="5400" b="1" dirty="0">
              <a:solidFill>
                <a:srgbClr val="FF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829548" y="2861117"/>
            <a:ext cx="1263873" cy="556280"/>
            <a:chOff x="6303722" y="2783314"/>
            <a:chExt cx="1263873" cy="556280"/>
          </a:xfrm>
        </p:grpSpPr>
        <p:sp>
          <p:nvSpPr>
            <p:cNvPr id="44" name="Flowchart: Extract 43"/>
            <p:cNvSpPr/>
            <p:nvPr/>
          </p:nvSpPr>
          <p:spPr>
            <a:xfrm rot="16200000">
              <a:off x="6562726" y="2548818"/>
              <a:ext cx="474532" cy="992539"/>
            </a:xfrm>
            <a:prstGeom prst="flowChartExtra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art 44"/>
            <p:cNvSpPr/>
            <p:nvPr/>
          </p:nvSpPr>
          <p:spPr>
            <a:xfrm rot="5400000">
              <a:off x="7018121" y="2790119"/>
              <a:ext cx="556280" cy="542669"/>
            </a:xfrm>
            <a:prstGeom prst="hear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Wheel of fortune wheel sound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" y="5695950"/>
            <a:ext cx="609600" cy="609600"/>
          </a:xfrm>
          <a:prstGeom prst="rect">
            <a:avLst/>
          </a:prstGeom>
        </p:spPr>
      </p:pic>
      <p:sp>
        <p:nvSpPr>
          <p:cNvPr id="51" name="Rounded Rectangle 50">
            <a:hlinkClick r:id="rId9" action="ppaction://hlinksldjump"/>
          </p:cNvPr>
          <p:cNvSpPr/>
          <p:nvPr/>
        </p:nvSpPr>
        <p:spPr>
          <a:xfrm>
            <a:off x="399941" y="1600053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1</a:t>
            </a:r>
            <a:endParaRPr lang="en-US" sz="6600" b="1" dirty="0"/>
          </a:p>
        </p:txBody>
      </p:sp>
      <p:sp>
        <p:nvSpPr>
          <p:cNvPr id="54" name="Rounded Rectangle 53">
            <a:hlinkClick r:id="rId10" action="ppaction://hlinksldjump"/>
          </p:cNvPr>
          <p:cNvSpPr/>
          <p:nvPr/>
        </p:nvSpPr>
        <p:spPr>
          <a:xfrm>
            <a:off x="1802266" y="1537624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2</a:t>
            </a:r>
            <a:endParaRPr lang="en-US" sz="6600" b="1" dirty="0"/>
          </a:p>
        </p:txBody>
      </p:sp>
      <p:sp>
        <p:nvSpPr>
          <p:cNvPr id="55" name="Rounded Rectangle 54">
            <a:hlinkClick r:id="rId11" action="ppaction://hlinksldjump"/>
          </p:cNvPr>
          <p:cNvSpPr/>
          <p:nvPr/>
        </p:nvSpPr>
        <p:spPr>
          <a:xfrm>
            <a:off x="381000" y="290583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3</a:t>
            </a:r>
            <a:endParaRPr lang="en-US" sz="6600" b="1" dirty="0"/>
          </a:p>
        </p:txBody>
      </p:sp>
      <p:sp>
        <p:nvSpPr>
          <p:cNvPr id="56" name="Rounded Rectangle 55">
            <a:hlinkClick r:id="rId12" action="ppaction://hlinksldjump"/>
          </p:cNvPr>
          <p:cNvSpPr/>
          <p:nvPr/>
        </p:nvSpPr>
        <p:spPr>
          <a:xfrm>
            <a:off x="1801276" y="2905830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4</a:t>
            </a:r>
            <a:endParaRPr lang="en-US" sz="6600" b="1" dirty="0"/>
          </a:p>
        </p:txBody>
      </p:sp>
      <p:sp>
        <p:nvSpPr>
          <p:cNvPr id="57" name="Rounded Rectangle 56">
            <a:hlinkClick r:id="rId13" action="ppaction://hlinksldjump"/>
          </p:cNvPr>
          <p:cNvSpPr/>
          <p:nvPr/>
        </p:nvSpPr>
        <p:spPr>
          <a:xfrm>
            <a:off x="418902" y="4265768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5</a:t>
            </a:r>
            <a:endParaRPr lang="en-US" sz="6600" b="1" dirty="0"/>
          </a:p>
        </p:txBody>
      </p:sp>
      <p:sp>
        <p:nvSpPr>
          <p:cNvPr id="58" name="Rounded Rectangle 57">
            <a:hlinkClick r:id="rId14" action="ppaction://hlinksldjump"/>
          </p:cNvPr>
          <p:cNvSpPr/>
          <p:nvPr/>
        </p:nvSpPr>
        <p:spPr>
          <a:xfrm>
            <a:off x="1843854" y="4186457"/>
            <a:ext cx="1066800" cy="92945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6</a:t>
            </a:r>
            <a:endParaRPr lang="en-US" sz="6600" b="1" dirty="0"/>
          </a:p>
        </p:txBody>
      </p:sp>
      <p:sp>
        <p:nvSpPr>
          <p:cNvPr id="53" name="Flowchart: Alternate Process 52"/>
          <p:cNvSpPr/>
          <p:nvPr/>
        </p:nvSpPr>
        <p:spPr>
          <a:xfrm>
            <a:off x="1413957" y="252631"/>
            <a:ext cx="3475395" cy="66172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BIG WHEEL GAME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952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5" name="chimes.wav"/>
          </p:stSnd>
        </p:sndAc>
      </p:transition>
    </mc:Choice>
    <mc:Fallback xmlns="">
      <p:transition spd="slow">
        <p:sndAc>
          <p:stSnd>
            <p:snd r:embed="rId1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7" dur="1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48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2" name="Rounded Rectangle 1"/>
          <p:cNvSpPr/>
          <p:nvPr/>
        </p:nvSpPr>
        <p:spPr>
          <a:xfrm>
            <a:off x="438500" y="321584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robots?</a:t>
            </a:r>
            <a:endParaRPr lang="en-US" sz="36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648200" y="345442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989884" y="4876800"/>
            <a:ext cx="29579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cap="none" spc="0" dirty="0" smtClean="0">
                <a:ln w="11430"/>
              </a:rPr>
              <a:t> </a:t>
            </a:r>
            <a:r>
              <a:rPr lang="en-US" sz="4400" dirty="0">
                <a:ln w="11430"/>
                <a:solidFill>
                  <a:srgbClr val="FF0000"/>
                </a:solidFill>
              </a:rPr>
              <a:t>s</a:t>
            </a:r>
            <a:r>
              <a:rPr lang="en-US" sz="4400" dirty="0" smtClean="0">
                <a:ln w="11430"/>
                <a:solidFill>
                  <a:srgbClr val="FF0000"/>
                </a:solidFill>
              </a:rPr>
              <a:t>ix</a:t>
            </a:r>
            <a:r>
              <a:rPr lang="en-US" sz="4400" cap="none" spc="0" dirty="0" smtClean="0">
                <a:ln w="11430"/>
              </a:rPr>
              <a:t> robots</a:t>
            </a:r>
            <a:endParaRPr lang="en-US" sz="4400" cap="none" spc="0" dirty="0">
              <a:ln w="1143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34" y="1412285"/>
            <a:ext cx="3429000" cy="321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67330"/>
            <a:ext cx="2209800" cy="1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231182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boats?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345543" y="4426004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FF0000"/>
                </a:solidFill>
              </a:rPr>
              <a:t>t</a:t>
            </a:r>
            <a:r>
              <a:rPr lang="en-US" sz="4800" cap="none" spc="0" dirty="0" smtClean="0">
                <a:ln w="11430"/>
                <a:solidFill>
                  <a:srgbClr val="FF0000"/>
                </a:solidFill>
              </a:rPr>
              <a:t>hree</a:t>
            </a:r>
            <a:r>
              <a:rPr lang="en-US" sz="4800" cap="none" spc="0" dirty="0" smtClean="0">
                <a:ln w="11430"/>
              </a:rPr>
              <a:t> boats</a:t>
            </a:r>
            <a:endParaRPr lang="en-US" sz="4800" cap="none" spc="0" dirty="0">
              <a:ln w="11430"/>
            </a:endParaRPr>
          </a:p>
        </p:txBody>
      </p:sp>
      <p:pic>
        <p:nvPicPr>
          <p:cNvPr id="15" name="Picture 14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420813" cy="2438400"/>
          </a:xfrm>
          <a:prstGeom prst="rect">
            <a:avLst/>
          </a:prstGeom>
          <a:noFill/>
          <a:extLst/>
        </p:spPr>
      </p:pic>
      <p:pic>
        <p:nvPicPr>
          <p:cNvPr id="16" name="Picture 15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254" y="2057400"/>
            <a:ext cx="3342698" cy="2438400"/>
          </a:xfrm>
          <a:prstGeom prst="rect">
            <a:avLst/>
          </a:prstGeom>
          <a:noFill/>
          <a:extLst/>
        </p:spPr>
      </p:pic>
      <p:pic>
        <p:nvPicPr>
          <p:cNvPr id="17" name="Picture 16" descr="D:\HẰNG\BÀI GIẢNG ĐIỆN TỬ TIẾNG ANH 2- PHONICS SMART\FLASHCARD\Flashcard LOP 2_A5_9.12.2020-39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5" y="1143000"/>
            <a:ext cx="3327455" cy="2438400"/>
          </a:xfrm>
          <a:prstGeom prst="rect">
            <a:avLst/>
          </a:prstGeom>
          <a:noFill/>
          <a:extLst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2" y="4883204"/>
            <a:ext cx="2475052" cy="17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91707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2044401" y="4632282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nine</a:t>
            </a:r>
            <a:r>
              <a:rPr lang="en-US" sz="4800" cap="none" spc="0" dirty="0" smtClean="0">
                <a:ln w="11430"/>
              </a:rPr>
              <a:t> balls</a:t>
            </a:r>
            <a:endParaRPr lang="en-US" sz="4800" cap="none" spc="0" dirty="0">
              <a:ln w="1143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47781"/>
            <a:ext cx="2247771" cy="162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76918" y="3048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balls?</a:t>
            </a:r>
            <a:endParaRPr lang="en-US" sz="36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4648200" y="3048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700" y="1484916"/>
            <a:ext cx="3772369" cy="2767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21317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dolls?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596042" y="4861214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>
                <a:ln w="11430"/>
                <a:solidFill>
                  <a:srgbClr val="FF0000"/>
                </a:solidFill>
              </a:rPr>
              <a:t>t</a:t>
            </a:r>
            <a:r>
              <a:rPr lang="en-US" sz="4800" dirty="0" smtClean="0">
                <a:ln w="11430"/>
                <a:solidFill>
                  <a:srgbClr val="FF0000"/>
                </a:solidFill>
              </a:rPr>
              <a:t>wo </a:t>
            </a:r>
            <a:r>
              <a:rPr lang="en-US" sz="4800" dirty="0" smtClean="0">
                <a:ln w="11430"/>
              </a:rPr>
              <a:t>doll</a:t>
            </a:r>
            <a:r>
              <a:rPr lang="en-US" sz="4800" cap="none" spc="0" dirty="0" smtClean="0">
                <a:ln w="11430"/>
              </a:rPr>
              <a:t>s</a:t>
            </a:r>
            <a:endParaRPr lang="en-US" sz="4800" cap="none" spc="0" dirty="0">
              <a:ln w="1143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4031607" cy="276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37063"/>
            <a:ext cx="2293396" cy="166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55334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kites?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is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498142" y="4817552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one</a:t>
            </a:r>
            <a:r>
              <a:rPr lang="en-US" sz="4800" cap="none" spc="0" dirty="0" smtClean="0">
                <a:ln w="11430"/>
              </a:rPr>
              <a:t> kite</a:t>
            </a:r>
            <a:endParaRPr lang="en-US" sz="4800" cap="none" spc="0" dirty="0">
              <a:ln w="1143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1" t="37879" r="21939" b="34022"/>
          <a:stretch/>
        </p:blipFill>
        <p:spPr bwMode="auto">
          <a:xfrm>
            <a:off x="2971800" y="1600541"/>
            <a:ext cx="3661823" cy="2940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89" y="5075276"/>
            <a:ext cx="2209800" cy="1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88175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506976" y="5867400"/>
            <a:ext cx="1066800" cy="808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back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5400" y="381000"/>
            <a:ext cx="4015482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How many cars?</a:t>
            </a:r>
            <a:endParaRPr lang="en-US" sz="360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478030" y="381000"/>
            <a:ext cx="2599170" cy="68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There are …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2384601" y="4979843"/>
            <a:ext cx="42549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solidFill>
                  <a:srgbClr val="FF0000"/>
                </a:solidFill>
              </a:rPr>
              <a:t>two</a:t>
            </a:r>
            <a:r>
              <a:rPr lang="en-US" sz="4800" cap="none" spc="0" dirty="0" smtClean="0">
                <a:ln w="11430"/>
              </a:rPr>
              <a:t> cars</a:t>
            </a:r>
            <a:endParaRPr lang="en-US" sz="4800" cap="none" spc="0" dirty="0">
              <a:ln w="1143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979843"/>
            <a:ext cx="2451440" cy="177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7483" y="2133600"/>
            <a:ext cx="5029200" cy="243230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583349854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652"/>
            <a:ext cx="9144000" cy="66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05000" y="649288"/>
            <a:ext cx="6731920" cy="4494212"/>
            <a:chOff x="2007198" y="1580346"/>
            <a:chExt cx="639610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07198" y="1580346"/>
              <a:ext cx="639610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\\Ms_thao\data share\QUAN LY CHUYEN MON\HÌNH ẢNH\B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17" y="2895600"/>
            <a:ext cx="9163017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0"/>
            <a:ext cx="1045510" cy="73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0" t="15239" r="13778" b="10494"/>
          <a:stretch/>
        </p:blipFill>
        <p:spPr bwMode="auto">
          <a:xfrm>
            <a:off x="1627274" y="1408690"/>
            <a:ext cx="6349634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2891" y="1586345"/>
            <a:ext cx="609600" cy="609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00200" y="195570"/>
            <a:ext cx="2590800" cy="6426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SING!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lh3.googleusercontent.com/-ajVRakvte28/WsHNn84UMMI/AAAAAAAAB5w/TKkiKzMUtmgAzi9zs1Owv5abX5KjvaRygCHMYCw/h136/5-mau_slide_powerpoint_dep_ctu.vn_(17)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13" y="4163291"/>
            <a:ext cx="2254106" cy="227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-oxEvxLWYKNE/WsHNvV1kEYI/AAAAAAAAB6Y/myj0_YThtlkvm2tL5OBHCEfxtj-7TP6jgCHMYCw/h136/5-mau_slide_powerpoint_dep_ctu.vn_(25)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09425"/>
            <a:ext cx="1388236" cy="139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7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4" name="chimes.wav"/>
          </p:stSnd>
        </p:sndAc>
      </p:transition>
    </mc:Choice>
    <mc:Fallback xmlns="">
      <p:transition spd="slow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705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195570"/>
            <a:ext cx="2590800" cy="6426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\\Ms_thao\data share\QUAN LY CHUYEN MON\FLASHCARD\Flashcard LOP 2_A5_9.12.2020-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3" y="1208513"/>
            <a:ext cx="3888585" cy="235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HẰNG\BÀI GIẢNG ĐIỆN TỬ TIẾNG ANH 2- PHONICS SMART\sound 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20" y="1208513"/>
            <a:ext cx="3823880" cy="25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HẰNG\BÀI GIẢNG ĐIỆN TỬ TIẾNG ANH 2- PHONICS SMART\FLASHCARD\Flashcard LOP 2_A5_9.12.2020-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14" y="3821233"/>
            <a:ext cx="3888585" cy="256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D:\HẰNG\BÀI GIẢNG ĐIỆN TỬ TIẾNG ANH 2- PHONICS SMART\FLASHCARD\Flashcard LOP 2_A5_9.12.2020-4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45" y="3861279"/>
            <a:ext cx="3849830" cy="252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2800" y="5590307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flipV="1">
            <a:off x="7241385" y="5673434"/>
            <a:ext cx="1064415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1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" y="28574"/>
            <a:ext cx="1303645" cy="92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57400" y="118406"/>
            <a:ext cx="42146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7: Lesson 3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1031" r="-407" b="4050"/>
          <a:stretch/>
        </p:blipFill>
        <p:spPr>
          <a:xfrm>
            <a:off x="457200" y="2286000"/>
            <a:ext cx="8196264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90332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73" y="1093724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286000"/>
            <a:ext cx="5319995" cy="3391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995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7363" y="921603"/>
            <a:ext cx="50840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1" y="1783049"/>
            <a:ext cx="8229599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500" dirty="0">
                <a:ln w="11430"/>
                <a:solidFill>
                  <a:srgbClr val="080808"/>
                </a:solidFill>
              </a:rPr>
              <a:t>Let’s 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write letter </a:t>
            </a:r>
            <a:r>
              <a:rPr lang="en-US" sz="3500" dirty="0" err="1" smtClean="0">
                <a:ln w="11430"/>
                <a:solidFill>
                  <a:srgbClr val="080808"/>
                </a:solidFill>
              </a:rPr>
              <a:t>Tt</a:t>
            </a:r>
            <a:r>
              <a:rPr lang="en-US" sz="3500" dirty="0" smtClean="0">
                <a:ln w="11430"/>
                <a:solidFill>
                  <a:srgbClr val="080808"/>
                </a:solidFill>
              </a:rPr>
              <a:t> on your board.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67534"/>
            <a:ext cx="5960499" cy="357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59501" y="3428255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8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6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166" y="3427181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50265" y="3427181"/>
            <a:ext cx="8382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72200" y="3505200"/>
            <a:ext cx="83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3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15" grpId="0"/>
      <p:bldP spid="13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0" y="78715"/>
            <a:ext cx="1047750" cy="74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838200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87" y="942261"/>
            <a:ext cx="152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86600" y="1075823"/>
            <a:ext cx="5987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858248"/>
            <a:ext cx="7119938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05" r="100000">
                        <a14:foregroundMark x1="11050" y1="92754" x2="16575" y2="89130"/>
                        <a14:foregroundMark x1="84530" y1="8696" x2="92541" y2="15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790">
            <a:off x="6915845" y="1747626"/>
            <a:ext cx="1865374" cy="21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66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" y="12196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57411" y="921603"/>
            <a:ext cx="42639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Trace the letters.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411" y="1551702"/>
            <a:ext cx="54597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Choose, write and say.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057" y="777190"/>
            <a:ext cx="2061512" cy="123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988552" y="1106269"/>
            <a:ext cx="6333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782" y="2584540"/>
            <a:ext cx="69056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55455" y="152409"/>
            <a:ext cx="50113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</a:t>
            </a:r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 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Tt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8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271</Words>
  <Application>Microsoft Office PowerPoint</Application>
  <PresentationFormat>On-screen Show (4:3)</PresentationFormat>
  <Paragraphs>86</Paragraphs>
  <Slides>18</Slides>
  <Notes>8</Notes>
  <HiddenSlides>6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Dell</cp:lastModifiedBy>
  <cp:revision>145</cp:revision>
  <dcterms:created xsi:type="dcterms:W3CDTF">2006-08-16T00:00:00Z</dcterms:created>
  <dcterms:modified xsi:type="dcterms:W3CDTF">2021-03-31T08:35:53Z</dcterms:modified>
</cp:coreProperties>
</file>