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x-wav"/>
  <Override PartName="/ppt/media/media3.wav" ContentType="audio/x-wav"/>
  <Override PartName="/ppt/notesSlides/notesSlide3.xml" ContentType="application/vnd.openxmlformats-officedocument.presentationml.notesSlide+xml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2" r:id="rId3"/>
    <p:sldMasterId id="2147483716" r:id="rId4"/>
    <p:sldMasterId id="2147483728" r:id="rId5"/>
  </p:sldMasterIdLst>
  <p:notesMasterIdLst>
    <p:notesMasterId r:id="rId47"/>
  </p:notesMasterIdLst>
  <p:sldIdLst>
    <p:sldId id="3240" r:id="rId6"/>
    <p:sldId id="256" r:id="rId7"/>
    <p:sldId id="3242" r:id="rId8"/>
    <p:sldId id="3275" r:id="rId9"/>
    <p:sldId id="315" r:id="rId10"/>
    <p:sldId id="316" r:id="rId11"/>
    <p:sldId id="317" r:id="rId12"/>
    <p:sldId id="318" r:id="rId13"/>
    <p:sldId id="319" r:id="rId14"/>
    <p:sldId id="324" r:id="rId15"/>
    <p:sldId id="321" r:id="rId16"/>
    <p:sldId id="322" r:id="rId17"/>
    <p:sldId id="323" r:id="rId18"/>
    <p:sldId id="330" r:id="rId19"/>
    <p:sldId id="325" r:id="rId20"/>
    <p:sldId id="326" r:id="rId21"/>
    <p:sldId id="3274" r:id="rId22"/>
    <p:sldId id="267" r:id="rId23"/>
    <p:sldId id="3281" r:id="rId24"/>
    <p:sldId id="3287" r:id="rId25"/>
    <p:sldId id="3283" r:id="rId26"/>
    <p:sldId id="257" r:id="rId27"/>
    <p:sldId id="258" r:id="rId28"/>
    <p:sldId id="259" r:id="rId29"/>
    <p:sldId id="260" r:id="rId30"/>
    <p:sldId id="261" r:id="rId31"/>
    <p:sldId id="3284" r:id="rId32"/>
    <p:sldId id="263" r:id="rId33"/>
    <p:sldId id="264" r:id="rId34"/>
    <p:sldId id="3285" r:id="rId35"/>
    <p:sldId id="3286" r:id="rId36"/>
    <p:sldId id="3272" r:id="rId37"/>
    <p:sldId id="3273" r:id="rId38"/>
    <p:sldId id="3277" r:id="rId39"/>
    <p:sldId id="3278" r:id="rId40"/>
    <p:sldId id="262" r:id="rId41"/>
    <p:sldId id="3288" r:id="rId42"/>
    <p:sldId id="3279" r:id="rId43"/>
    <p:sldId id="3289" r:id="rId44"/>
    <p:sldId id="3265" r:id="rId45"/>
    <p:sldId id="265" r:id="rId46"/>
  </p:sldIdLst>
  <p:sldSz cx="18288000" cy="10287000"/>
  <p:notesSz cx="6858000" cy="9144000"/>
  <p:embeddedFontLst>
    <p:embeddedFont>
      <p:font typeface="Blueberry" panose="020B0604020202020204" charset="0"/>
      <p:regular r:id="rId48"/>
    </p:embeddedFont>
    <p:embeddedFont>
      <p:font typeface="Cambria Math" panose="02040503050406030204" pitchFamily="18" charset="0"/>
      <p:regular r:id="rId49"/>
    </p:embeddedFont>
    <p:embeddedFont>
      <p:font typeface="Comic Sans" panose="020B0604020202020204" charset="0"/>
      <p:regular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Impact" panose="020B0806030902050204" pitchFamily="34" charset="0"/>
      <p:regular r:id="rId55"/>
    </p:embeddedFont>
    <p:embeddedFont>
      <p:font typeface="Montserrat" panose="00000500000000000000" pitchFamily="2" charset="0"/>
      <p:regular r:id="rId56"/>
      <p:bold r:id="rId57"/>
      <p:italic r:id="rId58"/>
      <p:boldItalic r:id="rId59"/>
    </p:embeddedFont>
    <p:embeddedFont>
      <p:font typeface="Nunito" pitchFamily="2" charset="0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Wedges" panose="020B0604020202020204" charset="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3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22" autoAdjust="0"/>
  </p:normalViewPr>
  <p:slideViewPr>
    <p:cSldViewPr>
      <p:cViewPr varScale="1">
        <p:scale>
          <a:sx n="55" d="100"/>
          <a:sy n="55" d="100"/>
        </p:scale>
        <p:origin x="870" y="108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4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8CADE-F11B-4846-A5A9-622932ABD37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62F32-C731-4FA6-9BC7-B9DCD3958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3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7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499" y="1457198"/>
            <a:ext cx="18349910" cy="8830376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143550" y="6845206"/>
            <a:ext cx="18430343" cy="3441455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99500" y="1362800"/>
            <a:ext cx="8904600" cy="5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613900" y="7906428"/>
            <a:ext cx="7060200" cy="7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225848" y="6591573"/>
            <a:ext cx="2061270" cy="3524406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290452" y="4359701"/>
            <a:ext cx="335300" cy="3027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2"/>
          <p:cNvSpPr/>
          <p:nvPr/>
        </p:nvSpPr>
        <p:spPr>
          <a:xfrm>
            <a:off x="17078908" y="9899626"/>
            <a:ext cx="1013270" cy="205907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2"/>
          <p:cNvSpPr/>
          <p:nvPr/>
        </p:nvSpPr>
        <p:spPr>
          <a:xfrm>
            <a:off x="17122452" y="9954578"/>
            <a:ext cx="923760" cy="135602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446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7948730" y="2194260"/>
            <a:ext cx="24078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5820830" y="6262769"/>
            <a:ext cx="66636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5820830" y="4559850"/>
            <a:ext cx="6663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130899" y="7395802"/>
            <a:ext cx="18472322" cy="2969003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983709" y="9454576"/>
            <a:ext cx="1013270" cy="205907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115318" y="9104032"/>
            <a:ext cx="1013208" cy="205907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4913651" y="8967652"/>
            <a:ext cx="532100" cy="47870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6932802" y="7689572"/>
            <a:ext cx="1202312" cy="1510008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496151" y="7875352"/>
            <a:ext cx="532100" cy="47870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2971500" y="49370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3" name="Google Shape;163;p3"/>
          <p:cNvSpPr/>
          <p:nvPr/>
        </p:nvSpPr>
        <p:spPr>
          <a:xfrm flipH="1">
            <a:off x="5555321" y="194135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4" name="Google Shape;164;p3"/>
          <p:cNvSpPr/>
          <p:nvPr/>
        </p:nvSpPr>
        <p:spPr>
          <a:xfrm>
            <a:off x="15118350" y="2704135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474101" y="2139251"/>
            <a:ext cx="1328051" cy="595901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9562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130899" y="9086651"/>
            <a:ext cx="18472322" cy="1278336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5745054" y="6805658"/>
            <a:ext cx="2670623" cy="3361626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331650" y="5826767"/>
            <a:ext cx="1864524" cy="4084808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750301" y="263715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12561221" y="221820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0" name="Google Shape;2960;p30"/>
          <p:cNvSpPr/>
          <p:nvPr/>
        </p:nvSpPr>
        <p:spPr>
          <a:xfrm>
            <a:off x="13789619" y="5826730"/>
            <a:ext cx="2055968" cy="636584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56368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57930" y="-89985"/>
            <a:ext cx="18714749" cy="10538753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129947" y="-162320"/>
            <a:ext cx="5189448" cy="30211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5355175" y="7248623"/>
            <a:ext cx="3602699" cy="300055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2874066" y="2966351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2874066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2874066" y="5200868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2874066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2874066" y="7461125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2874066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11196017" y="2966351"/>
            <a:ext cx="52146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11196017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11196017" y="5200866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11196017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11196017" y="7461120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11196017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13332517" y="-166359"/>
            <a:ext cx="313712" cy="3187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7529141" y="45688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13441530" y="99145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897421" y="991455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234330" y="71440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7529141" y="100745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897421" y="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3" y="2233021"/>
            <a:ext cx="553110" cy="550154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14889428" y="1144392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769629" y="8933488"/>
            <a:ext cx="1514622" cy="1729151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6776450" y="300701"/>
            <a:ext cx="1054800" cy="147015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1143000" y="1248624"/>
            <a:ext cx="143964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7210998" y="6912725"/>
            <a:ext cx="2062583" cy="1826555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7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0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23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8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6"/>
            <a:ext cx="5047536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0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0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3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86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97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9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9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6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4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1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7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38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19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3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8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82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24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533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6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27/08/2024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8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9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5.png"/><Relationship Id="rId34" Type="http://schemas.openxmlformats.org/officeDocument/2006/relationships/image" Target="../media/image22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emf"/><Relationship Id="rId38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37" Type="http://schemas.microsoft.com/office/2007/relationships/hdphoto" Target="../media/hdphoto16.wdp"/><Relationship Id="rId40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3.wdp"/><Relationship Id="rId36" Type="http://schemas.openxmlformats.org/officeDocument/2006/relationships/image" Target="../media/image24.pn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8.png"/><Relationship Id="rId30" Type="http://schemas.microsoft.com/office/2007/relationships/hdphoto" Target="../media/hdphoto14.wdp"/><Relationship Id="rId35" Type="http://schemas.openxmlformats.org/officeDocument/2006/relationships/image" Target="../media/image2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90.png"/><Relationship Id="rId4" Type="http://schemas.openxmlformats.org/officeDocument/2006/relationships/image" Target="../media/image8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91.jpg"/><Relationship Id="rId4" Type="http://schemas.openxmlformats.org/officeDocument/2006/relationships/image" Target="../media/image8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92.jpg"/><Relationship Id="rId4" Type="http://schemas.openxmlformats.org/officeDocument/2006/relationships/image" Target="../media/image8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93.jpg"/><Relationship Id="rId4" Type="http://schemas.openxmlformats.org/officeDocument/2006/relationships/image" Target="../media/image8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audio" Target="../media/media3.wav"/><Relationship Id="rId16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image" Target="../media/image95.jpg"/><Relationship Id="rId11" Type="http://schemas.openxmlformats.org/officeDocument/2006/relationships/image" Target="../media/image99.svg"/><Relationship Id="rId5" Type="http://schemas.openxmlformats.org/officeDocument/2006/relationships/image" Target="../media/image94.png"/><Relationship Id="rId15" Type="http://schemas.microsoft.com/office/2007/relationships/hdphoto" Target="../media/hdphoto20.wdp"/><Relationship Id="rId10" Type="http://schemas.openxmlformats.org/officeDocument/2006/relationships/image" Target="../media/image98.png"/><Relationship Id="rId4" Type="http://schemas.openxmlformats.org/officeDocument/2006/relationships/audio" Target="../media/audio6.wav"/><Relationship Id="rId9" Type="http://schemas.openxmlformats.org/officeDocument/2006/relationships/image" Target="../media/image26.png"/><Relationship Id="rId1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2.wdp"/><Relationship Id="rId18" Type="http://schemas.openxmlformats.org/officeDocument/2006/relationships/image" Target="../media/image109.png"/><Relationship Id="rId3" Type="http://schemas.openxmlformats.org/officeDocument/2006/relationships/audio" Target="../media/audio6.wav"/><Relationship Id="rId21" Type="http://schemas.openxmlformats.org/officeDocument/2006/relationships/image" Target="../media/image111.png"/><Relationship Id="rId7" Type="http://schemas.openxmlformats.org/officeDocument/2006/relationships/image" Target="../media/image97.svg"/><Relationship Id="rId12" Type="http://schemas.openxmlformats.org/officeDocument/2006/relationships/image" Target="../media/image106.png"/><Relationship Id="rId17" Type="http://schemas.microsoft.com/office/2007/relationships/hdphoto" Target="../media/hdphoto2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8.png"/><Relationship Id="rId20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5.png"/><Relationship Id="rId24" Type="http://schemas.microsoft.com/office/2007/relationships/hdphoto" Target="../media/hdphoto27.wdp"/><Relationship Id="rId5" Type="http://schemas.openxmlformats.org/officeDocument/2006/relationships/image" Target="../media/image103.png"/><Relationship Id="rId15" Type="http://schemas.microsoft.com/office/2007/relationships/hdphoto" Target="../media/hdphoto23.wdp"/><Relationship Id="rId23" Type="http://schemas.openxmlformats.org/officeDocument/2006/relationships/image" Target="../media/image112.png"/><Relationship Id="rId10" Type="http://schemas.microsoft.com/office/2007/relationships/hdphoto" Target="../media/hdphoto21.wdp"/><Relationship Id="rId19" Type="http://schemas.openxmlformats.org/officeDocument/2006/relationships/image" Target="../media/image110.png"/><Relationship Id="rId4" Type="http://schemas.openxmlformats.org/officeDocument/2006/relationships/image" Target="../media/image94.png"/><Relationship Id="rId9" Type="http://schemas.openxmlformats.org/officeDocument/2006/relationships/image" Target="../media/image104.png"/><Relationship Id="rId14" Type="http://schemas.openxmlformats.org/officeDocument/2006/relationships/image" Target="../media/image107.png"/><Relationship Id="rId22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8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4.gif"/><Relationship Id="rId5" Type="http://schemas.openxmlformats.org/officeDocument/2006/relationships/image" Target="../media/image26.png"/><Relationship Id="rId4" Type="http://schemas.openxmlformats.org/officeDocument/2006/relationships/image" Target="../media/image113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6.png"/><Relationship Id="rId3" Type="http://schemas.openxmlformats.org/officeDocument/2006/relationships/slide" Target="slide23.xml"/><Relationship Id="rId7" Type="http://schemas.openxmlformats.org/officeDocument/2006/relationships/slide" Target="slide28.xml"/><Relationship Id="rId12" Type="http://schemas.openxmlformats.org/officeDocument/2006/relationships/image" Target="../media/image115.gif"/><Relationship Id="rId2" Type="http://schemas.openxmlformats.org/officeDocument/2006/relationships/slide" Target="slide22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25.xml"/><Relationship Id="rId11" Type="http://schemas.openxmlformats.org/officeDocument/2006/relationships/slide" Target="slide31.xml"/><Relationship Id="rId5" Type="http://schemas.openxmlformats.org/officeDocument/2006/relationships/slide" Target="slide27.xml"/><Relationship Id="rId10" Type="http://schemas.openxmlformats.org/officeDocument/2006/relationships/slide" Target="slide30.xml"/><Relationship Id="rId4" Type="http://schemas.openxmlformats.org/officeDocument/2006/relationships/slide" Target="slide26.xml"/><Relationship Id="rId9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3.svg"/><Relationship Id="rId26" Type="http://schemas.openxmlformats.org/officeDocument/2006/relationships/image" Target="../media/image71.svg"/><Relationship Id="rId3" Type="http://schemas.openxmlformats.org/officeDocument/2006/relationships/image" Target="../media/image49.png"/><Relationship Id="rId21" Type="http://schemas.openxmlformats.org/officeDocument/2006/relationships/image" Target="../media/image66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28.jpeg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24" Type="http://schemas.openxmlformats.org/officeDocument/2006/relationships/image" Target="../media/image69.sv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26.png"/><Relationship Id="rId22" Type="http://schemas.openxmlformats.org/officeDocument/2006/relationships/image" Target="../media/image6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0.png"/><Relationship Id="rId7" Type="http://schemas.openxmlformats.org/officeDocument/2006/relationships/image" Target="../media/image97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22.svg"/><Relationship Id="rId10" Type="http://schemas.openxmlformats.org/officeDocument/2006/relationships/image" Target="../media/image109.png"/><Relationship Id="rId4" Type="http://schemas.openxmlformats.org/officeDocument/2006/relationships/image" Target="../media/image121.png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28.jpg"/><Relationship Id="rId3" Type="http://schemas.openxmlformats.org/officeDocument/2006/relationships/image" Target="../media/image120.png"/><Relationship Id="rId7" Type="http://schemas.openxmlformats.org/officeDocument/2006/relationships/image" Target="../media/image127.svg"/><Relationship Id="rId12" Type="http://schemas.openxmlformats.org/officeDocument/2006/relationships/image" Target="../media/image122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1.png"/><Relationship Id="rId5" Type="http://schemas.openxmlformats.org/officeDocument/2006/relationships/image" Target="../media/image125.png"/><Relationship Id="rId10" Type="http://schemas.openxmlformats.org/officeDocument/2006/relationships/image" Target="../media/image26.png"/><Relationship Id="rId4" Type="http://schemas.openxmlformats.org/officeDocument/2006/relationships/image" Target="../media/image124.png"/><Relationship Id="rId9" Type="http://schemas.openxmlformats.org/officeDocument/2006/relationships/image" Target="../media/image9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12" Type="http://schemas.openxmlformats.org/officeDocument/2006/relationships/image" Target="../media/image12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9.png"/><Relationship Id="rId5" Type="http://schemas.openxmlformats.org/officeDocument/2006/relationships/image" Target="../media/image97.svg"/><Relationship Id="rId10" Type="http://schemas.microsoft.com/office/2007/relationships/hdphoto" Target="../media/hdphoto21.wdp"/><Relationship Id="rId4" Type="http://schemas.openxmlformats.org/officeDocument/2006/relationships/image" Target="../media/image96.png"/><Relationship Id="rId9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9.png"/><Relationship Id="rId5" Type="http://schemas.openxmlformats.org/officeDocument/2006/relationships/image" Target="../media/image97.svg"/><Relationship Id="rId10" Type="http://schemas.microsoft.com/office/2007/relationships/hdphoto" Target="../media/hdphoto21.wdp"/><Relationship Id="rId4" Type="http://schemas.openxmlformats.org/officeDocument/2006/relationships/image" Target="../media/image96.png"/><Relationship Id="rId9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3.png"/><Relationship Id="rId3" Type="http://schemas.openxmlformats.org/officeDocument/2006/relationships/image" Target="../media/image120.png"/><Relationship Id="rId7" Type="http://schemas.openxmlformats.org/officeDocument/2006/relationships/image" Target="../media/image130.svg"/><Relationship Id="rId12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97.svg"/><Relationship Id="rId5" Type="http://schemas.openxmlformats.org/officeDocument/2006/relationships/image" Target="../media/image122.svg"/><Relationship Id="rId10" Type="http://schemas.openxmlformats.org/officeDocument/2006/relationships/image" Target="../media/image96.png"/><Relationship Id="rId4" Type="http://schemas.openxmlformats.org/officeDocument/2006/relationships/image" Target="../media/image121.png"/><Relationship Id="rId9" Type="http://schemas.openxmlformats.org/officeDocument/2006/relationships/image" Target="../media/image132.svg"/><Relationship Id="rId14" Type="http://schemas.openxmlformats.org/officeDocument/2006/relationships/image" Target="../media/image1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63.svg"/><Relationship Id="rId18" Type="http://schemas.openxmlformats.org/officeDocument/2006/relationships/image" Target="../media/image26.png"/><Relationship Id="rId3" Type="http://schemas.openxmlformats.org/officeDocument/2006/relationships/image" Target="../media/image96.png"/><Relationship Id="rId7" Type="http://schemas.openxmlformats.org/officeDocument/2006/relationships/image" Target="../media/image135.png"/><Relationship Id="rId12" Type="http://schemas.openxmlformats.org/officeDocument/2006/relationships/image" Target="../media/image62.png"/><Relationship Id="rId17" Type="http://schemas.openxmlformats.org/officeDocument/2006/relationships/image" Target="../media/image139.svg"/><Relationship Id="rId2" Type="http://schemas.openxmlformats.org/officeDocument/2006/relationships/image" Target="../media/image120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0.svg"/><Relationship Id="rId11" Type="http://schemas.openxmlformats.org/officeDocument/2006/relationships/image" Target="../media/image46.svg"/><Relationship Id="rId5" Type="http://schemas.openxmlformats.org/officeDocument/2006/relationships/image" Target="../media/image129.png"/><Relationship Id="rId15" Type="http://schemas.openxmlformats.org/officeDocument/2006/relationships/image" Target="../media/image132.svg"/><Relationship Id="rId10" Type="http://schemas.openxmlformats.org/officeDocument/2006/relationships/image" Target="../media/image45.png"/><Relationship Id="rId4" Type="http://schemas.openxmlformats.org/officeDocument/2006/relationships/image" Target="../media/image97.svg"/><Relationship Id="rId9" Type="http://schemas.openxmlformats.org/officeDocument/2006/relationships/image" Target="../media/image137.svg"/><Relationship Id="rId1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42.png"/><Relationship Id="rId3" Type="http://schemas.openxmlformats.org/officeDocument/2006/relationships/image" Target="../media/image140.png"/><Relationship Id="rId7" Type="http://schemas.openxmlformats.org/officeDocument/2006/relationships/image" Target="../media/image70.png"/><Relationship Id="rId12" Type="http://schemas.openxmlformats.org/officeDocument/2006/relationships/image" Target="../media/image46.svg"/><Relationship Id="rId17" Type="http://schemas.openxmlformats.org/officeDocument/2006/relationships/image" Target="../media/image26.png"/><Relationship Id="rId2" Type="http://schemas.openxmlformats.org/officeDocument/2006/relationships/image" Target="../media/image28.jpeg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45.png"/><Relationship Id="rId5" Type="http://schemas.openxmlformats.org/officeDocument/2006/relationships/image" Target="../media/image66.png"/><Relationship Id="rId15" Type="http://schemas.openxmlformats.org/officeDocument/2006/relationships/image" Target="../media/image60.png"/><Relationship Id="rId10" Type="http://schemas.openxmlformats.org/officeDocument/2006/relationships/image" Target="../media/image40.svg"/><Relationship Id="rId4" Type="http://schemas.openxmlformats.org/officeDocument/2006/relationships/image" Target="../media/image141.svg"/><Relationship Id="rId9" Type="http://schemas.openxmlformats.org/officeDocument/2006/relationships/image" Target="../media/image39.png"/><Relationship Id="rId14" Type="http://schemas.openxmlformats.org/officeDocument/2006/relationships/image" Target="../media/image1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19.wdp"/><Relationship Id="rId3" Type="http://schemas.openxmlformats.org/officeDocument/2006/relationships/audio" Target="../media/audio2.wav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2.png"/><Relationship Id="rId11" Type="http://schemas.microsoft.com/office/2007/relationships/hdphoto" Target="../media/hdphoto18.wdp"/><Relationship Id="rId5" Type="http://schemas.openxmlformats.org/officeDocument/2006/relationships/image" Target="../media/image81.png"/><Relationship Id="rId15" Type="http://schemas.openxmlformats.org/officeDocument/2006/relationships/image" Target="../media/image26.png"/><Relationship Id="rId10" Type="http://schemas.openxmlformats.org/officeDocument/2006/relationships/image" Target="../media/image85.png"/><Relationship Id="rId4" Type="http://schemas.openxmlformats.org/officeDocument/2006/relationships/image" Target="../media/image80.jpg"/><Relationship Id="rId9" Type="http://schemas.microsoft.com/office/2007/relationships/hdphoto" Target="../media/hdphoto17.wdp"/><Relationship Id="rId14" Type="http://schemas.openxmlformats.org/officeDocument/2006/relationships/image" Target="../media/image8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89.jpg"/><Relationship Id="rId4" Type="http://schemas.openxmlformats.org/officeDocument/2006/relationships/image" Target="../media/image8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6" y="724541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74" y="6157528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7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2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7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1" y="5558827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8955687" y="5472965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3" y="6342663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28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4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9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18" y="806330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14180785" y="6778550"/>
            <a:ext cx="2341166" cy="32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286000" y="0"/>
            <a:ext cx="13716000" cy="10287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203340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3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42" y="39985"/>
            <a:ext cx="12959916" cy="9719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2506" y="3791956"/>
            <a:ext cx="7288448" cy="2123658"/>
          </a:xfrm>
          <a:prstGeom prst="rect">
            <a:avLst/>
          </a:prstGeom>
          <a:solidFill>
            <a:srgbClr val="FB2D37"/>
          </a:solidFill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13200" b="1" kern="0" dirty="0">
                <a:solidFill>
                  <a:prstClr val="white"/>
                </a:solidFill>
                <a:latin typeface="iCiel Soup of Justice" pitchFamily="2" charset="0"/>
                <a:cs typeface="Arial"/>
                <a:sym typeface="Arial"/>
              </a:rPr>
              <a:t>-1 star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56B71-16FE-DB53-DD3D-0DADE6918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bomb.wav"/>
          </p:stSnd>
        </p:sndAc>
      </p:transition>
    </mc:Choice>
    <mc:Fallback xmlns="">
      <p:transition spd="slow">
        <p:circle/>
        <p:sndAc>
          <p:stSnd>
            <p:snd r:embed="rId7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47606-3C2A-BCBB-53BA-1EFA5DBA7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663692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87837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324939"/>
            <a:ext cx="1442046" cy="734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>
            <a:hlinkClick r:id="" action="ppaction://hlinkshowjump?jump=nextslide"/>
          </p:cNvPr>
          <p:cNvSpPr/>
          <p:nvPr/>
        </p:nvSpPr>
        <p:spPr>
          <a:xfrm>
            <a:off x="5316961" y="4927476"/>
            <a:ext cx="1342766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4F096F-D547-C428-2FAB-BE88A78187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738ED8-FEAE-D082-530F-5F9CC49CF203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79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286000" y="0"/>
            <a:ext cx="13716000" cy="10287000"/>
          </a:xfrm>
          <a:prstGeom prst="rect">
            <a:avLst/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09273" y="8419336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3 Marco"/>
          <p:cNvSpPr/>
          <p:nvPr/>
        </p:nvSpPr>
        <p:spPr>
          <a:xfrm>
            <a:off x="2276632" y="22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2299" y="7819184"/>
            <a:ext cx="6516014" cy="114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company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119" y="1939908"/>
            <a:ext cx="9201963" cy="51737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5D03DF-8CF7-7CA9-BF2E-4C511CC66A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BF7E3-A94A-7170-DD18-F98D4C33C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333037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99345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>
            <a:hlinkClick r:id="" action="ppaction://hlinkshowjump?jump=nextslide"/>
          </p:cNvPr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63697"/>
            <a:ext cx="1265284" cy="575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065899"/>
            <a:ext cx="1227844" cy="734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450615"/>
            <a:ext cx="1442046" cy="609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5044400"/>
            <a:ext cx="1342766" cy="492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656985"/>
            <a:ext cx="1595532" cy="397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BCA54-68C5-297D-75F8-817358013E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BAB98E-BE5D-80D0-6E93-7E409A208C07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97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447256" y="174948"/>
            <a:ext cx="13554744" cy="9937104"/>
          </a:xfrm>
          <a:prstGeom prst="roundRect">
            <a:avLst>
              <a:gd name="adj" fmla="val 11298"/>
            </a:avLst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95328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691" y="1125398"/>
            <a:ext cx="6495077" cy="56353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48979" y="6964308"/>
            <a:ext cx="7023174" cy="114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cartoon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0C576-2E90-FE50-72F8-2C6A875735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29735-13B8-DD59-A1F3-C637B37C8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9022773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93329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>
            <a:hlinkClick r:id="" action="ppaction://hlinkshowjump?jump=nextslide"/>
          </p:cNvPr>
          <p:cNvSpPr/>
          <p:nvPr/>
        </p:nvSpPr>
        <p:spPr>
          <a:xfrm>
            <a:off x="10510267" y="7550055"/>
            <a:ext cx="1376933" cy="509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4927476"/>
            <a:ext cx="1342766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F149D-84A0-EBF6-CAB0-B4B2060CC4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01B542-7AFF-88E9-479D-806B9F123912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84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447256" y="174948"/>
            <a:ext cx="13554744" cy="9937104"/>
          </a:xfrm>
          <a:prstGeom prst="roundRect">
            <a:avLst>
              <a:gd name="adj" fmla="val 11298"/>
            </a:avLst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95328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3641" y="7290906"/>
            <a:ext cx="6426898" cy="1026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character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68" y="2155918"/>
            <a:ext cx="8661423" cy="4453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E29D14-B232-698C-F36A-0956040B5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31331350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BC1963-CB6D-3E4B-065A-9C23F2E5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97" y="787249"/>
            <a:ext cx="19888200" cy="10071251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1524000" y="-323283"/>
            <a:ext cx="21336000" cy="1809184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952575-AD1C-1C56-04E0-60C9C71508AB}"/>
              </a:ext>
            </a:extLst>
          </p:cNvPr>
          <p:cNvSpPr txBox="1"/>
          <p:nvPr/>
        </p:nvSpPr>
        <p:spPr>
          <a:xfrm>
            <a:off x="304800" y="172438"/>
            <a:ext cx="15665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4 Read and complete the text about Charlie Chaplin with the given words. </a:t>
            </a:r>
          </a:p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Then listen and check. 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7617085-C311-7066-A4A0-583E95626B6B}"/>
              </a:ext>
            </a:extLst>
          </p:cNvPr>
          <p:cNvSpPr/>
          <p:nvPr/>
        </p:nvSpPr>
        <p:spPr>
          <a:xfrm>
            <a:off x="5242392" y="8801100"/>
            <a:ext cx="6017360" cy="978304"/>
          </a:xfrm>
          <a:custGeom>
            <a:avLst/>
            <a:gdLst/>
            <a:ahLst/>
            <a:cxnLst/>
            <a:rect l="l" t="t" r="r" b="b"/>
            <a:pathLst>
              <a:path w="3074669" h="978304">
                <a:moveTo>
                  <a:pt x="0" y="0"/>
                </a:moveTo>
                <a:lnTo>
                  <a:pt x="3074669" y="0"/>
                </a:lnTo>
                <a:lnTo>
                  <a:pt x="3074669" y="978304"/>
                </a:lnTo>
                <a:lnTo>
                  <a:pt x="0" y="978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CF659782-4C70-EF92-F7A0-368B7BFA4C8F}"/>
              </a:ext>
            </a:extLst>
          </p:cNvPr>
          <p:cNvSpPr/>
          <p:nvPr/>
        </p:nvSpPr>
        <p:spPr>
          <a:xfrm>
            <a:off x="5242392" y="787249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2A6F2-1C04-9B10-487B-2D0B4969EC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46" y="712735"/>
            <a:ext cx="685627" cy="6856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D97039-E194-23F7-B959-8E453C5CA4CF}"/>
              </a:ext>
            </a:extLst>
          </p:cNvPr>
          <p:cNvSpPr/>
          <p:nvPr/>
        </p:nvSpPr>
        <p:spPr>
          <a:xfrm>
            <a:off x="1726442" y="2069032"/>
            <a:ext cx="15087600" cy="12338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in 1889        in 1914        when he was 21        in 1977        at age five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0BDFA-E482-0260-AB33-8C6986200C62}"/>
              </a:ext>
            </a:extLst>
          </p:cNvPr>
          <p:cNvSpPr txBox="1"/>
          <p:nvPr/>
        </p:nvSpPr>
        <p:spPr>
          <a:xfrm>
            <a:off x="1980063" y="3758999"/>
            <a:ext cx="1485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Charlie Chaplin was a famous actor and film director. He was born in London(1) _______ . His famous character was a very funny man. He wore big trousers, big shoes and a black hat. He did crazy things on stage. He sang on stage (2) _________ because his mother was sick. (3) ___________ , he went to America and found a job at Keystone Film Company. He was in his first comedy (4) _______ . Charlie Chaplin made films for 65 years. His films were famous all over the world. He died (5) ______.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1EFF3-81EC-CD1F-FAEB-717700ADA1D5}"/>
              </a:ext>
            </a:extLst>
          </p:cNvPr>
          <p:cNvSpPr txBox="1"/>
          <p:nvPr/>
        </p:nvSpPr>
        <p:spPr>
          <a:xfrm>
            <a:off x="4373934" y="4294215"/>
            <a:ext cx="226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1889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EBC87-1D1A-21E8-7568-344DCB6A4CD4}"/>
              </a:ext>
            </a:extLst>
          </p:cNvPr>
          <p:cNvSpPr txBox="1"/>
          <p:nvPr/>
        </p:nvSpPr>
        <p:spPr>
          <a:xfrm>
            <a:off x="8137503" y="5374825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at age five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3FBB1-19FB-C3E0-78F4-0D8D3FDA305F}"/>
              </a:ext>
            </a:extLst>
          </p:cNvPr>
          <p:cNvSpPr txBox="1"/>
          <p:nvPr/>
        </p:nvSpPr>
        <p:spPr>
          <a:xfrm>
            <a:off x="3790774" y="5965598"/>
            <a:ext cx="389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when he was 21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B1092-78C1-2197-CCF5-911009A7724A}"/>
              </a:ext>
            </a:extLst>
          </p:cNvPr>
          <p:cNvSpPr txBox="1"/>
          <p:nvPr/>
        </p:nvSpPr>
        <p:spPr>
          <a:xfrm>
            <a:off x="14029724" y="6577398"/>
            <a:ext cx="233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1914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57729C-E924-7E4F-7B36-654CD0C01347}"/>
              </a:ext>
            </a:extLst>
          </p:cNvPr>
          <p:cNvSpPr txBox="1"/>
          <p:nvPr/>
        </p:nvSpPr>
        <p:spPr>
          <a:xfrm>
            <a:off x="7920081" y="7636982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1977</a:t>
            </a:r>
            <a:endParaRPr lang="en-US" sz="3600" dirty="0"/>
          </a:p>
        </p:txBody>
      </p:sp>
      <p:pic>
        <p:nvPicPr>
          <p:cNvPr id="4" name="Track 10.6">
            <a:hlinkClick r:id="" action="ppaction://media"/>
            <a:extLst>
              <a:ext uri="{FF2B5EF4-FFF2-40B4-BE49-F238E27FC236}">
                <a16:creationId xmlns:a16="http://schemas.microsoft.com/office/drawing/2014/main" id="{60C161B8-E4F9-2F95-D74A-A359E0895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02753" y="834901"/>
            <a:ext cx="697823" cy="6978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D5273467-4E0F-26BD-B3F1-2D9AF05C093A}"/>
              </a:ext>
            </a:extLst>
          </p:cNvPr>
          <p:cNvSpPr/>
          <p:nvPr/>
        </p:nvSpPr>
        <p:spPr>
          <a:xfrm>
            <a:off x="762000" y="1502857"/>
            <a:ext cx="16687800" cy="9194600"/>
          </a:xfrm>
          <a:custGeom>
            <a:avLst/>
            <a:gdLst/>
            <a:ahLst/>
            <a:cxnLst/>
            <a:rect l="l" t="t" r="r" b="b"/>
            <a:pathLst>
              <a:path w="12720183" h="6550894">
                <a:moveTo>
                  <a:pt x="0" y="0"/>
                </a:moveTo>
                <a:lnTo>
                  <a:pt x="12720184" y="0"/>
                </a:lnTo>
                <a:lnTo>
                  <a:pt x="12720184" y="6550895"/>
                </a:lnTo>
                <a:lnTo>
                  <a:pt x="0" y="6550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800100" y="0"/>
            <a:ext cx="19888200" cy="2133600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A80C6-C3E3-2A2E-8EFE-0EC026AB7D36}"/>
              </a:ext>
            </a:extLst>
          </p:cNvPr>
          <p:cNvSpPr txBox="1"/>
          <p:nvPr/>
        </p:nvSpPr>
        <p:spPr>
          <a:xfrm>
            <a:off x="1066800" y="342900"/>
            <a:ext cx="14288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Wh</a:t>
            </a:r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-question: who/ what/ why/ when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E11927A-F3A0-C4E3-A8FB-7D3AE84A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13322"/>
              </p:ext>
            </p:extLst>
          </p:nvPr>
        </p:nvGraphicFramePr>
        <p:xfrm>
          <a:off x="1611868" y="2247661"/>
          <a:ext cx="15152132" cy="769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6986">
                  <a:extLst>
                    <a:ext uri="{9D8B030D-6E8A-4147-A177-3AD203B41FA5}">
                      <a16:colId xmlns:a16="http://schemas.microsoft.com/office/drawing/2014/main" val="3438046501"/>
                    </a:ext>
                  </a:extLst>
                </a:gridCol>
                <a:gridCol w="7885146">
                  <a:extLst>
                    <a:ext uri="{9D8B030D-6E8A-4147-A177-3AD203B41FA5}">
                      <a16:colId xmlns:a16="http://schemas.microsoft.com/office/drawing/2014/main" val="3398921431"/>
                    </a:ext>
                  </a:extLst>
                </a:gridCol>
              </a:tblGrid>
              <a:tr h="3938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290110"/>
                  </a:ext>
                </a:extLst>
              </a:tr>
              <a:tr h="3757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48047"/>
                  </a:ext>
                </a:extLst>
              </a:tr>
            </a:tbl>
          </a:graphicData>
        </a:graphic>
      </p:graphicFrame>
      <p:pic>
        <p:nvPicPr>
          <p:cNvPr id="12" name="Picture 11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BCE429F0-B9BB-F403-EB2D-486BF2FC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294974" y="7826465"/>
            <a:ext cx="4903434" cy="262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8F5B62-2DAF-6F94-CB94-3C22A14C1CB2}"/>
              </a:ext>
            </a:extLst>
          </p:cNvPr>
          <p:cNvSpPr txBox="1"/>
          <p:nvPr/>
        </p:nvSpPr>
        <p:spPr>
          <a:xfrm>
            <a:off x="4359919" y="215081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FC892F-C4E7-9B52-88E9-F9EE5E73BF32}"/>
              </a:ext>
            </a:extLst>
          </p:cNvPr>
          <p:cNvSpPr txBox="1"/>
          <p:nvPr/>
        </p:nvSpPr>
        <p:spPr>
          <a:xfrm>
            <a:off x="2796406" y="5467769"/>
            <a:ext cx="464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a person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FBAC39-F7FC-86F1-926A-D61F8E6645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555" y="3739029"/>
            <a:ext cx="2224667" cy="17764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C7DDDFD-1837-9739-15B8-1F94C9BA3C57}"/>
              </a:ext>
            </a:extLst>
          </p:cNvPr>
          <p:cNvSpPr txBox="1"/>
          <p:nvPr/>
        </p:nvSpPr>
        <p:spPr>
          <a:xfrm>
            <a:off x="11506200" y="2226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5B6EED-7E4C-0CEC-7CB2-481F294493D6}"/>
              </a:ext>
            </a:extLst>
          </p:cNvPr>
          <p:cNvSpPr txBox="1"/>
          <p:nvPr/>
        </p:nvSpPr>
        <p:spPr>
          <a:xfrm>
            <a:off x="9783089" y="5477770"/>
            <a:ext cx="667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things or actions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9F3485-0AF7-5BC6-6047-43661736B0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00" y="3016349"/>
            <a:ext cx="2894569" cy="2894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B5DA72-FC50-984A-2073-D2D1FF37FC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62" b="98298" l="935" r="98131">
                        <a14:foregroundMark x1="9813" y1="53617" x2="9813" y2="53617"/>
                        <a14:foregroundMark x1="98131" y1="55319" x2="98131" y2="55319"/>
                        <a14:foregroundMark x1="54673" y1="83404" x2="52336" y2="85957"/>
                        <a14:foregroundMark x1="52336" y1="85957" x2="52336" y2="85957"/>
                        <a14:foregroundMark x1="57009" y1="92340" x2="57009" y2="92340"/>
                        <a14:foregroundMark x1="71495" y1="90213" x2="71495" y2="85957"/>
                        <a14:foregroundMark x1="34579" y1="84255" x2="34579" y2="84255"/>
                        <a14:foregroundMark x1="34579" y1="84255" x2="34579" y2="84255"/>
                        <a14:foregroundMark x1="45327" y1="90213" x2="45327" y2="90213"/>
                        <a14:foregroundMark x1="47664" y1="81277" x2="47664" y2="81277"/>
                        <a14:foregroundMark x1="48598" y1="98298" x2="45794" y2="98298"/>
                        <a14:foregroundMark x1="935" y1="59574" x2="935" y2="59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44" y="3525336"/>
            <a:ext cx="1617734" cy="17764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4ADC9E-A70D-38CD-B8AE-2A73AD1800DA}"/>
              </a:ext>
            </a:extLst>
          </p:cNvPr>
          <p:cNvSpPr txBox="1"/>
          <p:nvPr/>
        </p:nvSpPr>
        <p:spPr>
          <a:xfrm>
            <a:off x="12171189" y="3676854"/>
            <a:ext cx="12409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453FD2-3FB5-5DFC-0A98-06D21E9AFB6B}"/>
              </a:ext>
            </a:extLst>
          </p:cNvPr>
          <p:cNvSpPr txBox="1"/>
          <p:nvPr/>
        </p:nvSpPr>
        <p:spPr>
          <a:xfrm>
            <a:off x="4176133" y="6048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295B81-75C6-596E-51C6-1158FD279956}"/>
              </a:ext>
            </a:extLst>
          </p:cNvPr>
          <p:cNvSpPr txBox="1"/>
          <p:nvPr/>
        </p:nvSpPr>
        <p:spPr>
          <a:xfrm>
            <a:off x="2368238" y="933128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reason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FCF54A-9BDE-1D2E-3BE0-6782F83B1A3B}"/>
              </a:ext>
            </a:extLst>
          </p:cNvPr>
          <p:cNvSpPr txBox="1"/>
          <p:nvPr/>
        </p:nvSpPr>
        <p:spPr>
          <a:xfrm>
            <a:off x="11665386" y="605086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EC29E4-BC97-690E-03B5-3D5D3B55E221}"/>
              </a:ext>
            </a:extLst>
          </p:cNvPr>
          <p:cNvSpPr txBox="1"/>
          <p:nvPr/>
        </p:nvSpPr>
        <p:spPr>
          <a:xfrm>
            <a:off x="10267950" y="9204112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places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C912F7-E9DD-6F20-CFF7-412A7F15F2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00" b="99500" l="1747" r="99345">
                        <a14:foregroundMark x1="44323" y1="83000" x2="44323" y2="83000"/>
                        <a14:foregroundMark x1="44323" y1="83000" x2="44323" y2="83000"/>
                        <a14:foregroundMark x1="55240" y1="73250" x2="55895" y2="69750"/>
                        <a14:foregroundMark x1="56332" y1="65750" x2="56332" y2="63250"/>
                        <a14:foregroundMark x1="56332" y1="56500" x2="56332" y2="55250"/>
                        <a14:foregroundMark x1="55240" y1="50750" x2="55240" y2="50750"/>
                        <a14:foregroundMark x1="49563" y1="51750" x2="46725" y2="52250"/>
                        <a14:foregroundMark x1="45415" y1="50750" x2="45415" y2="50750"/>
                        <a14:foregroundMark x1="42576" y1="49500" x2="42576" y2="49500"/>
                        <a14:foregroundMark x1="33624" y1="53000" x2="33624" y2="53000"/>
                        <a14:foregroundMark x1="36900" y1="62500" x2="41048" y2="63750"/>
                        <a14:foregroundMark x1="43231" y1="63250" x2="43231" y2="63250"/>
                        <a14:foregroundMark x1="49563" y1="57250" x2="49563" y2="57250"/>
                        <a14:foregroundMark x1="52183" y1="54750" x2="54803" y2="54250"/>
                        <a14:foregroundMark x1="60480" y1="55250" x2="60480" y2="55250"/>
                        <a14:foregroundMark x1="44323" y1="58500" x2="44323" y2="58500"/>
                        <a14:foregroundMark x1="39083" y1="55500" x2="39083" y2="55500"/>
                        <a14:foregroundMark x1="34279" y1="57750" x2="37991" y2="69750"/>
                        <a14:foregroundMark x1="48908" y1="79500" x2="49563" y2="84750"/>
                        <a14:foregroundMark x1="50000" y1="95000" x2="50000" y2="95000"/>
                        <a14:foregroundMark x1="88865" y1="84750" x2="88865" y2="84750"/>
                        <a14:foregroundMark x1="88210" y1="51750" x2="88210" y2="51750"/>
                        <a14:foregroundMark x1="88210" y1="51750" x2="88210" y2="51750"/>
                        <a14:foregroundMark x1="96725" y1="40250" x2="96725" y2="40250"/>
                        <a14:foregroundMark x1="7424" y1="36250" x2="7424" y2="36250"/>
                        <a14:foregroundMark x1="58952" y1="68000" x2="58952" y2="68000"/>
                        <a14:foregroundMark x1="48472" y1="65000" x2="44323" y2="65000"/>
                        <a14:foregroundMark x1="38865" y1="64250" x2="63100" y2="67250"/>
                        <a14:foregroundMark x1="79476" y1="58250" x2="91485" y2="62750"/>
                        <a14:foregroundMark x1="78384" y1="77000" x2="99345" y2="78750"/>
                        <a14:foregroundMark x1="11135" y1="96750" x2="11135" y2="96750"/>
                        <a14:foregroundMark x1="8734" y1="99250" x2="25764" y2="98750"/>
                        <a14:foregroundMark x1="25764" y1="98750" x2="68559" y2="99500"/>
                        <a14:foregroundMark x1="68559" y1="99500" x2="89301" y2="99250"/>
                        <a14:foregroundMark x1="49563" y1="27250" x2="49563" y2="27250"/>
                        <a14:foregroundMark x1="49563" y1="27250" x2="49563" y2="27250"/>
                        <a14:foregroundMark x1="55895" y1="12750" x2="55895" y2="12750"/>
                        <a14:foregroundMark x1="78821" y1="25250" x2="78821" y2="25250"/>
                        <a14:foregroundMark x1="78821" y1="24250" x2="78821" y2="24250"/>
                        <a14:foregroundMark x1="80349" y1="17500" x2="81441" y2="33500"/>
                        <a14:foregroundMark x1="81441" y1="33500" x2="87118" y2="38750"/>
                        <a14:foregroundMark x1="28384" y1="17000" x2="78384" y2="30000"/>
                        <a14:foregroundMark x1="78384" y1="30000" x2="87773" y2="41750"/>
                        <a14:foregroundMark x1="50000" y1="11000" x2="66812" y2="13500"/>
                        <a14:foregroundMark x1="66812" y1="13500" x2="77511" y2="20000"/>
                        <a14:foregroundMark x1="77511" y1="20000" x2="78384" y2="25250"/>
                        <a14:foregroundMark x1="81004" y1="17000" x2="95197" y2="38500"/>
                        <a14:foregroundMark x1="84061" y1="14750" x2="84061" y2="16250"/>
                        <a14:foregroundMark x1="92576" y1="42750" x2="92576" y2="42750"/>
                        <a14:foregroundMark x1="94541" y1="42750" x2="94541" y2="42750"/>
                        <a14:foregroundMark x1="90830" y1="40500" x2="76638" y2="40250"/>
                        <a14:foregroundMark x1="76638" y1="40250" x2="59389" y2="31000"/>
                        <a14:foregroundMark x1="59389" y1="31000" x2="50655" y2="16250"/>
                        <a14:foregroundMark x1="74017" y1="42750" x2="74017" y2="42750"/>
                        <a14:foregroundMark x1="76201" y1="42750" x2="89301" y2="46000"/>
                        <a14:foregroundMark x1="89301" y1="46000" x2="97817" y2="44500"/>
                        <a14:foregroundMark x1="48472" y1="5500" x2="18122" y2="32500"/>
                        <a14:foregroundMark x1="18122" y1="32500" x2="16594" y2="36250"/>
                        <a14:foregroundMark x1="37555" y1="23000" x2="17467" y2="44500"/>
                        <a14:foregroundMark x1="23144" y1="24250" x2="1747" y2="46500"/>
                        <a14:foregroundMark x1="1747" y1="46500" x2="2183" y2="4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21" y="7783643"/>
            <a:ext cx="2273757" cy="152494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A978249-D6B7-C114-5D07-9BF24A7D2520}"/>
              </a:ext>
            </a:extLst>
          </p:cNvPr>
          <p:cNvSpPr txBox="1"/>
          <p:nvPr/>
        </p:nvSpPr>
        <p:spPr>
          <a:xfrm>
            <a:off x="2157502" y="3019932"/>
            <a:ext cx="644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Who was Charlie Chaplin?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3ADEA7-1274-16AC-CA61-B8AF7C222A5A}"/>
              </a:ext>
            </a:extLst>
          </p:cNvPr>
          <p:cNvSpPr txBox="1"/>
          <p:nvPr/>
        </p:nvSpPr>
        <p:spPr>
          <a:xfrm>
            <a:off x="9229142" y="3047069"/>
            <a:ext cx="836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What did she do yesterday?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CE1F1C-2328-DB75-5AB9-BFE549962CEB}"/>
              </a:ext>
            </a:extLst>
          </p:cNvPr>
          <p:cNvSpPr txBox="1"/>
          <p:nvPr/>
        </p:nvSpPr>
        <p:spPr>
          <a:xfrm>
            <a:off x="2118449" y="6789065"/>
            <a:ext cx="7337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Why did you play truant yesterday?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4C0306-FEA1-6626-2EDC-104D19F14F2C}"/>
              </a:ext>
            </a:extLst>
          </p:cNvPr>
          <p:cNvSpPr txBox="1"/>
          <p:nvPr/>
        </p:nvSpPr>
        <p:spPr>
          <a:xfrm>
            <a:off x="9456328" y="6750709"/>
            <a:ext cx="7761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Where did you play football last weekend?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5477E211-9ADB-954E-E42C-9DB04FAF55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386" y="8022905"/>
            <a:ext cx="2037116" cy="23624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801102D-37B8-BFFE-B08C-843C9C9DA51C}"/>
              </a:ext>
            </a:extLst>
          </p:cNvPr>
          <p:cNvSpPr/>
          <p:nvPr/>
        </p:nvSpPr>
        <p:spPr>
          <a:xfrm>
            <a:off x="6962180" y="7455986"/>
            <a:ext cx="1711695" cy="11975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EF7AFFD-7174-2678-83C9-0C74DDC3A1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370" y="7394512"/>
            <a:ext cx="1740511" cy="141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01C9DA-3EFE-5B47-8BBF-0E35BDDD493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4250" r="98417">
                        <a14:foregroundMark x1="68583" y1="26833" x2="68583" y2="26833"/>
                        <a14:foregroundMark x1="68583" y1="26833" x2="69083" y2="27167"/>
                        <a14:foregroundMark x1="73167" y1="30167" x2="79083" y2="32667"/>
                        <a14:foregroundMark x1="82500" y1="35417" x2="84167" y2="37000"/>
                        <a14:foregroundMark x1="85583" y1="39167" x2="85583" y2="40000"/>
                        <a14:foregroundMark x1="86167" y1="42833" x2="87583" y2="47500"/>
                        <a14:foregroundMark x1="87583" y1="47500" x2="88083" y2="48083"/>
                        <a14:foregroundMark x1="89083" y1="51083" x2="89833" y2="54000"/>
                        <a14:foregroundMark x1="92417" y1="57917" x2="93333" y2="59500"/>
                        <a14:foregroundMark x1="93833" y1="65417" x2="93000" y2="69833"/>
                        <a14:foregroundMark x1="92833" y1="72250" x2="90833" y2="73500"/>
                        <a14:foregroundMark x1="87917" y1="75417" x2="87917" y2="75417"/>
                        <a14:foregroundMark x1="87500" y1="76333" x2="87500" y2="76333"/>
                        <a14:foregroundMark x1="98417" y1="70917" x2="98417" y2="70917"/>
                        <a14:foregroundMark x1="98417" y1="70833" x2="98417" y2="70167"/>
                        <a14:foregroundMark x1="90167" y1="74417" x2="90167" y2="74417"/>
                        <a14:foregroundMark x1="90167" y1="74417" x2="90167" y2="74417"/>
                        <a14:foregroundMark x1="89333" y1="74917" x2="88417" y2="73333"/>
                        <a14:foregroundMark x1="88083" y1="72083" x2="86500" y2="71583"/>
                        <a14:foregroundMark x1="86500" y1="71917" x2="86167" y2="72833"/>
                        <a14:foregroundMark x1="86500" y1="73167" x2="86833" y2="74000"/>
                        <a14:foregroundMark x1="63333" y1="74250" x2="63333" y2="74250"/>
                        <a14:foregroundMark x1="63333" y1="74250" x2="63333" y2="74250"/>
                        <a14:foregroundMark x1="63333" y1="74583" x2="63333" y2="74583"/>
                        <a14:foregroundMark x1="64583" y1="75417" x2="66500" y2="76000"/>
                        <a14:foregroundMark x1="67167" y1="75417" x2="67167" y2="75417"/>
                        <a14:foregroundMark x1="66000" y1="75083" x2="64583" y2="75083"/>
                        <a14:foregroundMark x1="34167" y1="72833" x2="34167" y2="72833"/>
                        <a14:foregroundMark x1="34167" y1="72833" x2="34167" y2="72833"/>
                        <a14:foregroundMark x1="34167" y1="72833" x2="34167" y2="72833"/>
                        <a14:foregroundMark x1="34000" y1="73167" x2="34000" y2="73167"/>
                        <a14:foregroundMark x1="15083" y1="74417" x2="15083" y2="74417"/>
                        <a14:foregroundMark x1="15083" y1="74417" x2="15083" y2="74417"/>
                        <a14:foregroundMark x1="15083" y1="74417" x2="15083" y2="74417"/>
                        <a14:foregroundMark x1="11750" y1="73000" x2="11750" y2="73000"/>
                        <a14:foregroundMark x1="11750" y1="73000" x2="11750" y2="73000"/>
                        <a14:foregroundMark x1="11583" y1="73500" x2="11583" y2="73500"/>
                        <a14:foregroundMark x1="11250" y1="73500" x2="11250" y2="73500"/>
                        <a14:foregroundMark x1="12417" y1="69333" x2="13167" y2="74000"/>
                        <a14:foregroundMark x1="13167" y1="74000" x2="11417" y2="75833"/>
                        <a14:foregroundMark x1="12500" y1="71750" x2="12500" y2="71750"/>
                        <a14:foregroundMark x1="4250" y1="58583" x2="4250" y2="58583"/>
                        <a14:foregroundMark x1="4250" y1="58917" x2="4250" y2="58917"/>
                        <a14:foregroundMark x1="4250" y1="58917" x2="4250" y2="58917"/>
                        <a14:foregroundMark x1="11917" y1="50833" x2="62000" y2="27333"/>
                        <a14:foregroundMark x1="62000" y1="27333" x2="62250" y2="27333"/>
                        <a14:foregroundMark x1="27583" y1="36667" x2="27583" y2="36667"/>
                        <a14:foregroundMark x1="41083" y1="26333" x2="25417" y2="33667"/>
                        <a14:foregroundMark x1="25417" y1="33667" x2="21667" y2="37583"/>
                        <a14:foregroundMark x1="21667" y1="37583" x2="70000" y2="22500"/>
                        <a14:foregroundMark x1="69333" y1="26000" x2="96750" y2="65000"/>
                        <a14:foregroundMark x1="96750" y1="65000" x2="97583" y2="71917"/>
                        <a14:foregroundMark x1="97583" y1="74417" x2="90000" y2="70333"/>
                        <a14:foregroundMark x1="84000" y1="67917" x2="84000" y2="67917"/>
                        <a14:foregroundMark x1="84250" y1="67000" x2="84250" y2="67000"/>
                        <a14:foregroundMark x1="91917" y1="51250" x2="77833" y2="24750"/>
                        <a14:foregroundMark x1="77833" y1="24750" x2="61750" y2="15667"/>
                        <a14:foregroundMark x1="61750" y1="15667" x2="51083" y2="15250"/>
                        <a14:foregroundMark x1="51083" y1="15250" x2="24667" y2="28417"/>
                        <a14:foregroundMark x1="24667" y1="28417" x2="10833" y2="42417"/>
                        <a14:foregroundMark x1="10833" y1="42417" x2="6000" y2="59333"/>
                        <a14:foregroundMark x1="6000" y1="59333" x2="10250" y2="73583"/>
                        <a14:foregroundMark x1="10250" y1="73583" x2="16583" y2="76583"/>
                        <a14:foregroundMark x1="16583" y1="76583" x2="17750" y2="76333"/>
                        <a14:foregroundMark x1="4750" y1="51417" x2="4917" y2="51917"/>
                        <a14:foregroundMark x1="4917" y1="51917" x2="4917" y2="51917"/>
                        <a14:foregroundMark x1="4917" y1="51917" x2="4917" y2="51917"/>
                        <a14:foregroundMark x1="22083" y1="28250" x2="22083" y2="28250"/>
                        <a14:foregroundMark x1="22083" y1="28250" x2="24583" y2="26667"/>
                        <a14:foregroundMark x1="26500" y1="25083" x2="27750" y2="24250"/>
                        <a14:foregroundMark x1="58917" y1="13167" x2="58917" y2="13167"/>
                        <a14:foregroundMark x1="58917" y1="13167" x2="60833" y2="12667"/>
                        <a14:foregroundMark x1="62250" y1="12417" x2="62250" y2="12417"/>
                        <a14:foregroundMark x1="63667" y1="12500" x2="64250" y2="13000"/>
                        <a14:foregroundMark x1="64583" y1="13667" x2="64583" y2="13667"/>
                        <a14:foregroundMark x1="65583" y1="14167" x2="66833" y2="15583"/>
                        <a14:foregroundMark x1="70500" y1="18250" x2="75583" y2="22417"/>
                        <a14:foregroundMark x1="82500" y1="29333" x2="86833" y2="33167"/>
                        <a14:foregroundMark x1="88083" y1="34917" x2="90167" y2="37500"/>
                        <a14:foregroundMark x1="91083" y1="38750" x2="92083" y2="40500"/>
                        <a14:foregroundMark x1="72500" y1="38250" x2="72500" y2="38250"/>
                        <a14:foregroundMark x1="72500" y1="38250" x2="70917" y2="37750"/>
                        <a14:foregroundMark x1="56000" y1="31583" x2="56000" y2="31583"/>
                        <a14:foregroundMark x1="53000" y1="14250" x2="54000" y2="13000"/>
                        <a14:foregroundMark x1="55417" y1="12083" x2="55417" y2="12083"/>
                        <a14:foregroundMark x1="55417" y1="12083" x2="55417" y2="12083"/>
                        <a14:foregroundMark x1="55833" y1="12417" x2="56333" y2="12667"/>
                        <a14:foregroundMark x1="46333" y1="14167" x2="61750" y2="10167"/>
                        <a14:foregroundMark x1="61750" y1="10167" x2="66000" y2="12500"/>
                        <a14:foregroundMark x1="83167" y1="68417" x2="83167" y2="68417"/>
                        <a14:foregroundMark x1="83167" y1="68417" x2="83167" y2="68417"/>
                        <a14:foregroundMark x1="18083" y1="68750" x2="18083" y2="68750"/>
                        <a14:foregroundMark x1="18083" y1="68750" x2="18083" y2="68750"/>
                        <a14:foregroundMark x1="15583" y1="68083" x2="15583" y2="68083"/>
                        <a14:foregroundMark x1="15583" y1="68083" x2="15583" y2="68083"/>
                        <a14:foregroundMark x1="11250" y1="63500" x2="18917" y2="7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23" y="7257351"/>
            <a:ext cx="2611198" cy="2183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08BDE-907D-9C97-5D64-4D4EA68309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3889" l="10000" r="90000">
                        <a14:foregroundMark x1="55278" y1="89444" x2="55278" y2="89444"/>
                        <a14:foregroundMark x1="54167" y1="89444" x2="54167" y2="89444"/>
                        <a14:foregroundMark x1="49167" y1="89444" x2="46111" y2="89444"/>
                        <a14:foregroundMark x1="42778" y1="89444" x2="38056" y2="88611"/>
                        <a14:foregroundMark x1="35278" y1="86667" x2="26111" y2="86667"/>
                        <a14:foregroundMark x1="25278" y1="86667" x2="25278" y2="86667"/>
                        <a14:foregroundMark x1="23889" y1="88611" x2="20833" y2="91389"/>
                        <a14:foregroundMark x1="22778" y1="93889" x2="43333" y2="93889"/>
                        <a14:foregroundMark x1="53333" y1="93333" x2="62778" y2="92778"/>
                        <a14:foregroundMark x1="66111" y1="88611" x2="66111" y2="88611"/>
                        <a14:foregroundMark x1="66111" y1="88611" x2="66111" y2="88611"/>
                        <a14:foregroundMark x1="66111" y1="92500" x2="66111" y2="92500"/>
                        <a14:foregroundMark x1="67500" y1="90833" x2="67500" y2="90833"/>
                        <a14:foregroundMark x1="67222" y1="90556" x2="67222" y2="90556"/>
                        <a14:foregroundMark x1="55833" y1="66667" x2="55833" y2="66667"/>
                        <a14:foregroundMark x1="52778" y1="58056" x2="52778" y2="58056"/>
                        <a14:foregroundMark x1="51944" y1="59167" x2="48056" y2="61389"/>
                        <a14:foregroundMark x1="47500" y1="61389" x2="49167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7" y="7244023"/>
            <a:ext cx="2183933" cy="218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3" grpId="0"/>
      <p:bldP spid="34" grpId="0"/>
      <p:bldP spid="35" grpId="0"/>
      <p:bldP spid="36" grpId="0"/>
      <p:bldP spid="37" grpId="0"/>
      <p:bldP spid="45" grpId="0"/>
      <p:bldP spid="46" grpId="0"/>
      <p:bldP spid="47" grpId="0"/>
      <p:bldP spid="4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363251" y="8887975"/>
            <a:ext cx="2761039" cy="1094841"/>
            <a:chOff x="0" y="0"/>
            <a:chExt cx="701657" cy="278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1657" cy="278230"/>
            </a:xfrm>
            <a:custGeom>
              <a:avLst/>
              <a:gdLst/>
              <a:ahLst/>
              <a:cxnLst/>
              <a:rect l="l" t="t" r="r" b="b"/>
              <a:pathLst>
                <a:path w="701657" h="278230">
                  <a:moveTo>
                    <a:pt x="350829" y="0"/>
                  </a:moveTo>
                  <a:cubicBezTo>
                    <a:pt x="157071" y="0"/>
                    <a:pt x="0" y="62284"/>
                    <a:pt x="0" y="139115"/>
                  </a:cubicBezTo>
                  <a:cubicBezTo>
                    <a:pt x="0" y="215946"/>
                    <a:pt x="157071" y="278230"/>
                    <a:pt x="350829" y="278230"/>
                  </a:cubicBezTo>
                  <a:cubicBezTo>
                    <a:pt x="544586" y="278230"/>
                    <a:pt x="701657" y="215946"/>
                    <a:pt x="701657" y="139115"/>
                  </a:cubicBezTo>
                  <a:cubicBezTo>
                    <a:pt x="701657" y="62284"/>
                    <a:pt x="544586" y="0"/>
                    <a:pt x="350829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5780" y="-31066"/>
              <a:ext cx="570097" cy="2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83231">
            <a:off x="1302603" y="889210"/>
            <a:ext cx="3675923" cy="3675923"/>
          </a:xfrm>
          <a:custGeom>
            <a:avLst/>
            <a:gdLst/>
            <a:ahLst/>
            <a:cxnLst/>
            <a:rect l="l" t="t" r="r" b="b"/>
            <a:pathLst>
              <a:path w="3675923" h="3675923">
                <a:moveTo>
                  <a:pt x="0" y="0"/>
                </a:moveTo>
                <a:lnTo>
                  <a:pt x="3675923" y="0"/>
                </a:lnTo>
                <a:lnTo>
                  <a:pt x="3675923" y="3675923"/>
                </a:lnTo>
                <a:lnTo>
                  <a:pt x="0" y="3675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22356" y="1180771"/>
            <a:ext cx="12999409" cy="8254624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1454">
            <a:off x="4811855" y="6017726"/>
            <a:ext cx="7670920" cy="1409579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0" y="0"/>
                </a:lnTo>
                <a:lnTo>
                  <a:pt x="6443790" y="1409579"/>
                </a:lnTo>
                <a:lnTo>
                  <a:pt x="0" y="14095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002053" y="4265811"/>
            <a:ext cx="4036127" cy="6021189"/>
          </a:xfrm>
          <a:custGeom>
            <a:avLst/>
            <a:gdLst/>
            <a:ahLst/>
            <a:cxnLst/>
            <a:rect l="l" t="t" r="r" b="b"/>
            <a:pathLst>
              <a:path w="5082037" h="6800780">
                <a:moveTo>
                  <a:pt x="5082037" y="0"/>
                </a:moveTo>
                <a:lnTo>
                  <a:pt x="0" y="0"/>
                </a:lnTo>
                <a:lnTo>
                  <a:pt x="0" y="6800780"/>
                </a:lnTo>
                <a:lnTo>
                  <a:pt x="5082037" y="6800780"/>
                </a:lnTo>
                <a:lnTo>
                  <a:pt x="50820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61343">
            <a:off x="16962758" y="7136607"/>
            <a:ext cx="2428370" cy="2428370"/>
          </a:xfrm>
          <a:custGeom>
            <a:avLst/>
            <a:gdLst/>
            <a:ahLst/>
            <a:cxnLst/>
            <a:rect l="l" t="t" r="r" b="b"/>
            <a:pathLst>
              <a:path w="2428370" h="2428370">
                <a:moveTo>
                  <a:pt x="0" y="0"/>
                </a:moveTo>
                <a:lnTo>
                  <a:pt x="2428370" y="0"/>
                </a:lnTo>
                <a:lnTo>
                  <a:pt x="2428370" y="2428370"/>
                </a:lnTo>
                <a:lnTo>
                  <a:pt x="0" y="24283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3676064" y="2928580"/>
            <a:ext cx="1202343" cy="975401"/>
          </a:xfrm>
          <a:custGeom>
            <a:avLst/>
            <a:gdLst/>
            <a:ahLst/>
            <a:cxnLst/>
            <a:rect l="l" t="t" r="r" b="b"/>
            <a:pathLst>
              <a:path w="1202343" h="975401">
                <a:moveTo>
                  <a:pt x="0" y="0"/>
                </a:moveTo>
                <a:lnTo>
                  <a:pt x="1202343" y="0"/>
                </a:lnTo>
                <a:lnTo>
                  <a:pt x="1202343" y="975401"/>
                </a:lnTo>
                <a:lnTo>
                  <a:pt x="0" y="9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09520">
            <a:off x="12920341" y="-2213066"/>
            <a:ext cx="2985381" cy="4125527"/>
          </a:xfrm>
          <a:custGeom>
            <a:avLst/>
            <a:gdLst/>
            <a:ahLst/>
            <a:cxnLst/>
            <a:rect l="l" t="t" r="r" b="b"/>
            <a:pathLst>
              <a:path w="2985381" h="4125527">
                <a:moveTo>
                  <a:pt x="0" y="0"/>
                </a:moveTo>
                <a:lnTo>
                  <a:pt x="2985381" y="0"/>
                </a:lnTo>
                <a:lnTo>
                  <a:pt x="2985381" y="4125527"/>
                </a:lnTo>
                <a:lnTo>
                  <a:pt x="0" y="41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91977" y="7838951"/>
            <a:ext cx="2939232" cy="4061753"/>
          </a:xfrm>
          <a:custGeom>
            <a:avLst/>
            <a:gdLst/>
            <a:ahLst/>
            <a:cxnLst/>
            <a:rect l="l" t="t" r="r" b="b"/>
            <a:pathLst>
              <a:path w="2939232" h="4061753">
                <a:moveTo>
                  <a:pt x="0" y="0"/>
                </a:moveTo>
                <a:lnTo>
                  <a:pt x="2939232" y="0"/>
                </a:lnTo>
                <a:lnTo>
                  <a:pt x="2939232" y="4061754"/>
                </a:lnTo>
                <a:lnTo>
                  <a:pt x="0" y="40617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89761">
            <a:off x="903115" y="6456767"/>
            <a:ext cx="911814" cy="922189"/>
          </a:xfrm>
          <a:custGeom>
            <a:avLst/>
            <a:gdLst/>
            <a:ahLst/>
            <a:cxnLst/>
            <a:rect l="l" t="t" r="r" b="b"/>
            <a:pathLst>
              <a:path w="911814" h="922189">
                <a:moveTo>
                  <a:pt x="0" y="0"/>
                </a:moveTo>
                <a:lnTo>
                  <a:pt x="911814" y="0"/>
                </a:lnTo>
                <a:lnTo>
                  <a:pt x="911814" y="922189"/>
                </a:lnTo>
                <a:lnTo>
                  <a:pt x="0" y="92218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319696" y="-1533953"/>
            <a:ext cx="3714494" cy="3677349"/>
          </a:xfrm>
          <a:custGeom>
            <a:avLst/>
            <a:gdLst/>
            <a:ahLst/>
            <a:cxnLst/>
            <a:rect l="l" t="t" r="r" b="b"/>
            <a:pathLst>
              <a:path w="3714494" h="3677349">
                <a:moveTo>
                  <a:pt x="0" y="0"/>
                </a:moveTo>
                <a:lnTo>
                  <a:pt x="3714494" y="0"/>
                </a:lnTo>
                <a:lnTo>
                  <a:pt x="3714494" y="3677349"/>
                </a:lnTo>
                <a:lnTo>
                  <a:pt x="0" y="367734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4686742">
            <a:off x="7300023" y="9375181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33945-6210-D103-92A9-5E73A5E495F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5CF2B5-9FE7-D119-33D2-F2FAFED59760}"/>
              </a:ext>
            </a:extLst>
          </p:cNvPr>
          <p:cNvSpPr txBox="1"/>
          <p:nvPr/>
        </p:nvSpPr>
        <p:spPr>
          <a:xfrm>
            <a:off x="2672859" y="2448922"/>
            <a:ext cx="12662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Unit 10</a:t>
            </a:r>
          </a:p>
          <a:p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PERFORMING 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E1F15-15CE-8D27-B5D1-2F9B1628FC50}"/>
              </a:ext>
            </a:extLst>
          </p:cNvPr>
          <p:cNvSpPr txBox="1"/>
          <p:nvPr/>
        </p:nvSpPr>
        <p:spPr>
          <a:xfrm>
            <a:off x="4896203" y="6241143"/>
            <a:ext cx="8078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2: Part 4-5-6</a:t>
            </a:r>
          </a:p>
        </p:txBody>
      </p:sp>
      <p:pic>
        <p:nvPicPr>
          <p:cNvPr id="23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D54B02D7-1166-A547-CCF4-598EB46F1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78306" y="4660439"/>
            <a:ext cx="875371" cy="875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4" name="Picture 13" descr="f6ae210ee89e8be294661c748b11616f.gif">
            <a:extLst>
              <a:ext uri="{FF2B5EF4-FFF2-40B4-BE49-F238E27FC236}">
                <a16:creationId xmlns:a16="http://schemas.microsoft.com/office/drawing/2014/main" id="{C3AE63BE-E6E8-56E6-B32B-73FC1F186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BFA"/>
              </a:clrFrom>
              <a:clrTo>
                <a:srgbClr val="FEFB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442" y="1802189"/>
            <a:ext cx="3364149" cy="3329821"/>
          </a:xfrm>
          <a:prstGeom prst="rect">
            <a:avLst/>
          </a:prstGeom>
        </p:spPr>
      </p:pic>
      <p:pic>
        <p:nvPicPr>
          <p:cNvPr id="15" name="Picture 14" descr="200.gif">
            <a:extLst>
              <a:ext uri="{FF2B5EF4-FFF2-40B4-BE49-F238E27FC236}">
                <a16:creationId xmlns:a16="http://schemas.microsoft.com/office/drawing/2014/main" id="{951462AB-C8D0-1FE6-5151-9868473D022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2515" y="349584"/>
            <a:ext cx="1665854" cy="1717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D81FD4-56FA-1C40-75FB-37596F3CDCC1}"/>
              </a:ext>
            </a:extLst>
          </p:cNvPr>
          <p:cNvSpPr txBox="1"/>
          <p:nvPr/>
        </p:nvSpPr>
        <p:spPr>
          <a:xfrm>
            <a:off x="4582886" y="6210300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 spaces using: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what/ who/ where/ when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91DB7B-C68C-D237-E6DD-F8D7FDBA0885}"/>
                  </a:ext>
                </a:extLst>
              </p:cNvPr>
              <p:cNvSpPr/>
              <p:nvPr/>
            </p:nvSpPr>
            <p:spPr>
              <a:xfrm>
                <a:off x="4876800" y="3238500"/>
                <a:ext cx="8610600" cy="320040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𝑷𝒍𝒂𝒚𝒊𝒏𝒈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𝒈𝒂𝒎𝒆</m:t>
                      </m:r>
                    </m:oMath>
                  </m:oMathPara>
                </a14:m>
                <a:endParaRPr lang="en-US" sz="12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91DB7B-C68C-D237-E6DD-F8D7FDBA0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238500"/>
                <a:ext cx="8610600" cy="3200400"/>
              </a:xfrm>
              <a:prstGeom prst="rect">
                <a:avLst/>
              </a:prstGeom>
              <a:blipFill>
                <a:blip r:embed="rId8"/>
                <a:stretch>
                  <a:fillRect l="-6086" t="-15429" r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E8B4C3-AFB9-99BB-B208-D7053B4E78FC}"/>
              </a:ext>
            </a:extLst>
          </p:cNvPr>
          <p:cNvSpPr/>
          <p:nvPr/>
        </p:nvSpPr>
        <p:spPr>
          <a:xfrm>
            <a:off x="6754586" y="4543961"/>
            <a:ext cx="4724400" cy="1143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Lucky star</a:t>
            </a:r>
            <a:endParaRPr lang="en-US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nhac-nen-vui-ve-song-dong-de-thuong-www.tiengdong.com">
            <a:hlinkClick r:id="" action="ppaction://media"/>
            <a:extLst>
              <a:ext uri="{FF2B5EF4-FFF2-40B4-BE49-F238E27FC236}">
                <a16:creationId xmlns:a16="http://schemas.microsoft.com/office/drawing/2014/main" id="{8FA3542B-B4B8-C761-41D6-34AED736F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972" y="48741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5594787" y="7489040"/>
            <a:ext cx="5850978" cy="277564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0713" y="7907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4052" y="6479628"/>
            <a:ext cx="8025822" cy="3807372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2565837" y="1442154"/>
            <a:ext cx="919335" cy="919335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06807" y="192429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4727387" y="2761969"/>
            <a:ext cx="1288712" cy="128871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19129" y="7836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9169565" y="1435093"/>
            <a:ext cx="1288712" cy="1288712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738263" y="272380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13388699" y="3375220"/>
            <a:ext cx="1288712" cy="1288712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33058" y="419575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10458277" y="4847171"/>
            <a:ext cx="939149" cy="93914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890218" y="59081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61" name="5-Point Star 60">
            <a:hlinkClick r:id="rId7" action="ppaction://hlinksldjump"/>
          </p:cNvPr>
          <p:cNvSpPr/>
          <p:nvPr/>
        </p:nvSpPr>
        <p:spPr>
          <a:xfrm>
            <a:off x="14677411" y="1206236"/>
            <a:ext cx="1288712" cy="1288712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26431" y="272380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3" name="5-Point Star 62">
            <a:hlinkClick r:id="rId8" action="ppaction://hlinksldjump"/>
          </p:cNvPr>
          <p:cNvSpPr/>
          <p:nvPr/>
        </p:nvSpPr>
        <p:spPr>
          <a:xfrm>
            <a:off x="1099046" y="3375220"/>
            <a:ext cx="644357" cy="6443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52297" y="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5" name="5-Point Star 64">
            <a:hlinkClick r:id="rId9" action="ppaction://hlinksldjump"/>
          </p:cNvPr>
          <p:cNvSpPr/>
          <p:nvPr/>
        </p:nvSpPr>
        <p:spPr>
          <a:xfrm>
            <a:off x="6755252" y="651416"/>
            <a:ext cx="783677" cy="78367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154488" y="59081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67" name="5-Point Star 66">
            <a:hlinkClick r:id="rId10" action="ppaction://hlinksldjump"/>
          </p:cNvPr>
          <p:cNvSpPr/>
          <p:nvPr/>
        </p:nvSpPr>
        <p:spPr>
          <a:xfrm>
            <a:off x="12030671" y="1242231"/>
            <a:ext cx="837219" cy="83721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734770" y="3018308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69" name="5-Point Star 68">
            <a:hlinkClick r:id="rId11" action="ppaction://hlinksldjump"/>
          </p:cNvPr>
          <p:cNvSpPr/>
          <p:nvPr/>
        </p:nvSpPr>
        <p:spPr>
          <a:xfrm>
            <a:off x="7541500" y="3669724"/>
            <a:ext cx="1288712" cy="128871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24443" y="7272041"/>
            <a:ext cx="8610819" cy="216982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1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11" y="4622875"/>
            <a:ext cx="224961" cy="19900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95" y="2004035"/>
            <a:ext cx="371475" cy="32861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750" y="2799271"/>
            <a:ext cx="309713" cy="27397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21" y="2833770"/>
            <a:ext cx="261419" cy="231255"/>
          </a:xfrm>
          <a:prstGeom prst="rect">
            <a:avLst/>
          </a:prstGeom>
        </p:spPr>
      </p:pic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id="{CF695364-3F36-64E3-5D34-2A586DCF1162}"/>
              </a:ext>
            </a:extLst>
          </p:cNvPr>
          <p:cNvSpPr/>
          <p:nvPr/>
        </p:nvSpPr>
        <p:spPr>
          <a:xfrm>
            <a:off x="16143378" y="9029700"/>
            <a:ext cx="1786243" cy="10979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BD35A-1BCD-5AC5-D9DC-16DCB4E774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0221" y="213790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68" grpId="0"/>
      <p:bldP spid="69" grpId="0" animBg="1"/>
      <p:bldP spid="69" grpId="1" animBg="1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667000" y="1246466"/>
            <a:ext cx="13182600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dirty="0"/>
              <a:t> 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 …………… is your English teacher? </a:t>
            </a:r>
          </a:p>
          <a:p>
            <a:pPr defTabSz="1371600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- Ms. Huong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3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C5F7B-4CA3-971B-3ADE-169D250CC4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590800" y="1769139"/>
            <a:ext cx="12877800" cy="24594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2. …………… is her wallet?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 - On the table.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6294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5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2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891931-5D83-DF32-8ED5-66EB5114CE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693405"/>
            <a:ext cx="12954000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3. …………… does he hate physics?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- Because he knows nothing about 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5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1CD8F-F8FF-3320-D9AB-19FBE49533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562100"/>
            <a:ext cx="12954000" cy="25406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4. ………… did he buy yesterday?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- He bought a car yesterday.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5752106"/>
            <a:ext cx="1143000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8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F4A54-1469-5EE2-B377-8B96A717F3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895600" y="1693405"/>
            <a:ext cx="12420600" cy="23070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5. …………. is the man over there?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- Mrs. John.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0875" y="4520254"/>
            <a:ext cx="8546250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10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23A81D-A5DD-3C63-3E53-22BE0F66B1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342450" y="1482890"/>
            <a:ext cx="13603100" cy="274319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6.………… do you sit in the front of the classroom?</a:t>
            </a:r>
          </a:p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- Because I can’t see at the back.</a:t>
            </a:r>
          </a:p>
          <a:p>
            <a:pPr algn="ctr" defTabSz="1371600">
              <a:defRPr/>
            </a:pP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93292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2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FF481-BBAF-7970-62A9-2F17ED496A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05100" y="1436587"/>
            <a:ext cx="12877800" cy="246387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7. ………… do you go to school with?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– I go with my best friend.</a:t>
            </a:r>
          </a:p>
          <a:p>
            <a:pPr defTabSz="1371600">
              <a:defRPr/>
            </a:pPr>
            <a:endParaRPr lang="en-US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93292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4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37AAFD-C932-1801-BD43-BB133D98B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219027" y="1519363"/>
            <a:ext cx="12192000" cy="23070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8. ………… is Nancy reading? </a:t>
            </a:r>
          </a:p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- She is reading a newspaper.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8567" y="5766749"/>
            <a:ext cx="11510433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7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15D5A-1462-9C63-43C0-18E57CF85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8C83B05F-46F4-2BFC-7900-9F3718A4D6D7}"/>
              </a:ext>
            </a:extLst>
          </p:cNvPr>
          <p:cNvSpPr/>
          <p:nvPr/>
        </p:nvSpPr>
        <p:spPr>
          <a:xfrm>
            <a:off x="-5286" y="-31349"/>
            <a:ext cx="18293286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35136" y="507740"/>
            <a:ext cx="10591479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Table of contents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edges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4355123" y="1618812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oogle Shape;9001;p134">
            <a:extLst>
              <a:ext uri="{FF2B5EF4-FFF2-40B4-BE49-F238E27FC236}">
                <a16:creationId xmlns:a16="http://schemas.microsoft.com/office/drawing/2014/main" id="{AD3182A1-7CD4-8BB2-6C75-7315528B3FD3}"/>
              </a:ext>
            </a:extLst>
          </p:cNvPr>
          <p:cNvGrpSpPr/>
          <p:nvPr/>
        </p:nvGrpSpPr>
        <p:grpSpPr>
          <a:xfrm rot="16200000">
            <a:off x="6049198" y="-1135213"/>
            <a:ext cx="5187077" cy="13417026"/>
            <a:chOff x="1454807" y="1810421"/>
            <a:chExt cx="1031766" cy="2789030"/>
          </a:xfrm>
        </p:grpSpPr>
        <p:sp>
          <p:nvSpPr>
            <p:cNvPr id="23" name="Google Shape;9002;p134">
              <a:extLst>
                <a:ext uri="{FF2B5EF4-FFF2-40B4-BE49-F238E27FC236}">
                  <a16:creationId xmlns:a16="http://schemas.microsoft.com/office/drawing/2014/main" id="{7B4D045D-5C27-2F4A-5C9B-BC51189303F5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9003;p134">
              <a:extLst>
                <a:ext uri="{FF2B5EF4-FFF2-40B4-BE49-F238E27FC236}">
                  <a16:creationId xmlns:a16="http://schemas.microsoft.com/office/drawing/2014/main" id="{5FAAFB6C-A7DB-1B25-4F96-9ABD8375DAC9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9004;p134">
              <a:extLst>
                <a:ext uri="{FF2B5EF4-FFF2-40B4-BE49-F238E27FC236}">
                  <a16:creationId xmlns:a16="http://schemas.microsoft.com/office/drawing/2014/main" id="{E4BCFA60-A2A9-C481-CA0C-2C25F1F25821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005;p134">
              <a:extLst>
                <a:ext uri="{FF2B5EF4-FFF2-40B4-BE49-F238E27FC236}">
                  <a16:creationId xmlns:a16="http://schemas.microsoft.com/office/drawing/2014/main" id="{4885D701-CBD8-4CAD-B6B7-397F0B46E3F9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9006;p134">
              <a:extLst>
                <a:ext uri="{FF2B5EF4-FFF2-40B4-BE49-F238E27FC236}">
                  <a16:creationId xmlns:a16="http://schemas.microsoft.com/office/drawing/2014/main" id="{5097C9A7-1ECB-A31B-3011-53A053E8C9A0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007;p134">
              <a:extLst>
                <a:ext uri="{FF2B5EF4-FFF2-40B4-BE49-F238E27FC236}">
                  <a16:creationId xmlns:a16="http://schemas.microsoft.com/office/drawing/2014/main" id="{974F2601-3FFF-15BE-5E6A-CB739FFB0F7C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008;p134">
              <a:extLst>
                <a:ext uri="{FF2B5EF4-FFF2-40B4-BE49-F238E27FC236}">
                  <a16:creationId xmlns:a16="http://schemas.microsoft.com/office/drawing/2014/main" id="{9903C08B-AE71-9CB2-B827-713A02A808DC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009;p134">
              <a:extLst>
                <a:ext uri="{FF2B5EF4-FFF2-40B4-BE49-F238E27FC236}">
                  <a16:creationId xmlns:a16="http://schemas.microsoft.com/office/drawing/2014/main" id="{B14378BD-3FBE-8191-00A0-18A80061892C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010;p134">
              <a:extLst>
                <a:ext uri="{FF2B5EF4-FFF2-40B4-BE49-F238E27FC236}">
                  <a16:creationId xmlns:a16="http://schemas.microsoft.com/office/drawing/2014/main" id="{178D5B65-3F15-67FD-E7EF-15A252897BE5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011;p134">
              <a:extLst>
                <a:ext uri="{FF2B5EF4-FFF2-40B4-BE49-F238E27FC236}">
                  <a16:creationId xmlns:a16="http://schemas.microsoft.com/office/drawing/2014/main" id="{F3D66CE1-130A-6B0C-6A6F-E3AABB706406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012;p134">
              <a:extLst>
                <a:ext uri="{FF2B5EF4-FFF2-40B4-BE49-F238E27FC236}">
                  <a16:creationId xmlns:a16="http://schemas.microsoft.com/office/drawing/2014/main" id="{0CD960A8-081A-CA69-5D21-79B2987F5795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013;p134">
              <a:extLst>
                <a:ext uri="{FF2B5EF4-FFF2-40B4-BE49-F238E27FC236}">
                  <a16:creationId xmlns:a16="http://schemas.microsoft.com/office/drawing/2014/main" id="{47A2773E-5F92-9494-D7A4-8F2B88AA2535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014;p134">
              <a:extLst>
                <a:ext uri="{FF2B5EF4-FFF2-40B4-BE49-F238E27FC236}">
                  <a16:creationId xmlns:a16="http://schemas.microsoft.com/office/drawing/2014/main" id="{05DEBAA3-2C10-39FB-5A32-4B047569C3AA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015;p134">
              <a:extLst>
                <a:ext uri="{FF2B5EF4-FFF2-40B4-BE49-F238E27FC236}">
                  <a16:creationId xmlns:a16="http://schemas.microsoft.com/office/drawing/2014/main" id="{052A7DCC-6964-63CC-D4AE-8B55F6F6C01A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016;p134">
              <a:extLst>
                <a:ext uri="{FF2B5EF4-FFF2-40B4-BE49-F238E27FC236}">
                  <a16:creationId xmlns:a16="http://schemas.microsoft.com/office/drawing/2014/main" id="{5CBDAAF5-E127-5EF7-4F2E-7C415DE5C77C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9017;p134">
              <a:extLst>
                <a:ext uri="{FF2B5EF4-FFF2-40B4-BE49-F238E27FC236}">
                  <a16:creationId xmlns:a16="http://schemas.microsoft.com/office/drawing/2014/main" id="{86046AE3-4507-47EE-51B4-9EDCF6BC334A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68" name="Google Shape;9018;p134">
                <a:extLst>
                  <a:ext uri="{FF2B5EF4-FFF2-40B4-BE49-F238E27FC236}">
                    <a16:creationId xmlns:a16="http://schemas.microsoft.com/office/drawing/2014/main" id="{4B7E2FBF-6B2D-A5B9-DC81-809DAF357BE2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9019;p134">
                <a:extLst>
                  <a:ext uri="{FF2B5EF4-FFF2-40B4-BE49-F238E27FC236}">
                    <a16:creationId xmlns:a16="http://schemas.microsoft.com/office/drawing/2014/main" id="{31B5E987-A424-34CB-16CC-4EEF64D0EFB1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9020;p134">
                <a:extLst>
                  <a:ext uri="{FF2B5EF4-FFF2-40B4-BE49-F238E27FC236}">
                    <a16:creationId xmlns:a16="http://schemas.microsoft.com/office/drawing/2014/main" id="{D187950A-679C-FA38-E53A-52ABD186908B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9021;p134">
                <a:extLst>
                  <a:ext uri="{FF2B5EF4-FFF2-40B4-BE49-F238E27FC236}">
                    <a16:creationId xmlns:a16="http://schemas.microsoft.com/office/drawing/2014/main" id="{A8DA38A5-FACB-A2B4-975E-E27C9F8EDFB4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9022;p134">
                <a:extLst>
                  <a:ext uri="{FF2B5EF4-FFF2-40B4-BE49-F238E27FC236}">
                    <a16:creationId xmlns:a16="http://schemas.microsoft.com/office/drawing/2014/main" id="{4189A5A7-92C8-9857-327D-C1503FA730B6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23;p134">
                <a:extLst>
                  <a:ext uri="{FF2B5EF4-FFF2-40B4-BE49-F238E27FC236}">
                    <a16:creationId xmlns:a16="http://schemas.microsoft.com/office/drawing/2014/main" id="{FB9DC3FE-6047-4F94-635F-981E4B63F301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9024;p134">
              <a:extLst>
                <a:ext uri="{FF2B5EF4-FFF2-40B4-BE49-F238E27FC236}">
                  <a16:creationId xmlns:a16="http://schemas.microsoft.com/office/drawing/2014/main" id="{904358F9-D11E-8BA4-A6B4-2C6DB57EFA47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61" name="Google Shape;9025;p134">
                <a:extLst>
                  <a:ext uri="{FF2B5EF4-FFF2-40B4-BE49-F238E27FC236}">
                    <a16:creationId xmlns:a16="http://schemas.microsoft.com/office/drawing/2014/main" id="{BAC49939-4168-2232-2D21-4369767C08E7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9026;p134">
                <a:extLst>
                  <a:ext uri="{FF2B5EF4-FFF2-40B4-BE49-F238E27FC236}">
                    <a16:creationId xmlns:a16="http://schemas.microsoft.com/office/drawing/2014/main" id="{9B48A435-810D-A77A-4DBC-7C58662575C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9027;p134">
                <a:extLst>
                  <a:ext uri="{FF2B5EF4-FFF2-40B4-BE49-F238E27FC236}">
                    <a16:creationId xmlns:a16="http://schemas.microsoft.com/office/drawing/2014/main" id="{400FD927-FA6E-B04C-6413-772E8C7AC81C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9028;p134">
                <a:extLst>
                  <a:ext uri="{FF2B5EF4-FFF2-40B4-BE49-F238E27FC236}">
                    <a16:creationId xmlns:a16="http://schemas.microsoft.com/office/drawing/2014/main" id="{39FAEF0F-3462-5473-69A4-138A53D9E320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9029;p134">
                <a:extLst>
                  <a:ext uri="{FF2B5EF4-FFF2-40B4-BE49-F238E27FC236}">
                    <a16:creationId xmlns:a16="http://schemas.microsoft.com/office/drawing/2014/main" id="{DDE608BA-C1E2-1BC0-38B9-0E0D7C46B1A5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9030;p134">
                <a:extLst>
                  <a:ext uri="{FF2B5EF4-FFF2-40B4-BE49-F238E27FC236}">
                    <a16:creationId xmlns:a16="http://schemas.microsoft.com/office/drawing/2014/main" id="{7EAA2469-6BFE-C43B-393A-8B4DFD3F6CE1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9031;p134">
                <a:extLst>
                  <a:ext uri="{FF2B5EF4-FFF2-40B4-BE49-F238E27FC236}">
                    <a16:creationId xmlns:a16="http://schemas.microsoft.com/office/drawing/2014/main" id="{65711EF0-0CB2-036C-9BD4-16D78BD66236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0" name="Google Shape;9032;p134">
              <a:extLst>
                <a:ext uri="{FF2B5EF4-FFF2-40B4-BE49-F238E27FC236}">
                  <a16:creationId xmlns:a16="http://schemas.microsoft.com/office/drawing/2014/main" id="{1ED47BEB-3FE0-634F-1080-0A281B047714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58" name="Google Shape;9033;p134">
                <a:extLst>
                  <a:ext uri="{FF2B5EF4-FFF2-40B4-BE49-F238E27FC236}">
                    <a16:creationId xmlns:a16="http://schemas.microsoft.com/office/drawing/2014/main" id="{CBE8A939-52EF-7EBE-558B-2CE627B88157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9034;p134">
                <a:extLst>
                  <a:ext uri="{FF2B5EF4-FFF2-40B4-BE49-F238E27FC236}">
                    <a16:creationId xmlns:a16="http://schemas.microsoft.com/office/drawing/2014/main" id="{962E4C1A-5578-AD71-380B-A88ABBC18634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9035;p134">
                <a:extLst>
                  <a:ext uri="{FF2B5EF4-FFF2-40B4-BE49-F238E27FC236}">
                    <a16:creationId xmlns:a16="http://schemas.microsoft.com/office/drawing/2014/main" id="{68E0449E-4A67-0078-9892-67EC57151988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9036;p134">
              <a:extLst>
                <a:ext uri="{FF2B5EF4-FFF2-40B4-BE49-F238E27FC236}">
                  <a16:creationId xmlns:a16="http://schemas.microsoft.com/office/drawing/2014/main" id="{20FF8CDF-A4E6-A809-CFBC-F49A94DAFA19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49" name="Google Shape;9037;p134">
                <a:extLst>
                  <a:ext uri="{FF2B5EF4-FFF2-40B4-BE49-F238E27FC236}">
                    <a16:creationId xmlns:a16="http://schemas.microsoft.com/office/drawing/2014/main" id="{A804270B-F8EE-7747-DD23-9BCCABAFE4AC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9038;p134">
                <a:extLst>
                  <a:ext uri="{FF2B5EF4-FFF2-40B4-BE49-F238E27FC236}">
                    <a16:creationId xmlns:a16="http://schemas.microsoft.com/office/drawing/2014/main" id="{F2462378-4FC6-9E96-E001-44EBAF49CEE7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9039;p134">
                <a:extLst>
                  <a:ext uri="{FF2B5EF4-FFF2-40B4-BE49-F238E27FC236}">
                    <a16:creationId xmlns:a16="http://schemas.microsoft.com/office/drawing/2014/main" id="{6560B8B7-3FCE-14BB-CCC6-5C3B7B8EB86B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9040;p134">
                <a:extLst>
                  <a:ext uri="{FF2B5EF4-FFF2-40B4-BE49-F238E27FC236}">
                    <a16:creationId xmlns:a16="http://schemas.microsoft.com/office/drawing/2014/main" id="{DEBE3475-D799-5BCD-4869-1A301B9A0EF6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9041;p134">
                <a:extLst>
                  <a:ext uri="{FF2B5EF4-FFF2-40B4-BE49-F238E27FC236}">
                    <a16:creationId xmlns:a16="http://schemas.microsoft.com/office/drawing/2014/main" id="{6BCEE6A4-23BD-5125-40CE-836827890022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9042;p134">
                <a:extLst>
                  <a:ext uri="{FF2B5EF4-FFF2-40B4-BE49-F238E27FC236}">
                    <a16:creationId xmlns:a16="http://schemas.microsoft.com/office/drawing/2014/main" id="{49F67514-733D-7B04-AA64-52009D993E83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9043;p134">
                <a:extLst>
                  <a:ext uri="{FF2B5EF4-FFF2-40B4-BE49-F238E27FC236}">
                    <a16:creationId xmlns:a16="http://schemas.microsoft.com/office/drawing/2014/main" id="{9476FCC1-33E7-1CCF-0D80-C86EF7CB56E0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9044;p134">
                <a:extLst>
                  <a:ext uri="{FF2B5EF4-FFF2-40B4-BE49-F238E27FC236}">
                    <a16:creationId xmlns:a16="http://schemas.microsoft.com/office/drawing/2014/main" id="{4E2DF620-0C40-CA25-EA54-311E25156965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9045;p134">
                <a:extLst>
                  <a:ext uri="{FF2B5EF4-FFF2-40B4-BE49-F238E27FC236}">
                    <a16:creationId xmlns:a16="http://schemas.microsoft.com/office/drawing/2014/main" id="{744D5FB2-9E54-87FF-5D53-86C4D7E677A4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2" name="Google Shape;9046;p134">
              <a:extLst>
                <a:ext uri="{FF2B5EF4-FFF2-40B4-BE49-F238E27FC236}">
                  <a16:creationId xmlns:a16="http://schemas.microsoft.com/office/drawing/2014/main" id="{348C1878-9162-44BA-FAA7-1530F154C3C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43" name="Google Shape;9047;p134">
                <a:extLst>
                  <a:ext uri="{FF2B5EF4-FFF2-40B4-BE49-F238E27FC236}">
                    <a16:creationId xmlns:a16="http://schemas.microsoft.com/office/drawing/2014/main" id="{6E2D10EC-FB71-4639-77C6-B49B972CD7CD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9048;p134">
                <a:extLst>
                  <a:ext uri="{FF2B5EF4-FFF2-40B4-BE49-F238E27FC236}">
                    <a16:creationId xmlns:a16="http://schemas.microsoft.com/office/drawing/2014/main" id="{38768E18-D119-723E-6844-0732285A2A45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9049;p134">
                <a:extLst>
                  <a:ext uri="{FF2B5EF4-FFF2-40B4-BE49-F238E27FC236}">
                    <a16:creationId xmlns:a16="http://schemas.microsoft.com/office/drawing/2014/main" id="{1336EB9B-11F5-AFBE-1C8C-A7E563093084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9050;p134">
                <a:extLst>
                  <a:ext uri="{FF2B5EF4-FFF2-40B4-BE49-F238E27FC236}">
                    <a16:creationId xmlns:a16="http://schemas.microsoft.com/office/drawing/2014/main" id="{70B3428A-59F2-7B05-3E39-BDD792C9B323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9051;p134">
                <a:extLst>
                  <a:ext uri="{FF2B5EF4-FFF2-40B4-BE49-F238E27FC236}">
                    <a16:creationId xmlns:a16="http://schemas.microsoft.com/office/drawing/2014/main" id="{CF4613F1-AEE9-D29F-8DAF-6B01AC27240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9052;p134">
                <a:extLst>
                  <a:ext uri="{FF2B5EF4-FFF2-40B4-BE49-F238E27FC236}">
                    <a16:creationId xmlns:a16="http://schemas.microsoft.com/office/drawing/2014/main" id="{A2C4E5BE-9ED1-6F20-DD3E-31D7F0B4CBAB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0E47ED3-3C3B-12BC-E5AE-020ADE740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522" y="2203239"/>
            <a:ext cx="3589034" cy="3340370"/>
          </a:xfrm>
          <a:prstGeom prst="rect">
            <a:avLst/>
          </a:prstGeom>
        </p:spPr>
      </p:pic>
      <p:sp>
        <p:nvSpPr>
          <p:cNvPr id="75" name="Google Shape;5651;p37">
            <a:extLst>
              <a:ext uri="{FF2B5EF4-FFF2-40B4-BE49-F238E27FC236}">
                <a16:creationId xmlns:a16="http://schemas.microsoft.com/office/drawing/2014/main" id="{4CB0D566-4C1B-1EFD-F2E7-78F1D848B8FD}"/>
              </a:ext>
            </a:extLst>
          </p:cNvPr>
          <p:cNvSpPr txBox="1">
            <a:spLocks/>
          </p:cNvSpPr>
          <p:nvPr/>
        </p:nvSpPr>
        <p:spPr>
          <a:xfrm>
            <a:off x="4315768" y="4177935"/>
            <a:ext cx="3839760" cy="116634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Presentation</a:t>
            </a:r>
          </a:p>
        </p:txBody>
      </p:sp>
      <p:sp>
        <p:nvSpPr>
          <p:cNvPr id="76" name="Google Shape;5646;p37">
            <a:extLst>
              <a:ext uri="{FF2B5EF4-FFF2-40B4-BE49-F238E27FC236}">
                <a16:creationId xmlns:a16="http://schemas.microsoft.com/office/drawing/2014/main" id="{0AAC3779-74CD-5DB3-EC71-49DDE128670E}"/>
              </a:ext>
            </a:extLst>
          </p:cNvPr>
          <p:cNvSpPr txBox="1">
            <a:spLocks/>
          </p:cNvSpPr>
          <p:nvPr/>
        </p:nvSpPr>
        <p:spPr>
          <a:xfrm>
            <a:off x="5359261" y="2407079"/>
            <a:ext cx="1453218" cy="819509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02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CA69C1A-44C4-788E-4FFA-7F2214AF2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3758" y="2109106"/>
            <a:ext cx="3633170" cy="3341732"/>
          </a:xfrm>
          <a:prstGeom prst="rect">
            <a:avLst/>
          </a:prstGeom>
        </p:spPr>
      </p:pic>
      <p:sp>
        <p:nvSpPr>
          <p:cNvPr id="78" name="Google Shape;5654;p37">
            <a:extLst>
              <a:ext uri="{FF2B5EF4-FFF2-40B4-BE49-F238E27FC236}">
                <a16:creationId xmlns:a16="http://schemas.microsoft.com/office/drawing/2014/main" id="{60515514-42CD-778A-BFFC-1FB3A14AC129}"/>
              </a:ext>
            </a:extLst>
          </p:cNvPr>
          <p:cNvSpPr txBox="1">
            <a:spLocks/>
          </p:cNvSpPr>
          <p:nvPr/>
        </p:nvSpPr>
        <p:spPr>
          <a:xfrm>
            <a:off x="9138714" y="4352890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Production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AE5DB91-70F1-7C12-6498-73569AD77F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8428" y="5470368"/>
            <a:ext cx="3429053" cy="3342888"/>
          </a:xfrm>
          <a:prstGeom prst="rect">
            <a:avLst/>
          </a:prstGeom>
        </p:spPr>
      </p:pic>
      <p:sp>
        <p:nvSpPr>
          <p:cNvPr id="80" name="Google Shape;5652;p37">
            <a:extLst>
              <a:ext uri="{FF2B5EF4-FFF2-40B4-BE49-F238E27FC236}">
                <a16:creationId xmlns:a16="http://schemas.microsoft.com/office/drawing/2014/main" id="{3BAC3CBF-C738-80BF-89C6-E3D918F16910}"/>
              </a:ext>
            </a:extLst>
          </p:cNvPr>
          <p:cNvSpPr txBox="1">
            <a:spLocks/>
          </p:cNvSpPr>
          <p:nvPr/>
        </p:nvSpPr>
        <p:spPr>
          <a:xfrm>
            <a:off x="10345272" y="2275963"/>
            <a:ext cx="1462800" cy="87852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04</a:t>
            </a:r>
          </a:p>
        </p:txBody>
      </p:sp>
      <p:sp>
        <p:nvSpPr>
          <p:cNvPr id="81" name="Google Shape;5651;p37">
            <a:extLst>
              <a:ext uri="{FF2B5EF4-FFF2-40B4-BE49-F238E27FC236}">
                <a16:creationId xmlns:a16="http://schemas.microsoft.com/office/drawing/2014/main" id="{EB3949F9-B388-C5C7-0686-2DDD83E907E7}"/>
              </a:ext>
            </a:extLst>
          </p:cNvPr>
          <p:cNvSpPr txBox="1">
            <a:spLocks/>
          </p:cNvSpPr>
          <p:nvPr/>
        </p:nvSpPr>
        <p:spPr>
          <a:xfrm>
            <a:off x="2681980" y="7701180"/>
            <a:ext cx="4023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Warm-up</a:t>
            </a:r>
          </a:p>
        </p:txBody>
      </p:sp>
      <p:sp>
        <p:nvSpPr>
          <p:cNvPr id="82" name="Google Shape;5652;p37">
            <a:extLst>
              <a:ext uri="{FF2B5EF4-FFF2-40B4-BE49-F238E27FC236}">
                <a16:creationId xmlns:a16="http://schemas.microsoft.com/office/drawing/2014/main" id="{DAF43E6F-C50B-E00C-3672-58EA857013CE}"/>
              </a:ext>
            </a:extLst>
          </p:cNvPr>
          <p:cNvSpPr txBox="1">
            <a:spLocks/>
          </p:cNvSpPr>
          <p:nvPr/>
        </p:nvSpPr>
        <p:spPr>
          <a:xfrm>
            <a:off x="3076942" y="5413535"/>
            <a:ext cx="1462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5250" b="1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57EB246-57B0-71A9-93E5-1C393416F5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670" y="5364039"/>
            <a:ext cx="3606903" cy="3296051"/>
          </a:xfrm>
          <a:prstGeom prst="rect">
            <a:avLst/>
          </a:prstGeom>
        </p:spPr>
      </p:pic>
      <p:sp>
        <p:nvSpPr>
          <p:cNvPr id="84" name="Google Shape;5645;p37">
            <a:extLst>
              <a:ext uri="{FF2B5EF4-FFF2-40B4-BE49-F238E27FC236}">
                <a16:creationId xmlns:a16="http://schemas.microsoft.com/office/drawing/2014/main" id="{D0CB5A29-9790-A487-ADBD-E65CA54E9AAF}"/>
              </a:ext>
            </a:extLst>
          </p:cNvPr>
          <p:cNvSpPr txBox="1">
            <a:spLocks/>
          </p:cNvSpPr>
          <p:nvPr/>
        </p:nvSpPr>
        <p:spPr>
          <a:xfrm>
            <a:off x="6650667" y="7596062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Practice</a:t>
            </a:r>
          </a:p>
        </p:txBody>
      </p:sp>
      <p:sp>
        <p:nvSpPr>
          <p:cNvPr id="87" name="Google Shape;5655;p37">
            <a:extLst>
              <a:ext uri="{FF2B5EF4-FFF2-40B4-BE49-F238E27FC236}">
                <a16:creationId xmlns:a16="http://schemas.microsoft.com/office/drawing/2014/main" id="{DB3C213D-A808-0F2D-51C9-89292FCF07DF}"/>
              </a:ext>
            </a:extLst>
          </p:cNvPr>
          <p:cNvSpPr txBox="1">
            <a:spLocks/>
          </p:cNvSpPr>
          <p:nvPr/>
        </p:nvSpPr>
        <p:spPr>
          <a:xfrm>
            <a:off x="7902606" y="5243244"/>
            <a:ext cx="1504608" cy="1014893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03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6573F95-3CC9-AE1F-B18A-2BFB169A13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46752" y="5420245"/>
            <a:ext cx="3504498" cy="3262251"/>
          </a:xfrm>
          <a:prstGeom prst="rect">
            <a:avLst/>
          </a:prstGeom>
        </p:spPr>
      </p:pic>
      <p:sp>
        <p:nvSpPr>
          <p:cNvPr id="89" name="Google Shape;5660;p37">
            <a:extLst>
              <a:ext uri="{FF2B5EF4-FFF2-40B4-BE49-F238E27FC236}">
                <a16:creationId xmlns:a16="http://schemas.microsoft.com/office/drawing/2014/main" id="{081C50DE-AD1C-9B87-BD03-2AB0B782F0C0}"/>
              </a:ext>
            </a:extLst>
          </p:cNvPr>
          <p:cNvSpPr txBox="1">
            <a:spLocks/>
          </p:cNvSpPr>
          <p:nvPr/>
        </p:nvSpPr>
        <p:spPr>
          <a:xfrm>
            <a:off x="11651170" y="7557337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Wrap–up &amp; Assessment</a:t>
            </a:r>
          </a:p>
        </p:txBody>
      </p:sp>
      <p:sp>
        <p:nvSpPr>
          <p:cNvPr id="90" name="Google Shape;5658;p37">
            <a:extLst>
              <a:ext uri="{FF2B5EF4-FFF2-40B4-BE49-F238E27FC236}">
                <a16:creationId xmlns:a16="http://schemas.microsoft.com/office/drawing/2014/main" id="{A7C6C69C-0678-3614-72B8-1D5336B6F9ED}"/>
              </a:ext>
            </a:extLst>
          </p:cNvPr>
          <p:cNvSpPr txBox="1">
            <a:spLocks/>
          </p:cNvSpPr>
          <p:nvPr/>
        </p:nvSpPr>
        <p:spPr>
          <a:xfrm>
            <a:off x="12846132" y="5328768"/>
            <a:ext cx="14628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05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8642F04-D1DE-2A92-54E5-4EF44F2E1E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68095">
            <a:off x="14161297" y="7697422"/>
            <a:ext cx="4523021" cy="25215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57AEBC2-7373-E460-B846-8228A15038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2" y="3340304"/>
            <a:ext cx="3394349" cy="658104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4CAA0BB-42A2-70ED-0249-C7A10870C3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8178" y="214000"/>
            <a:ext cx="2144903" cy="1028441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30A50EBD-5E08-6A3A-F110-37688F2A9C34}"/>
              </a:ext>
            </a:extLst>
          </p:cNvPr>
          <p:cNvSpPr/>
          <p:nvPr/>
        </p:nvSpPr>
        <p:spPr>
          <a:xfrm>
            <a:off x="7043804" y="9194345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422B17BA-C2DA-381B-ACF7-AEB890D81B48}"/>
              </a:ext>
            </a:extLst>
          </p:cNvPr>
          <p:cNvSpPr/>
          <p:nvPr/>
        </p:nvSpPr>
        <p:spPr>
          <a:xfrm>
            <a:off x="2165158" y="1794273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44057A1-93E9-113B-E03A-7F18084A921C}"/>
              </a:ext>
            </a:extLst>
          </p:cNvPr>
          <p:cNvSpPr/>
          <p:nvPr/>
        </p:nvSpPr>
        <p:spPr>
          <a:xfrm rot="-2449221">
            <a:off x="7832438" y="67167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A455D5D4-E91B-CA88-B36F-4B01C7FAFD57}"/>
              </a:ext>
            </a:extLst>
          </p:cNvPr>
          <p:cNvSpPr/>
          <p:nvPr/>
        </p:nvSpPr>
        <p:spPr>
          <a:xfrm rot="5400000" flipH="1" flipV="1">
            <a:off x="16575166" y="171587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9612C8F-0F99-CB89-3C62-6FD503CD7342}"/>
              </a:ext>
            </a:extLst>
          </p:cNvPr>
          <p:cNvSpPr/>
          <p:nvPr/>
        </p:nvSpPr>
        <p:spPr>
          <a:xfrm flipH="1" flipV="1">
            <a:off x="2866591" y="755733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1C4A4B4-E300-93A6-8D3E-FA64FEBEED39}"/>
              </a:ext>
            </a:extLst>
          </p:cNvPr>
          <p:cNvSpPr/>
          <p:nvPr/>
        </p:nvSpPr>
        <p:spPr>
          <a:xfrm>
            <a:off x="16076645" y="5143500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E521BDE-526D-4687-6D4B-0802C35CB164}"/>
              </a:ext>
            </a:extLst>
          </p:cNvPr>
          <p:cNvSpPr/>
          <p:nvPr/>
        </p:nvSpPr>
        <p:spPr>
          <a:xfrm rot="-9939157">
            <a:off x="9558396" y="8508019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3FAE1EF9-4AA3-4879-AF42-31D59612125A}"/>
              </a:ext>
            </a:extLst>
          </p:cNvPr>
          <p:cNvSpPr/>
          <p:nvPr/>
        </p:nvSpPr>
        <p:spPr>
          <a:xfrm rot="-9939157">
            <a:off x="9703981" y="-184906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05100" y="1669565"/>
            <a:ext cx="12877800" cy="25406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9. ………….did he not come?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- He was busy all 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5704263"/>
            <a:ext cx="1143000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3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A63B80-A3A1-EB83-EE0C-21197C314D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971800" y="1562101"/>
            <a:ext cx="12420600" cy="2362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10. ……… does John come from?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- He comes from England.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6294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0877" y="4520254"/>
            <a:ext cx="8546250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10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F37AC-8D44-20E9-28C4-E14D4B967D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5122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B51CD89D-22D2-1E90-D4C4-58D37B1EC388}"/>
              </a:ext>
            </a:extLst>
          </p:cNvPr>
          <p:cNvSpPr/>
          <p:nvPr/>
        </p:nvSpPr>
        <p:spPr>
          <a:xfrm>
            <a:off x="1066800" y="1810022"/>
            <a:ext cx="15849600" cy="847697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26C7714-5D57-A7CB-1B1D-329F05F3DE30}"/>
              </a:ext>
            </a:extLst>
          </p:cNvPr>
          <p:cNvSpPr/>
          <p:nvPr/>
        </p:nvSpPr>
        <p:spPr>
          <a:xfrm>
            <a:off x="-1524000" y="0"/>
            <a:ext cx="21336000" cy="1810022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3AAF9A-F5D0-1AB6-ED22-C2D2EEFE25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410BDD-3FBB-1455-B0B0-85B7D73428CA}"/>
              </a:ext>
            </a:extLst>
          </p:cNvPr>
          <p:cNvSpPr txBox="1"/>
          <p:nvPr/>
        </p:nvSpPr>
        <p:spPr>
          <a:xfrm>
            <a:off x="533400" y="543092"/>
            <a:ext cx="1515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Read the text in Activity 4 again. Answer the questions below.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Comic Sans" panose="020B060402020202020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D48D31A-3741-CE05-8B64-32F96FBF4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052" y="8243209"/>
            <a:ext cx="2422287" cy="2046833"/>
          </a:xfrm>
          <a:prstGeom prst="rect">
            <a:avLst/>
          </a:prstGeom>
        </p:spPr>
      </p:pic>
      <p:pic>
        <p:nvPicPr>
          <p:cNvPr id="2" name="图片 11">
            <a:extLst>
              <a:ext uri="{FF2B5EF4-FFF2-40B4-BE49-F238E27FC236}">
                <a16:creationId xmlns:a16="http://schemas.microsoft.com/office/drawing/2014/main" id="{53E13564-F217-4F64-11CC-EA9BBF39B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3084" y="7876271"/>
            <a:ext cx="2037116" cy="2362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28304E-8D5A-48C2-8687-015DCD2016D0}"/>
              </a:ext>
            </a:extLst>
          </p:cNvPr>
          <p:cNvSpPr txBox="1"/>
          <p:nvPr/>
        </p:nvSpPr>
        <p:spPr>
          <a:xfrm>
            <a:off x="2445542" y="2064792"/>
            <a:ext cx="1295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1 Who was Charlie Chaplin?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2 What did his famous character wear on his head?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3 Why did Charlie sing on stage at age five?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4 Where did he go when he was 21?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5 What did he do for 65 years?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CB8AF53-5EF9-6BD7-28CD-59CD7DAC2C72}"/>
              </a:ext>
            </a:extLst>
          </p:cNvPr>
          <p:cNvSpPr/>
          <p:nvPr/>
        </p:nvSpPr>
        <p:spPr>
          <a:xfrm>
            <a:off x="2140742" y="2937832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91A2AF1-4ED1-EE5A-4DA2-0290E1A01094}"/>
              </a:ext>
            </a:extLst>
          </p:cNvPr>
          <p:cNvSpPr/>
          <p:nvPr/>
        </p:nvSpPr>
        <p:spPr>
          <a:xfrm>
            <a:off x="2123205" y="4675440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DEDBB27-B8D0-C919-1C4C-4536146F50C7}"/>
              </a:ext>
            </a:extLst>
          </p:cNvPr>
          <p:cNvSpPr/>
          <p:nvPr/>
        </p:nvSpPr>
        <p:spPr>
          <a:xfrm>
            <a:off x="2117690" y="6209529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C371F6-DAFD-90D2-EAC8-A9B4D3A57110}"/>
              </a:ext>
            </a:extLst>
          </p:cNvPr>
          <p:cNvSpPr/>
          <p:nvPr/>
        </p:nvSpPr>
        <p:spPr>
          <a:xfrm>
            <a:off x="2156833" y="7963312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2244CAD-174E-1609-C080-1388E20A4A40}"/>
              </a:ext>
            </a:extLst>
          </p:cNvPr>
          <p:cNvSpPr/>
          <p:nvPr/>
        </p:nvSpPr>
        <p:spPr>
          <a:xfrm>
            <a:off x="2091554" y="9510420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1912B-4A00-B2D6-9491-8831D8FBBB8A}"/>
              </a:ext>
            </a:extLst>
          </p:cNvPr>
          <p:cNvSpPr txBox="1"/>
          <p:nvPr/>
        </p:nvSpPr>
        <p:spPr>
          <a:xfrm>
            <a:off x="2821204" y="2820769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was a famous actor and film director.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5E0D2-758C-437C-8617-30FE8609CE65}"/>
              </a:ext>
            </a:extLst>
          </p:cNvPr>
          <p:cNvSpPr txBox="1"/>
          <p:nvPr/>
        </p:nvSpPr>
        <p:spPr>
          <a:xfrm>
            <a:off x="2888458" y="4519981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wore a black hat.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49CBC-8368-6DD2-6F8D-853E57615E5C}"/>
              </a:ext>
            </a:extLst>
          </p:cNvPr>
          <p:cNvSpPr txBox="1"/>
          <p:nvPr/>
        </p:nvSpPr>
        <p:spPr>
          <a:xfrm>
            <a:off x="2888458" y="6121590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Because his mother was sick.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3DE2D-F60E-D9FB-CD33-EFCFC4DD11E3}"/>
              </a:ext>
            </a:extLst>
          </p:cNvPr>
          <p:cNvSpPr txBox="1"/>
          <p:nvPr/>
        </p:nvSpPr>
        <p:spPr>
          <a:xfrm>
            <a:off x="2888458" y="7830647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went to America.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85AE9-7386-810B-C1D2-8E3AE0DCAE0E}"/>
              </a:ext>
            </a:extLst>
          </p:cNvPr>
          <p:cNvSpPr txBox="1"/>
          <p:nvPr/>
        </p:nvSpPr>
        <p:spPr>
          <a:xfrm>
            <a:off x="2893007" y="9429749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made films for 65 years.</a:t>
            </a:r>
          </a:p>
        </p:txBody>
      </p:sp>
    </p:spTree>
    <p:extLst>
      <p:ext uri="{BB962C8B-B14F-4D97-AF65-F5344CB8AC3E}">
        <p14:creationId xmlns:p14="http://schemas.microsoft.com/office/powerpoint/2010/main" val="5109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4" grpId="0"/>
      <p:bldP spid="15" grpId="0"/>
      <p:bldP spid="1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1812" y="1697441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40904" y="2768910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556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DB6EEFB6-12BA-A695-A3ED-0E68859C5B99}"/>
              </a:ext>
            </a:extLst>
          </p:cNvPr>
          <p:cNvSpPr/>
          <p:nvPr/>
        </p:nvSpPr>
        <p:spPr>
          <a:xfrm>
            <a:off x="8207061" y="9119040"/>
            <a:ext cx="10508273" cy="2486213"/>
          </a:xfrm>
          <a:custGeom>
            <a:avLst/>
            <a:gdLst/>
            <a:ahLst/>
            <a:cxnLst/>
            <a:rect l="l" t="t" r="r" b="b"/>
            <a:pathLst>
              <a:path w="10896600" h="7344347">
                <a:moveTo>
                  <a:pt x="0" y="0"/>
                </a:moveTo>
                <a:lnTo>
                  <a:pt x="10896600" y="0"/>
                </a:lnTo>
                <a:lnTo>
                  <a:pt x="10896600" y="7344346"/>
                </a:lnTo>
                <a:lnTo>
                  <a:pt x="0" y="7344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475" r="-24475"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549BA4E0-E675-88DB-700E-6737CFCDE00D}"/>
              </a:ext>
            </a:extLst>
          </p:cNvPr>
          <p:cNvSpPr/>
          <p:nvPr/>
        </p:nvSpPr>
        <p:spPr>
          <a:xfrm rot="245544">
            <a:off x="-453901" y="9233873"/>
            <a:ext cx="19195802" cy="2639653"/>
          </a:xfrm>
          <a:custGeom>
            <a:avLst/>
            <a:gdLst/>
            <a:ahLst/>
            <a:cxnLst/>
            <a:rect l="l" t="t" r="r" b="b"/>
            <a:pathLst>
              <a:path w="19195802" h="6484822">
                <a:moveTo>
                  <a:pt x="0" y="0"/>
                </a:moveTo>
                <a:lnTo>
                  <a:pt x="19195802" y="0"/>
                </a:lnTo>
                <a:lnTo>
                  <a:pt x="19195802" y="6484822"/>
                </a:lnTo>
                <a:lnTo>
                  <a:pt x="0" y="6484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343" r="-21841" b="-144532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31B54F7-78CA-B32F-FA39-2B2A8CEF0170}"/>
              </a:ext>
            </a:extLst>
          </p:cNvPr>
          <p:cNvSpPr/>
          <p:nvPr/>
        </p:nvSpPr>
        <p:spPr>
          <a:xfrm>
            <a:off x="-264019" y="1255899"/>
            <a:ext cx="11978734" cy="9111365"/>
          </a:xfrm>
          <a:custGeom>
            <a:avLst/>
            <a:gdLst/>
            <a:ahLst/>
            <a:cxnLst/>
            <a:rect l="l" t="t" r="r" b="b"/>
            <a:pathLst>
              <a:path w="5042910" h="6465216">
                <a:moveTo>
                  <a:pt x="0" y="0"/>
                </a:moveTo>
                <a:lnTo>
                  <a:pt x="5042910" y="0"/>
                </a:lnTo>
                <a:lnTo>
                  <a:pt x="5042910" y="6465217"/>
                </a:lnTo>
                <a:lnTo>
                  <a:pt x="0" y="6465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4193"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26C7714-5D57-A7CB-1B1D-329F05F3DE30}"/>
              </a:ext>
            </a:extLst>
          </p:cNvPr>
          <p:cNvSpPr/>
          <p:nvPr/>
        </p:nvSpPr>
        <p:spPr>
          <a:xfrm>
            <a:off x="-1676400" y="50824"/>
            <a:ext cx="21336000" cy="1562587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3AAF9A-F5D0-1AB6-ED22-C2D2EEFE25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410BDD-3FBB-1455-B0B0-85B7D73428CA}"/>
              </a:ext>
            </a:extLst>
          </p:cNvPr>
          <p:cNvSpPr txBox="1"/>
          <p:nvPr/>
        </p:nvSpPr>
        <p:spPr>
          <a:xfrm>
            <a:off x="381000" y="561941"/>
            <a:ext cx="1520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" panose="020B0604020202020204" charset="0"/>
              </a:rPr>
              <a:t>6 Let’s talk about Walt Disney. Use the prompts and your ideas.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5769B0A-8185-7FFB-8043-AD2E545D763A}"/>
              </a:ext>
            </a:extLst>
          </p:cNvPr>
          <p:cNvSpPr/>
          <p:nvPr/>
        </p:nvSpPr>
        <p:spPr>
          <a:xfrm>
            <a:off x="10089400" y="1917763"/>
            <a:ext cx="7924800" cy="1095137"/>
          </a:xfrm>
          <a:prstGeom prst="wedgeRoundRectCallout">
            <a:avLst>
              <a:gd name="adj1" fmla="val 43800"/>
              <a:gd name="adj2" fmla="val 89877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Walt Disney was a creative man.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D8320B7D-13C0-634B-95E1-92560D07B1EB}"/>
              </a:ext>
            </a:extLst>
          </p:cNvPr>
          <p:cNvSpPr/>
          <p:nvPr/>
        </p:nvSpPr>
        <p:spPr>
          <a:xfrm>
            <a:off x="11506200" y="3771900"/>
            <a:ext cx="6781800" cy="4426067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E5C10-B53F-084A-E3DF-CC8DDD1D2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4114747"/>
            <a:ext cx="6203200" cy="3766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FBCA37-5795-ADCD-2EAB-969F3A7DD1CF}"/>
              </a:ext>
            </a:extLst>
          </p:cNvPr>
          <p:cNvSpPr txBox="1"/>
          <p:nvPr/>
        </p:nvSpPr>
        <p:spPr>
          <a:xfrm>
            <a:off x="381000" y="1734503"/>
            <a:ext cx="11978734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Walt Disney / be / creative man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He / can / draw very well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He / go / to Hollywood and he / become / famous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1923, he and his brother / found / the Walt Disney Company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1928, Walt Disney / create / the cartoon character, 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Mickey Mouse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Mickey Mouse / become / famous around the world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1937 / he / make / first cartoon, Snow White and 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the Seven Dwarfs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1955 / he / open / Disneyland in California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77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27F29583-0C82-986C-1ACF-B247A71C89FF}"/>
              </a:ext>
            </a:extLst>
          </p:cNvPr>
          <p:cNvSpPr/>
          <p:nvPr/>
        </p:nvSpPr>
        <p:spPr>
          <a:xfrm>
            <a:off x="-1371600" y="0"/>
            <a:ext cx="21031200" cy="1599063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CE8DE-5485-6023-3DAB-891024E7A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CB2D-A8CE-9C54-178B-84BB2116659F}"/>
              </a:ext>
            </a:extLst>
          </p:cNvPr>
          <p:cNvSpPr txBox="1"/>
          <p:nvPr/>
        </p:nvSpPr>
        <p:spPr>
          <a:xfrm>
            <a:off x="685800" y="480338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Comic Sans" panose="020B0604020202020204" charset="0"/>
              </a:rPr>
              <a:t>6 Let’s talk about Walt Disney. Use the prompts and your ideas.</a:t>
            </a:r>
          </a:p>
          <a:p>
            <a:endParaRPr lang="en-US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F23A0E6-E71B-25D4-651C-C70D6C5FB56C}"/>
              </a:ext>
            </a:extLst>
          </p:cNvPr>
          <p:cNvSpPr/>
          <p:nvPr/>
        </p:nvSpPr>
        <p:spPr>
          <a:xfrm>
            <a:off x="228599" y="1778894"/>
            <a:ext cx="17957355" cy="802776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00F4619E-FF35-DF71-4643-BE8AAA50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790264" y="8287662"/>
            <a:ext cx="4082158" cy="21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0AECD399-BDB0-0BB2-1699-8F76871FC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7916056"/>
            <a:ext cx="2037116" cy="236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16341-6F00-0A1E-19D7-3FAC748F4AD6}"/>
              </a:ext>
            </a:extLst>
          </p:cNvPr>
          <p:cNvSpPr txBox="1"/>
          <p:nvPr/>
        </p:nvSpPr>
        <p:spPr>
          <a:xfrm>
            <a:off x="2157330" y="1951741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Walt Disney / be / creative man</a:t>
            </a:r>
          </a:p>
          <a:p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6AEFA9-A92E-C45C-683E-F621909B3725}"/>
              </a:ext>
            </a:extLst>
          </p:cNvPr>
          <p:cNvSpPr/>
          <p:nvPr/>
        </p:nvSpPr>
        <p:spPr>
          <a:xfrm>
            <a:off x="2016224" y="3026401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1FDB74-D4FE-1B79-34A5-06DB5860D4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264" y="2340831"/>
            <a:ext cx="4713688" cy="28621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D0E667-9B62-3AC3-D013-3C4058689395}"/>
              </a:ext>
            </a:extLst>
          </p:cNvPr>
          <p:cNvSpPr txBox="1"/>
          <p:nvPr/>
        </p:nvSpPr>
        <p:spPr>
          <a:xfrm>
            <a:off x="2157330" y="383402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He / can / draw very well</a:t>
            </a:r>
          </a:p>
          <a:p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B5FE21F-DAF5-A7FD-2DE6-E5299CB583F6}"/>
              </a:ext>
            </a:extLst>
          </p:cNvPr>
          <p:cNvSpPr/>
          <p:nvPr/>
        </p:nvSpPr>
        <p:spPr>
          <a:xfrm>
            <a:off x="2079342" y="4871900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231982-0A0A-A8FA-8176-37F64DEA44A2}"/>
              </a:ext>
            </a:extLst>
          </p:cNvPr>
          <p:cNvSpPr txBox="1"/>
          <p:nvPr/>
        </p:nvSpPr>
        <p:spPr>
          <a:xfrm>
            <a:off x="2198273" y="589642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He / go / to Hollywood and he / become / famous</a:t>
            </a:r>
          </a:p>
          <a:p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6A9DDBD-CED5-7064-501B-117629F22325}"/>
              </a:ext>
            </a:extLst>
          </p:cNvPr>
          <p:cNvSpPr/>
          <p:nvPr/>
        </p:nvSpPr>
        <p:spPr>
          <a:xfrm>
            <a:off x="2033520" y="7041178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EFA88-4264-AF12-0A3B-CA585DD24F99}"/>
              </a:ext>
            </a:extLst>
          </p:cNvPr>
          <p:cNvSpPr txBox="1"/>
          <p:nvPr/>
        </p:nvSpPr>
        <p:spPr>
          <a:xfrm>
            <a:off x="2178524" y="7958829"/>
            <a:ext cx="1463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1923, he and his brother / found / the Walt Disney Company</a:t>
            </a:r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5D48C-198B-DAAF-79D4-1E82213000EB}"/>
              </a:ext>
            </a:extLst>
          </p:cNvPr>
          <p:cNvSpPr txBox="1"/>
          <p:nvPr/>
        </p:nvSpPr>
        <p:spPr>
          <a:xfrm>
            <a:off x="2804308" y="4755763"/>
            <a:ext cx="108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could draw very well.</a:t>
            </a:r>
            <a:endParaRPr lang="en-US" sz="3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BE4B36-AF92-183C-473F-BCF4978CB5F3}"/>
              </a:ext>
            </a:extLst>
          </p:cNvPr>
          <p:cNvSpPr txBox="1"/>
          <p:nvPr/>
        </p:nvSpPr>
        <p:spPr>
          <a:xfrm>
            <a:off x="2790966" y="6889641"/>
            <a:ext cx="1463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went to Hollywood and he became famous.</a:t>
            </a:r>
            <a:endParaRPr lang="en-US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D0256D-5BB8-255B-489C-B77C7D130225}"/>
              </a:ext>
            </a:extLst>
          </p:cNvPr>
          <p:cNvSpPr txBox="1"/>
          <p:nvPr/>
        </p:nvSpPr>
        <p:spPr>
          <a:xfrm>
            <a:off x="2612742" y="8873401"/>
            <a:ext cx="143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1923, he and his brother founded the Walt Disney Company.</a:t>
            </a:r>
            <a:endParaRPr lang="en-US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1FF280E-3E05-8282-B3E8-2339D2F87D4F}"/>
              </a:ext>
            </a:extLst>
          </p:cNvPr>
          <p:cNvSpPr/>
          <p:nvPr/>
        </p:nvSpPr>
        <p:spPr>
          <a:xfrm>
            <a:off x="2079342" y="9014102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203B3D-F982-5D14-1D4C-CD13DEAC88CA}"/>
              </a:ext>
            </a:extLst>
          </p:cNvPr>
          <p:cNvSpPr txBox="1"/>
          <p:nvPr/>
        </p:nvSpPr>
        <p:spPr>
          <a:xfrm>
            <a:off x="2651818" y="2870692"/>
            <a:ext cx="108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Walt Disney was creative man.</a:t>
            </a:r>
            <a:endParaRPr lang="en-US" sz="36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7" grpId="0"/>
      <p:bldP spid="28" grpId="0" animBg="1"/>
      <p:bldP spid="29" grpId="0"/>
      <p:bldP spid="30" grpId="0" animBg="1"/>
      <p:bldP spid="31" grpId="0"/>
      <p:bldP spid="34" grpId="0"/>
      <p:bldP spid="35" grpId="0"/>
      <p:bldP spid="36" grpId="0" animBg="1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27F29583-0C82-986C-1ACF-B247A71C89FF}"/>
              </a:ext>
            </a:extLst>
          </p:cNvPr>
          <p:cNvSpPr/>
          <p:nvPr/>
        </p:nvSpPr>
        <p:spPr>
          <a:xfrm>
            <a:off x="-1371600" y="0"/>
            <a:ext cx="21031200" cy="1599063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CE8DE-5485-6023-3DAB-891024E7A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CB2D-A8CE-9C54-178B-84BB2116659F}"/>
              </a:ext>
            </a:extLst>
          </p:cNvPr>
          <p:cNvSpPr txBox="1"/>
          <p:nvPr/>
        </p:nvSpPr>
        <p:spPr>
          <a:xfrm>
            <a:off x="685800" y="480338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" panose="020B0604020202020204" charset="0"/>
              </a:rPr>
              <a:t>6 Let’s talk about Walt Disney. Use the prompts and your ideas.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F23A0E6-E71B-25D4-651C-C70D6C5FB56C}"/>
              </a:ext>
            </a:extLst>
          </p:cNvPr>
          <p:cNvSpPr/>
          <p:nvPr/>
        </p:nvSpPr>
        <p:spPr>
          <a:xfrm>
            <a:off x="304799" y="1712434"/>
            <a:ext cx="17584441" cy="809422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00F4619E-FF35-DF71-4643-BE8AAA50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790264" y="8287662"/>
            <a:ext cx="4082158" cy="21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0AECD399-BDB0-0BB2-1699-8F76871FC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7916056"/>
            <a:ext cx="2037116" cy="236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16341-6F00-0A1E-19D7-3FAC748F4AD6}"/>
              </a:ext>
            </a:extLst>
          </p:cNvPr>
          <p:cNvSpPr txBox="1"/>
          <p:nvPr/>
        </p:nvSpPr>
        <p:spPr>
          <a:xfrm>
            <a:off x="1506240" y="1989854"/>
            <a:ext cx="1600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1928, Walt Disney / create / the cartoon character, Mickey Mouse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6AEFA9-A92E-C45C-683E-F621909B3725}"/>
              </a:ext>
            </a:extLst>
          </p:cNvPr>
          <p:cNvSpPr/>
          <p:nvPr/>
        </p:nvSpPr>
        <p:spPr>
          <a:xfrm>
            <a:off x="1351316" y="2986956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D0E667-9B62-3AC3-D013-3C4058689395}"/>
              </a:ext>
            </a:extLst>
          </p:cNvPr>
          <p:cNvSpPr txBox="1"/>
          <p:nvPr/>
        </p:nvSpPr>
        <p:spPr>
          <a:xfrm>
            <a:off x="1506240" y="3738825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Mickey Mouse / become / famous around the world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B5FE21F-DAF5-A7FD-2DE6-E5299CB583F6}"/>
              </a:ext>
            </a:extLst>
          </p:cNvPr>
          <p:cNvSpPr/>
          <p:nvPr/>
        </p:nvSpPr>
        <p:spPr>
          <a:xfrm>
            <a:off x="1353591" y="4893071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231982-0A0A-A8FA-8176-37F64DEA44A2}"/>
              </a:ext>
            </a:extLst>
          </p:cNvPr>
          <p:cNvSpPr txBox="1"/>
          <p:nvPr/>
        </p:nvSpPr>
        <p:spPr>
          <a:xfrm>
            <a:off x="1506240" y="5816401"/>
            <a:ext cx="1638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1937 / he / make / first cartoon, Snow White and the Seven Dwarfs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6A9DDBD-CED5-7064-501B-117629F22325}"/>
              </a:ext>
            </a:extLst>
          </p:cNvPr>
          <p:cNvSpPr/>
          <p:nvPr/>
        </p:nvSpPr>
        <p:spPr>
          <a:xfrm>
            <a:off x="1353591" y="7038208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EFA88-4264-AF12-0A3B-CA585DD24F99}"/>
              </a:ext>
            </a:extLst>
          </p:cNvPr>
          <p:cNvSpPr txBox="1"/>
          <p:nvPr/>
        </p:nvSpPr>
        <p:spPr>
          <a:xfrm>
            <a:off x="1496004" y="7888663"/>
            <a:ext cx="1463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1955 / he / open / Disneyland in California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819F6A6-9319-A664-DB6C-BBAE0B9A6E1D}"/>
              </a:ext>
            </a:extLst>
          </p:cNvPr>
          <p:cNvSpPr/>
          <p:nvPr/>
        </p:nvSpPr>
        <p:spPr>
          <a:xfrm>
            <a:off x="1506240" y="9007239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6D4F1-D160-B1AC-66BC-7CF179506101}"/>
              </a:ext>
            </a:extLst>
          </p:cNvPr>
          <p:cNvSpPr txBox="1"/>
          <p:nvPr/>
        </p:nvSpPr>
        <p:spPr>
          <a:xfrm>
            <a:off x="1981201" y="2874021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1928, Walt Disney created the cartoon character, Mickey Mouse.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FE644-C2FE-0492-E9BA-B2E517FA4A91}"/>
              </a:ext>
            </a:extLst>
          </p:cNvPr>
          <p:cNvSpPr txBox="1"/>
          <p:nvPr/>
        </p:nvSpPr>
        <p:spPr>
          <a:xfrm>
            <a:off x="1958105" y="4734168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Mickey Mouse became famous around the world.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9E020-BCAE-DDF4-90EF-27BFC6CE7C28}"/>
              </a:ext>
            </a:extLst>
          </p:cNvPr>
          <p:cNvSpPr txBox="1"/>
          <p:nvPr/>
        </p:nvSpPr>
        <p:spPr>
          <a:xfrm>
            <a:off x="1934221" y="6898024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1937, he made the first cartoon, Snow White and the Seven Dwarfs.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37459-A399-117C-DF68-10C410B740E6}"/>
              </a:ext>
            </a:extLst>
          </p:cNvPr>
          <p:cNvSpPr txBox="1"/>
          <p:nvPr/>
        </p:nvSpPr>
        <p:spPr>
          <a:xfrm>
            <a:off x="1999398" y="8909455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1955, he opened Disneyland in California.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70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7" grpId="0"/>
      <p:bldP spid="28" grpId="0" animBg="1"/>
      <p:bldP spid="29" grpId="0"/>
      <p:bldP spid="30" grpId="0" animBg="1"/>
      <p:bldP spid="31" grpId="0"/>
      <p:bldP spid="4" grpId="0" animBg="1"/>
      <p:bldP spid="5" grpId="0"/>
      <p:bldP spid="6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1812" y="1697441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415F0-6849-59A4-0225-E38717371AB0}"/>
              </a:ext>
            </a:extLst>
          </p:cNvPr>
          <p:cNvSpPr txBox="1"/>
          <p:nvPr/>
        </p:nvSpPr>
        <p:spPr>
          <a:xfrm>
            <a:off x="3716230" y="2383964"/>
            <a:ext cx="100958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Comic Sans MS" panose="030F0702030302020204" pitchFamily="66" charset="0"/>
              </a:rPr>
              <a:t>Wrap-up &amp; Assessment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896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4">
            <a:extLst>
              <a:ext uri="{FF2B5EF4-FFF2-40B4-BE49-F238E27FC236}">
                <a16:creationId xmlns:a16="http://schemas.microsoft.com/office/drawing/2014/main" id="{9DADDCD2-3C80-D750-14CC-0E2A628BF461}"/>
              </a:ext>
            </a:extLst>
          </p:cNvPr>
          <p:cNvSpPr/>
          <p:nvPr/>
        </p:nvSpPr>
        <p:spPr>
          <a:xfrm>
            <a:off x="311285" y="1941374"/>
            <a:ext cx="17584441" cy="809422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3761340-3CC1-17EF-09B9-841C9E26C64C}"/>
              </a:ext>
            </a:extLst>
          </p:cNvPr>
          <p:cNvSpPr txBox="1"/>
          <p:nvPr/>
        </p:nvSpPr>
        <p:spPr>
          <a:xfrm>
            <a:off x="311285" y="-304006"/>
            <a:ext cx="18433914" cy="25522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638459" y="4837075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8F0C4A3-0135-4075-CA8D-361761121FFD}"/>
              </a:ext>
            </a:extLst>
          </p:cNvPr>
          <p:cNvSpPr/>
          <p:nvPr/>
        </p:nvSpPr>
        <p:spPr>
          <a:xfrm>
            <a:off x="-533400" y="21467"/>
            <a:ext cx="19812000" cy="1793329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8809" y="150346"/>
            <a:ext cx="2144903" cy="10284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F95CBA-19FE-EC53-D22E-8E6FD6E409A3}"/>
              </a:ext>
            </a:extLst>
          </p:cNvPr>
          <p:cNvSpPr txBox="1"/>
          <p:nvPr/>
        </p:nvSpPr>
        <p:spPr>
          <a:xfrm>
            <a:off x="1544192" y="555637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Complete each question using: what/ who/ why/ where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8D52F29E-3BA7-0DF6-6A9A-86C365303CBB}"/>
              </a:ext>
            </a:extLst>
          </p:cNvPr>
          <p:cNvSpPr/>
          <p:nvPr/>
        </p:nvSpPr>
        <p:spPr>
          <a:xfrm>
            <a:off x="1418906" y="1605545"/>
            <a:ext cx="15907387" cy="8681455"/>
          </a:xfrm>
          <a:custGeom>
            <a:avLst/>
            <a:gdLst/>
            <a:ahLst/>
            <a:cxnLst/>
            <a:rect l="l" t="t" r="r" b="b"/>
            <a:pathLst>
              <a:path w="15158405" h="7636047">
                <a:moveTo>
                  <a:pt x="0" y="0"/>
                </a:moveTo>
                <a:lnTo>
                  <a:pt x="15158406" y="0"/>
                </a:lnTo>
                <a:lnTo>
                  <a:pt x="15158406" y="7636046"/>
                </a:lnTo>
                <a:lnTo>
                  <a:pt x="0" y="76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6899C3-42AC-1765-2B60-E3ACEEBA1727}"/>
              </a:ext>
            </a:extLst>
          </p:cNvPr>
          <p:cNvSpPr txBox="1"/>
          <p:nvPr/>
        </p:nvSpPr>
        <p:spPr>
          <a:xfrm>
            <a:off x="4657283" y="4499329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2. _____ are you from?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F7F7A-5D58-83EA-FF3D-A0F7F34C5130}"/>
              </a:ext>
            </a:extLst>
          </p:cNvPr>
          <p:cNvSpPr txBox="1"/>
          <p:nvPr/>
        </p:nvSpPr>
        <p:spPr>
          <a:xfrm>
            <a:off x="4572000" y="5450112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3. _____ was Charlie Chaplin?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C7D8A-6BB4-4291-F0A1-2498669339C8}"/>
              </a:ext>
            </a:extLst>
          </p:cNvPr>
          <p:cNvSpPr txBox="1"/>
          <p:nvPr/>
        </p:nvSpPr>
        <p:spPr>
          <a:xfrm>
            <a:off x="4670801" y="3492476"/>
            <a:ext cx="123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1. _____ time did you wake-up?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C6462A-A94D-829F-89B6-A7574C2BC192}"/>
              </a:ext>
            </a:extLst>
          </p:cNvPr>
          <p:cNvSpPr txBox="1"/>
          <p:nvPr/>
        </p:nvSpPr>
        <p:spPr>
          <a:xfrm>
            <a:off x="4523105" y="6438803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4. _____ do you like the film?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5A882F-CBC1-C507-9AA7-BA544331E59F}"/>
              </a:ext>
            </a:extLst>
          </p:cNvPr>
          <p:cNvSpPr txBox="1"/>
          <p:nvPr/>
        </p:nvSpPr>
        <p:spPr>
          <a:xfrm>
            <a:off x="4572000" y="7353602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5. _____ are the main characters?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7E2603-383B-D30E-C5AB-4B6294BAA291}"/>
              </a:ext>
            </a:extLst>
          </p:cNvPr>
          <p:cNvSpPr txBox="1"/>
          <p:nvPr/>
        </p:nvSpPr>
        <p:spPr>
          <a:xfrm>
            <a:off x="4628260" y="826840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6. _____ did you first meet?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070F7-618D-2DC7-DBEE-6EB8F5960930}"/>
              </a:ext>
            </a:extLst>
          </p:cNvPr>
          <p:cNvSpPr txBox="1"/>
          <p:nvPr/>
        </p:nvSpPr>
        <p:spPr>
          <a:xfrm>
            <a:off x="5105400" y="349247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0B10B-62A3-DB8B-0645-0605FF5DC62D}"/>
              </a:ext>
            </a:extLst>
          </p:cNvPr>
          <p:cNvSpPr txBox="1"/>
          <p:nvPr/>
        </p:nvSpPr>
        <p:spPr>
          <a:xfrm>
            <a:off x="5089358" y="45196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8FA81-3983-03A3-D71F-F9A357C06018}"/>
              </a:ext>
            </a:extLst>
          </p:cNvPr>
          <p:cNvSpPr txBox="1"/>
          <p:nvPr/>
        </p:nvSpPr>
        <p:spPr>
          <a:xfrm>
            <a:off x="5186673" y="549558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C4A40-036D-FE55-6686-8B12B89BFD5B}"/>
              </a:ext>
            </a:extLst>
          </p:cNvPr>
          <p:cNvSpPr txBox="1"/>
          <p:nvPr/>
        </p:nvSpPr>
        <p:spPr>
          <a:xfrm>
            <a:off x="5158599" y="642592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B0EBD-7A5C-F853-C548-61DEAAB34A61}"/>
              </a:ext>
            </a:extLst>
          </p:cNvPr>
          <p:cNvSpPr txBox="1"/>
          <p:nvPr/>
        </p:nvSpPr>
        <p:spPr>
          <a:xfrm>
            <a:off x="5186673" y="733417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86815-392E-52BD-F9CE-86582084A59F}"/>
              </a:ext>
            </a:extLst>
          </p:cNvPr>
          <p:cNvSpPr txBox="1"/>
          <p:nvPr/>
        </p:nvSpPr>
        <p:spPr>
          <a:xfrm>
            <a:off x="5105400" y="825166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3954443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Warm-up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1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897DEAA3-6DB1-09A5-25EE-C2A6D7132D72}"/>
              </a:ext>
            </a:extLst>
          </p:cNvPr>
          <p:cNvSpPr/>
          <p:nvPr/>
        </p:nvSpPr>
        <p:spPr>
          <a:xfrm>
            <a:off x="-571500" y="15181"/>
            <a:ext cx="19431000" cy="1810022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989" y="2525773"/>
            <a:ext cx="10579717" cy="4768321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1219212" y="2896409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10: Performing arts</a:t>
            </a:r>
            <a:b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</a:t>
            </a:r>
            <a:r>
              <a:rPr lang="en" sz="4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– Part </a:t>
            </a:r>
            <a:r>
              <a:rPr lang="en" sz="4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4-5-6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What have we learnt today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16933" y="4928526"/>
            <a:ext cx="3560932" cy="5358474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3761340-3CC1-17EF-09B9-841C9E26C64C}"/>
              </a:ext>
            </a:extLst>
          </p:cNvPr>
          <p:cNvSpPr txBox="1"/>
          <p:nvPr/>
        </p:nvSpPr>
        <p:spPr>
          <a:xfrm>
            <a:off x="311285" y="-304006"/>
            <a:ext cx="18433914" cy="25522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8162790" y="1546629"/>
            <a:ext cx="10277609" cy="8760593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1136224" y="164781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2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Wrap-</a:t>
            </a:r>
            <a:r>
              <a:rPr lang="en-US" sz="11045" b="1" spc="1093" dirty="0">
                <a:solidFill>
                  <a:schemeClr val="bg1"/>
                </a:solidFill>
                <a:latin typeface="Comic Sans MS" panose="030F0702030302020204" pitchFamily="66" charset="0"/>
              </a:rPr>
              <a:t>u</a:t>
            </a: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9621381" y="2877640"/>
            <a:ext cx="77583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-question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what/ who/ why/ where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C544B63-74B6-BDE7-291D-DEA0DB700664}"/>
              </a:ext>
            </a:extLst>
          </p:cNvPr>
          <p:cNvSpPr/>
          <p:nvPr/>
        </p:nvSpPr>
        <p:spPr>
          <a:xfrm rot="918116">
            <a:off x="6271438" y="8347045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7FB6597-5DEC-7BF5-1357-33BF61699F46}"/>
              </a:ext>
            </a:extLst>
          </p:cNvPr>
          <p:cNvSpPr/>
          <p:nvPr/>
        </p:nvSpPr>
        <p:spPr>
          <a:xfrm>
            <a:off x="7200455" y="356507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096422" y="1779003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81FD35D-938D-2156-C366-3F2ED0DAC851}"/>
              </a:ext>
            </a:extLst>
          </p:cNvPr>
          <p:cNvSpPr/>
          <p:nvPr/>
        </p:nvSpPr>
        <p:spPr>
          <a:xfrm rot="-469767">
            <a:off x="2174131" y="9504712"/>
            <a:ext cx="745473" cy="646077"/>
          </a:xfrm>
          <a:custGeom>
            <a:avLst/>
            <a:gdLst/>
            <a:ahLst/>
            <a:cxnLst/>
            <a:rect l="l" t="t" r="r" b="b"/>
            <a:pathLst>
              <a:path w="745473" h="646077">
                <a:moveTo>
                  <a:pt x="0" y="0"/>
                </a:moveTo>
                <a:lnTo>
                  <a:pt x="745474" y="0"/>
                </a:lnTo>
                <a:lnTo>
                  <a:pt x="745474" y="646077"/>
                </a:lnTo>
                <a:lnTo>
                  <a:pt x="0" y="6460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3097" y="-10529"/>
            <a:ext cx="2144903" cy="1028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845401-0D0C-BC61-D412-63DC2CF7A1D9}"/>
              </a:ext>
            </a:extLst>
          </p:cNvPr>
          <p:cNvSpPr txBox="1"/>
          <p:nvPr/>
        </p:nvSpPr>
        <p:spPr>
          <a:xfrm>
            <a:off x="9192789" y="4616438"/>
            <a:ext cx="81130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What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things 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Who 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asks about a person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Why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the reason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Where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the places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4000" b="1" i="1" dirty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182449" y="8403133"/>
            <a:ext cx="3195907" cy="1181737"/>
            <a:chOff x="0" y="0"/>
            <a:chExt cx="952313" cy="352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313" cy="352133"/>
            </a:xfrm>
            <a:custGeom>
              <a:avLst/>
              <a:gdLst/>
              <a:ahLst/>
              <a:cxnLst/>
              <a:rect l="l" t="t" r="r" b="b"/>
              <a:pathLst>
                <a:path w="952313" h="352133">
                  <a:moveTo>
                    <a:pt x="476156" y="0"/>
                  </a:moveTo>
                  <a:cubicBezTo>
                    <a:pt x="213182" y="0"/>
                    <a:pt x="0" y="78828"/>
                    <a:pt x="0" y="176066"/>
                  </a:cubicBezTo>
                  <a:cubicBezTo>
                    <a:pt x="0" y="273305"/>
                    <a:pt x="213182" y="352133"/>
                    <a:pt x="476156" y="352133"/>
                  </a:cubicBezTo>
                  <a:cubicBezTo>
                    <a:pt x="739130" y="352133"/>
                    <a:pt x="952313" y="273305"/>
                    <a:pt x="952313" y="176066"/>
                  </a:cubicBezTo>
                  <a:cubicBezTo>
                    <a:pt x="952313" y="78828"/>
                    <a:pt x="739130" y="0"/>
                    <a:pt x="476156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279" y="-24138"/>
              <a:ext cx="773754" cy="34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9787" y="1205165"/>
            <a:ext cx="5605289" cy="8070442"/>
          </a:xfrm>
          <a:custGeom>
            <a:avLst/>
            <a:gdLst/>
            <a:ahLst/>
            <a:cxnLst/>
            <a:rect l="l" t="t" r="r" b="b"/>
            <a:pathLst>
              <a:path w="5605289" h="8070442">
                <a:moveTo>
                  <a:pt x="0" y="0"/>
                </a:moveTo>
                <a:lnTo>
                  <a:pt x="5605289" y="0"/>
                </a:lnTo>
                <a:lnTo>
                  <a:pt x="5605289" y="8070442"/>
                </a:lnTo>
                <a:lnTo>
                  <a:pt x="0" y="8070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 flipH="1" flipV="1">
            <a:off x="644558" y="-95483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 flipH="1" flipV="1">
            <a:off x="16139683" y="4861889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686742">
            <a:off x="5141099" y="922937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799791">
            <a:off x="13457071" y="-247956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3" y="0"/>
                </a:lnTo>
                <a:lnTo>
                  <a:pt x="3687953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371487" y="2840284"/>
            <a:ext cx="10887813" cy="235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9"/>
              </a:lnSpc>
              <a:spcBef>
                <a:spcPct val="0"/>
              </a:spcBef>
            </a:pPr>
            <a:r>
              <a:rPr lang="en-US" sz="13849">
                <a:solidFill>
                  <a:srgbClr val="204872"/>
                </a:solidFill>
                <a:latin typeface="Blueberry"/>
                <a:ea typeface="Blueberry"/>
                <a:cs typeface="Blueberry"/>
                <a:sym typeface="Blueberry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1487" y="5472954"/>
            <a:ext cx="1088781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</a:pPr>
            <a:r>
              <a:rPr lang="en-US" sz="4999" b="1" i="1" spc="639" dirty="0">
                <a:solidFill>
                  <a:srgbClr val="FFBB00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for your attention</a:t>
            </a:r>
          </a:p>
        </p:txBody>
      </p:sp>
      <p:sp>
        <p:nvSpPr>
          <p:cNvPr id="13" name="Freeform 13"/>
          <p:cNvSpPr/>
          <p:nvPr/>
        </p:nvSpPr>
        <p:spPr>
          <a:xfrm rot="1757719">
            <a:off x="16118610" y="3009034"/>
            <a:ext cx="1077171" cy="873855"/>
          </a:xfrm>
          <a:custGeom>
            <a:avLst/>
            <a:gdLst/>
            <a:ahLst/>
            <a:cxnLst/>
            <a:rect l="l" t="t" r="r" b="b"/>
            <a:pathLst>
              <a:path w="1077171" h="873855">
                <a:moveTo>
                  <a:pt x="0" y="0"/>
                </a:moveTo>
                <a:lnTo>
                  <a:pt x="1077171" y="0"/>
                </a:lnTo>
                <a:lnTo>
                  <a:pt x="1077171" y="873855"/>
                </a:lnTo>
                <a:lnTo>
                  <a:pt x="0" y="87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918116">
            <a:off x="9981301" y="1064719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451011" y="7101528"/>
            <a:ext cx="1066026" cy="722233"/>
          </a:xfrm>
          <a:custGeom>
            <a:avLst/>
            <a:gdLst/>
            <a:ahLst/>
            <a:cxnLst/>
            <a:rect l="l" t="t" r="r" b="b"/>
            <a:pathLst>
              <a:path w="1066026" h="722233">
                <a:moveTo>
                  <a:pt x="0" y="0"/>
                </a:moveTo>
                <a:lnTo>
                  <a:pt x="1066026" y="0"/>
                </a:lnTo>
                <a:lnTo>
                  <a:pt x="1066026" y="722233"/>
                </a:lnTo>
                <a:lnTo>
                  <a:pt x="0" y="722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014525" y="8869996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70" y="0"/>
                </a:lnTo>
                <a:lnTo>
                  <a:pt x="792970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499A0-10B6-6B70-7767-1797B2D57D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ABC6D9-4193-A596-1FDE-1255B3749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2637511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6538963" y="2983261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47" y="8352181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520" y="8339050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24 Rectángulo">
            <a:hlinkClick r:id="" action="ppaction://hlinkshowjump?jump=nextslide"/>
          </p:cNvPr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543223" y="4839034"/>
            <a:ext cx="1410777" cy="60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-1star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80741" y="7488734"/>
            <a:ext cx="1442046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4664" y="8289958"/>
            <a:ext cx="1286788" cy="500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 rot="726650">
            <a:off x="7750083" y="8348328"/>
            <a:ext cx="1467026" cy="5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261949"/>
            <a:ext cx="1323228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267696" y="4988008"/>
            <a:ext cx="1342766" cy="57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7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2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4E1F4-15EC-4052-DF68-BC20398A66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2F424F-23ED-2877-7D73-2B1D51AC8335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66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325052" y="87474"/>
            <a:ext cx="13716000" cy="10112052"/>
          </a:xfrm>
          <a:prstGeom prst="rect">
            <a:avLst/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2971800" y="8329091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3 Marco"/>
          <p:cNvSpPr/>
          <p:nvPr/>
        </p:nvSpPr>
        <p:spPr>
          <a:xfrm>
            <a:off x="2264430" y="-139388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0172" y="7776795"/>
            <a:ext cx="4644516" cy="1076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9477" y="1119945"/>
            <a:ext cx="7687362" cy="5765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CCF342-F42F-B72E-45D3-C01D85728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30FA6-B160-36D4-F916-0841B5300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378396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93329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 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580571"/>
            <a:ext cx="1442046" cy="47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4927476"/>
            <a:ext cx="1342766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>
            <a:hlinkClick r:id="" action="ppaction://hlinkshowjump?jump=nextslide"/>
          </p:cNvPr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7CA724-306B-4562-9847-CAE651FE60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305059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973E14-9B28-C2BC-3E17-6419A2DEAA84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35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286000" y="0"/>
            <a:ext cx="1371600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2685176" y="8599884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68305" y="8253850"/>
            <a:ext cx="3151390" cy="125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award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963" y="1033987"/>
            <a:ext cx="6815106" cy="6815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69FA1-2378-BFC6-BA13-72767B0D2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F5A15-B1D1-F554-9D36-8C949498F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7446435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962507">
            <a:off x="6605661" y="2686903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>
            <a:hlinkClick r:id="" action="ppaction://hlinkshowjump?jump=nextslide"/>
          </p:cNvPr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496803"/>
            <a:ext cx="1442046" cy="563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5004518"/>
            <a:ext cx="1323228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3A26D6-2B19-2FD8-5979-B9B9360D4A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736870-A7B6-EC10-CEC8-ECF98CF2182A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204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3693</TotalTime>
  <Words>1291</Words>
  <Application>Microsoft Office PowerPoint</Application>
  <PresentationFormat>Custom</PresentationFormat>
  <Paragraphs>304</Paragraphs>
  <Slides>41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3" baseType="lpstr">
      <vt:lpstr>Wedges</vt:lpstr>
      <vt:lpstr>Nunito</vt:lpstr>
      <vt:lpstr>Blueberry</vt:lpstr>
      <vt:lpstr>Chewy</vt:lpstr>
      <vt:lpstr>Comic Sans MS</vt:lpstr>
      <vt:lpstr>Impact</vt:lpstr>
      <vt:lpstr>Calibri</vt:lpstr>
      <vt:lpstr>Cambria Math</vt:lpstr>
      <vt:lpstr>Montserrat</vt:lpstr>
      <vt:lpstr>Changa One</vt:lpstr>
      <vt:lpstr>Roboto</vt:lpstr>
      <vt:lpstr>iCiel Soup of Justice</vt:lpstr>
      <vt:lpstr>Catamaran</vt:lpstr>
      <vt:lpstr>Comic Sans</vt:lpstr>
      <vt:lpstr>Wingdings</vt:lpstr>
      <vt:lpstr>Calibri Light</vt:lpstr>
      <vt:lpstr>Arial</vt:lpstr>
      <vt:lpstr>Office Theme</vt:lpstr>
      <vt:lpstr>It's Springtime! MK Plan by Slidesgo</vt:lpstr>
      <vt:lpstr>2_Office Theme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Playful About Me Presentation</dc:title>
  <dc:creator>Kim Phuong Tran</dc:creator>
  <cp:lastModifiedBy>pc</cp:lastModifiedBy>
  <cp:revision>30</cp:revision>
  <dcterms:created xsi:type="dcterms:W3CDTF">2006-08-16T00:00:00Z</dcterms:created>
  <dcterms:modified xsi:type="dcterms:W3CDTF">2024-08-27T04:45:44Z</dcterms:modified>
  <dc:identifier>DAGKECMeVuQ</dc:identifier>
</cp:coreProperties>
</file>