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37" r:id="rId3"/>
    <p:sldMasterId id="2147483758" r:id="rId4"/>
    <p:sldMasterId id="2147483803" r:id="rId5"/>
  </p:sldMasterIdLst>
  <p:notesMasterIdLst>
    <p:notesMasterId r:id="rId19"/>
  </p:notesMasterIdLst>
  <p:sldIdLst>
    <p:sldId id="446" r:id="rId6"/>
    <p:sldId id="448" r:id="rId7"/>
    <p:sldId id="449" r:id="rId8"/>
    <p:sldId id="450" r:id="rId9"/>
    <p:sldId id="451" r:id="rId10"/>
    <p:sldId id="306" r:id="rId11"/>
    <p:sldId id="443" r:id="rId12"/>
    <p:sldId id="307" r:id="rId13"/>
    <p:sldId id="430" r:id="rId14"/>
    <p:sldId id="308" r:id="rId15"/>
    <p:sldId id="395" r:id="rId16"/>
    <p:sldId id="397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FF5"/>
    <a:srgbClr val="000066"/>
    <a:srgbClr val="FF9999"/>
    <a:srgbClr val="FF5050"/>
    <a:srgbClr val="EEEBD5"/>
    <a:srgbClr val="FF9900"/>
    <a:srgbClr val="CC99FF"/>
    <a:srgbClr val="99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6" autoAdjust="0"/>
    <p:restoredTop sz="89763" autoAdjust="0"/>
  </p:normalViewPr>
  <p:slideViewPr>
    <p:cSldViewPr snapToGrid="0">
      <p:cViewPr>
        <p:scale>
          <a:sx n="79" d="100"/>
          <a:sy n="79" d="100"/>
        </p:scale>
        <p:origin x="33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651400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896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vi-VN" dirty="0"/>
              <a:t>Giáo viên yêu cầu học sinh nhắc lại nội dung bài học hôm nay. Sau đó, giáo viên mới hiển thị nội dung đã được học.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15083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4755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76945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69977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39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chấm tròn xanh để hiện đáp án.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68" name="Google Shape;68;p4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4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5"/>
          <p:cNvGrpSpPr/>
          <p:nvPr/>
        </p:nvGrpSpPr>
        <p:grpSpPr>
          <a:xfrm>
            <a:off x="316738" y="54347"/>
            <a:ext cx="11723705" cy="6702000"/>
            <a:chOff x="237553" y="40760"/>
            <a:chExt cx="8792779" cy="5026500"/>
          </a:xfrm>
        </p:grpSpPr>
        <p:sp>
          <p:nvSpPr>
            <p:cNvPr id="195" name="Google Shape;195;p15"/>
            <p:cNvSpPr/>
            <p:nvPr/>
          </p:nvSpPr>
          <p:spPr>
            <a:xfrm>
              <a:off x="489824" y="45123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862607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723344" y="481768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37553" y="194195"/>
              <a:ext cx="329112" cy="340814"/>
            </a:xfrm>
            <a:custGeom>
              <a:avLst/>
              <a:gdLst/>
              <a:ahLst/>
              <a:cxnLst/>
              <a:rect l="l" t="t" r="r" b="b"/>
              <a:pathLst>
                <a:path w="1800" h="1864" extrusionOk="0">
                  <a:moveTo>
                    <a:pt x="979" y="0"/>
                  </a:moveTo>
                  <a:cubicBezTo>
                    <a:pt x="916" y="0"/>
                    <a:pt x="884" y="48"/>
                    <a:pt x="869" y="95"/>
                  </a:cubicBezTo>
                  <a:lnTo>
                    <a:pt x="869" y="663"/>
                  </a:lnTo>
                  <a:lnTo>
                    <a:pt x="537" y="300"/>
                  </a:lnTo>
                  <a:cubicBezTo>
                    <a:pt x="511" y="283"/>
                    <a:pt x="480" y="270"/>
                    <a:pt x="453" y="270"/>
                  </a:cubicBezTo>
                  <a:cubicBezTo>
                    <a:pt x="430" y="270"/>
                    <a:pt x="409" y="279"/>
                    <a:pt x="395" y="300"/>
                  </a:cubicBezTo>
                  <a:cubicBezTo>
                    <a:pt x="348" y="332"/>
                    <a:pt x="348" y="395"/>
                    <a:pt x="379" y="442"/>
                  </a:cubicBezTo>
                  <a:lnTo>
                    <a:pt x="726" y="805"/>
                  </a:lnTo>
                  <a:lnTo>
                    <a:pt x="95" y="805"/>
                  </a:lnTo>
                  <a:cubicBezTo>
                    <a:pt x="48" y="805"/>
                    <a:pt x="0" y="853"/>
                    <a:pt x="0" y="900"/>
                  </a:cubicBezTo>
                  <a:cubicBezTo>
                    <a:pt x="0" y="963"/>
                    <a:pt x="48" y="1011"/>
                    <a:pt x="95" y="1011"/>
                  </a:cubicBezTo>
                  <a:lnTo>
                    <a:pt x="679" y="1011"/>
                  </a:lnTo>
                  <a:lnTo>
                    <a:pt x="221" y="1311"/>
                  </a:lnTo>
                  <a:cubicBezTo>
                    <a:pt x="174" y="1342"/>
                    <a:pt x="158" y="1405"/>
                    <a:pt x="190" y="1453"/>
                  </a:cubicBezTo>
                  <a:cubicBezTo>
                    <a:pt x="221" y="1468"/>
                    <a:pt x="253" y="1484"/>
                    <a:pt x="284" y="1484"/>
                  </a:cubicBezTo>
                  <a:cubicBezTo>
                    <a:pt x="300" y="1484"/>
                    <a:pt x="316" y="1484"/>
                    <a:pt x="332" y="1468"/>
                  </a:cubicBezTo>
                  <a:lnTo>
                    <a:pt x="853" y="1121"/>
                  </a:lnTo>
                  <a:lnTo>
                    <a:pt x="853" y="1753"/>
                  </a:lnTo>
                  <a:cubicBezTo>
                    <a:pt x="853" y="1816"/>
                    <a:pt x="884" y="1863"/>
                    <a:pt x="947" y="1863"/>
                  </a:cubicBezTo>
                  <a:cubicBezTo>
                    <a:pt x="995" y="1863"/>
                    <a:pt x="1042" y="1816"/>
                    <a:pt x="1042" y="1768"/>
                  </a:cubicBezTo>
                  <a:lnTo>
                    <a:pt x="1058" y="1153"/>
                  </a:lnTo>
                  <a:lnTo>
                    <a:pt x="1405" y="1547"/>
                  </a:lnTo>
                  <a:cubicBezTo>
                    <a:pt x="1437" y="1563"/>
                    <a:pt x="1453" y="1579"/>
                    <a:pt x="1484" y="1579"/>
                  </a:cubicBezTo>
                  <a:cubicBezTo>
                    <a:pt x="1500" y="1579"/>
                    <a:pt x="1532" y="1563"/>
                    <a:pt x="1547" y="1547"/>
                  </a:cubicBezTo>
                  <a:cubicBezTo>
                    <a:pt x="1595" y="1516"/>
                    <a:pt x="1595" y="1453"/>
                    <a:pt x="1563" y="1405"/>
                  </a:cubicBezTo>
                  <a:lnTo>
                    <a:pt x="1184" y="1011"/>
                  </a:lnTo>
                  <a:lnTo>
                    <a:pt x="1689" y="1011"/>
                  </a:lnTo>
                  <a:cubicBezTo>
                    <a:pt x="1753" y="1011"/>
                    <a:pt x="1800" y="963"/>
                    <a:pt x="1800" y="916"/>
                  </a:cubicBezTo>
                  <a:cubicBezTo>
                    <a:pt x="1800" y="853"/>
                    <a:pt x="1753" y="805"/>
                    <a:pt x="1689" y="805"/>
                  </a:cubicBezTo>
                  <a:lnTo>
                    <a:pt x="1311" y="805"/>
                  </a:lnTo>
                  <a:lnTo>
                    <a:pt x="1721" y="537"/>
                  </a:lnTo>
                  <a:cubicBezTo>
                    <a:pt x="1768" y="505"/>
                    <a:pt x="1768" y="442"/>
                    <a:pt x="1737" y="395"/>
                  </a:cubicBezTo>
                  <a:cubicBezTo>
                    <a:pt x="1719" y="369"/>
                    <a:pt x="1692" y="357"/>
                    <a:pt x="1666" y="357"/>
                  </a:cubicBezTo>
                  <a:cubicBezTo>
                    <a:pt x="1645" y="357"/>
                    <a:pt x="1625" y="365"/>
                    <a:pt x="1610" y="379"/>
                  </a:cubicBezTo>
                  <a:lnTo>
                    <a:pt x="1058" y="742"/>
                  </a:lnTo>
                  <a:lnTo>
                    <a:pt x="1074" y="111"/>
                  </a:lnTo>
                  <a:cubicBezTo>
                    <a:pt x="1074" y="48"/>
                    <a:pt x="1026" y="0"/>
                    <a:pt x="9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960000" y="1687067"/>
            <a:ext cx="5560800" cy="4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>
            <a:spLocks noGrp="1"/>
          </p:cNvSpPr>
          <p:nvPr>
            <p:ph type="pic" idx="2"/>
          </p:nvPr>
        </p:nvSpPr>
        <p:spPr>
          <a:xfrm>
            <a:off x="7332800" y="1860167"/>
            <a:ext cx="3899200" cy="3899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3" name="Google Shape;203;p15"/>
          <p:cNvSpPr/>
          <p:nvPr/>
        </p:nvSpPr>
        <p:spPr>
          <a:xfrm rot="-10602819" flipH="1">
            <a:off x="-807231" y="4250007"/>
            <a:ext cx="1319957" cy="3419567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3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7"/>
          <p:cNvGrpSpPr/>
          <p:nvPr/>
        </p:nvGrpSpPr>
        <p:grpSpPr>
          <a:xfrm>
            <a:off x="107626" y="54347"/>
            <a:ext cx="6288772" cy="6803879"/>
            <a:chOff x="80719" y="40760"/>
            <a:chExt cx="4716579" cy="5102909"/>
          </a:xfrm>
        </p:grpSpPr>
        <p:sp>
          <p:nvSpPr>
            <p:cNvPr id="221" name="Google Shape;221;p17"/>
            <p:cNvSpPr/>
            <p:nvPr/>
          </p:nvSpPr>
          <p:spPr>
            <a:xfrm>
              <a:off x="80719" y="11576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41591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4346724" y="47107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1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ubTitle" idx="1"/>
          </p:nvPr>
        </p:nvSpPr>
        <p:spPr>
          <a:xfrm>
            <a:off x="2055285" y="159214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ubTitle" idx="2"/>
          </p:nvPr>
        </p:nvSpPr>
        <p:spPr>
          <a:xfrm>
            <a:off x="2055285" y="3155109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3"/>
          </p:nvPr>
        </p:nvSpPr>
        <p:spPr>
          <a:xfrm>
            <a:off x="7207519" y="1592185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4"/>
          </p:nvPr>
        </p:nvSpPr>
        <p:spPr>
          <a:xfrm>
            <a:off x="2055285" y="4718076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5"/>
          </p:nvPr>
        </p:nvSpPr>
        <p:spPr>
          <a:xfrm>
            <a:off x="7207519" y="4718081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subTitle" idx="6"/>
          </p:nvPr>
        </p:nvSpPr>
        <p:spPr>
          <a:xfrm>
            <a:off x="7207519" y="315513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17"/>
          <p:cNvGrpSpPr/>
          <p:nvPr/>
        </p:nvGrpSpPr>
        <p:grpSpPr>
          <a:xfrm>
            <a:off x="252769" y="142067"/>
            <a:ext cx="11352401" cy="6488328"/>
            <a:chOff x="189576" y="106550"/>
            <a:chExt cx="8514301" cy="4866246"/>
          </a:xfrm>
        </p:grpSpPr>
        <p:sp>
          <p:nvSpPr>
            <p:cNvPr id="233" name="Google Shape;233;p17"/>
            <p:cNvSpPr/>
            <p:nvPr/>
          </p:nvSpPr>
          <p:spPr>
            <a:xfrm>
              <a:off x="8306414" y="193200"/>
              <a:ext cx="397463" cy="399389"/>
            </a:xfrm>
            <a:custGeom>
              <a:avLst/>
              <a:gdLst/>
              <a:ahLst/>
              <a:cxnLst/>
              <a:rect l="l" t="t" r="r" b="b"/>
              <a:pathLst>
                <a:path w="5494" h="5521" extrusionOk="0">
                  <a:moveTo>
                    <a:pt x="1986" y="0"/>
                  </a:moveTo>
                  <a:cubicBezTo>
                    <a:pt x="1739" y="0"/>
                    <a:pt x="1752" y="1967"/>
                    <a:pt x="1752" y="1967"/>
                  </a:cubicBezTo>
                  <a:cubicBezTo>
                    <a:pt x="1752" y="1967"/>
                    <a:pt x="300" y="2567"/>
                    <a:pt x="142" y="2803"/>
                  </a:cubicBezTo>
                  <a:cubicBezTo>
                    <a:pt x="0" y="3056"/>
                    <a:pt x="1642" y="3672"/>
                    <a:pt x="1642" y="3672"/>
                  </a:cubicBezTo>
                  <a:cubicBezTo>
                    <a:pt x="1642" y="3672"/>
                    <a:pt x="1547" y="5045"/>
                    <a:pt x="1831" y="5487"/>
                  </a:cubicBezTo>
                  <a:cubicBezTo>
                    <a:pt x="1845" y="5510"/>
                    <a:pt x="1864" y="5520"/>
                    <a:pt x="1889" y="5520"/>
                  </a:cubicBezTo>
                  <a:cubicBezTo>
                    <a:pt x="2193" y="5520"/>
                    <a:pt x="3284" y="3972"/>
                    <a:pt x="3284" y="3972"/>
                  </a:cubicBezTo>
                  <a:cubicBezTo>
                    <a:pt x="3284" y="3972"/>
                    <a:pt x="4504" y="4267"/>
                    <a:pt x="5009" y="4267"/>
                  </a:cubicBezTo>
                  <a:cubicBezTo>
                    <a:pt x="5064" y="4267"/>
                    <a:pt x="5111" y="4263"/>
                    <a:pt x="5146" y="4256"/>
                  </a:cubicBezTo>
                  <a:cubicBezTo>
                    <a:pt x="5494" y="4177"/>
                    <a:pt x="4215" y="2772"/>
                    <a:pt x="4215" y="2772"/>
                  </a:cubicBezTo>
                  <a:cubicBezTo>
                    <a:pt x="4215" y="2772"/>
                    <a:pt x="4988" y="1209"/>
                    <a:pt x="4957" y="1067"/>
                  </a:cubicBezTo>
                  <a:cubicBezTo>
                    <a:pt x="4952" y="1047"/>
                    <a:pt x="4916" y="1038"/>
                    <a:pt x="4857" y="1038"/>
                  </a:cubicBezTo>
                  <a:cubicBezTo>
                    <a:pt x="4502" y="1038"/>
                    <a:pt x="3331" y="1351"/>
                    <a:pt x="3331" y="1351"/>
                  </a:cubicBezTo>
                  <a:cubicBezTo>
                    <a:pt x="3331" y="1351"/>
                    <a:pt x="2352" y="325"/>
                    <a:pt x="2037" y="25"/>
                  </a:cubicBezTo>
                  <a:cubicBezTo>
                    <a:pt x="2019" y="8"/>
                    <a:pt x="2002" y="0"/>
                    <a:pt x="1986" y="0"/>
                  </a:cubicBezTo>
                  <a:close/>
                </a:path>
              </a:pathLst>
            </a:custGeom>
            <a:solidFill>
              <a:srgbClr val="DEB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17"/>
            <p:cNvGrpSpPr/>
            <p:nvPr/>
          </p:nvGrpSpPr>
          <p:grpSpPr>
            <a:xfrm>
              <a:off x="189576" y="106550"/>
              <a:ext cx="773734" cy="572688"/>
              <a:chOff x="3179042" y="3205618"/>
              <a:chExt cx="424802" cy="314439"/>
            </a:xfrm>
          </p:grpSpPr>
          <p:grpSp>
            <p:nvGrpSpPr>
              <p:cNvPr id="235" name="Google Shape;235;p17"/>
              <p:cNvGrpSpPr/>
              <p:nvPr/>
            </p:nvGrpSpPr>
            <p:grpSpPr>
              <a:xfrm>
                <a:off x="3179042" y="3205618"/>
                <a:ext cx="424802" cy="314439"/>
                <a:chOff x="3179042" y="3205618"/>
                <a:chExt cx="424802" cy="314439"/>
              </a:xfrm>
            </p:grpSpPr>
            <p:sp>
              <p:nvSpPr>
                <p:cNvPr id="236" name="Google Shape;236;p17"/>
                <p:cNvSpPr/>
                <p:nvPr/>
              </p:nvSpPr>
              <p:spPr>
                <a:xfrm>
                  <a:off x="3179042" y="3207093"/>
                  <a:ext cx="424802" cy="30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4394" extrusionOk="0">
                      <a:moveTo>
                        <a:pt x="2586" y="0"/>
                      </a:moveTo>
                      <a:cubicBezTo>
                        <a:pt x="2433" y="0"/>
                        <a:pt x="2293" y="10"/>
                        <a:pt x="2179" y="35"/>
                      </a:cubicBezTo>
                      <a:cubicBezTo>
                        <a:pt x="1721" y="129"/>
                        <a:pt x="538" y="1724"/>
                        <a:pt x="269" y="2008"/>
                      </a:cubicBezTo>
                      <a:cubicBezTo>
                        <a:pt x="1" y="2276"/>
                        <a:pt x="1627" y="4060"/>
                        <a:pt x="2006" y="4328"/>
                      </a:cubicBezTo>
                      <a:cubicBezTo>
                        <a:pt x="2075" y="4379"/>
                        <a:pt x="2367" y="4394"/>
                        <a:pt x="2692" y="4394"/>
                      </a:cubicBezTo>
                      <a:cubicBezTo>
                        <a:pt x="3179" y="4394"/>
                        <a:pt x="3742" y="4360"/>
                        <a:pt x="3742" y="4360"/>
                      </a:cubicBezTo>
                      <a:cubicBezTo>
                        <a:pt x="3756" y="4370"/>
                        <a:pt x="3774" y="4374"/>
                        <a:pt x="3795" y="4374"/>
                      </a:cubicBezTo>
                      <a:cubicBezTo>
                        <a:pt x="4201" y="4374"/>
                        <a:pt x="5739" y="2539"/>
                        <a:pt x="5889" y="2434"/>
                      </a:cubicBezTo>
                      <a:cubicBezTo>
                        <a:pt x="6047" y="2323"/>
                        <a:pt x="4642" y="603"/>
                        <a:pt x="4137" y="177"/>
                      </a:cubicBezTo>
                      <a:lnTo>
                        <a:pt x="4137" y="161"/>
                      </a:lnTo>
                      <a:lnTo>
                        <a:pt x="4121" y="161"/>
                      </a:lnTo>
                      <a:cubicBezTo>
                        <a:pt x="4042" y="113"/>
                        <a:pt x="3995" y="82"/>
                        <a:pt x="3979" y="82"/>
                      </a:cubicBezTo>
                      <a:cubicBezTo>
                        <a:pt x="3963" y="82"/>
                        <a:pt x="3931" y="98"/>
                        <a:pt x="3900" y="129"/>
                      </a:cubicBezTo>
                      <a:cubicBezTo>
                        <a:pt x="3583" y="82"/>
                        <a:pt x="3031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17"/>
                <p:cNvSpPr/>
                <p:nvPr/>
              </p:nvSpPr>
              <p:spPr>
                <a:xfrm>
                  <a:off x="3190141" y="3205618"/>
                  <a:ext cx="276223" cy="314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" h="4476" extrusionOk="0">
                      <a:moveTo>
                        <a:pt x="3821" y="0"/>
                      </a:moveTo>
                      <a:cubicBezTo>
                        <a:pt x="3797" y="0"/>
                        <a:pt x="3773" y="8"/>
                        <a:pt x="3758" y="24"/>
                      </a:cubicBezTo>
                      <a:cubicBezTo>
                        <a:pt x="3742" y="40"/>
                        <a:pt x="2148" y="1602"/>
                        <a:pt x="1690" y="2076"/>
                      </a:cubicBezTo>
                      <a:lnTo>
                        <a:pt x="111" y="1918"/>
                      </a:lnTo>
                      <a:cubicBezTo>
                        <a:pt x="64" y="1918"/>
                        <a:pt x="17" y="1966"/>
                        <a:pt x="17" y="2013"/>
                      </a:cubicBezTo>
                      <a:cubicBezTo>
                        <a:pt x="1" y="2060"/>
                        <a:pt x="48" y="2123"/>
                        <a:pt x="95" y="2123"/>
                      </a:cubicBezTo>
                      <a:lnTo>
                        <a:pt x="1611" y="2265"/>
                      </a:lnTo>
                      <a:cubicBezTo>
                        <a:pt x="1721" y="2692"/>
                        <a:pt x="3079" y="4033"/>
                        <a:pt x="3521" y="4444"/>
                      </a:cubicBezTo>
                      <a:cubicBezTo>
                        <a:pt x="3537" y="4460"/>
                        <a:pt x="3552" y="4475"/>
                        <a:pt x="3584" y="4475"/>
                      </a:cubicBezTo>
                      <a:cubicBezTo>
                        <a:pt x="3616" y="4475"/>
                        <a:pt x="3631" y="4460"/>
                        <a:pt x="3647" y="4444"/>
                      </a:cubicBezTo>
                      <a:cubicBezTo>
                        <a:pt x="3694" y="4396"/>
                        <a:pt x="3694" y="4333"/>
                        <a:pt x="3647" y="4302"/>
                      </a:cubicBezTo>
                      <a:cubicBezTo>
                        <a:pt x="2779" y="3465"/>
                        <a:pt x="1848" y="2439"/>
                        <a:pt x="1800" y="2218"/>
                      </a:cubicBezTo>
                      <a:cubicBezTo>
                        <a:pt x="2242" y="1776"/>
                        <a:pt x="3868" y="182"/>
                        <a:pt x="3884" y="166"/>
                      </a:cubicBezTo>
                      <a:cubicBezTo>
                        <a:pt x="3931" y="134"/>
                        <a:pt x="3931" y="71"/>
                        <a:pt x="3884" y="24"/>
                      </a:cubicBezTo>
                      <a:cubicBezTo>
                        <a:pt x="3868" y="8"/>
                        <a:pt x="3844" y="0"/>
                        <a:pt x="3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17"/>
                <p:cNvSpPr/>
                <p:nvPr/>
              </p:nvSpPr>
              <p:spPr>
                <a:xfrm>
                  <a:off x="3347642" y="3341832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8"/>
                        <a:pt x="48" y="453"/>
                      </a:cubicBezTo>
                      <a:cubicBezTo>
                        <a:pt x="75" y="617"/>
                        <a:pt x="233" y="746"/>
                        <a:pt x="409" y="746"/>
                      </a:cubicBezTo>
                      <a:cubicBezTo>
                        <a:pt x="436" y="746"/>
                        <a:pt x="463" y="743"/>
                        <a:pt x="490" y="737"/>
                      </a:cubicBezTo>
                      <a:cubicBezTo>
                        <a:pt x="679" y="690"/>
                        <a:pt x="821" y="500"/>
                        <a:pt x="774" y="295"/>
                      </a:cubicBezTo>
                      <a:cubicBezTo>
                        <a:pt x="733" y="119"/>
                        <a:pt x="588" y="1"/>
                        <a:pt x="4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17"/>
                <p:cNvSpPr/>
                <p:nvPr/>
              </p:nvSpPr>
              <p:spPr>
                <a:xfrm>
                  <a:off x="3316591" y="3225428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27" y="42"/>
                        <a:pt x="0" y="247"/>
                        <a:pt x="32" y="452"/>
                      </a:cubicBezTo>
                      <a:cubicBezTo>
                        <a:pt x="72" y="628"/>
                        <a:pt x="229" y="746"/>
                        <a:pt x="393" y="746"/>
                      </a:cubicBezTo>
                      <a:cubicBezTo>
                        <a:pt x="420" y="746"/>
                        <a:pt x="447" y="743"/>
                        <a:pt x="474" y="736"/>
                      </a:cubicBezTo>
                      <a:cubicBezTo>
                        <a:pt x="679" y="705"/>
                        <a:pt x="821" y="500"/>
                        <a:pt x="774" y="294"/>
                      </a:cubicBezTo>
                      <a:cubicBezTo>
                        <a:pt x="733" y="118"/>
                        <a:pt x="588" y="0"/>
                        <a:pt x="4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17"/>
                <p:cNvSpPr/>
                <p:nvPr/>
              </p:nvSpPr>
              <p:spPr>
                <a:xfrm>
                  <a:off x="3263342" y="3281979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43" y="42"/>
                        <a:pt x="1" y="247"/>
                        <a:pt x="48" y="452"/>
                      </a:cubicBezTo>
                      <a:cubicBezTo>
                        <a:pt x="89" y="628"/>
                        <a:pt x="234" y="746"/>
                        <a:pt x="404" y="746"/>
                      </a:cubicBezTo>
                      <a:cubicBezTo>
                        <a:pt x="432" y="746"/>
                        <a:pt x="461" y="743"/>
                        <a:pt x="490" y="736"/>
                      </a:cubicBezTo>
                      <a:cubicBezTo>
                        <a:pt x="695" y="705"/>
                        <a:pt x="821" y="500"/>
                        <a:pt x="774" y="294"/>
                      </a:cubicBezTo>
                      <a:cubicBezTo>
                        <a:pt x="747" y="118"/>
                        <a:pt x="592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17"/>
                <p:cNvSpPr/>
                <p:nvPr/>
              </p:nvSpPr>
              <p:spPr>
                <a:xfrm>
                  <a:off x="3276619" y="3407657"/>
                  <a:ext cx="57745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4" y="2"/>
                        <a:pt x="332" y="5"/>
                      </a:cubicBezTo>
                      <a:cubicBezTo>
                        <a:pt x="127" y="52"/>
                        <a:pt x="1" y="242"/>
                        <a:pt x="48" y="447"/>
                      </a:cubicBezTo>
                      <a:cubicBezTo>
                        <a:pt x="77" y="631"/>
                        <a:pt x="245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80" y="700"/>
                        <a:pt x="822" y="510"/>
                        <a:pt x="774" y="305"/>
                      </a:cubicBezTo>
                      <a:cubicBezTo>
                        <a:pt x="732" y="121"/>
                        <a:pt x="575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17"/>
                <p:cNvSpPr/>
                <p:nvPr/>
              </p:nvSpPr>
              <p:spPr>
                <a:xfrm>
                  <a:off x="3429694" y="3259780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7"/>
                        <a:pt x="48" y="453"/>
                      </a:cubicBezTo>
                      <a:cubicBezTo>
                        <a:pt x="75" y="629"/>
                        <a:pt x="230" y="747"/>
                        <a:pt x="403" y="747"/>
                      </a:cubicBezTo>
                      <a:cubicBezTo>
                        <a:pt x="431" y="747"/>
                        <a:pt x="461" y="743"/>
                        <a:pt x="490" y="737"/>
                      </a:cubicBezTo>
                      <a:cubicBezTo>
                        <a:pt x="695" y="705"/>
                        <a:pt x="821" y="500"/>
                        <a:pt x="774" y="295"/>
                      </a:cubicBezTo>
                      <a:cubicBezTo>
                        <a:pt x="747" y="119"/>
                        <a:pt x="592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17"/>
                <p:cNvSpPr/>
                <p:nvPr/>
              </p:nvSpPr>
              <p:spPr>
                <a:xfrm>
                  <a:off x="3429694" y="3340779"/>
                  <a:ext cx="57746" cy="5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7" extrusionOk="0">
                      <a:moveTo>
                        <a:pt x="412" y="1"/>
                      </a:moveTo>
                      <a:cubicBezTo>
                        <a:pt x="385" y="1"/>
                        <a:pt x="359" y="4"/>
                        <a:pt x="332" y="10"/>
                      </a:cubicBezTo>
                      <a:cubicBezTo>
                        <a:pt x="127" y="57"/>
                        <a:pt x="0" y="247"/>
                        <a:pt x="48" y="452"/>
                      </a:cubicBezTo>
                      <a:cubicBezTo>
                        <a:pt x="76" y="636"/>
                        <a:pt x="244" y="757"/>
                        <a:pt x="427" y="757"/>
                      </a:cubicBezTo>
                      <a:cubicBezTo>
                        <a:pt x="448" y="757"/>
                        <a:pt x="469" y="755"/>
                        <a:pt x="490" y="752"/>
                      </a:cubicBezTo>
                      <a:cubicBezTo>
                        <a:pt x="695" y="705"/>
                        <a:pt x="821" y="499"/>
                        <a:pt x="774" y="310"/>
                      </a:cubicBezTo>
                      <a:cubicBezTo>
                        <a:pt x="746" y="132"/>
                        <a:pt x="588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17"/>
                <p:cNvSpPr/>
                <p:nvPr/>
              </p:nvSpPr>
              <p:spPr>
                <a:xfrm>
                  <a:off x="3429694" y="3423182"/>
                  <a:ext cx="57746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3" y="2"/>
                        <a:pt x="332" y="5"/>
                      </a:cubicBezTo>
                      <a:cubicBezTo>
                        <a:pt x="127" y="52"/>
                        <a:pt x="0" y="242"/>
                        <a:pt x="48" y="447"/>
                      </a:cubicBezTo>
                      <a:cubicBezTo>
                        <a:pt x="76" y="631"/>
                        <a:pt x="244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95" y="700"/>
                        <a:pt x="821" y="510"/>
                        <a:pt x="774" y="305"/>
                      </a:cubicBezTo>
                      <a:cubicBezTo>
                        <a:pt x="745" y="121"/>
                        <a:pt x="577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45" name="Google Shape;245;p17"/>
              <p:cNvSpPr/>
              <p:nvPr/>
            </p:nvSpPr>
            <p:spPr>
              <a:xfrm>
                <a:off x="3512870" y="3341270"/>
                <a:ext cx="58799" cy="52828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424" y="0"/>
                    </a:moveTo>
                    <a:cubicBezTo>
                      <a:pt x="336" y="0"/>
                      <a:pt x="247" y="32"/>
                      <a:pt x="174" y="98"/>
                    </a:cubicBezTo>
                    <a:cubicBezTo>
                      <a:pt x="16" y="240"/>
                      <a:pt x="0" y="477"/>
                      <a:pt x="142" y="634"/>
                    </a:cubicBezTo>
                    <a:cubicBezTo>
                      <a:pt x="220" y="712"/>
                      <a:pt x="325" y="752"/>
                      <a:pt x="430" y="752"/>
                    </a:cubicBezTo>
                    <a:cubicBezTo>
                      <a:pt x="519" y="752"/>
                      <a:pt x="607" y="724"/>
                      <a:pt x="679" y="666"/>
                    </a:cubicBezTo>
                    <a:cubicBezTo>
                      <a:pt x="821" y="524"/>
                      <a:pt x="837" y="287"/>
                      <a:pt x="695" y="129"/>
                    </a:cubicBezTo>
                    <a:cubicBezTo>
                      <a:pt x="627" y="44"/>
                      <a:pt x="526" y="0"/>
                      <a:pt x="424" y="0"/>
                    </a:cubicBezTo>
                    <a:close/>
                  </a:path>
                </a:pathLst>
              </a:custGeom>
              <a:solidFill>
                <a:srgbClr val="4039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" name="Google Shape;246;p17"/>
            <p:cNvGrpSpPr/>
            <p:nvPr/>
          </p:nvGrpSpPr>
          <p:grpSpPr>
            <a:xfrm>
              <a:off x="247797" y="4488367"/>
              <a:ext cx="819059" cy="484429"/>
              <a:chOff x="1179586" y="3966425"/>
              <a:chExt cx="501444" cy="296596"/>
            </a:xfrm>
          </p:grpSpPr>
          <p:sp>
            <p:nvSpPr>
              <p:cNvPr id="247" name="Google Shape;247;p17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38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4945229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4982200" y="3171072"/>
            <a:ext cx="5725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93633" y="146862"/>
            <a:ext cx="11817583" cy="638564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4982200" y="4570067"/>
            <a:ext cx="4778800" cy="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333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642548" y="146877"/>
            <a:ext cx="11594859" cy="6275116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953467" y="4569319"/>
            <a:ext cx="10965276" cy="3150703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2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35359" y="54347"/>
            <a:ext cx="11805589" cy="6669084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841166" y="939921"/>
            <a:ext cx="9745417" cy="5167947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7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0"/>
          <p:cNvSpPr/>
          <p:nvPr/>
        </p:nvSpPr>
        <p:spPr>
          <a:xfrm>
            <a:off x="11368698" y="61446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596526" y="1330667"/>
            <a:ext cx="9296236" cy="4641367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116297" y="139163"/>
            <a:ext cx="11784251" cy="6294096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9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6353060" y="174330"/>
            <a:ext cx="5318017" cy="6499433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46366" y="5856076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5357425" y="169780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6"/>
          <p:cNvGrpSpPr/>
          <p:nvPr/>
        </p:nvGrpSpPr>
        <p:grpSpPr>
          <a:xfrm>
            <a:off x="-766728" y="3713502"/>
            <a:ext cx="12958741" cy="3489612"/>
            <a:chOff x="-575046" y="2785126"/>
            <a:chExt cx="9719056" cy="2617209"/>
          </a:xfrm>
        </p:grpSpPr>
        <p:sp>
          <p:nvSpPr>
            <p:cNvPr id="90" name="Google Shape;90;p6"/>
            <p:cNvSpPr/>
            <p:nvPr/>
          </p:nvSpPr>
          <p:spPr>
            <a:xfrm>
              <a:off x="8693437" y="46085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10602819" flipH="1">
              <a:off x="-502348" y="28113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1403600" y="1841433"/>
            <a:ext cx="9384800" cy="3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95093" y="54363"/>
            <a:ext cx="12026305" cy="6471563"/>
            <a:chOff x="71319" y="40772"/>
            <a:chExt cx="9019729" cy="4853672"/>
          </a:xfrm>
        </p:grpSpPr>
        <p:grpSp>
          <p:nvGrpSpPr>
            <p:cNvPr id="97" name="Google Shape;97;p7"/>
            <p:cNvGrpSpPr/>
            <p:nvPr/>
          </p:nvGrpSpPr>
          <p:grpSpPr>
            <a:xfrm>
              <a:off x="71319" y="40772"/>
              <a:ext cx="9019729" cy="2811050"/>
              <a:chOff x="71319" y="40772"/>
              <a:chExt cx="9019729" cy="2811050"/>
            </a:xfrm>
          </p:grpSpPr>
          <p:sp>
            <p:nvSpPr>
              <p:cNvPr id="98" name="Google Shape;98;p7"/>
              <p:cNvSpPr/>
              <p:nvPr/>
            </p:nvSpPr>
            <p:spPr>
              <a:xfrm>
                <a:off x="4290573" y="407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71319" y="260224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8640474" y="10210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198077" y="4439885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264112" y="270704"/>
            <a:ext cx="11058737" cy="5873955"/>
            <a:chOff x="198083" y="203028"/>
            <a:chExt cx="8294053" cy="4405466"/>
          </a:xfrm>
        </p:grpSpPr>
        <p:sp>
          <p:nvSpPr>
            <p:cNvPr id="103" name="Google Shape;103;p7"/>
            <p:cNvSpPr/>
            <p:nvPr/>
          </p:nvSpPr>
          <p:spPr>
            <a:xfrm>
              <a:off x="8025736" y="4192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" name="Google Shape;104;p7"/>
            <p:cNvGrpSpPr/>
            <p:nvPr/>
          </p:nvGrpSpPr>
          <p:grpSpPr>
            <a:xfrm>
              <a:off x="198083" y="203028"/>
              <a:ext cx="576572" cy="663928"/>
              <a:chOff x="2719958" y="3073899"/>
              <a:chExt cx="338324" cy="389606"/>
            </a:xfrm>
          </p:grpSpPr>
          <p:sp>
            <p:nvSpPr>
              <p:cNvPr id="105" name="Google Shape;105;p7"/>
              <p:cNvSpPr/>
              <p:nvPr/>
            </p:nvSpPr>
            <p:spPr>
              <a:xfrm>
                <a:off x="2719958" y="3077271"/>
                <a:ext cx="338324" cy="386234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5498" extrusionOk="0">
                    <a:moveTo>
                      <a:pt x="3129" y="0"/>
                    </a:moveTo>
                    <a:cubicBezTo>
                      <a:pt x="2602" y="0"/>
                      <a:pt x="927" y="1002"/>
                      <a:pt x="632" y="1283"/>
                    </a:cubicBezTo>
                    <a:cubicBezTo>
                      <a:pt x="474" y="1441"/>
                      <a:pt x="253" y="2987"/>
                      <a:pt x="253" y="2987"/>
                    </a:cubicBezTo>
                    <a:cubicBezTo>
                      <a:pt x="1" y="3240"/>
                      <a:pt x="1642" y="5292"/>
                      <a:pt x="1721" y="5482"/>
                    </a:cubicBezTo>
                    <a:cubicBezTo>
                      <a:pt x="1726" y="5493"/>
                      <a:pt x="1740" y="5498"/>
                      <a:pt x="1762" y="5498"/>
                    </a:cubicBezTo>
                    <a:cubicBezTo>
                      <a:pt x="2055" y="5498"/>
                      <a:pt x="3794" y="4584"/>
                      <a:pt x="4279" y="4203"/>
                    </a:cubicBezTo>
                    <a:lnTo>
                      <a:pt x="4294" y="4219"/>
                    </a:lnTo>
                    <a:cubicBezTo>
                      <a:pt x="4294" y="4219"/>
                      <a:pt x="4294" y="4203"/>
                      <a:pt x="4294" y="4187"/>
                    </a:cubicBezTo>
                    <a:cubicBezTo>
                      <a:pt x="4357" y="4140"/>
                      <a:pt x="4405" y="4092"/>
                      <a:pt x="4405" y="4077"/>
                    </a:cubicBezTo>
                    <a:cubicBezTo>
                      <a:pt x="4405" y="4061"/>
                      <a:pt x="4389" y="4029"/>
                      <a:pt x="4373" y="3982"/>
                    </a:cubicBezTo>
                    <a:cubicBezTo>
                      <a:pt x="4515" y="3587"/>
                      <a:pt x="4799" y="2766"/>
                      <a:pt x="4815" y="2325"/>
                    </a:cubicBezTo>
                    <a:cubicBezTo>
                      <a:pt x="4815" y="1851"/>
                      <a:pt x="3474" y="367"/>
                      <a:pt x="3268" y="51"/>
                    </a:cubicBezTo>
                    <a:cubicBezTo>
                      <a:pt x="3244" y="16"/>
                      <a:pt x="3195" y="0"/>
                      <a:pt x="31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731057" y="3073899"/>
                <a:ext cx="306149" cy="29645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220" extrusionOk="0">
                    <a:moveTo>
                      <a:pt x="3101" y="1"/>
                    </a:moveTo>
                    <a:cubicBezTo>
                      <a:pt x="3063" y="1"/>
                      <a:pt x="3029" y="29"/>
                      <a:pt x="3016" y="68"/>
                    </a:cubicBezTo>
                    <a:lnTo>
                      <a:pt x="2574" y="1536"/>
                    </a:lnTo>
                    <a:cubicBezTo>
                      <a:pt x="2132" y="1552"/>
                      <a:pt x="537" y="2609"/>
                      <a:pt x="48" y="2957"/>
                    </a:cubicBezTo>
                    <a:cubicBezTo>
                      <a:pt x="1" y="2988"/>
                      <a:pt x="1" y="3051"/>
                      <a:pt x="16" y="3099"/>
                    </a:cubicBezTo>
                    <a:cubicBezTo>
                      <a:pt x="34" y="3125"/>
                      <a:pt x="61" y="3136"/>
                      <a:pt x="89" y="3136"/>
                    </a:cubicBezTo>
                    <a:cubicBezTo>
                      <a:pt x="113" y="3136"/>
                      <a:pt x="137" y="3129"/>
                      <a:pt x="158" y="3114"/>
                    </a:cubicBezTo>
                    <a:cubicBezTo>
                      <a:pt x="1153" y="2436"/>
                      <a:pt x="2321" y="1725"/>
                      <a:pt x="2558" y="1725"/>
                    </a:cubicBezTo>
                    <a:lnTo>
                      <a:pt x="2574" y="1725"/>
                    </a:lnTo>
                    <a:cubicBezTo>
                      <a:pt x="2921" y="2246"/>
                      <a:pt x="4152" y="4156"/>
                      <a:pt x="4168" y="4172"/>
                    </a:cubicBezTo>
                    <a:cubicBezTo>
                      <a:pt x="4184" y="4204"/>
                      <a:pt x="4215" y="4219"/>
                      <a:pt x="4247" y="4219"/>
                    </a:cubicBezTo>
                    <a:cubicBezTo>
                      <a:pt x="4263" y="4219"/>
                      <a:pt x="4278" y="4219"/>
                      <a:pt x="4294" y="4204"/>
                    </a:cubicBezTo>
                    <a:cubicBezTo>
                      <a:pt x="4342" y="4172"/>
                      <a:pt x="4357" y="4125"/>
                      <a:pt x="4326" y="4077"/>
                    </a:cubicBezTo>
                    <a:cubicBezTo>
                      <a:pt x="4310" y="4046"/>
                      <a:pt x="3110" y="2183"/>
                      <a:pt x="2747" y="1631"/>
                    </a:cubicBezTo>
                    <a:lnTo>
                      <a:pt x="3205" y="131"/>
                    </a:lnTo>
                    <a:cubicBezTo>
                      <a:pt x="3221" y="84"/>
                      <a:pt x="3189" y="20"/>
                      <a:pt x="3126" y="5"/>
                    </a:cubicBezTo>
                    <a:cubicBezTo>
                      <a:pt x="3118" y="2"/>
                      <a:pt x="3109" y="1"/>
                      <a:pt x="3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851958" y="3249383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43"/>
                      <a:pt x="379" y="743"/>
                    </a:cubicBezTo>
                    <a:cubicBezTo>
                      <a:pt x="584" y="743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71734" y="3188406"/>
                <a:ext cx="5212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43" extrusionOk="0">
                    <a:moveTo>
                      <a:pt x="379" y="1"/>
                    </a:moveTo>
                    <a:cubicBezTo>
                      <a:pt x="174" y="1"/>
                      <a:pt x="0" y="158"/>
                      <a:pt x="0" y="364"/>
                    </a:cubicBezTo>
                    <a:cubicBezTo>
                      <a:pt x="0" y="569"/>
                      <a:pt x="174" y="743"/>
                      <a:pt x="379" y="743"/>
                    </a:cubicBezTo>
                    <a:cubicBezTo>
                      <a:pt x="584" y="743"/>
                      <a:pt x="742" y="569"/>
                      <a:pt x="742" y="364"/>
                    </a:cubicBezTo>
                    <a:cubicBezTo>
                      <a:pt x="742" y="158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777633" y="3161782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58" y="1"/>
                      <a:pt x="1" y="174"/>
                      <a:pt x="1" y="380"/>
                    </a:cubicBezTo>
                    <a:cubicBezTo>
                      <a:pt x="1" y="585"/>
                      <a:pt x="158" y="743"/>
                      <a:pt x="379" y="743"/>
                    </a:cubicBezTo>
                    <a:cubicBezTo>
                      <a:pt x="585" y="743"/>
                      <a:pt x="743" y="585"/>
                      <a:pt x="743" y="380"/>
                    </a:cubicBezTo>
                    <a:cubicBezTo>
                      <a:pt x="743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851958" y="3125181"/>
                <a:ext cx="52196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9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59"/>
                      <a:pt x="379" y="759"/>
                    </a:cubicBezTo>
                    <a:cubicBezTo>
                      <a:pt x="584" y="759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896285" y="3301509"/>
                <a:ext cx="53320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759" extrusionOk="0">
                    <a:moveTo>
                      <a:pt x="379" y="1"/>
                    </a:moveTo>
                    <a:cubicBezTo>
                      <a:pt x="174" y="1"/>
                      <a:pt x="1" y="174"/>
                      <a:pt x="1" y="380"/>
                    </a:cubicBezTo>
                    <a:cubicBezTo>
                      <a:pt x="1" y="585"/>
                      <a:pt x="174" y="758"/>
                      <a:pt x="379" y="758"/>
                    </a:cubicBezTo>
                    <a:cubicBezTo>
                      <a:pt x="585" y="758"/>
                      <a:pt x="758" y="585"/>
                      <a:pt x="758" y="380"/>
                    </a:cubicBezTo>
                    <a:cubicBezTo>
                      <a:pt x="758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2783183" y="3293781"/>
                <a:ext cx="52196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8" extrusionOk="0">
                    <a:moveTo>
                      <a:pt x="364" y="0"/>
                    </a:moveTo>
                    <a:cubicBezTo>
                      <a:pt x="158" y="0"/>
                      <a:pt x="1" y="174"/>
                      <a:pt x="1" y="379"/>
                    </a:cubicBezTo>
                    <a:cubicBezTo>
                      <a:pt x="1" y="584"/>
                      <a:pt x="158" y="758"/>
                      <a:pt x="364" y="758"/>
                    </a:cubicBezTo>
                    <a:cubicBezTo>
                      <a:pt x="569" y="758"/>
                      <a:pt x="742" y="584"/>
                      <a:pt x="742" y="379"/>
                    </a:cubicBezTo>
                    <a:cubicBezTo>
                      <a:pt x="742" y="174"/>
                      <a:pt x="569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2838610" y="3346961"/>
                <a:ext cx="59994" cy="5275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51" extrusionOk="0">
                    <a:moveTo>
                      <a:pt x="432" y="1"/>
                    </a:moveTo>
                    <a:cubicBezTo>
                      <a:pt x="367" y="1"/>
                      <a:pt x="301" y="17"/>
                      <a:pt x="238" y="48"/>
                    </a:cubicBezTo>
                    <a:cubicBezTo>
                      <a:pt x="64" y="159"/>
                      <a:pt x="1" y="380"/>
                      <a:pt x="111" y="569"/>
                    </a:cubicBezTo>
                    <a:cubicBezTo>
                      <a:pt x="174" y="684"/>
                      <a:pt x="299" y="750"/>
                      <a:pt x="426" y="750"/>
                    </a:cubicBezTo>
                    <a:cubicBezTo>
                      <a:pt x="491" y="750"/>
                      <a:pt x="558" y="733"/>
                      <a:pt x="616" y="695"/>
                    </a:cubicBezTo>
                    <a:cubicBezTo>
                      <a:pt x="790" y="601"/>
                      <a:pt x="853" y="364"/>
                      <a:pt x="758" y="190"/>
                    </a:cubicBezTo>
                    <a:cubicBezTo>
                      <a:pt x="685" y="64"/>
                      <a:pt x="562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07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0697434" y="148568"/>
            <a:ext cx="1470433" cy="1961233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665800" y="1852800"/>
            <a:ext cx="6860400" cy="31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3016400" y="2172867"/>
            <a:ext cx="6159200" cy="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3017600" y="3224333"/>
            <a:ext cx="6156800" cy="1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16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5021000" y="4631833"/>
            <a:ext cx="6274000" cy="1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22034" y="275568"/>
            <a:ext cx="1470433" cy="1961233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838833" y="2362733"/>
            <a:ext cx="84280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4779400" y="3832457"/>
            <a:ext cx="648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0982934" y="4249500"/>
            <a:ext cx="1370633" cy="2468104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2547545" y="212988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2547545" y="265279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7895249" y="212986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7895249" y="2652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2547531" y="431332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2547531" y="483802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7895269" y="431733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7895269" y="484203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122273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1222745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57639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6582431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6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39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5765183" y="1718600"/>
            <a:ext cx="5289200" cy="24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5765183" y="4264600"/>
            <a:ext cx="5293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971493" y="2569500"/>
            <a:ext cx="61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373493" y="3434900"/>
            <a:ext cx="530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3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4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5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10988418" y="5193085"/>
            <a:ext cx="1470433" cy="1961233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562400" y="801556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562400" y="158888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62400" y="279135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562400" y="357782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562400" y="4780355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562400" y="5568844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2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70" name="Google Shape;1070;p2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71" name="Google Shape;1071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86" name="Google Shape;1086;p2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87" name="Google Shape;1087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5" name="Google Shape;1095;p2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96" name="Google Shape;1096;p2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97" name="Google Shape;1097;p2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9" name="Google Shape;1099;p2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05" name="Google Shape;1105;p2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106" name="Google Shape;1106;p2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1925717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subTitle" idx="1"/>
          </p:nvPr>
        </p:nvSpPr>
        <p:spPr>
          <a:xfrm>
            <a:off x="1924717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3"/>
          <p:cNvSpPr txBox="1">
            <a:spLocks noGrp="1"/>
          </p:cNvSpPr>
          <p:nvPr>
            <p:ph type="title" idx="2"/>
          </p:nvPr>
        </p:nvSpPr>
        <p:spPr>
          <a:xfrm>
            <a:off x="6925484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1" name="Google Shape;1111;p23"/>
          <p:cNvSpPr txBox="1">
            <a:spLocks noGrp="1"/>
          </p:cNvSpPr>
          <p:nvPr>
            <p:ph type="subTitle" idx="3"/>
          </p:nvPr>
        </p:nvSpPr>
        <p:spPr>
          <a:xfrm>
            <a:off x="6924484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4" hasCustomPrompt="1"/>
          </p:nvPr>
        </p:nvSpPr>
        <p:spPr>
          <a:xfrm>
            <a:off x="2980917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title" idx="5" hasCustomPrompt="1"/>
          </p:nvPr>
        </p:nvSpPr>
        <p:spPr>
          <a:xfrm>
            <a:off x="7980684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4" name="Google Shape;1114;p23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23"/>
          <p:cNvGrpSpPr/>
          <p:nvPr/>
        </p:nvGrpSpPr>
        <p:grpSpPr>
          <a:xfrm>
            <a:off x="11026368" y="5050768"/>
            <a:ext cx="1470433" cy="1961233"/>
            <a:chOff x="8269775" y="3716750"/>
            <a:chExt cx="1102825" cy="1470925"/>
          </a:xfrm>
        </p:grpSpPr>
        <p:sp>
          <p:nvSpPr>
            <p:cNvPr id="1116" name="Google Shape;1116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3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1125" name="Google Shape;1125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64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135" name="Google Shape;1135;p2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36" name="Google Shape;1136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2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152" name="Google Shape;1152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60" name="Google Shape;1160;p24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1161" name="Google Shape;1161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1186" name="Google Shape;1186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2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211" name="Google Shape;1211;p2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2" name="Google Shape;1212;p2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213" name="Google Shape;1213;p2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15" name="Google Shape;1215;p2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6" name="Google Shape;121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8" name="Google Shape;1218;p2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9" name="Google Shape;121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1" name="Google Shape;1221;p2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2" name="Google Shape;122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4" name="Google Shape;1224;p2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5" name="Google Shape;1225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7" name="Google Shape;1227;p2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8" name="Google Shape;1228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0" name="Google Shape;1230;p2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1" name="Google Shape;1231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3" name="Google Shape;1233;p2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4" name="Google Shape;1234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6" name="Google Shape;1236;p2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7" name="Google Shape;1237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2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0" name="Google Shape;1240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2" name="Google Shape;1242;p2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3" name="Google Shape;1243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5" name="Google Shape;1245;p2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6" name="Google Shape;124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8" name="Google Shape;1248;p2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9" name="Google Shape;124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1" name="Google Shape;1251;p2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2" name="Google Shape;125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54" name="Google Shape;1254;p24"/>
          <p:cNvSpPr txBox="1">
            <a:spLocks noGrp="1"/>
          </p:cNvSpPr>
          <p:nvPr>
            <p:ph type="title"/>
          </p:nvPr>
        </p:nvSpPr>
        <p:spPr>
          <a:xfrm>
            <a:off x="3232800" y="1689952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4"/>
          <p:cNvSpPr txBox="1">
            <a:spLocks noGrp="1"/>
          </p:cNvSpPr>
          <p:nvPr>
            <p:ph type="subTitle" idx="1"/>
          </p:nvPr>
        </p:nvSpPr>
        <p:spPr>
          <a:xfrm>
            <a:off x="3230800" y="2963260"/>
            <a:ext cx="5730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4"/>
          <p:cNvSpPr txBox="1"/>
          <p:nvPr/>
        </p:nvSpPr>
        <p:spPr>
          <a:xfrm>
            <a:off x="3230800" y="4382997"/>
            <a:ext cx="5730400" cy="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infographics &amp; images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7" name="Google Shape;1257;p24"/>
          <p:cNvGrpSpPr/>
          <p:nvPr/>
        </p:nvGrpSpPr>
        <p:grpSpPr>
          <a:xfrm>
            <a:off x="10493143" y="340528"/>
            <a:ext cx="1292583" cy="1293147"/>
            <a:chOff x="769800" y="2509975"/>
            <a:chExt cx="1145500" cy="1146000"/>
          </a:xfrm>
        </p:grpSpPr>
        <p:sp>
          <p:nvSpPr>
            <p:cNvPr id="1258" name="Google Shape;1258;p2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05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5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453198" y="6054630"/>
            <a:ext cx="539012" cy="539012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9"/>
          <p:cNvSpPr/>
          <p:nvPr/>
        </p:nvSpPr>
        <p:spPr>
          <a:xfrm>
            <a:off x="5612366" y="126458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11641959" y="248662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0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4817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7" name="Google Shape;137;p11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11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41" name="Google Shape;14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6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622000" y="2101347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622000" y="4469031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3792800" y="1941400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3792800" y="4389033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99630" y="158708"/>
            <a:ext cx="11669981" cy="865405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313861" y="66742"/>
            <a:ext cx="12254809" cy="7228772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4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07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4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1" r:id="rId8"/>
    <p:sldLayoutId id="2147483692" r:id="rId9"/>
    <p:sldLayoutId id="2147483693" r:id="rId10"/>
    <p:sldLayoutId id="2147483694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7" r:id="rId21"/>
    <p:sldLayoutId id="2147483708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2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45716" y="879707"/>
            <a:ext cx="4978444" cy="4215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991600" y="5675311"/>
            <a:ext cx="1136228" cy="79208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2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593947" y="3436437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WRAP-UP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06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5872A77-D45B-4AAB-8049-FC285BAE8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813E5-CAEC-55D0-CF6E-33E802016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28945"/>
          <a:stretch/>
        </p:blipFill>
        <p:spPr>
          <a:xfrm>
            <a:off x="0" y="13600"/>
            <a:ext cx="12194853" cy="684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90631" y="4102769"/>
            <a:ext cx="13334307" cy="1376430"/>
            <a:chOff x="305707" y="2683848"/>
            <a:chExt cx="9604589" cy="103232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692254"/>
              <a:ext cx="8635241" cy="102391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spc="400" normalizeH="0" baseline="0" noProof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734172" y="3143825"/>
              <a:ext cx="917612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exercise, fitness </a:t>
              </a:r>
              <a:r>
                <a:rPr lang="en-US" sz="3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centre</a:t>
              </a: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practise</a:t>
              </a: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problem, solution.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646804"/>
            <a:ext cx="7006442" cy="2077164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3: School life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</a:t>
            </a:r>
            <a:r>
              <a:rPr lang="vi-V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have</a:t>
            </a:r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we </a:t>
            </a:r>
            <a:r>
              <a:rPr lang="vi-V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learnt</a:t>
            </a:r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CBDE-48D0-1571-BF65-36BBB326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67B2B-FA93-9C43-F0DC-EA989C795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4ADE37-B43F-4A70-C90C-32493347205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dbye Song for Children - Afternoon Stretch Song for Kids - English Greeting Song">
            <a:hlinkClick r:id="" action="ppaction://media"/>
            <a:extLst>
              <a:ext uri="{FF2B5EF4-FFF2-40B4-BE49-F238E27FC236}">
                <a16:creationId xmlns:a16="http://schemas.microsoft.com/office/drawing/2014/main" id="{89F7C231-C9EA-7DD8-EFCC-95C68DDAA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4DF73-7B9E-4184-9819-9FD9A0469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4196325" y="-166524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4187032" y="938783"/>
            <a:ext cx="4071938" cy="3771511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5169380" y="3367326"/>
            <a:ext cx="1691737" cy="1320800"/>
            <a:chOff x="1011746" y="5122863"/>
            <a:chExt cx="1691679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11746" y="5763623"/>
              <a:ext cx="16916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3200" b="1" dirty="0">
                  <a:solidFill>
                    <a:srgbClr val="89DFF5"/>
                  </a:solidFill>
                  <a:latin typeface="+mj-lt"/>
                </a:rPr>
                <a:t>2 phách</a:t>
              </a:r>
              <a:endParaRPr lang="es-ES" sz="3200" b="1" dirty="0">
                <a:ln w="18415" cmpd="sng">
                  <a:noFill/>
                  <a:prstDash val="solid"/>
                </a:ln>
                <a:solidFill>
                  <a:srgbClr val="89DFF5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1054471" y="3356992"/>
            <a:ext cx="1641542" cy="1320800"/>
            <a:chOff x="3125761" y="5100656"/>
            <a:chExt cx="164154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125761" y="5813424"/>
              <a:ext cx="16415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1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8987704" y="3402055"/>
            <a:ext cx="1657456" cy="1320800"/>
            <a:chOff x="3203848" y="5100656"/>
            <a:chExt cx="151834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3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987704" y="6027737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832" y="1586049"/>
            <a:ext cx="4986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2/4 có bao nhiêu phách trong một ô nhịp 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9247680" y="3389495"/>
            <a:ext cx="1691737" cy="1594867"/>
            <a:chOff x="1011746" y="5122863"/>
            <a:chExt cx="1691679" cy="1594867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11746" y="5763623"/>
              <a:ext cx="16916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1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nốt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đen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516868" y="3356992"/>
            <a:ext cx="2869829" cy="1735857"/>
            <a:chOff x="2588158" y="5100656"/>
            <a:chExt cx="2869831" cy="1735857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588158" y="5882406"/>
              <a:ext cx="28698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3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nốt</a:t>
              </a:r>
              <a:endParaRPr lang="es-ES_tradnl" sz="2800" b="1" dirty="0" smtClean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đen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41162"/>
            <a:ext cx="1657456" cy="1566008"/>
            <a:chOff x="3203848" y="5100656"/>
            <a:chExt cx="1518346" cy="1566008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2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nốt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đen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987704" y="6027737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868" y="1840992"/>
            <a:ext cx="549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Giá trị trường độ của một phách bằng mấy nốt đen ?</a:t>
            </a:r>
            <a:endParaRPr lang="en-US" sz="32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90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9247680" y="3389495"/>
            <a:ext cx="1691737" cy="1594867"/>
            <a:chOff x="1011746" y="5122863"/>
            <a:chExt cx="1691679" cy="1594867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11746" y="5763623"/>
              <a:ext cx="16916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mạnh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516868" y="3356992"/>
            <a:ext cx="2869829" cy="1320800"/>
            <a:chOff x="2588158" y="5100656"/>
            <a:chExt cx="2869831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588158" y="5882406"/>
              <a:ext cx="2869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vừa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41162"/>
            <a:ext cx="1657456" cy="1566008"/>
            <a:chOff x="3203848" y="5100656"/>
            <a:chExt cx="1518346" cy="1566008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nhẹ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987704" y="6027737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3439" y="1743456"/>
            <a:ext cx="531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Phách thứ nhất  là phách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8974614" y="3389495"/>
            <a:ext cx="2653943" cy="1320800"/>
            <a:chOff x="738689" y="5122863"/>
            <a:chExt cx="2653852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738689" y="5855356"/>
              <a:ext cx="26538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nhẹ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417574" y="3356992"/>
            <a:ext cx="2869829" cy="1320800"/>
            <a:chOff x="2488864" y="5100656"/>
            <a:chExt cx="2869831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488864" y="5755012"/>
              <a:ext cx="2869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vừa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69855"/>
            <a:ext cx="1657456" cy="1566008"/>
            <a:chOff x="3203848" y="5100656"/>
            <a:chExt cx="1518346" cy="1566008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Phách</a:t>
              </a:r>
              <a:r>
                <a:rPr lang="es-ES_tradnl" sz="2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es-ES_tradnl" sz="2800" b="1" dirty="0" err="1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mạnh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987704" y="6027737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7574" y="1840992"/>
            <a:ext cx="522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Phách thứ hai  là  phách </a:t>
            </a:r>
            <a:r>
              <a:rPr lang="vi-VN" sz="3200" dirty="0" smtClean="0">
                <a:latin typeface="+mj-lt"/>
              </a:rPr>
              <a:t>gì?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22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dirty="0">
                <a:latin typeface="Comic Sans MS" panose="030F0702030302020204" pitchFamily="66" charset="0"/>
              </a:rPr>
              <a:t>Let’s </a:t>
            </a:r>
            <a:r>
              <a:rPr lang="en-US" dirty="0">
                <a:latin typeface="Comic Sans MS" panose="030F0702030302020204" pitchFamily="66" charset="0"/>
              </a:rPr>
              <a:t>talk</a:t>
            </a:r>
            <a:r>
              <a:rPr lang="vi-VN" dirty="0">
                <a:latin typeface="Comic Sans MS" panose="030F0702030302020204" pitchFamily="66" charset="0"/>
              </a:rPr>
              <a:t>!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4150" l="4432" r="97614">
                        <a14:foregroundMark x1="19091" y1="83729" x2="45455" y2="80256"/>
                        <a14:foregroundMark x1="53068" y1="81170" x2="79545" y2="85192"/>
                        <a14:foregroundMark x1="71932" y1="76782" x2="80000" y2="88117"/>
                        <a14:foregroundMark x1="75455" y1="76782" x2="80455" y2="84095"/>
                        <a14:foregroundMark x1="79545" y1="78062" x2="81250" y2="89031"/>
                        <a14:foregroundMark x1="80455" y1="77879" x2="76705" y2="80256"/>
                        <a14:foregroundMark x1="16705" y1="78062" x2="25795" y2="78062"/>
                        <a14:foregroundMark x1="16023" y1="86289" x2="21250" y2="88483"/>
                        <a14:foregroundMark x1="15568" y1="77879" x2="16477" y2="78245"/>
                        <a14:foregroundMark x1="14886" y1="91956" x2="46023" y2="83912"/>
                        <a14:foregroundMark x1="46818" y1="85375" x2="49432" y2="86289"/>
                        <a14:foregroundMark x1="50114" y1="84461" x2="81477" y2="90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6" y="3979340"/>
            <a:ext cx="4838700" cy="30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chool Clipart Vector Art, Icons, and Graphics for Free Download">
            <a:extLst>
              <a:ext uri="{FF2B5EF4-FFF2-40B4-BE49-F238E27FC236}">
                <a16:creationId xmlns:a16="http://schemas.microsoft.com/office/drawing/2014/main" id="{A19632CA-D387-23D0-1F27-EA61551C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57" y="2578100"/>
            <a:ext cx="7461976" cy="38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4" name="Google Shape;1204;p35"/>
          <p:cNvSpPr/>
          <p:nvPr/>
        </p:nvSpPr>
        <p:spPr>
          <a:xfrm>
            <a:off x="11139886" y="4470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5" name="Google Shape;1205;p35"/>
          <p:cNvSpPr/>
          <p:nvPr/>
        </p:nvSpPr>
        <p:spPr>
          <a:xfrm>
            <a:off x="9761003" y="6070747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6" name="Google Shape;1206;p35"/>
          <p:cNvSpPr/>
          <p:nvPr/>
        </p:nvSpPr>
        <p:spPr>
          <a:xfrm>
            <a:off x="642549" y="58673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35"/>
          <p:cNvGrpSpPr/>
          <p:nvPr/>
        </p:nvGrpSpPr>
        <p:grpSpPr>
          <a:xfrm flipH="1">
            <a:off x="4788523" y="5138637"/>
            <a:ext cx="607815" cy="587376"/>
            <a:chOff x="2994987" y="1523060"/>
            <a:chExt cx="305026" cy="294769"/>
          </a:xfrm>
        </p:grpSpPr>
        <p:sp>
          <p:nvSpPr>
            <p:cNvPr id="1220" name="Google Shape;1220;p35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1" name="Google Shape;1221;p35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1222" name="Google Shape;1222;p35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5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5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5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5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5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5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9BA25D4-FC1C-CD27-99B2-0086CA9676FE}"/>
              </a:ext>
            </a:extLst>
          </p:cNvPr>
          <p:cNvSpPr/>
          <p:nvPr/>
        </p:nvSpPr>
        <p:spPr>
          <a:xfrm>
            <a:off x="5177774" y="513672"/>
            <a:ext cx="5715173" cy="2534327"/>
          </a:xfrm>
          <a:prstGeom prst="wedgeRoundRectCallout">
            <a:avLst>
              <a:gd name="adj1" fmla="val 33099"/>
              <a:gd name="adj2" fmla="val 877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This is my school. Its name is ____ primary school. My school is exactly beautiful and big. There is a fitness </a:t>
            </a:r>
            <a:r>
              <a:rPr lang="en-US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centre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in our school. We can do morning exercise everyday…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8552;p56">
            <a:extLst>
              <a:ext uri="{FF2B5EF4-FFF2-40B4-BE49-F238E27FC236}">
                <a16:creationId xmlns:a16="http://schemas.microsoft.com/office/drawing/2014/main" id="{7F4229AB-DD03-A6AB-FE48-72783919578F}"/>
              </a:ext>
            </a:extLst>
          </p:cNvPr>
          <p:cNvSpPr/>
          <p:nvPr/>
        </p:nvSpPr>
        <p:spPr>
          <a:xfrm rot="10800000" flipH="1">
            <a:off x="242491" y="748641"/>
            <a:ext cx="4363301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3F71A-2947-8BA0-5A38-20318D54D16C}"/>
              </a:ext>
            </a:extLst>
          </p:cNvPr>
          <p:cNvSpPr txBox="1"/>
          <p:nvPr/>
        </p:nvSpPr>
        <p:spPr>
          <a:xfrm>
            <a:off x="483799" y="915249"/>
            <a:ext cx="402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Let’s talk about your </a:t>
            </a:r>
            <a:r>
              <a:rPr lang="en-US" sz="2000" dirty="0">
                <a:latin typeface="Comic Sans MS" panose="030F0702030302020204" pitchFamily="66" charset="0"/>
              </a:rPr>
              <a:t>school life</a:t>
            </a:r>
            <a:r>
              <a:rPr lang="vi-VN" sz="2000" dirty="0">
                <a:latin typeface="Comic Sans MS" panose="030F0702030302020204" pitchFamily="66" charset="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882692-4AF4-4F02-B89B-0F52F2838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43898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012290" y="283073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ASSESSMENT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27215" y="79274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4150" l="4432" r="97614">
                        <a14:foregroundMark x1="19091" y1="83729" x2="45455" y2="80256"/>
                        <a14:foregroundMark x1="53068" y1="81170" x2="79545" y2="85192"/>
                        <a14:foregroundMark x1="71932" y1="76782" x2="80000" y2="88117"/>
                        <a14:foregroundMark x1="75455" y1="76782" x2="80455" y2="84095"/>
                        <a14:foregroundMark x1="79545" y1="78062" x2="81250" y2="89031"/>
                        <a14:foregroundMark x1="80455" y1="77879" x2="76705" y2="80256"/>
                        <a14:foregroundMark x1="16705" y1="78062" x2="25795" y2="78062"/>
                        <a14:foregroundMark x1="16023" y1="86289" x2="21250" y2="88483"/>
                        <a14:foregroundMark x1="15568" y1="77879" x2="16477" y2="78245"/>
                        <a14:foregroundMark x1="14886" y1="91956" x2="46023" y2="83912"/>
                        <a14:foregroundMark x1="46818" y1="85375" x2="49432" y2="86289"/>
                        <a14:foregroundMark x1="50114" y1="84461" x2="81477" y2="90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60" y="4081677"/>
            <a:ext cx="4838700" cy="30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ounded Rectangle 1">
            <a:extLst>
              <a:ext uri="{FF2B5EF4-FFF2-40B4-BE49-F238E27FC236}">
                <a16:creationId xmlns:a16="http://schemas.microsoft.com/office/drawing/2014/main" id="{B4919764-7ACC-3A02-8780-12F3FECC3F5F}"/>
              </a:ext>
            </a:extLst>
          </p:cNvPr>
          <p:cNvSpPr/>
          <p:nvPr/>
        </p:nvSpPr>
        <p:spPr>
          <a:xfrm>
            <a:off x="258405" y="161008"/>
            <a:ext cx="4240708" cy="4701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FFCD5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Word search puzzle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CD50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6AE0F0-38CA-42FD-B54F-11D53438C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730" y="650255"/>
            <a:ext cx="7496720" cy="55695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86075" y="3533775"/>
            <a:ext cx="4533899" cy="381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914774" y="4076699"/>
            <a:ext cx="2895601" cy="400051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5400000">
            <a:off x="4520010" y="2395938"/>
            <a:ext cx="1924048" cy="35163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514764">
            <a:off x="2164303" y="4496029"/>
            <a:ext cx="3655161" cy="37101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2432018">
            <a:off x="4648529" y="2631108"/>
            <a:ext cx="3405684" cy="3490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20225" y="1704975"/>
            <a:ext cx="133350" cy="1333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420225" y="1981200"/>
            <a:ext cx="133350" cy="1333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420225" y="2238375"/>
            <a:ext cx="133350" cy="1333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420225" y="2505075"/>
            <a:ext cx="133350" cy="1333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420225" y="2752725"/>
            <a:ext cx="133350" cy="1333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4150" l="4432" r="97614">
                        <a14:foregroundMark x1="19091" y1="83729" x2="45455" y2="80256"/>
                        <a14:foregroundMark x1="53068" y1="81170" x2="79545" y2="85192"/>
                        <a14:foregroundMark x1="71932" y1="76782" x2="80000" y2="88117"/>
                        <a14:foregroundMark x1="75455" y1="76782" x2="80455" y2="84095"/>
                        <a14:foregroundMark x1="79545" y1="78062" x2="81250" y2="89031"/>
                        <a14:foregroundMark x1="80455" y1="77879" x2="76705" y2="80256"/>
                        <a14:foregroundMark x1="16705" y1="78062" x2="25795" y2="78062"/>
                        <a14:foregroundMark x1="16023" y1="86289" x2="21250" y2="88483"/>
                        <a14:foregroundMark x1="15568" y1="77879" x2="16477" y2="78245"/>
                        <a14:foregroundMark x1="14886" y1="91956" x2="46023" y2="83912"/>
                        <a14:foregroundMark x1="46818" y1="85375" x2="49432" y2="86289"/>
                        <a14:foregroundMark x1="50114" y1="84461" x2="81477" y2="90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80" y="3914775"/>
            <a:ext cx="4032607" cy="25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4554</TotalTime>
  <Words>198</Words>
  <Application>Microsoft Office PowerPoint</Application>
  <PresentationFormat>Widescreen</PresentationFormat>
  <Paragraphs>50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Arial</vt:lpstr>
      <vt:lpstr>Asap</vt:lpstr>
      <vt:lpstr>Baloo 2</vt:lpstr>
      <vt:lpstr>Barlow</vt:lpstr>
      <vt:lpstr>Barlow Medium</vt:lpstr>
      <vt:lpstr>Bebas Neue</vt:lpstr>
      <vt:lpstr>Calibri</vt:lpstr>
      <vt:lpstr>Catamaran</vt:lpstr>
      <vt:lpstr>Changa One</vt:lpstr>
      <vt:lpstr>Chewy</vt:lpstr>
      <vt:lpstr>Comic Sans MS</vt:lpstr>
      <vt:lpstr>Delius</vt:lpstr>
      <vt:lpstr>Didact Gothic</vt:lpstr>
      <vt:lpstr>Lilita One</vt:lpstr>
      <vt:lpstr>Montserrat</vt:lpstr>
      <vt:lpstr>PT Sans</vt:lpstr>
      <vt:lpstr>Roboto</vt:lpstr>
      <vt:lpstr>Russo One</vt:lpstr>
      <vt:lpstr>Source Sans 3</vt:lpstr>
      <vt:lpstr>Times New Roman</vt:lpstr>
      <vt:lpstr>Traditional Games in Spain by Slidesgo</vt:lpstr>
      <vt:lpstr>Elementary Activities to Celebrate Japanese Culture Day by Slidesgo</vt:lpstr>
      <vt:lpstr>English for Business &amp; Management Workshop by Slidesgo</vt:lpstr>
      <vt:lpstr>It's Springtime! MK Plan by Slidesgo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ASSESSMENT</vt:lpstr>
      <vt:lpstr>PowerPoint Presentation</vt:lpstr>
      <vt:lpstr>WRAP-UP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PKComputer</cp:lastModifiedBy>
  <cp:revision>176</cp:revision>
  <dcterms:created xsi:type="dcterms:W3CDTF">2023-12-16T10:48:42Z</dcterms:created>
  <dcterms:modified xsi:type="dcterms:W3CDTF">2025-03-12T07:18:48Z</dcterms:modified>
</cp:coreProperties>
</file>