
<file path=[Content_Types].xml><?xml version="1.0" encoding="utf-8"?>
<Types xmlns="http://schemas.openxmlformats.org/package/2006/content-types">
  <Default Extension="MP3" ContentType="audio/mpeg"/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media/audio2.wav" ContentType="audio/wav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76" r:id="rId1"/>
  </p:sldMasterIdLst>
  <p:notesMasterIdLst>
    <p:notesMasterId r:id="rId7"/>
  </p:notesMasterIdLst>
  <p:sldIdLst>
    <p:sldId id="350" r:id="rId2"/>
    <p:sldId id="3258" r:id="rId3"/>
    <p:sldId id="3261" r:id="rId4"/>
    <p:sldId id="353" r:id="rId5"/>
    <p:sldId id="3259" r:id="rId6"/>
  </p:sldIdLst>
  <p:sldSz cx="18288000" cy="10287000"/>
  <p:notesSz cx="6858000" cy="9144000"/>
  <p:embeddedFontLst>
    <p:embeddedFont>
      <p:font typeface="Comic Sans MS" panose="030F0702030302020204" pitchFamily="66" charset="0"/>
      <p:regular r:id="rId8"/>
      <p:bold r:id="rId9"/>
      <p:italic r:id="rId10"/>
      <p:boldItalic r:id="rId11"/>
    </p:embeddedFont>
    <p:embeddedFont>
      <p:font typeface="Nunito Light" panose="020B0604020202020204" charset="0"/>
      <p:regular r:id="rId12"/>
      <p:italic r:id="rId13"/>
    </p:embeddedFont>
    <p:embeddedFont>
      <p:font typeface="Roboto Condensed Light" panose="020B0604020202020204" charset="0"/>
      <p:regular r:id="rId14"/>
      <p:italic r:id="rId15"/>
    </p:embeddedFont>
    <p:embeddedFont>
      <p:font typeface="Alef" panose="020B0604020202020204" charset="-79"/>
      <p:regular r:id="rId16"/>
      <p:bold r:id="rId17"/>
    </p:embeddedFont>
    <p:embeddedFont>
      <p:font typeface="Calibri" panose="020F0502020204030204" pitchFamily="34" charset="0"/>
      <p:regular r:id="rId18"/>
      <p:bold r:id="rId19"/>
      <p:italic r:id="rId20"/>
      <p:boldItalic r:id="rId21"/>
    </p:embeddedFont>
    <p:embeddedFont>
      <p:font typeface="BioRhyme" panose="020B0604020202020204" charset="0"/>
      <p:regular r:id="rId22"/>
      <p:bold r:id="rId23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6" userDrawn="1">
          <p15:clr>
            <a:srgbClr val="A4A3A4"/>
          </p15:clr>
        </p15:guide>
        <p15:guide id="2" pos="2880">
          <p15:clr>
            <a:srgbClr val="A4A3A4"/>
          </p15:clr>
        </p15:guide>
        <p15:guide id="3" orient="horz" pos="218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FFC12B"/>
    <a:srgbClr val="FF3300"/>
    <a:srgbClr val="FFFFCC"/>
    <a:srgbClr val="00B0F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3C2FFA5D-87B4-456A-9821-1D502468CF0F}" styleName="Themed Style 1 -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22" autoAdjust="0"/>
  </p:normalViewPr>
  <p:slideViewPr>
    <p:cSldViewPr>
      <p:cViewPr varScale="1">
        <p:scale>
          <a:sx n="48" d="100"/>
          <a:sy n="48" d="100"/>
        </p:scale>
        <p:origin x="162" y="54"/>
      </p:cViewPr>
      <p:guideLst>
        <p:guide orient="horz" pos="2136"/>
        <p:guide pos="2880"/>
        <p:guide orient="horz" pos="2184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font" Target="fonts/font1.fntdata"/><Relationship Id="rId13" Type="http://schemas.openxmlformats.org/officeDocument/2006/relationships/font" Target="fonts/font6.fntdata"/><Relationship Id="rId18" Type="http://schemas.openxmlformats.org/officeDocument/2006/relationships/font" Target="fonts/font11.fntdata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font" Target="fonts/font14.fntdata"/><Relationship Id="rId7" Type="http://schemas.openxmlformats.org/officeDocument/2006/relationships/notesMaster" Target="notesMasters/notesMaster1.xml"/><Relationship Id="rId12" Type="http://schemas.openxmlformats.org/officeDocument/2006/relationships/font" Target="fonts/font5.fntdata"/><Relationship Id="rId17" Type="http://schemas.openxmlformats.org/officeDocument/2006/relationships/font" Target="fonts/font10.fntdata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font" Target="fonts/font9.fntdata"/><Relationship Id="rId20" Type="http://schemas.openxmlformats.org/officeDocument/2006/relationships/font" Target="fonts/font13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font" Target="fonts/font4.fntdata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font" Target="fonts/font8.fntdata"/><Relationship Id="rId23" Type="http://schemas.openxmlformats.org/officeDocument/2006/relationships/font" Target="fonts/font16.fntdata"/><Relationship Id="rId10" Type="http://schemas.openxmlformats.org/officeDocument/2006/relationships/font" Target="fonts/font3.fntdata"/><Relationship Id="rId19" Type="http://schemas.openxmlformats.org/officeDocument/2006/relationships/font" Target="fonts/font12.fntdata"/><Relationship Id="rId4" Type="http://schemas.openxmlformats.org/officeDocument/2006/relationships/slide" Target="slides/slide3.xml"/><Relationship Id="rId9" Type="http://schemas.openxmlformats.org/officeDocument/2006/relationships/font" Target="fonts/font2.fntdata"/><Relationship Id="rId14" Type="http://schemas.openxmlformats.org/officeDocument/2006/relationships/font" Target="fonts/font7.fntdata"/><Relationship Id="rId22" Type="http://schemas.openxmlformats.org/officeDocument/2006/relationships/font" Target="fonts/font15.fntdata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A0D0DAC-1A83-4D49-BD79-F93422C3C45A}" type="datetimeFigureOut">
              <a:rPr lang="en-US" smtClean="0"/>
              <a:t>3/12/2025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F6B47FE-AC4E-404E-9D50-F25B0BCA590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67055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Find where a dwarf is hiding</a:t>
            </a:r>
          </a:p>
        </p:txBody>
      </p:sp>
    </p:spTree>
    <p:extLst>
      <p:ext uri="{BB962C8B-B14F-4D97-AF65-F5344CB8AC3E}">
        <p14:creationId xmlns:p14="http://schemas.microsoft.com/office/powerpoint/2010/main" val="237637984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" name="Google Shape;287;p3"/>
          <p:cNvGrpSpPr/>
          <p:nvPr/>
        </p:nvGrpSpPr>
        <p:grpSpPr>
          <a:xfrm flipH="1">
            <a:off x="325757" y="206486"/>
            <a:ext cx="17636490" cy="9874028"/>
            <a:chOff x="238125" y="857725"/>
            <a:chExt cx="7143750" cy="3999525"/>
          </a:xfrm>
        </p:grpSpPr>
        <p:sp>
          <p:nvSpPr>
            <p:cNvPr id="288" name="Google Shape;288;p3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sp>
        <p:nvSpPr>
          <p:cNvPr id="562" name="Google Shape;562;p3"/>
          <p:cNvSpPr txBox="1">
            <a:spLocks noGrp="1"/>
          </p:cNvSpPr>
          <p:nvPr>
            <p:ph type="title"/>
          </p:nvPr>
        </p:nvSpPr>
        <p:spPr>
          <a:xfrm>
            <a:off x="3858900" y="5467866"/>
            <a:ext cx="10570200" cy="1462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11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72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72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72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72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72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72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72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7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63" name="Google Shape;563;p3"/>
          <p:cNvSpPr txBox="1">
            <a:spLocks noGrp="1"/>
          </p:cNvSpPr>
          <p:nvPr>
            <p:ph type="title" idx="2" hasCustomPrompt="1"/>
          </p:nvPr>
        </p:nvSpPr>
        <p:spPr>
          <a:xfrm>
            <a:off x="8229600" y="3031096"/>
            <a:ext cx="1828800" cy="138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1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12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12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12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12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12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12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12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12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64" name="Google Shape;564;p3"/>
          <p:cNvSpPr txBox="1">
            <a:spLocks noGrp="1"/>
          </p:cNvSpPr>
          <p:nvPr>
            <p:ph type="subTitle" idx="1"/>
          </p:nvPr>
        </p:nvSpPr>
        <p:spPr>
          <a:xfrm>
            <a:off x="3855300" y="7083100"/>
            <a:ext cx="10577400" cy="73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3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565" name="Google Shape;565;p3"/>
          <p:cNvGrpSpPr/>
          <p:nvPr/>
        </p:nvGrpSpPr>
        <p:grpSpPr>
          <a:xfrm>
            <a:off x="3934500" y="-154750"/>
            <a:ext cx="594200" cy="4631100"/>
            <a:chOff x="8234700" y="-1175"/>
            <a:chExt cx="297100" cy="2315550"/>
          </a:xfrm>
        </p:grpSpPr>
        <p:grpSp>
          <p:nvGrpSpPr>
            <p:cNvPr id="566" name="Google Shape;566;p3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567" name="Google Shape;567;p3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68" name="Google Shape;568;p3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69" name="Google Shape;569;p3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70" name="Google Shape;570;p3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571" name="Google Shape;571;p3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72" name="Google Shape;572;p3"/>
          <p:cNvGrpSpPr/>
          <p:nvPr/>
        </p:nvGrpSpPr>
        <p:grpSpPr>
          <a:xfrm>
            <a:off x="13630651" y="-154750"/>
            <a:ext cx="521250" cy="2461000"/>
            <a:chOff x="6815325" y="0"/>
            <a:chExt cx="260625" cy="1230500"/>
          </a:xfrm>
        </p:grpSpPr>
        <p:sp>
          <p:nvSpPr>
            <p:cNvPr id="573" name="Google Shape;573;p3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77" name="Google Shape;577;p3"/>
          <p:cNvGrpSpPr/>
          <p:nvPr/>
        </p:nvGrpSpPr>
        <p:grpSpPr>
          <a:xfrm>
            <a:off x="620100" y="-154750"/>
            <a:ext cx="1198500" cy="2836200"/>
            <a:chOff x="310050" y="-1175"/>
            <a:chExt cx="599250" cy="1418100"/>
          </a:xfrm>
        </p:grpSpPr>
        <p:grpSp>
          <p:nvGrpSpPr>
            <p:cNvPr id="578" name="Google Shape;578;p3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579" name="Google Shape;579;p3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0" name="Google Shape;580;p3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1" name="Google Shape;581;p3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2" name="Google Shape;582;p3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583" name="Google Shape;583;p3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84" name="Google Shape;584;p3"/>
          <p:cNvGrpSpPr/>
          <p:nvPr/>
        </p:nvGrpSpPr>
        <p:grpSpPr>
          <a:xfrm>
            <a:off x="16469400" y="-154750"/>
            <a:ext cx="594200" cy="4631100"/>
            <a:chOff x="8234700" y="-1175"/>
            <a:chExt cx="297100" cy="2315550"/>
          </a:xfrm>
        </p:grpSpPr>
        <p:grpSp>
          <p:nvGrpSpPr>
            <p:cNvPr id="585" name="Google Shape;585;p3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586" name="Google Shape;586;p3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7" name="Google Shape;587;p3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8" name="Google Shape;588;p3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9" name="Google Shape;589;p3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590" name="Google Shape;590;p3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</p:spTree>
    <p:extLst>
      <p:ext uri="{BB962C8B-B14F-4D97-AF65-F5344CB8AC3E}">
        <p14:creationId xmlns:p14="http://schemas.microsoft.com/office/powerpoint/2010/main" val="116007975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62" name="Google Shape;5462;p22"/>
          <p:cNvGrpSpPr/>
          <p:nvPr/>
        </p:nvGrpSpPr>
        <p:grpSpPr>
          <a:xfrm flipH="1">
            <a:off x="325757" y="206486"/>
            <a:ext cx="17636490" cy="9874028"/>
            <a:chOff x="238125" y="857725"/>
            <a:chExt cx="7143750" cy="3999525"/>
          </a:xfrm>
        </p:grpSpPr>
        <p:sp>
          <p:nvSpPr>
            <p:cNvPr id="5463" name="Google Shape;5463;p22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64" name="Google Shape;5464;p22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65" name="Google Shape;5465;p22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66" name="Google Shape;5466;p22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67" name="Google Shape;5467;p22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68" name="Google Shape;5468;p22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69" name="Google Shape;5469;p22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70" name="Google Shape;5470;p22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71" name="Google Shape;5471;p22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72" name="Google Shape;5472;p22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73" name="Google Shape;5473;p22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74" name="Google Shape;5474;p22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75" name="Google Shape;5475;p22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76" name="Google Shape;5476;p22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77" name="Google Shape;5477;p22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78" name="Google Shape;5478;p22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79" name="Google Shape;5479;p22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80" name="Google Shape;5480;p22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81" name="Google Shape;5481;p22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82" name="Google Shape;5482;p22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83" name="Google Shape;5483;p22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84" name="Google Shape;5484;p22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85" name="Google Shape;5485;p22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86" name="Google Shape;5486;p22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87" name="Google Shape;5487;p22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88" name="Google Shape;5488;p22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89" name="Google Shape;5489;p22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90" name="Google Shape;5490;p22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91" name="Google Shape;5491;p22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92" name="Google Shape;5492;p22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93" name="Google Shape;5493;p22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94" name="Google Shape;5494;p22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95" name="Google Shape;5495;p22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96" name="Google Shape;5496;p22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97" name="Google Shape;5497;p22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98" name="Google Shape;5498;p22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99" name="Google Shape;5499;p22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0" name="Google Shape;5500;p22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1" name="Google Shape;5501;p22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2" name="Google Shape;5502;p22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3" name="Google Shape;5503;p22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4" name="Google Shape;5504;p22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5" name="Google Shape;5505;p22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6" name="Google Shape;5506;p22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7" name="Google Shape;5507;p22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8" name="Google Shape;5508;p22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9" name="Google Shape;5509;p22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0" name="Google Shape;5510;p22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1" name="Google Shape;5511;p22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2" name="Google Shape;5512;p22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3" name="Google Shape;5513;p22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4" name="Google Shape;5514;p22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5" name="Google Shape;5515;p22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6" name="Google Shape;5516;p22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7" name="Google Shape;5517;p22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8" name="Google Shape;5518;p22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9" name="Google Shape;5519;p22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20" name="Google Shape;5520;p22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21" name="Google Shape;5521;p22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22" name="Google Shape;5522;p22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23" name="Google Shape;5523;p22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24" name="Google Shape;5524;p22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25" name="Google Shape;5525;p22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26" name="Google Shape;5526;p22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27" name="Google Shape;5527;p22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28" name="Google Shape;5528;p22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29" name="Google Shape;5529;p22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30" name="Google Shape;5530;p22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31" name="Google Shape;5531;p22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32" name="Google Shape;5532;p22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33" name="Google Shape;5533;p22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34" name="Google Shape;5534;p22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35" name="Google Shape;5535;p22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36" name="Google Shape;5536;p22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37" name="Google Shape;5537;p22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38" name="Google Shape;5538;p22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39" name="Google Shape;5539;p22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40" name="Google Shape;5540;p22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41" name="Google Shape;5541;p22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42" name="Google Shape;5542;p22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43" name="Google Shape;5543;p22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44" name="Google Shape;5544;p22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45" name="Google Shape;5545;p22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46" name="Google Shape;5546;p22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47" name="Google Shape;5547;p22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48" name="Google Shape;5548;p22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49" name="Google Shape;5549;p22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50" name="Google Shape;5550;p22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51" name="Google Shape;5551;p22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52" name="Google Shape;5552;p22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53" name="Google Shape;5553;p22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54" name="Google Shape;5554;p22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55" name="Google Shape;5555;p22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56" name="Google Shape;5556;p22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57" name="Google Shape;5557;p22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58" name="Google Shape;5558;p22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59" name="Google Shape;5559;p22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60" name="Google Shape;5560;p22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61" name="Google Shape;5561;p22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62" name="Google Shape;5562;p22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63" name="Google Shape;5563;p22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64" name="Google Shape;5564;p22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65" name="Google Shape;5565;p22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66" name="Google Shape;5566;p22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67" name="Google Shape;5567;p22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68" name="Google Shape;5568;p22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69" name="Google Shape;5569;p22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70" name="Google Shape;5570;p22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71" name="Google Shape;5571;p22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72" name="Google Shape;5572;p22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73" name="Google Shape;5573;p22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74" name="Google Shape;5574;p22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75" name="Google Shape;5575;p22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76" name="Google Shape;5576;p22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77" name="Google Shape;5577;p22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78" name="Google Shape;5578;p22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79" name="Google Shape;5579;p22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80" name="Google Shape;5580;p22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81" name="Google Shape;5581;p22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82" name="Google Shape;5582;p22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83" name="Google Shape;5583;p22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84" name="Google Shape;5584;p22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85" name="Google Shape;5585;p22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86" name="Google Shape;5586;p22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87" name="Google Shape;5587;p22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88" name="Google Shape;5588;p22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89" name="Google Shape;5589;p22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90" name="Google Shape;5590;p22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91" name="Google Shape;5591;p22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92" name="Google Shape;5592;p22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93" name="Google Shape;5593;p22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94" name="Google Shape;5594;p22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95" name="Google Shape;5595;p22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96" name="Google Shape;5596;p22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97" name="Google Shape;5597;p22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98" name="Google Shape;5598;p22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99" name="Google Shape;5599;p22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00" name="Google Shape;5600;p22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01" name="Google Shape;5601;p22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02" name="Google Shape;5602;p22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03" name="Google Shape;5603;p22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04" name="Google Shape;5604;p22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05" name="Google Shape;5605;p22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06" name="Google Shape;5606;p22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07" name="Google Shape;5607;p22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08" name="Google Shape;5608;p22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09" name="Google Shape;5609;p22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10" name="Google Shape;5610;p22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11" name="Google Shape;5611;p22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12" name="Google Shape;5612;p22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13" name="Google Shape;5613;p22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14" name="Google Shape;5614;p22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15" name="Google Shape;5615;p22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16" name="Google Shape;5616;p22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17" name="Google Shape;5617;p22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18" name="Google Shape;5618;p22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19" name="Google Shape;5619;p22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20" name="Google Shape;5620;p22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21" name="Google Shape;5621;p22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22" name="Google Shape;5622;p22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23" name="Google Shape;5623;p22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24" name="Google Shape;5624;p22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25" name="Google Shape;5625;p22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26" name="Google Shape;5626;p22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27" name="Google Shape;5627;p22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28" name="Google Shape;5628;p22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29" name="Google Shape;5629;p22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30" name="Google Shape;5630;p22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31" name="Google Shape;5631;p22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32" name="Google Shape;5632;p22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33" name="Google Shape;5633;p22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34" name="Google Shape;5634;p22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35" name="Google Shape;5635;p22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36" name="Google Shape;5636;p22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37" name="Google Shape;5637;p22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38" name="Google Shape;5638;p22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39" name="Google Shape;5639;p22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40" name="Google Shape;5640;p22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41" name="Google Shape;5641;p22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42" name="Google Shape;5642;p22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43" name="Google Shape;5643;p22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44" name="Google Shape;5644;p22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45" name="Google Shape;5645;p22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46" name="Google Shape;5646;p22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47" name="Google Shape;5647;p22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48" name="Google Shape;5648;p22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49" name="Google Shape;5649;p22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50" name="Google Shape;5650;p22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51" name="Google Shape;5651;p22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52" name="Google Shape;5652;p22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53" name="Google Shape;5653;p22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54" name="Google Shape;5654;p22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55" name="Google Shape;5655;p22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56" name="Google Shape;5656;p22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57" name="Google Shape;5657;p22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58" name="Google Shape;5658;p22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59" name="Google Shape;5659;p22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60" name="Google Shape;5660;p22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61" name="Google Shape;5661;p22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62" name="Google Shape;5662;p22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63" name="Google Shape;5663;p22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64" name="Google Shape;5664;p22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65" name="Google Shape;5665;p22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66" name="Google Shape;5666;p22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67" name="Google Shape;5667;p22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68" name="Google Shape;5668;p22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69" name="Google Shape;5669;p22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70" name="Google Shape;5670;p22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71" name="Google Shape;5671;p22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72" name="Google Shape;5672;p22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73" name="Google Shape;5673;p22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74" name="Google Shape;5674;p22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75" name="Google Shape;5675;p22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76" name="Google Shape;5676;p22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77" name="Google Shape;5677;p22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78" name="Google Shape;5678;p22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79" name="Google Shape;5679;p22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80" name="Google Shape;5680;p22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81" name="Google Shape;5681;p22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82" name="Google Shape;5682;p22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83" name="Google Shape;5683;p22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84" name="Google Shape;5684;p22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85" name="Google Shape;5685;p22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86" name="Google Shape;5686;p22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87" name="Google Shape;5687;p22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88" name="Google Shape;5688;p22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89" name="Google Shape;5689;p22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90" name="Google Shape;5690;p22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91" name="Google Shape;5691;p22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92" name="Google Shape;5692;p22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93" name="Google Shape;5693;p22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94" name="Google Shape;5694;p22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95" name="Google Shape;5695;p22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96" name="Google Shape;5696;p22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97" name="Google Shape;5697;p22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98" name="Google Shape;5698;p22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99" name="Google Shape;5699;p22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00" name="Google Shape;5700;p22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01" name="Google Shape;5701;p22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02" name="Google Shape;5702;p22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03" name="Google Shape;5703;p22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04" name="Google Shape;5704;p22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05" name="Google Shape;5705;p22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06" name="Google Shape;5706;p22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07" name="Google Shape;5707;p22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08" name="Google Shape;5708;p22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09" name="Google Shape;5709;p22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10" name="Google Shape;5710;p22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11" name="Google Shape;5711;p22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12" name="Google Shape;5712;p22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13" name="Google Shape;5713;p22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14" name="Google Shape;5714;p22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15" name="Google Shape;5715;p22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16" name="Google Shape;5716;p22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17" name="Google Shape;5717;p22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18" name="Google Shape;5718;p22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19" name="Google Shape;5719;p22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20" name="Google Shape;5720;p22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21" name="Google Shape;5721;p22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22" name="Google Shape;5722;p22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23" name="Google Shape;5723;p22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24" name="Google Shape;5724;p22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25" name="Google Shape;5725;p22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26" name="Google Shape;5726;p22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27" name="Google Shape;5727;p22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28" name="Google Shape;5728;p22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29" name="Google Shape;5729;p22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30" name="Google Shape;5730;p22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31" name="Google Shape;5731;p22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32" name="Google Shape;5732;p22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33" name="Google Shape;5733;p22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34" name="Google Shape;5734;p22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35" name="Google Shape;5735;p22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36" name="Google Shape;5736;p22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737" name="Google Shape;5737;p22"/>
          <p:cNvGrpSpPr/>
          <p:nvPr/>
        </p:nvGrpSpPr>
        <p:grpSpPr>
          <a:xfrm>
            <a:off x="15409888" y="7045252"/>
            <a:ext cx="2389312" cy="2955516"/>
            <a:chOff x="10943088" y="3810625"/>
            <a:chExt cx="1395300" cy="1725950"/>
          </a:xfrm>
        </p:grpSpPr>
        <p:sp>
          <p:nvSpPr>
            <p:cNvPr id="5738" name="Google Shape;5738;p22"/>
            <p:cNvSpPr/>
            <p:nvPr/>
          </p:nvSpPr>
          <p:spPr>
            <a:xfrm>
              <a:off x="11058775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extrusionOk="0">
                  <a:moveTo>
                    <a:pt x="9546" y="1"/>
                  </a:moveTo>
                  <a:lnTo>
                    <a:pt x="9386" y="121"/>
                  </a:lnTo>
                  <a:lnTo>
                    <a:pt x="8965" y="462"/>
                  </a:lnTo>
                  <a:lnTo>
                    <a:pt x="8303" y="1024"/>
                  </a:lnTo>
                  <a:lnTo>
                    <a:pt x="7902" y="1385"/>
                  </a:lnTo>
                  <a:lnTo>
                    <a:pt x="7461" y="1806"/>
                  </a:lnTo>
                  <a:lnTo>
                    <a:pt x="6979" y="2267"/>
                  </a:lnTo>
                  <a:lnTo>
                    <a:pt x="6498" y="2768"/>
                  </a:lnTo>
                  <a:lnTo>
                    <a:pt x="5977" y="3330"/>
                  </a:lnTo>
                  <a:lnTo>
                    <a:pt x="5435" y="3931"/>
                  </a:lnTo>
                  <a:lnTo>
                    <a:pt x="4914" y="4593"/>
                  </a:lnTo>
                  <a:lnTo>
                    <a:pt x="4372" y="5295"/>
                  </a:lnTo>
                  <a:lnTo>
                    <a:pt x="3831" y="6017"/>
                  </a:lnTo>
                  <a:lnTo>
                    <a:pt x="3309" y="6799"/>
                  </a:lnTo>
                  <a:lnTo>
                    <a:pt x="2888" y="7461"/>
                  </a:lnTo>
                  <a:lnTo>
                    <a:pt x="2507" y="8163"/>
                  </a:lnTo>
                  <a:lnTo>
                    <a:pt x="2126" y="8885"/>
                  </a:lnTo>
                  <a:lnTo>
                    <a:pt x="1765" y="9627"/>
                  </a:lnTo>
                  <a:lnTo>
                    <a:pt x="1424" y="10389"/>
                  </a:lnTo>
                  <a:lnTo>
                    <a:pt x="1123" y="11191"/>
                  </a:lnTo>
                  <a:lnTo>
                    <a:pt x="863" y="11993"/>
                  </a:lnTo>
                  <a:lnTo>
                    <a:pt x="622" y="12836"/>
                  </a:lnTo>
                  <a:lnTo>
                    <a:pt x="421" y="13698"/>
                  </a:lnTo>
                  <a:lnTo>
                    <a:pt x="261" y="14560"/>
                  </a:lnTo>
                  <a:lnTo>
                    <a:pt x="141" y="15443"/>
                  </a:lnTo>
                  <a:lnTo>
                    <a:pt x="60" y="16305"/>
                  </a:lnTo>
                  <a:lnTo>
                    <a:pt x="20" y="17188"/>
                  </a:lnTo>
                  <a:lnTo>
                    <a:pt x="0" y="18050"/>
                  </a:lnTo>
                  <a:lnTo>
                    <a:pt x="20" y="18912"/>
                  </a:lnTo>
                  <a:lnTo>
                    <a:pt x="60" y="19755"/>
                  </a:lnTo>
                  <a:lnTo>
                    <a:pt x="121" y="20577"/>
                  </a:lnTo>
                  <a:lnTo>
                    <a:pt x="201" y="21379"/>
                  </a:lnTo>
                  <a:lnTo>
                    <a:pt x="321" y="22141"/>
                  </a:lnTo>
                  <a:lnTo>
                    <a:pt x="442" y="22883"/>
                  </a:lnTo>
                  <a:lnTo>
                    <a:pt x="602" y="23605"/>
                  </a:lnTo>
                  <a:lnTo>
                    <a:pt x="762" y="24267"/>
                  </a:lnTo>
                  <a:lnTo>
                    <a:pt x="923" y="24888"/>
                  </a:lnTo>
                  <a:lnTo>
                    <a:pt x="1103" y="25450"/>
                  </a:lnTo>
                  <a:lnTo>
                    <a:pt x="1304" y="25971"/>
                  </a:lnTo>
                  <a:lnTo>
                    <a:pt x="1484" y="26413"/>
                  </a:lnTo>
                  <a:lnTo>
                    <a:pt x="1685" y="26814"/>
                  </a:lnTo>
                  <a:lnTo>
                    <a:pt x="1865" y="27135"/>
                  </a:lnTo>
                  <a:lnTo>
                    <a:pt x="2066" y="27415"/>
                  </a:lnTo>
                  <a:lnTo>
                    <a:pt x="2266" y="27616"/>
                  </a:lnTo>
                  <a:lnTo>
                    <a:pt x="2347" y="27696"/>
                  </a:lnTo>
                  <a:lnTo>
                    <a:pt x="2447" y="27736"/>
                  </a:lnTo>
                  <a:lnTo>
                    <a:pt x="2527" y="27776"/>
                  </a:lnTo>
                  <a:lnTo>
                    <a:pt x="2627" y="27796"/>
                  </a:lnTo>
                  <a:lnTo>
                    <a:pt x="2688" y="27796"/>
                  </a:lnTo>
                  <a:lnTo>
                    <a:pt x="2768" y="27776"/>
                  </a:lnTo>
                  <a:lnTo>
                    <a:pt x="2908" y="27696"/>
                  </a:lnTo>
                  <a:lnTo>
                    <a:pt x="3049" y="27576"/>
                  </a:lnTo>
                  <a:lnTo>
                    <a:pt x="3189" y="27395"/>
                  </a:lnTo>
                  <a:lnTo>
                    <a:pt x="3349" y="27155"/>
                  </a:lnTo>
                  <a:lnTo>
                    <a:pt x="3510" y="26874"/>
                  </a:lnTo>
                  <a:lnTo>
                    <a:pt x="3871" y="26212"/>
                  </a:lnTo>
                  <a:lnTo>
                    <a:pt x="4773" y="24427"/>
                  </a:lnTo>
                  <a:lnTo>
                    <a:pt x="5335" y="23384"/>
                  </a:lnTo>
                  <a:lnTo>
                    <a:pt x="5656" y="22843"/>
                  </a:lnTo>
                  <a:lnTo>
                    <a:pt x="5997" y="22261"/>
                  </a:lnTo>
                  <a:lnTo>
                    <a:pt x="6358" y="21680"/>
                  </a:lnTo>
                  <a:lnTo>
                    <a:pt x="6759" y="21098"/>
                  </a:lnTo>
                  <a:lnTo>
                    <a:pt x="7180" y="20497"/>
                  </a:lnTo>
                  <a:lnTo>
                    <a:pt x="7641" y="19895"/>
                  </a:lnTo>
                  <a:lnTo>
                    <a:pt x="8122" y="19293"/>
                  </a:lnTo>
                  <a:lnTo>
                    <a:pt x="8644" y="18692"/>
                  </a:lnTo>
                  <a:lnTo>
                    <a:pt x="9205" y="18090"/>
                  </a:lnTo>
                  <a:lnTo>
                    <a:pt x="9807" y="17488"/>
                  </a:lnTo>
                  <a:lnTo>
                    <a:pt x="10429" y="16927"/>
                  </a:lnTo>
                  <a:lnTo>
                    <a:pt x="11110" y="16345"/>
                  </a:lnTo>
                  <a:lnTo>
                    <a:pt x="11832" y="15804"/>
                  </a:lnTo>
                  <a:lnTo>
                    <a:pt x="12595" y="15262"/>
                  </a:lnTo>
                  <a:lnTo>
                    <a:pt x="13417" y="14761"/>
                  </a:lnTo>
                  <a:lnTo>
                    <a:pt x="14279" y="14280"/>
                  </a:lnTo>
                  <a:lnTo>
                    <a:pt x="14720" y="14039"/>
                  </a:lnTo>
                  <a:lnTo>
                    <a:pt x="15182" y="13818"/>
                  </a:lnTo>
                  <a:lnTo>
                    <a:pt x="15643" y="13598"/>
                  </a:lnTo>
                  <a:lnTo>
                    <a:pt x="16144" y="13397"/>
                  </a:lnTo>
                  <a:lnTo>
                    <a:pt x="9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39" name="Google Shape;5739;p22"/>
            <p:cNvSpPr/>
            <p:nvPr/>
          </p:nvSpPr>
          <p:spPr>
            <a:xfrm>
              <a:off x="11058775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fill="none" extrusionOk="0">
                  <a:moveTo>
                    <a:pt x="16144" y="13397"/>
                  </a:moveTo>
                  <a:lnTo>
                    <a:pt x="16144" y="13397"/>
                  </a:lnTo>
                  <a:lnTo>
                    <a:pt x="15643" y="13598"/>
                  </a:lnTo>
                  <a:lnTo>
                    <a:pt x="15182" y="13818"/>
                  </a:lnTo>
                  <a:lnTo>
                    <a:pt x="14720" y="14039"/>
                  </a:lnTo>
                  <a:lnTo>
                    <a:pt x="14279" y="14280"/>
                  </a:lnTo>
                  <a:lnTo>
                    <a:pt x="13417" y="14761"/>
                  </a:lnTo>
                  <a:lnTo>
                    <a:pt x="12595" y="15262"/>
                  </a:lnTo>
                  <a:lnTo>
                    <a:pt x="11832" y="15804"/>
                  </a:lnTo>
                  <a:lnTo>
                    <a:pt x="11110" y="16345"/>
                  </a:lnTo>
                  <a:lnTo>
                    <a:pt x="10429" y="16927"/>
                  </a:lnTo>
                  <a:lnTo>
                    <a:pt x="9807" y="17488"/>
                  </a:lnTo>
                  <a:lnTo>
                    <a:pt x="9205" y="18090"/>
                  </a:lnTo>
                  <a:lnTo>
                    <a:pt x="8644" y="18692"/>
                  </a:lnTo>
                  <a:lnTo>
                    <a:pt x="8122" y="19293"/>
                  </a:lnTo>
                  <a:lnTo>
                    <a:pt x="7641" y="19895"/>
                  </a:lnTo>
                  <a:lnTo>
                    <a:pt x="7180" y="20497"/>
                  </a:lnTo>
                  <a:lnTo>
                    <a:pt x="6759" y="21098"/>
                  </a:lnTo>
                  <a:lnTo>
                    <a:pt x="6358" y="21680"/>
                  </a:lnTo>
                  <a:lnTo>
                    <a:pt x="5997" y="22261"/>
                  </a:lnTo>
                  <a:lnTo>
                    <a:pt x="5656" y="22843"/>
                  </a:lnTo>
                  <a:lnTo>
                    <a:pt x="5335" y="23384"/>
                  </a:lnTo>
                  <a:lnTo>
                    <a:pt x="4773" y="24427"/>
                  </a:lnTo>
                  <a:lnTo>
                    <a:pt x="3871" y="26212"/>
                  </a:lnTo>
                  <a:lnTo>
                    <a:pt x="3510" y="26874"/>
                  </a:lnTo>
                  <a:lnTo>
                    <a:pt x="3349" y="27155"/>
                  </a:lnTo>
                  <a:lnTo>
                    <a:pt x="3189" y="27395"/>
                  </a:lnTo>
                  <a:lnTo>
                    <a:pt x="3049" y="27576"/>
                  </a:lnTo>
                  <a:lnTo>
                    <a:pt x="2908" y="27696"/>
                  </a:lnTo>
                  <a:lnTo>
                    <a:pt x="2768" y="27776"/>
                  </a:lnTo>
                  <a:lnTo>
                    <a:pt x="2688" y="27796"/>
                  </a:lnTo>
                  <a:lnTo>
                    <a:pt x="2627" y="27796"/>
                  </a:lnTo>
                  <a:lnTo>
                    <a:pt x="2627" y="27796"/>
                  </a:lnTo>
                  <a:lnTo>
                    <a:pt x="2527" y="27776"/>
                  </a:lnTo>
                  <a:lnTo>
                    <a:pt x="2447" y="27736"/>
                  </a:lnTo>
                  <a:lnTo>
                    <a:pt x="2347" y="27696"/>
                  </a:lnTo>
                  <a:lnTo>
                    <a:pt x="2266" y="27616"/>
                  </a:lnTo>
                  <a:lnTo>
                    <a:pt x="2066" y="27415"/>
                  </a:lnTo>
                  <a:lnTo>
                    <a:pt x="1865" y="27135"/>
                  </a:lnTo>
                  <a:lnTo>
                    <a:pt x="1685" y="26814"/>
                  </a:lnTo>
                  <a:lnTo>
                    <a:pt x="1484" y="26413"/>
                  </a:lnTo>
                  <a:lnTo>
                    <a:pt x="1304" y="25971"/>
                  </a:lnTo>
                  <a:lnTo>
                    <a:pt x="1103" y="25450"/>
                  </a:lnTo>
                  <a:lnTo>
                    <a:pt x="1103" y="25450"/>
                  </a:lnTo>
                  <a:lnTo>
                    <a:pt x="923" y="24888"/>
                  </a:lnTo>
                  <a:lnTo>
                    <a:pt x="762" y="24267"/>
                  </a:lnTo>
                  <a:lnTo>
                    <a:pt x="602" y="23605"/>
                  </a:lnTo>
                  <a:lnTo>
                    <a:pt x="442" y="22883"/>
                  </a:lnTo>
                  <a:lnTo>
                    <a:pt x="321" y="22141"/>
                  </a:lnTo>
                  <a:lnTo>
                    <a:pt x="201" y="21379"/>
                  </a:lnTo>
                  <a:lnTo>
                    <a:pt x="121" y="20577"/>
                  </a:lnTo>
                  <a:lnTo>
                    <a:pt x="60" y="19755"/>
                  </a:lnTo>
                  <a:lnTo>
                    <a:pt x="20" y="18912"/>
                  </a:lnTo>
                  <a:lnTo>
                    <a:pt x="0" y="18050"/>
                  </a:lnTo>
                  <a:lnTo>
                    <a:pt x="20" y="17188"/>
                  </a:lnTo>
                  <a:lnTo>
                    <a:pt x="60" y="16305"/>
                  </a:lnTo>
                  <a:lnTo>
                    <a:pt x="141" y="15443"/>
                  </a:lnTo>
                  <a:lnTo>
                    <a:pt x="261" y="14560"/>
                  </a:lnTo>
                  <a:lnTo>
                    <a:pt x="421" y="13698"/>
                  </a:lnTo>
                  <a:lnTo>
                    <a:pt x="622" y="12836"/>
                  </a:lnTo>
                  <a:lnTo>
                    <a:pt x="622" y="12836"/>
                  </a:lnTo>
                  <a:lnTo>
                    <a:pt x="863" y="11993"/>
                  </a:lnTo>
                  <a:lnTo>
                    <a:pt x="1123" y="11191"/>
                  </a:lnTo>
                  <a:lnTo>
                    <a:pt x="1424" y="10389"/>
                  </a:lnTo>
                  <a:lnTo>
                    <a:pt x="1765" y="9627"/>
                  </a:lnTo>
                  <a:lnTo>
                    <a:pt x="2126" y="8885"/>
                  </a:lnTo>
                  <a:lnTo>
                    <a:pt x="2507" y="8163"/>
                  </a:lnTo>
                  <a:lnTo>
                    <a:pt x="2888" y="7461"/>
                  </a:lnTo>
                  <a:lnTo>
                    <a:pt x="3309" y="6799"/>
                  </a:lnTo>
                  <a:lnTo>
                    <a:pt x="3309" y="6799"/>
                  </a:lnTo>
                  <a:lnTo>
                    <a:pt x="3831" y="6017"/>
                  </a:lnTo>
                  <a:lnTo>
                    <a:pt x="4372" y="5295"/>
                  </a:lnTo>
                  <a:lnTo>
                    <a:pt x="4914" y="4593"/>
                  </a:lnTo>
                  <a:lnTo>
                    <a:pt x="5435" y="3931"/>
                  </a:lnTo>
                  <a:lnTo>
                    <a:pt x="5977" y="3330"/>
                  </a:lnTo>
                  <a:lnTo>
                    <a:pt x="6498" y="2768"/>
                  </a:lnTo>
                  <a:lnTo>
                    <a:pt x="6979" y="2267"/>
                  </a:lnTo>
                  <a:lnTo>
                    <a:pt x="7461" y="1806"/>
                  </a:lnTo>
                  <a:lnTo>
                    <a:pt x="7902" y="1385"/>
                  </a:lnTo>
                  <a:lnTo>
                    <a:pt x="8303" y="1024"/>
                  </a:lnTo>
                  <a:lnTo>
                    <a:pt x="8965" y="462"/>
                  </a:lnTo>
                  <a:lnTo>
                    <a:pt x="9386" y="121"/>
                  </a:lnTo>
                  <a:lnTo>
                    <a:pt x="9546" y="1"/>
                  </a:lnTo>
                  <a:lnTo>
                    <a:pt x="16144" y="133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11086350" y="4817875"/>
              <a:ext cx="330425" cy="663825"/>
            </a:xfrm>
            <a:custGeom>
              <a:avLst/>
              <a:gdLst/>
              <a:ahLst/>
              <a:cxnLst/>
              <a:rect l="l" t="t" r="r" b="b"/>
              <a:pathLst>
                <a:path w="13217" h="26553" extrusionOk="0">
                  <a:moveTo>
                    <a:pt x="6939" y="0"/>
                  </a:moveTo>
                  <a:lnTo>
                    <a:pt x="6438" y="481"/>
                  </a:lnTo>
                  <a:lnTo>
                    <a:pt x="5896" y="1003"/>
                  </a:lnTo>
                  <a:lnTo>
                    <a:pt x="5315" y="1605"/>
                  </a:lnTo>
                  <a:lnTo>
                    <a:pt x="4693" y="2286"/>
                  </a:lnTo>
                  <a:lnTo>
                    <a:pt x="4071" y="3008"/>
                  </a:lnTo>
                  <a:lnTo>
                    <a:pt x="3450" y="3790"/>
                  </a:lnTo>
                  <a:lnTo>
                    <a:pt x="2828" y="4653"/>
                  </a:lnTo>
                  <a:lnTo>
                    <a:pt x="2507" y="5094"/>
                  </a:lnTo>
                  <a:lnTo>
                    <a:pt x="2206" y="5555"/>
                  </a:lnTo>
                  <a:lnTo>
                    <a:pt x="2587" y="5656"/>
                  </a:lnTo>
                  <a:lnTo>
                    <a:pt x="2968" y="5776"/>
                  </a:lnTo>
                  <a:lnTo>
                    <a:pt x="3349" y="5916"/>
                  </a:lnTo>
                  <a:lnTo>
                    <a:pt x="3690" y="6097"/>
                  </a:lnTo>
                  <a:lnTo>
                    <a:pt x="4051" y="6297"/>
                  </a:lnTo>
                  <a:lnTo>
                    <a:pt x="4372" y="6538"/>
                  </a:lnTo>
                  <a:lnTo>
                    <a:pt x="4693" y="6779"/>
                  </a:lnTo>
                  <a:lnTo>
                    <a:pt x="4994" y="7059"/>
                  </a:lnTo>
                  <a:lnTo>
                    <a:pt x="5275" y="7360"/>
                  </a:lnTo>
                  <a:lnTo>
                    <a:pt x="5535" y="7681"/>
                  </a:lnTo>
                  <a:lnTo>
                    <a:pt x="5776" y="8002"/>
                  </a:lnTo>
                  <a:lnTo>
                    <a:pt x="5997" y="8363"/>
                  </a:lnTo>
                  <a:lnTo>
                    <a:pt x="6197" y="8724"/>
                  </a:lnTo>
                  <a:lnTo>
                    <a:pt x="6358" y="9105"/>
                  </a:lnTo>
                  <a:lnTo>
                    <a:pt x="6518" y="9486"/>
                  </a:lnTo>
                  <a:lnTo>
                    <a:pt x="6618" y="9907"/>
                  </a:lnTo>
                  <a:lnTo>
                    <a:pt x="6698" y="10188"/>
                  </a:lnTo>
                  <a:lnTo>
                    <a:pt x="6739" y="10489"/>
                  </a:lnTo>
                  <a:lnTo>
                    <a:pt x="6779" y="10769"/>
                  </a:lnTo>
                  <a:lnTo>
                    <a:pt x="6819" y="11070"/>
                  </a:lnTo>
                  <a:lnTo>
                    <a:pt x="6839" y="11632"/>
                  </a:lnTo>
                  <a:lnTo>
                    <a:pt x="6819" y="12193"/>
                  </a:lnTo>
                  <a:lnTo>
                    <a:pt x="6739" y="12755"/>
                  </a:lnTo>
                  <a:lnTo>
                    <a:pt x="6638" y="13316"/>
                  </a:lnTo>
                  <a:lnTo>
                    <a:pt x="6498" y="13858"/>
                  </a:lnTo>
                  <a:lnTo>
                    <a:pt x="6338" y="14379"/>
                  </a:lnTo>
                  <a:lnTo>
                    <a:pt x="6137" y="14921"/>
                  </a:lnTo>
                  <a:lnTo>
                    <a:pt x="5896" y="15442"/>
                  </a:lnTo>
                  <a:lnTo>
                    <a:pt x="5656" y="15944"/>
                  </a:lnTo>
                  <a:lnTo>
                    <a:pt x="5375" y="16445"/>
                  </a:lnTo>
                  <a:lnTo>
                    <a:pt x="5074" y="16946"/>
                  </a:lnTo>
                  <a:lnTo>
                    <a:pt x="4773" y="17428"/>
                  </a:lnTo>
                  <a:lnTo>
                    <a:pt x="4452" y="17909"/>
                  </a:lnTo>
                  <a:lnTo>
                    <a:pt x="4111" y="18370"/>
                  </a:lnTo>
                  <a:lnTo>
                    <a:pt x="3570" y="19092"/>
                  </a:lnTo>
                  <a:lnTo>
                    <a:pt x="3029" y="19794"/>
                  </a:lnTo>
                  <a:lnTo>
                    <a:pt x="1946" y="21218"/>
                  </a:lnTo>
                  <a:lnTo>
                    <a:pt x="1424" y="21940"/>
                  </a:lnTo>
                  <a:lnTo>
                    <a:pt x="923" y="22682"/>
                  </a:lnTo>
                  <a:lnTo>
                    <a:pt x="441" y="23444"/>
                  </a:lnTo>
                  <a:lnTo>
                    <a:pt x="221" y="23825"/>
                  </a:lnTo>
                  <a:lnTo>
                    <a:pt x="0" y="24206"/>
                  </a:lnTo>
                  <a:lnTo>
                    <a:pt x="201" y="24727"/>
                  </a:lnTo>
                  <a:lnTo>
                    <a:pt x="381" y="25169"/>
                  </a:lnTo>
                  <a:lnTo>
                    <a:pt x="582" y="25570"/>
                  </a:lnTo>
                  <a:lnTo>
                    <a:pt x="762" y="25891"/>
                  </a:lnTo>
                  <a:lnTo>
                    <a:pt x="963" y="26171"/>
                  </a:lnTo>
                  <a:lnTo>
                    <a:pt x="1163" y="26372"/>
                  </a:lnTo>
                  <a:lnTo>
                    <a:pt x="1244" y="26452"/>
                  </a:lnTo>
                  <a:lnTo>
                    <a:pt x="1344" y="26492"/>
                  </a:lnTo>
                  <a:lnTo>
                    <a:pt x="1424" y="26532"/>
                  </a:lnTo>
                  <a:lnTo>
                    <a:pt x="1524" y="26552"/>
                  </a:lnTo>
                  <a:lnTo>
                    <a:pt x="1605" y="26552"/>
                  </a:lnTo>
                  <a:lnTo>
                    <a:pt x="1685" y="26532"/>
                  </a:lnTo>
                  <a:lnTo>
                    <a:pt x="1805" y="26452"/>
                  </a:lnTo>
                  <a:lnTo>
                    <a:pt x="1946" y="26332"/>
                  </a:lnTo>
                  <a:lnTo>
                    <a:pt x="2086" y="26151"/>
                  </a:lnTo>
                  <a:lnTo>
                    <a:pt x="2226" y="25951"/>
                  </a:lnTo>
                  <a:lnTo>
                    <a:pt x="2367" y="25710"/>
                  </a:lnTo>
                  <a:lnTo>
                    <a:pt x="2708" y="25088"/>
                  </a:lnTo>
                  <a:lnTo>
                    <a:pt x="3510" y="23504"/>
                  </a:lnTo>
                  <a:lnTo>
                    <a:pt x="4011" y="22541"/>
                  </a:lnTo>
                  <a:lnTo>
                    <a:pt x="4593" y="21539"/>
                  </a:lnTo>
                  <a:lnTo>
                    <a:pt x="4914" y="20997"/>
                  </a:lnTo>
                  <a:lnTo>
                    <a:pt x="5255" y="20456"/>
                  </a:lnTo>
                  <a:lnTo>
                    <a:pt x="5616" y="19894"/>
                  </a:lnTo>
                  <a:lnTo>
                    <a:pt x="6017" y="19353"/>
                  </a:lnTo>
                  <a:lnTo>
                    <a:pt x="6418" y="18771"/>
                  </a:lnTo>
                  <a:lnTo>
                    <a:pt x="6879" y="18210"/>
                  </a:lnTo>
                  <a:lnTo>
                    <a:pt x="7360" y="17648"/>
                  </a:lnTo>
                  <a:lnTo>
                    <a:pt x="7862" y="17087"/>
                  </a:lnTo>
                  <a:lnTo>
                    <a:pt x="8403" y="16545"/>
                  </a:lnTo>
                  <a:lnTo>
                    <a:pt x="8985" y="15984"/>
                  </a:lnTo>
                  <a:lnTo>
                    <a:pt x="9586" y="15442"/>
                  </a:lnTo>
                  <a:lnTo>
                    <a:pt x="10248" y="14921"/>
                  </a:lnTo>
                  <a:lnTo>
                    <a:pt x="10930" y="14419"/>
                  </a:lnTo>
                  <a:lnTo>
                    <a:pt x="11652" y="13918"/>
                  </a:lnTo>
                  <a:lnTo>
                    <a:pt x="12414" y="13457"/>
                  </a:lnTo>
                  <a:lnTo>
                    <a:pt x="13216" y="13016"/>
                  </a:lnTo>
                  <a:lnTo>
                    <a:pt x="12635" y="12253"/>
                  </a:lnTo>
                  <a:lnTo>
                    <a:pt x="12073" y="11491"/>
                  </a:lnTo>
                  <a:lnTo>
                    <a:pt x="11552" y="10729"/>
                  </a:lnTo>
                  <a:lnTo>
                    <a:pt x="11050" y="9947"/>
                  </a:lnTo>
                  <a:lnTo>
                    <a:pt x="10569" y="9145"/>
                  </a:lnTo>
                  <a:lnTo>
                    <a:pt x="10108" y="8343"/>
                  </a:lnTo>
                  <a:lnTo>
                    <a:pt x="9687" y="7521"/>
                  </a:lnTo>
                  <a:lnTo>
                    <a:pt x="9286" y="6698"/>
                  </a:lnTo>
                  <a:lnTo>
                    <a:pt x="8904" y="5876"/>
                  </a:lnTo>
                  <a:lnTo>
                    <a:pt x="8544" y="5054"/>
                  </a:lnTo>
                  <a:lnTo>
                    <a:pt x="8223" y="4212"/>
                  </a:lnTo>
                  <a:lnTo>
                    <a:pt x="7922" y="3369"/>
                  </a:lnTo>
                  <a:lnTo>
                    <a:pt x="7641" y="2527"/>
                  </a:lnTo>
                  <a:lnTo>
                    <a:pt x="7380" y="1685"/>
                  </a:lnTo>
                  <a:lnTo>
                    <a:pt x="7160" y="842"/>
                  </a:lnTo>
                  <a:lnTo>
                    <a:pt x="69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11086350" y="4817875"/>
              <a:ext cx="330425" cy="663825"/>
            </a:xfrm>
            <a:custGeom>
              <a:avLst/>
              <a:gdLst/>
              <a:ahLst/>
              <a:cxnLst/>
              <a:rect l="l" t="t" r="r" b="b"/>
              <a:pathLst>
                <a:path w="13217" h="26553" fill="none" extrusionOk="0">
                  <a:moveTo>
                    <a:pt x="6939" y="0"/>
                  </a:moveTo>
                  <a:lnTo>
                    <a:pt x="6939" y="0"/>
                  </a:lnTo>
                  <a:lnTo>
                    <a:pt x="6438" y="481"/>
                  </a:lnTo>
                  <a:lnTo>
                    <a:pt x="5896" y="1003"/>
                  </a:lnTo>
                  <a:lnTo>
                    <a:pt x="5315" y="1605"/>
                  </a:lnTo>
                  <a:lnTo>
                    <a:pt x="4693" y="2286"/>
                  </a:lnTo>
                  <a:lnTo>
                    <a:pt x="4071" y="3008"/>
                  </a:lnTo>
                  <a:lnTo>
                    <a:pt x="3450" y="3790"/>
                  </a:lnTo>
                  <a:lnTo>
                    <a:pt x="2828" y="4653"/>
                  </a:lnTo>
                  <a:lnTo>
                    <a:pt x="2507" y="5094"/>
                  </a:lnTo>
                  <a:lnTo>
                    <a:pt x="2206" y="5555"/>
                  </a:lnTo>
                  <a:lnTo>
                    <a:pt x="2206" y="5555"/>
                  </a:lnTo>
                  <a:lnTo>
                    <a:pt x="2587" y="5656"/>
                  </a:lnTo>
                  <a:lnTo>
                    <a:pt x="2968" y="5776"/>
                  </a:lnTo>
                  <a:lnTo>
                    <a:pt x="3349" y="5916"/>
                  </a:lnTo>
                  <a:lnTo>
                    <a:pt x="3690" y="6097"/>
                  </a:lnTo>
                  <a:lnTo>
                    <a:pt x="4051" y="6297"/>
                  </a:lnTo>
                  <a:lnTo>
                    <a:pt x="4372" y="6538"/>
                  </a:lnTo>
                  <a:lnTo>
                    <a:pt x="4693" y="6779"/>
                  </a:lnTo>
                  <a:lnTo>
                    <a:pt x="4994" y="7059"/>
                  </a:lnTo>
                  <a:lnTo>
                    <a:pt x="5275" y="7360"/>
                  </a:lnTo>
                  <a:lnTo>
                    <a:pt x="5535" y="7681"/>
                  </a:lnTo>
                  <a:lnTo>
                    <a:pt x="5776" y="8002"/>
                  </a:lnTo>
                  <a:lnTo>
                    <a:pt x="5997" y="8363"/>
                  </a:lnTo>
                  <a:lnTo>
                    <a:pt x="6197" y="8724"/>
                  </a:lnTo>
                  <a:lnTo>
                    <a:pt x="6358" y="9105"/>
                  </a:lnTo>
                  <a:lnTo>
                    <a:pt x="6518" y="9486"/>
                  </a:lnTo>
                  <a:lnTo>
                    <a:pt x="6618" y="9907"/>
                  </a:lnTo>
                  <a:lnTo>
                    <a:pt x="6618" y="9907"/>
                  </a:lnTo>
                  <a:lnTo>
                    <a:pt x="6698" y="10188"/>
                  </a:lnTo>
                  <a:lnTo>
                    <a:pt x="6739" y="10489"/>
                  </a:lnTo>
                  <a:lnTo>
                    <a:pt x="6779" y="10769"/>
                  </a:lnTo>
                  <a:lnTo>
                    <a:pt x="6819" y="11070"/>
                  </a:lnTo>
                  <a:lnTo>
                    <a:pt x="6839" y="11632"/>
                  </a:lnTo>
                  <a:lnTo>
                    <a:pt x="6819" y="12193"/>
                  </a:lnTo>
                  <a:lnTo>
                    <a:pt x="6739" y="12755"/>
                  </a:lnTo>
                  <a:lnTo>
                    <a:pt x="6638" y="13316"/>
                  </a:lnTo>
                  <a:lnTo>
                    <a:pt x="6498" y="13858"/>
                  </a:lnTo>
                  <a:lnTo>
                    <a:pt x="6338" y="14379"/>
                  </a:lnTo>
                  <a:lnTo>
                    <a:pt x="6137" y="14921"/>
                  </a:lnTo>
                  <a:lnTo>
                    <a:pt x="5896" y="15442"/>
                  </a:lnTo>
                  <a:lnTo>
                    <a:pt x="5656" y="15944"/>
                  </a:lnTo>
                  <a:lnTo>
                    <a:pt x="5375" y="16445"/>
                  </a:lnTo>
                  <a:lnTo>
                    <a:pt x="5074" y="16946"/>
                  </a:lnTo>
                  <a:lnTo>
                    <a:pt x="4773" y="17428"/>
                  </a:lnTo>
                  <a:lnTo>
                    <a:pt x="4452" y="17909"/>
                  </a:lnTo>
                  <a:lnTo>
                    <a:pt x="4111" y="18370"/>
                  </a:lnTo>
                  <a:lnTo>
                    <a:pt x="4111" y="18370"/>
                  </a:lnTo>
                  <a:lnTo>
                    <a:pt x="3570" y="19092"/>
                  </a:lnTo>
                  <a:lnTo>
                    <a:pt x="3029" y="19794"/>
                  </a:lnTo>
                  <a:lnTo>
                    <a:pt x="1946" y="21218"/>
                  </a:lnTo>
                  <a:lnTo>
                    <a:pt x="1424" y="21940"/>
                  </a:lnTo>
                  <a:lnTo>
                    <a:pt x="923" y="22682"/>
                  </a:lnTo>
                  <a:lnTo>
                    <a:pt x="441" y="23444"/>
                  </a:lnTo>
                  <a:lnTo>
                    <a:pt x="221" y="23825"/>
                  </a:lnTo>
                  <a:lnTo>
                    <a:pt x="0" y="24206"/>
                  </a:lnTo>
                  <a:lnTo>
                    <a:pt x="0" y="24206"/>
                  </a:lnTo>
                  <a:lnTo>
                    <a:pt x="201" y="24727"/>
                  </a:lnTo>
                  <a:lnTo>
                    <a:pt x="381" y="25169"/>
                  </a:lnTo>
                  <a:lnTo>
                    <a:pt x="582" y="25570"/>
                  </a:lnTo>
                  <a:lnTo>
                    <a:pt x="762" y="25891"/>
                  </a:lnTo>
                  <a:lnTo>
                    <a:pt x="963" y="26171"/>
                  </a:lnTo>
                  <a:lnTo>
                    <a:pt x="1163" y="26372"/>
                  </a:lnTo>
                  <a:lnTo>
                    <a:pt x="1244" y="26452"/>
                  </a:lnTo>
                  <a:lnTo>
                    <a:pt x="1344" y="26492"/>
                  </a:lnTo>
                  <a:lnTo>
                    <a:pt x="1424" y="26532"/>
                  </a:lnTo>
                  <a:lnTo>
                    <a:pt x="1524" y="26552"/>
                  </a:lnTo>
                  <a:lnTo>
                    <a:pt x="1524" y="26552"/>
                  </a:lnTo>
                  <a:lnTo>
                    <a:pt x="1544" y="26552"/>
                  </a:lnTo>
                  <a:lnTo>
                    <a:pt x="1544" y="26552"/>
                  </a:lnTo>
                  <a:lnTo>
                    <a:pt x="1605" y="26552"/>
                  </a:lnTo>
                  <a:lnTo>
                    <a:pt x="1685" y="26532"/>
                  </a:lnTo>
                  <a:lnTo>
                    <a:pt x="1805" y="26452"/>
                  </a:lnTo>
                  <a:lnTo>
                    <a:pt x="1946" y="26332"/>
                  </a:lnTo>
                  <a:lnTo>
                    <a:pt x="2086" y="26151"/>
                  </a:lnTo>
                  <a:lnTo>
                    <a:pt x="2226" y="25951"/>
                  </a:lnTo>
                  <a:lnTo>
                    <a:pt x="2367" y="25710"/>
                  </a:lnTo>
                  <a:lnTo>
                    <a:pt x="2708" y="25088"/>
                  </a:lnTo>
                  <a:lnTo>
                    <a:pt x="3510" y="23504"/>
                  </a:lnTo>
                  <a:lnTo>
                    <a:pt x="4011" y="22541"/>
                  </a:lnTo>
                  <a:lnTo>
                    <a:pt x="4593" y="21539"/>
                  </a:lnTo>
                  <a:lnTo>
                    <a:pt x="4914" y="20997"/>
                  </a:lnTo>
                  <a:lnTo>
                    <a:pt x="5255" y="20456"/>
                  </a:lnTo>
                  <a:lnTo>
                    <a:pt x="5616" y="19894"/>
                  </a:lnTo>
                  <a:lnTo>
                    <a:pt x="6017" y="19353"/>
                  </a:lnTo>
                  <a:lnTo>
                    <a:pt x="6418" y="18771"/>
                  </a:lnTo>
                  <a:lnTo>
                    <a:pt x="6879" y="18210"/>
                  </a:lnTo>
                  <a:lnTo>
                    <a:pt x="7360" y="17648"/>
                  </a:lnTo>
                  <a:lnTo>
                    <a:pt x="7862" y="17087"/>
                  </a:lnTo>
                  <a:lnTo>
                    <a:pt x="8403" y="16545"/>
                  </a:lnTo>
                  <a:lnTo>
                    <a:pt x="8985" y="15984"/>
                  </a:lnTo>
                  <a:lnTo>
                    <a:pt x="9586" y="15442"/>
                  </a:lnTo>
                  <a:lnTo>
                    <a:pt x="10248" y="14921"/>
                  </a:lnTo>
                  <a:lnTo>
                    <a:pt x="10930" y="14419"/>
                  </a:lnTo>
                  <a:lnTo>
                    <a:pt x="11652" y="13918"/>
                  </a:lnTo>
                  <a:lnTo>
                    <a:pt x="12414" y="13457"/>
                  </a:lnTo>
                  <a:lnTo>
                    <a:pt x="13216" y="13016"/>
                  </a:lnTo>
                  <a:lnTo>
                    <a:pt x="13216" y="13016"/>
                  </a:lnTo>
                  <a:lnTo>
                    <a:pt x="12635" y="12253"/>
                  </a:lnTo>
                  <a:lnTo>
                    <a:pt x="12073" y="11491"/>
                  </a:lnTo>
                  <a:lnTo>
                    <a:pt x="11552" y="10729"/>
                  </a:lnTo>
                  <a:lnTo>
                    <a:pt x="11050" y="9947"/>
                  </a:lnTo>
                  <a:lnTo>
                    <a:pt x="10569" y="9145"/>
                  </a:lnTo>
                  <a:lnTo>
                    <a:pt x="10108" y="8343"/>
                  </a:lnTo>
                  <a:lnTo>
                    <a:pt x="9687" y="7521"/>
                  </a:lnTo>
                  <a:lnTo>
                    <a:pt x="9286" y="6698"/>
                  </a:lnTo>
                  <a:lnTo>
                    <a:pt x="8904" y="5876"/>
                  </a:lnTo>
                  <a:lnTo>
                    <a:pt x="8544" y="5054"/>
                  </a:lnTo>
                  <a:lnTo>
                    <a:pt x="8223" y="4212"/>
                  </a:lnTo>
                  <a:lnTo>
                    <a:pt x="7922" y="3369"/>
                  </a:lnTo>
                  <a:lnTo>
                    <a:pt x="7641" y="2527"/>
                  </a:lnTo>
                  <a:lnTo>
                    <a:pt x="7380" y="1685"/>
                  </a:lnTo>
                  <a:lnTo>
                    <a:pt x="7160" y="842"/>
                  </a:lnTo>
                  <a:lnTo>
                    <a:pt x="69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11839900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extrusionOk="0">
                  <a:moveTo>
                    <a:pt x="6598" y="1"/>
                  </a:moveTo>
                  <a:lnTo>
                    <a:pt x="0" y="13397"/>
                  </a:lnTo>
                  <a:lnTo>
                    <a:pt x="502" y="13598"/>
                  </a:lnTo>
                  <a:lnTo>
                    <a:pt x="963" y="13818"/>
                  </a:lnTo>
                  <a:lnTo>
                    <a:pt x="1424" y="14039"/>
                  </a:lnTo>
                  <a:lnTo>
                    <a:pt x="1865" y="14280"/>
                  </a:lnTo>
                  <a:lnTo>
                    <a:pt x="2728" y="14761"/>
                  </a:lnTo>
                  <a:lnTo>
                    <a:pt x="3550" y="15262"/>
                  </a:lnTo>
                  <a:lnTo>
                    <a:pt x="4312" y="15804"/>
                  </a:lnTo>
                  <a:lnTo>
                    <a:pt x="5034" y="16345"/>
                  </a:lnTo>
                  <a:lnTo>
                    <a:pt x="5696" y="16927"/>
                  </a:lnTo>
                  <a:lnTo>
                    <a:pt x="6337" y="17488"/>
                  </a:lnTo>
                  <a:lnTo>
                    <a:pt x="6939" y="18090"/>
                  </a:lnTo>
                  <a:lnTo>
                    <a:pt x="7501" y="18692"/>
                  </a:lnTo>
                  <a:lnTo>
                    <a:pt x="8022" y="19293"/>
                  </a:lnTo>
                  <a:lnTo>
                    <a:pt x="8503" y="19895"/>
                  </a:lnTo>
                  <a:lnTo>
                    <a:pt x="8965" y="20497"/>
                  </a:lnTo>
                  <a:lnTo>
                    <a:pt x="9386" y="21098"/>
                  </a:lnTo>
                  <a:lnTo>
                    <a:pt x="9787" y="21680"/>
                  </a:lnTo>
                  <a:lnTo>
                    <a:pt x="10148" y="22261"/>
                  </a:lnTo>
                  <a:lnTo>
                    <a:pt x="10489" y="22843"/>
                  </a:lnTo>
                  <a:lnTo>
                    <a:pt x="10810" y="23384"/>
                  </a:lnTo>
                  <a:lnTo>
                    <a:pt x="11371" y="24427"/>
                  </a:lnTo>
                  <a:lnTo>
                    <a:pt x="12274" y="26212"/>
                  </a:lnTo>
                  <a:lnTo>
                    <a:pt x="12635" y="26874"/>
                  </a:lnTo>
                  <a:lnTo>
                    <a:pt x="12795" y="27155"/>
                  </a:lnTo>
                  <a:lnTo>
                    <a:pt x="12955" y="27395"/>
                  </a:lnTo>
                  <a:lnTo>
                    <a:pt x="13096" y="27576"/>
                  </a:lnTo>
                  <a:lnTo>
                    <a:pt x="13236" y="27696"/>
                  </a:lnTo>
                  <a:lnTo>
                    <a:pt x="13377" y="27776"/>
                  </a:lnTo>
                  <a:lnTo>
                    <a:pt x="13457" y="27796"/>
                  </a:lnTo>
                  <a:lnTo>
                    <a:pt x="13517" y="27796"/>
                  </a:lnTo>
                  <a:lnTo>
                    <a:pt x="13597" y="27776"/>
                  </a:lnTo>
                  <a:lnTo>
                    <a:pt x="13657" y="27756"/>
                  </a:lnTo>
                  <a:lnTo>
                    <a:pt x="13818" y="27676"/>
                  </a:lnTo>
                  <a:lnTo>
                    <a:pt x="13978" y="27536"/>
                  </a:lnTo>
                  <a:lnTo>
                    <a:pt x="14119" y="27335"/>
                  </a:lnTo>
                  <a:lnTo>
                    <a:pt x="14279" y="27115"/>
                  </a:lnTo>
                  <a:lnTo>
                    <a:pt x="14439" y="26834"/>
                  </a:lnTo>
                  <a:lnTo>
                    <a:pt x="14600" y="26533"/>
                  </a:lnTo>
                  <a:lnTo>
                    <a:pt x="14760" y="26172"/>
                  </a:lnTo>
                  <a:lnTo>
                    <a:pt x="14961" y="25630"/>
                  </a:lnTo>
                  <a:lnTo>
                    <a:pt x="15161" y="25009"/>
                  </a:lnTo>
                  <a:lnTo>
                    <a:pt x="15362" y="24347"/>
                  </a:lnTo>
                  <a:lnTo>
                    <a:pt x="15542" y="23625"/>
                  </a:lnTo>
                  <a:lnTo>
                    <a:pt x="15703" y="22863"/>
                  </a:lnTo>
                  <a:lnTo>
                    <a:pt x="15843" y="22061"/>
                  </a:lnTo>
                  <a:lnTo>
                    <a:pt x="15944" y="21198"/>
                  </a:lnTo>
                  <a:lnTo>
                    <a:pt x="16044" y="20336"/>
                  </a:lnTo>
                  <a:lnTo>
                    <a:pt x="16104" y="19434"/>
                  </a:lnTo>
                  <a:lnTo>
                    <a:pt x="16144" y="18491"/>
                  </a:lnTo>
                  <a:lnTo>
                    <a:pt x="16144" y="17569"/>
                  </a:lnTo>
                  <a:lnTo>
                    <a:pt x="16104" y="16606"/>
                  </a:lnTo>
                  <a:lnTo>
                    <a:pt x="16024" y="15663"/>
                  </a:lnTo>
                  <a:lnTo>
                    <a:pt x="15903" y="14721"/>
                  </a:lnTo>
                  <a:lnTo>
                    <a:pt x="15743" y="13778"/>
                  </a:lnTo>
                  <a:lnTo>
                    <a:pt x="15643" y="13297"/>
                  </a:lnTo>
                  <a:lnTo>
                    <a:pt x="15522" y="12836"/>
                  </a:lnTo>
                  <a:lnTo>
                    <a:pt x="15402" y="12374"/>
                  </a:lnTo>
                  <a:lnTo>
                    <a:pt x="15262" y="11933"/>
                  </a:lnTo>
                  <a:lnTo>
                    <a:pt x="14961" y="11051"/>
                  </a:lnTo>
                  <a:lnTo>
                    <a:pt x="14640" y="10209"/>
                  </a:lnTo>
                  <a:lnTo>
                    <a:pt x="14259" y="9386"/>
                  </a:lnTo>
                  <a:lnTo>
                    <a:pt x="13878" y="8584"/>
                  </a:lnTo>
                  <a:lnTo>
                    <a:pt x="13457" y="7822"/>
                  </a:lnTo>
                  <a:lnTo>
                    <a:pt x="13016" y="7080"/>
                  </a:lnTo>
                  <a:lnTo>
                    <a:pt x="12554" y="6378"/>
                  </a:lnTo>
                  <a:lnTo>
                    <a:pt x="12093" y="5716"/>
                  </a:lnTo>
                  <a:lnTo>
                    <a:pt x="11612" y="5075"/>
                  </a:lnTo>
                  <a:lnTo>
                    <a:pt x="11150" y="4473"/>
                  </a:lnTo>
                  <a:lnTo>
                    <a:pt x="10669" y="3911"/>
                  </a:lnTo>
                  <a:lnTo>
                    <a:pt x="10208" y="3370"/>
                  </a:lnTo>
                  <a:lnTo>
                    <a:pt x="9747" y="2869"/>
                  </a:lnTo>
                  <a:lnTo>
                    <a:pt x="9305" y="2407"/>
                  </a:lnTo>
                  <a:lnTo>
                    <a:pt x="8884" y="1986"/>
                  </a:lnTo>
                  <a:lnTo>
                    <a:pt x="8403" y="1525"/>
                  </a:lnTo>
                  <a:lnTo>
                    <a:pt x="7962" y="1144"/>
                  </a:lnTo>
                  <a:lnTo>
                    <a:pt x="7240" y="522"/>
                  </a:lnTo>
                  <a:lnTo>
                    <a:pt x="6759" y="121"/>
                  </a:lnTo>
                  <a:lnTo>
                    <a:pt x="65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11839900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fill="none" extrusionOk="0">
                  <a:moveTo>
                    <a:pt x="14760" y="26172"/>
                  </a:moveTo>
                  <a:lnTo>
                    <a:pt x="14760" y="26172"/>
                  </a:lnTo>
                  <a:lnTo>
                    <a:pt x="14600" y="26533"/>
                  </a:lnTo>
                  <a:lnTo>
                    <a:pt x="14439" y="26834"/>
                  </a:lnTo>
                  <a:lnTo>
                    <a:pt x="14279" y="27115"/>
                  </a:lnTo>
                  <a:lnTo>
                    <a:pt x="14119" y="27335"/>
                  </a:lnTo>
                  <a:lnTo>
                    <a:pt x="13978" y="27536"/>
                  </a:lnTo>
                  <a:lnTo>
                    <a:pt x="13818" y="27676"/>
                  </a:lnTo>
                  <a:lnTo>
                    <a:pt x="13657" y="27756"/>
                  </a:lnTo>
                  <a:lnTo>
                    <a:pt x="13597" y="27776"/>
                  </a:lnTo>
                  <a:lnTo>
                    <a:pt x="13517" y="27796"/>
                  </a:lnTo>
                  <a:lnTo>
                    <a:pt x="13517" y="27796"/>
                  </a:lnTo>
                  <a:lnTo>
                    <a:pt x="13457" y="27796"/>
                  </a:lnTo>
                  <a:lnTo>
                    <a:pt x="13377" y="27776"/>
                  </a:lnTo>
                  <a:lnTo>
                    <a:pt x="13236" y="27696"/>
                  </a:lnTo>
                  <a:lnTo>
                    <a:pt x="13096" y="27576"/>
                  </a:lnTo>
                  <a:lnTo>
                    <a:pt x="12955" y="27395"/>
                  </a:lnTo>
                  <a:lnTo>
                    <a:pt x="12795" y="27155"/>
                  </a:lnTo>
                  <a:lnTo>
                    <a:pt x="12635" y="26874"/>
                  </a:lnTo>
                  <a:lnTo>
                    <a:pt x="12274" y="26212"/>
                  </a:lnTo>
                  <a:lnTo>
                    <a:pt x="11371" y="24427"/>
                  </a:lnTo>
                  <a:lnTo>
                    <a:pt x="10810" y="23384"/>
                  </a:lnTo>
                  <a:lnTo>
                    <a:pt x="10489" y="22843"/>
                  </a:lnTo>
                  <a:lnTo>
                    <a:pt x="10148" y="22261"/>
                  </a:lnTo>
                  <a:lnTo>
                    <a:pt x="9787" y="21680"/>
                  </a:lnTo>
                  <a:lnTo>
                    <a:pt x="9386" y="21098"/>
                  </a:lnTo>
                  <a:lnTo>
                    <a:pt x="8965" y="20497"/>
                  </a:lnTo>
                  <a:lnTo>
                    <a:pt x="8503" y="19895"/>
                  </a:lnTo>
                  <a:lnTo>
                    <a:pt x="8022" y="19293"/>
                  </a:lnTo>
                  <a:lnTo>
                    <a:pt x="7501" y="18692"/>
                  </a:lnTo>
                  <a:lnTo>
                    <a:pt x="6939" y="18090"/>
                  </a:lnTo>
                  <a:lnTo>
                    <a:pt x="6337" y="17488"/>
                  </a:lnTo>
                  <a:lnTo>
                    <a:pt x="5696" y="16927"/>
                  </a:lnTo>
                  <a:lnTo>
                    <a:pt x="5034" y="16345"/>
                  </a:lnTo>
                  <a:lnTo>
                    <a:pt x="4312" y="15804"/>
                  </a:lnTo>
                  <a:lnTo>
                    <a:pt x="3550" y="15262"/>
                  </a:lnTo>
                  <a:lnTo>
                    <a:pt x="2728" y="14761"/>
                  </a:lnTo>
                  <a:lnTo>
                    <a:pt x="1865" y="14280"/>
                  </a:lnTo>
                  <a:lnTo>
                    <a:pt x="1424" y="14039"/>
                  </a:lnTo>
                  <a:lnTo>
                    <a:pt x="963" y="13818"/>
                  </a:lnTo>
                  <a:lnTo>
                    <a:pt x="502" y="13598"/>
                  </a:lnTo>
                  <a:lnTo>
                    <a:pt x="0" y="13397"/>
                  </a:lnTo>
                  <a:lnTo>
                    <a:pt x="6598" y="1"/>
                  </a:lnTo>
                  <a:lnTo>
                    <a:pt x="6598" y="1"/>
                  </a:lnTo>
                  <a:lnTo>
                    <a:pt x="6759" y="121"/>
                  </a:lnTo>
                  <a:lnTo>
                    <a:pt x="7240" y="522"/>
                  </a:lnTo>
                  <a:lnTo>
                    <a:pt x="7962" y="1144"/>
                  </a:lnTo>
                  <a:lnTo>
                    <a:pt x="8403" y="1525"/>
                  </a:lnTo>
                  <a:lnTo>
                    <a:pt x="8884" y="1986"/>
                  </a:lnTo>
                  <a:lnTo>
                    <a:pt x="8884" y="1986"/>
                  </a:lnTo>
                  <a:lnTo>
                    <a:pt x="9305" y="2407"/>
                  </a:lnTo>
                  <a:lnTo>
                    <a:pt x="9747" y="2869"/>
                  </a:lnTo>
                  <a:lnTo>
                    <a:pt x="10208" y="3370"/>
                  </a:lnTo>
                  <a:lnTo>
                    <a:pt x="10669" y="3911"/>
                  </a:lnTo>
                  <a:lnTo>
                    <a:pt x="11150" y="4473"/>
                  </a:lnTo>
                  <a:lnTo>
                    <a:pt x="11612" y="5075"/>
                  </a:lnTo>
                  <a:lnTo>
                    <a:pt x="12093" y="5716"/>
                  </a:lnTo>
                  <a:lnTo>
                    <a:pt x="12554" y="6378"/>
                  </a:lnTo>
                  <a:lnTo>
                    <a:pt x="13016" y="7080"/>
                  </a:lnTo>
                  <a:lnTo>
                    <a:pt x="13457" y="7822"/>
                  </a:lnTo>
                  <a:lnTo>
                    <a:pt x="13878" y="8584"/>
                  </a:lnTo>
                  <a:lnTo>
                    <a:pt x="14259" y="9386"/>
                  </a:lnTo>
                  <a:lnTo>
                    <a:pt x="14640" y="10209"/>
                  </a:lnTo>
                  <a:lnTo>
                    <a:pt x="14961" y="11051"/>
                  </a:lnTo>
                  <a:lnTo>
                    <a:pt x="15262" y="11933"/>
                  </a:lnTo>
                  <a:lnTo>
                    <a:pt x="15402" y="12374"/>
                  </a:lnTo>
                  <a:lnTo>
                    <a:pt x="15522" y="12836"/>
                  </a:lnTo>
                  <a:lnTo>
                    <a:pt x="15522" y="12836"/>
                  </a:lnTo>
                  <a:lnTo>
                    <a:pt x="15643" y="13297"/>
                  </a:lnTo>
                  <a:lnTo>
                    <a:pt x="15743" y="13778"/>
                  </a:lnTo>
                  <a:lnTo>
                    <a:pt x="15903" y="14721"/>
                  </a:lnTo>
                  <a:lnTo>
                    <a:pt x="16024" y="15663"/>
                  </a:lnTo>
                  <a:lnTo>
                    <a:pt x="16104" y="16606"/>
                  </a:lnTo>
                  <a:lnTo>
                    <a:pt x="16144" y="17569"/>
                  </a:lnTo>
                  <a:lnTo>
                    <a:pt x="16144" y="18491"/>
                  </a:lnTo>
                  <a:lnTo>
                    <a:pt x="16104" y="19434"/>
                  </a:lnTo>
                  <a:lnTo>
                    <a:pt x="16044" y="20336"/>
                  </a:lnTo>
                  <a:lnTo>
                    <a:pt x="15944" y="21198"/>
                  </a:lnTo>
                  <a:lnTo>
                    <a:pt x="15843" y="22061"/>
                  </a:lnTo>
                  <a:lnTo>
                    <a:pt x="15703" y="22863"/>
                  </a:lnTo>
                  <a:lnTo>
                    <a:pt x="15542" y="23625"/>
                  </a:lnTo>
                  <a:lnTo>
                    <a:pt x="15362" y="24347"/>
                  </a:lnTo>
                  <a:lnTo>
                    <a:pt x="15161" y="25009"/>
                  </a:lnTo>
                  <a:lnTo>
                    <a:pt x="14961" y="25630"/>
                  </a:lnTo>
                  <a:lnTo>
                    <a:pt x="14760" y="261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11885525" y="4817875"/>
              <a:ext cx="323400" cy="663825"/>
            </a:xfrm>
            <a:custGeom>
              <a:avLst/>
              <a:gdLst/>
              <a:ahLst/>
              <a:cxnLst/>
              <a:rect l="l" t="t" r="r" b="b"/>
              <a:pathLst>
                <a:path w="12936" h="26553" extrusionOk="0">
                  <a:moveTo>
                    <a:pt x="6277" y="0"/>
                  </a:moveTo>
                  <a:lnTo>
                    <a:pt x="6117" y="622"/>
                  </a:lnTo>
                  <a:lnTo>
                    <a:pt x="5956" y="1223"/>
                  </a:lnTo>
                  <a:lnTo>
                    <a:pt x="5796" y="1825"/>
                  </a:lnTo>
                  <a:lnTo>
                    <a:pt x="5615" y="2427"/>
                  </a:lnTo>
                  <a:lnTo>
                    <a:pt x="5415" y="3048"/>
                  </a:lnTo>
                  <a:lnTo>
                    <a:pt x="5194" y="3650"/>
                  </a:lnTo>
                  <a:lnTo>
                    <a:pt x="4974" y="4252"/>
                  </a:lnTo>
                  <a:lnTo>
                    <a:pt x="4753" y="4853"/>
                  </a:lnTo>
                  <a:lnTo>
                    <a:pt x="4492" y="5455"/>
                  </a:lnTo>
                  <a:lnTo>
                    <a:pt x="4232" y="6057"/>
                  </a:lnTo>
                  <a:lnTo>
                    <a:pt x="3951" y="6658"/>
                  </a:lnTo>
                  <a:lnTo>
                    <a:pt x="3670" y="7240"/>
                  </a:lnTo>
                  <a:lnTo>
                    <a:pt x="3369" y="7821"/>
                  </a:lnTo>
                  <a:lnTo>
                    <a:pt x="3068" y="8423"/>
                  </a:lnTo>
                  <a:lnTo>
                    <a:pt x="2728" y="8985"/>
                  </a:lnTo>
                  <a:lnTo>
                    <a:pt x="2387" y="9566"/>
                  </a:lnTo>
                  <a:lnTo>
                    <a:pt x="1845" y="10449"/>
                  </a:lnTo>
                  <a:lnTo>
                    <a:pt x="1264" y="11311"/>
                  </a:lnTo>
                  <a:lnTo>
                    <a:pt x="642" y="12173"/>
                  </a:lnTo>
                  <a:lnTo>
                    <a:pt x="0" y="12996"/>
                  </a:lnTo>
                  <a:lnTo>
                    <a:pt x="802" y="13457"/>
                  </a:lnTo>
                  <a:lnTo>
                    <a:pt x="1564" y="13918"/>
                  </a:lnTo>
                  <a:lnTo>
                    <a:pt x="2286" y="14419"/>
                  </a:lnTo>
                  <a:lnTo>
                    <a:pt x="2968" y="14921"/>
                  </a:lnTo>
                  <a:lnTo>
                    <a:pt x="3630" y="15442"/>
                  </a:lnTo>
                  <a:lnTo>
                    <a:pt x="4232" y="15984"/>
                  </a:lnTo>
                  <a:lnTo>
                    <a:pt x="4813" y="16525"/>
                  </a:lnTo>
                  <a:lnTo>
                    <a:pt x="5355" y="17087"/>
                  </a:lnTo>
                  <a:lnTo>
                    <a:pt x="5856" y="17648"/>
                  </a:lnTo>
                  <a:lnTo>
                    <a:pt x="6337" y="18210"/>
                  </a:lnTo>
                  <a:lnTo>
                    <a:pt x="6779" y="18771"/>
                  </a:lnTo>
                  <a:lnTo>
                    <a:pt x="7200" y="19333"/>
                  </a:lnTo>
                  <a:lnTo>
                    <a:pt x="7601" y="19894"/>
                  </a:lnTo>
                  <a:lnTo>
                    <a:pt x="7962" y="20456"/>
                  </a:lnTo>
                  <a:lnTo>
                    <a:pt x="8303" y="20997"/>
                  </a:lnTo>
                  <a:lnTo>
                    <a:pt x="8624" y="21519"/>
                  </a:lnTo>
                  <a:lnTo>
                    <a:pt x="9205" y="22541"/>
                  </a:lnTo>
                  <a:lnTo>
                    <a:pt x="9707" y="23504"/>
                  </a:lnTo>
                  <a:lnTo>
                    <a:pt x="10509" y="25088"/>
                  </a:lnTo>
                  <a:lnTo>
                    <a:pt x="10850" y="25710"/>
                  </a:lnTo>
                  <a:lnTo>
                    <a:pt x="10990" y="25951"/>
                  </a:lnTo>
                  <a:lnTo>
                    <a:pt x="11130" y="26151"/>
                  </a:lnTo>
                  <a:lnTo>
                    <a:pt x="11271" y="26332"/>
                  </a:lnTo>
                  <a:lnTo>
                    <a:pt x="11411" y="26452"/>
                  </a:lnTo>
                  <a:lnTo>
                    <a:pt x="11531" y="26532"/>
                  </a:lnTo>
                  <a:lnTo>
                    <a:pt x="11612" y="26552"/>
                  </a:lnTo>
                  <a:lnTo>
                    <a:pt x="11692" y="26552"/>
                  </a:lnTo>
                  <a:lnTo>
                    <a:pt x="11772" y="26532"/>
                  </a:lnTo>
                  <a:lnTo>
                    <a:pt x="11832" y="26512"/>
                  </a:lnTo>
                  <a:lnTo>
                    <a:pt x="11993" y="26432"/>
                  </a:lnTo>
                  <a:lnTo>
                    <a:pt x="12153" y="26292"/>
                  </a:lnTo>
                  <a:lnTo>
                    <a:pt x="12294" y="26091"/>
                  </a:lnTo>
                  <a:lnTo>
                    <a:pt x="12454" y="25871"/>
                  </a:lnTo>
                  <a:lnTo>
                    <a:pt x="12614" y="25590"/>
                  </a:lnTo>
                  <a:lnTo>
                    <a:pt x="12775" y="25289"/>
                  </a:lnTo>
                  <a:lnTo>
                    <a:pt x="12935" y="24928"/>
                  </a:lnTo>
                  <a:lnTo>
                    <a:pt x="12815" y="24005"/>
                  </a:lnTo>
                  <a:lnTo>
                    <a:pt x="12695" y="23223"/>
                  </a:lnTo>
                  <a:lnTo>
                    <a:pt x="12554" y="22461"/>
                  </a:lnTo>
                  <a:lnTo>
                    <a:pt x="12394" y="21699"/>
                  </a:lnTo>
                  <a:lnTo>
                    <a:pt x="12193" y="20937"/>
                  </a:lnTo>
                  <a:lnTo>
                    <a:pt x="11973" y="20195"/>
                  </a:lnTo>
                  <a:lnTo>
                    <a:pt x="11732" y="19453"/>
                  </a:lnTo>
                  <a:lnTo>
                    <a:pt x="11431" y="18731"/>
                  </a:lnTo>
                  <a:lnTo>
                    <a:pt x="11110" y="18009"/>
                  </a:lnTo>
                  <a:lnTo>
                    <a:pt x="10910" y="17648"/>
                  </a:lnTo>
                  <a:lnTo>
                    <a:pt x="10709" y="17287"/>
                  </a:lnTo>
                  <a:lnTo>
                    <a:pt x="10288" y="16585"/>
                  </a:lnTo>
                  <a:lnTo>
                    <a:pt x="9827" y="15883"/>
                  </a:lnTo>
                  <a:lnTo>
                    <a:pt x="9346" y="15202"/>
                  </a:lnTo>
                  <a:lnTo>
                    <a:pt x="8383" y="13858"/>
                  </a:lnTo>
                  <a:lnTo>
                    <a:pt x="7902" y="13176"/>
                  </a:lnTo>
                  <a:lnTo>
                    <a:pt x="7440" y="12494"/>
                  </a:lnTo>
                  <a:lnTo>
                    <a:pt x="7039" y="11812"/>
                  </a:lnTo>
                  <a:lnTo>
                    <a:pt x="6658" y="11110"/>
                  </a:lnTo>
                  <a:lnTo>
                    <a:pt x="6297" y="10388"/>
                  </a:lnTo>
                  <a:lnTo>
                    <a:pt x="5996" y="9646"/>
                  </a:lnTo>
                  <a:lnTo>
                    <a:pt x="5876" y="9265"/>
                  </a:lnTo>
                  <a:lnTo>
                    <a:pt x="5756" y="8884"/>
                  </a:lnTo>
                  <a:lnTo>
                    <a:pt x="5635" y="8503"/>
                  </a:lnTo>
                  <a:lnTo>
                    <a:pt x="5555" y="8102"/>
                  </a:lnTo>
                  <a:lnTo>
                    <a:pt x="5455" y="7721"/>
                  </a:lnTo>
                  <a:lnTo>
                    <a:pt x="5395" y="7320"/>
                  </a:lnTo>
                  <a:lnTo>
                    <a:pt x="5335" y="6939"/>
                  </a:lnTo>
                  <a:lnTo>
                    <a:pt x="5295" y="6538"/>
                  </a:lnTo>
                  <a:lnTo>
                    <a:pt x="5274" y="6157"/>
                  </a:lnTo>
                  <a:lnTo>
                    <a:pt x="5274" y="5776"/>
                  </a:lnTo>
                  <a:lnTo>
                    <a:pt x="5274" y="5375"/>
                  </a:lnTo>
                  <a:lnTo>
                    <a:pt x="5295" y="4994"/>
                  </a:lnTo>
                  <a:lnTo>
                    <a:pt x="5335" y="4613"/>
                  </a:lnTo>
                  <a:lnTo>
                    <a:pt x="5395" y="4232"/>
                  </a:lnTo>
                  <a:lnTo>
                    <a:pt x="5475" y="3851"/>
                  </a:lnTo>
                  <a:lnTo>
                    <a:pt x="5575" y="3490"/>
                  </a:lnTo>
                  <a:lnTo>
                    <a:pt x="5696" y="3129"/>
                  </a:lnTo>
                  <a:lnTo>
                    <a:pt x="5816" y="2768"/>
                  </a:lnTo>
                  <a:lnTo>
                    <a:pt x="5976" y="2407"/>
                  </a:lnTo>
                  <a:lnTo>
                    <a:pt x="6157" y="2066"/>
                  </a:lnTo>
                  <a:lnTo>
                    <a:pt x="6337" y="1725"/>
                  </a:lnTo>
                  <a:lnTo>
                    <a:pt x="6558" y="1384"/>
                  </a:lnTo>
                  <a:lnTo>
                    <a:pt x="6799" y="1063"/>
                  </a:lnTo>
                  <a:lnTo>
                    <a:pt x="7059" y="742"/>
                  </a:lnTo>
                  <a:lnTo>
                    <a:pt x="627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11885525" y="4817875"/>
              <a:ext cx="323400" cy="663825"/>
            </a:xfrm>
            <a:custGeom>
              <a:avLst/>
              <a:gdLst/>
              <a:ahLst/>
              <a:cxnLst/>
              <a:rect l="l" t="t" r="r" b="b"/>
              <a:pathLst>
                <a:path w="12936" h="26553" fill="none" extrusionOk="0">
                  <a:moveTo>
                    <a:pt x="6277" y="0"/>
                  </a:moveTo>
                  <a:lnTo>
                    <a:pt x="6277" y="0"/>
                  </a:lnTo>
                  <a:lnTo>
                    <a:pt x="6117" y="622"/>
                  </a:lnTo>
                  <a:lnTo>
                    <a:pt x="5956" y="1223"/>
                  </a:lnTo>
                  <a:lnTo>
                    <a:pt x="5796" y="1825"/>
                  </a:lnTo>
                  <a:lnTo>
                    <a:pt x="5615" y="2427"/>
                  </a:lnTo>
                  <a:lnTo>
                    <a:pt x="5415" y="3048"/>
                  </a:lnTo>
                  <a:lnTo>
                    <a:pt x="5194" y="3650"/>
                  </a:lnTo>
                  <a:lnTo>
                    <a:pt x="4974" y="4252"/>
                  </a:lnTo>
                  <a:lnTo>
                    <a:pt x="4753" y="4853"/>
                  </a:lnTo>
                  <a:lnTo>
                    <a:pt x="4492" y="5455"/>
                  </a:lnTo>
                  <a:lnTo>
                    <a:pt x="4232" y="6057"/>
                  </a:lnTo>
                  <a:lnTo>
                    <a:pt x="3951" y="6658"/>
                  </a:lnTo>
                  <a:lnTo>
                    <a:pt x="3670" y="7240"/>
                  </a:lnTo>
                  <a:lnTo>
                    <a:pt x="3369" y="7821"/>
                  </a:lnTo>
                  <a:lnTo>
                    <a:pt x="3068" y="8423"/>
                  </a:lnTo>
                  <a:lnTo>
                    <a:pt x="2728" y="8985"/>
                  </a:lnTo>
                  <a:lnTo>
                    <a:pt x="2387" y="9566"/>
                  </a:lnTo>
                  <a:lnTo>
                    <a:pt x="2387" y="9566"/>
                  </a:lnTo>
                  <a:lnTo>
                    <a:pt x="1845" y="10449"/>
                  </a:lnTo>
                  <a:lnTo>
                    <a:pt x="1264" y="11311"/>
                  </a:lnTo>
                  <a:lnTo>
                    <a:pt x="642" y="12173"/>
                  </a:lnTo>
                  <a:lnTo>
                    <a:pt x="0" y="12996"/>
                  </a:lnTo>
                  <a:lnTo>
                    <a:pt x="0" y="12996"/>
                  </a:lnTo>
                  <a:lnTo>
                    <a:pt x="802" y="13457"/>
                  </a:lnTo>
                  <a:lnTo>
                    <a:pt x="1564" y="13918"/>
                  </a:lnTo>
                  <a:lnTo>
                    <a:pt x="2286" y="14419"/>
                  </a:lnTo>
                  <a:lnTo>
                    <a:pt x="2968" y="14921"/>
                  </a:lnTo>
                  <a:lnTo>
                    <a:pt x="3630" y="15442"/>
                  </a:lnTo>
                  <a:lnTo>
                    <a:pt x="4232" y="15984"/>
                  </a:lnTo>
                  <a:lnTo>
                    <a:pt x="4813" y="16525"/>
                  </a:lnTo>
                  <a:lnTo>
                    <a:pt x="5355" y="17087"/>
                  </a:lnTo>
                  <a:lnTo>
                    <a:pt x="5856" y="17648"/>
                  </a:lnTo>
                  <a:lnTo>
                    <a:pt x="6337" y="18210"/>
                  </a:lnTo>
                  <a:lnTo>
                    <a:pt x="6779" y="18771"/>
                  </a:lnTo>
                  <a:lnTo>
                    <a:pt x="7200" y="19333"/>
                  </a:lnTo>
                  <a:lnTo>
                    <a:pt x="7601" y="19894"/>
                  </a:lnTo>
                  <a:lnTo>
                    <a:pt x="7962" y="20456"/>
                  </a:lnTo>
                  <a:lnTo>
                    <a:pt x="8303" y="20997"/>
                  </a:lnTo>
                  <a:lnTo>
                    <a:pt x="8624" y="21519"/>
                  </a:lnTo>
                  <a:lnTo>
                    <a:pt x="9205" y="22541"/>
                  </a:lnTo>
                  <a:lnTo>
                    <a:pt x="9707" y="23504"/>
                  </a:lnTo>
                  <a:lnTo>
                    <a:pt x="10509" y="25088"/>
                  </a:lnTo>
                  <a:lnTo>
                    <a:pt x="10850" y="25710"/>
                  </a:lnTo>
                  <a:lnTo>
                    <a:pt x="10990" y="25951"/>
                  </a:lnTo>
                  <a:lnTo>
                    <a:pt x="11130" y="26151"/>
                  </a:lnTo>
                  <a:lnTo>
                    <a:pt x="11271" y="26332"/>
                  </a:lnTo>
                  <a:lnTo>
                    <a:pt x="11411" y="26452"/>
                  </a:lnTo>
                  <a:lnTo>
                    <a:pt x="11531" y="26532"/>
                  </a:lnTo>
                  <a:lnTo>
                    <a:pt x="11612" y="26552"/>
                  </a:lnTo>
                  <a:lnTo>
                    <a:pt x="11672" y="26552"/>
                  </a:lnTo>
                  <a:lnTo>
                    <a:pt x="11672" y="26552"/>
                  </a:lnTo>
                  <a:lnTo>
                    <a:pt x="11692" y="26552"/>
                  </a:lnTo>
                  <a:lnTo>
                    <a:pt x="11692" y="26552"/>
                  </a:lnTo>
                  <a:lnTo>
                    <a:pt x="11772" y="26532"/>
                  </a:lnTo>
                  <a:lnTo>
                    <a:pt x="11832" y="26512"/>
                  </a:lnTo>
                  <a:lnTo>
                    <a:pt x="11993" y="26432"/>
                  </a:lnTo>
                  <a:lnTo>
                    <a:pt x="12153" y="26292"/>
                  </a:lnTo>
                  <a:lnTo>
                    <a:pt x="12294" y="26091"/>
                  </a:lnTo>
                  <a:lnTo>
                    <a:pt x="12454" y="25871"/>
                  </a:lnTo>
                  <a:lnTo>
                    <a:pt x="12614" y="25590"/>
                  </a:lnTo>
                  <a:lnTo>
                    <a:pt x="12775" y="25289"/>
                  </a:lnTo>
                  <a:lnTo>
                    <a:pt x="12935" y="24928"/>
                  </a:lnTo>
                  <a:lnTo>
                    <a:pt x="12935" y="24928"/>
                  </a:lnTo>
                  <a:lnTo>
                    <a:pt x="12815" y="24005"/>
                  </a:lnTo>
                  <a:lnTo>
                    <a:pt x="12815" y="24005"/>
                  </a:lnTo>
                  <a:lnTo>
                    <a:pt x="12695" y="23223"/>
                  </a:lnTo>
                  <a:lnTo>
                    <a:pt x="12554" y="22461"/>
                  </a:lnTo>
                  <a:lnTo>
                    <a:pt x="12394" y="21699"/>
                  </a:lnTo>
                  <a:lnTo>
                    <a:pt x="12193" y="20937"/>
                  </a:lnTo>
                  <a:lnTo>
                    <a:pt x="11973" y="20195"/>
                  </a:lnTo>
                  <a:lnTo>
                    <a:pt x="11732" y="19453"/>
                  </a:lnTo>
                  <a:lnTo>
                    <a:pt x="11431" y="18731"/>
                  </a:lnTo>
                  <a:lnTo>
                    <a:pt x="11110" y="18009"/>
                  </a:lnTo>
                  <a:lnTo>
                    <a:pt x="11110" y="18009"/>
                  </a:lnTo>
                  <a:lnTo>
                    <a:pt x="10910" y="17648"/>
                  </a:lnTo>
                  <a:lnTo>
                    <a:pt x="10709" y="17287"/>
                  </a:lnTo>
                  <a:lnTo>
                    <a:pt x="10288" y="16585"/>
                  </a:lnTo>
                  <a:lnTo>
                    <a:pt x="9827" y="15883"/>
                  </a:lnTo>
                  <a:lnTo>
                    <a:pt x="9346" y="15202"/>
                  </a:lnTo>
                  <a:lnTo>
                    <a:pt x="8383" y="13858"/>
                  </a:lnTo>
                  <a:lnTo>
                    <a:pt x="7902" y="13176"/>
                  </a:lnTo>
                  <a:lnTo>
                    <a:pt x="7440" y="12494"/>
                  </a:lnTo>
                  <a:lnTo>
                    <a:pt x="7440" y="12494"/>
                  </a:lnTo>
                  <a:lnTo>
                    <a:pt x="7039" y="11812"/>
                  </a:lnTo>
                  <a:lnTo>
                    <a:pt x="6658" y="11110"/>
                  </a:lnTo>
                  <a:lnTo>
                    <a:pt x="6297" y="10388"/>
                  </a:lnTo>
                  <a:lnTo>
                    <a:pt x="5996" y="9646"/>
                  </a:lnTo>
                  <a:lnTo>
                    <a:pt x="5876" y="9265"/>
                  </a:lnTo>
                  <a:lnTo>
                    <a:pt x="5756" y="8884"/>
                  </a:lnTo>
                  <a:lnTo>
                    <a:pt x="5635" y="8503"/>
                  </a:lnTo>
                  <a:lnTo>
                    <a:pt x="5555" y="8102"/>
                  </a:lnTo>
                  <a:lnTo>
                    <a:pt x="5455" y="7721"/>
                  </a:lnTo>
                  <a:lnTo>
                    <a:pt x="5395" y="7320"/>
                  </a:lnTo>
                  <a:lnTo>
                    <a:pt x="5335" y="6939"/>
                  </a:lnTo>
                  <a:lnTo>
                    <a:pt x="5295" y="6538"/>
                  </a:lnTo>
                  <a:lnTo>
                    <a:pt x="5274" y="6157"/>
                  </a:lnTo>
                  <a:lnTo>
                    <a:pt x="5274" y="5776"/>
                  </a:lnTo>
                  <a:lnTo>
                    <a:pt x="5274" y="5375"/>
                  </a:lnTo>
                  <a:lnTo>
                    <a:pt x="5295" y="4994"/>
                  </a:lnTo>
                  <a:lnTo>
                    <a:pt x="5335" y="4613"/>
                  </a:lnTo>
                  <a:lnTo>
                    <a:pt x="5395" y="4232"/>
                  </a:lnTo>
                  <a:lnTo>
                    <a:pt x="5475" y="3851"/>
                  </a:lnTo>
                  <a:lnTo>
                    <a:pt x="5575" y="3490"/>
                  </a:lnTo>
                  <a:lnTo>
                    <a:pt x="5696" y="3129"/>
                  </a:lnTo>
                  <a:lnTo>
                    <a:pt x="5816" y="2768"/>
                  </a:lnTo>
                  <a:lnTo>
                    <a:pt x="5976" y="2407"/>
                  </a:lnTo>
                  <a:lnTo>
                    <a:pt x="6157" y="2066"/>
                  </a:lnTo>
                  <a:lnTo>
                    <a:pt x="6337" y="1725"/>
                  </a:lnTo>
                  <a:lnTo>
                    <a:pt x="6558" y="1384"/>
                  </a:lnTo>
                  <a:lnTo>
                    <a:pt x="6799" y="1063"/>
                  </a:lnTo>
                  <a:lnTo>
                    <a:pt x="7059" y="742"/>
                  </a:lnTo>
                  <a:lnTo>
                    <a:pt x="7059" y="742"/>
                  </a:lnTo>
                  <a:lnTo>
                    <a:pt x="62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11500475" y="5143750"/>
              <a:ext cx="301350" cy="119350"/>
            </a:xfrm>
            <a:custGeom>
              <a:avLst/>
              <a:gdLst/>
              <a:ahLst/>
              <a:cxnLst/>
              <a:rect l="l" t="t" r="r" b="b"/>
              <a:pathLst>
                <a:path w="12054" h="4774" extrusionOk="0">
                  <a:moveTo>
                    <a:pt x="1845" y="1"/>
                  </a:moveTo>
                  <a:lnTo>
                    <a:pt x="1645" y="21"/>
                  </a:lnTo>
                  <a:lnTo>
                    <a:pt x="1464" y="41"/>
                  </a:lnTo>
                  <a:lnTo>
                    <a:pt x="1284" y="81"/>
                  </a:lnTo>
                  <a:lnTo>
                    <a:pt x="1123" y="161"/>
                  </a:lnTo>
                  <a:lnTo>
                    <a:pt x="963" y="221"/>
                  </a:lnTo>
                  <a:lnTo>
                    <a:pt x="802" y="321"/>
                  </a:lnTo>
                  <a:lnTo>
                    <a:pt x="662" y="422"/>
                  </a:lnTo>
                  <a:lnTo>
                    <a:pt x="542" y="542"/>
                  </a:lnTo>
                  <a:lnTo>
                    <a:pt x="421" y="682"/>
                  </a:lnTo>
                  <a:lnTo>
                    <a:pt x="321" y="823"/>
                  </a:lnTo>
                  <a:lnTo>
                    <a:pt x="221" y="963"/>
                  </a:lnTo>
                  <a:lnTo>
                    <a:pt x="141" y="1144"/>
                  </a:lnTo>
                  <a:lnTo>
                    <a:pt x="81" y="1304"/>
                  </a:lnTo>
                  <a:lnTo>
                    <a:pt x="40" y="1485"/>
                  </a:lnTo>
                  <a:lnTo>
                    <a:pt x="0" y="1665"/>
                  </a:lnTo>
                  <a:lnTo>
                    <a:pt x="0" y="1846"/>
                  </a:lnTo>
                  <a:lnTo>
                    <a:pt x="0" y="2929"/>
                  </a:lnTo>
                  <a:lnTo>
                    <a:pt x="0" y="3129"/>
                  </a:lnTo>
                  <a:lnTo>
                    <a:pt x="40" y="3310"/>
                  </a:lnTo>
                  <a:lnTo>
                    <a:pt x="81" y="3490"/>
                  </a:lnTo>
                  <a:lnTo>
                    <a:pt x="141" y="3651"/>
                  </a:lnTo>
                  <a:lnTo>
                    <a:pt x="221" y="3811"/>
                  </a:lnTo>
                  <a:lnTo>
                    <a:pt x="321" y="3971"/>
                  </a:lnTo>
                  <a:lnTo>
                    <a:pt x="421" y="4112"/>
                  </a:lnTo>
                  <a:lnTo>
                    <a:pt x="542" y="4252"/>
                  </a:lnTo>
                  <a:lnTo>
                    <a:pt x="662" y="4352"/>
                  </a:lnTo>
                  <a:lnTo>
                    <a:pt x="802" y="4473"/>
                  </a:lnTo>
                  <a:lnTo>
                    <a:pt x="963" y="4553"/>
                  </a:lnTo>
                  <a:lnTo>
                    <a:pt x="1123" y="4633"/>
                  </a:lnTo>
                  <a:lnTo>
                    <a:pt x="1284" y="4693"/>
                  </a:lnTo>
                  <a:lnTo>
                    <a:pt x="1464" y="4754"/>
                  </a:lnTo>
                  <a:lnTo>
                    <a:pt x="1645" y="4774"/>
                  </a:lnTo>
                  <a:lnTo>
                    <a:pt x="10389" y="4774"/>
                  </a:lnTo>
                  <a:lnTo>
                    <a:pt x="10589" y="4754"/>
                  </a:lnTo>
                  <a:lnTo>
                    <a:pt x="10750" y="4693"/>
                  </a:lnTo>
                  <a:lnTo>
                    <a:pt x="10930" y="4633"/>
                  </a:lnTo>
                  <a:lnTo>
                    <a:pt x="11090" y="4553"/>
                  </a:lnTo>
                  <a:lnTo>
                    <a:pt x="11251" y="4473"/>
                  </a:lnTo>
                  <a:lnTo>
                    <a:pt x="11391" y="4352"/>
                  </a:lnTo>
                  <a:lnTo>
                    <a:pt x="11512" y="4252"/>
                  </a:lnTo>
                  <a:lnTo>
                    <a:pt x="11632" y="4112"/>
                  </a:lnTo>
                  <a:lnTo>
                    <a:pt x="11732" y="3971"/>
                  </a:lnTo>
                  <a:lnTo>
                    <a:pt x="11832" y="3811"/>
                  </a:lnTo>
                  <a:lnTo>
                    <a:pt x="11913" y="3651"/>
                  </a:lnTo>
                  <a:lnTo>
                    <a:pt x="11973" y="3490"/>
                  </a:lnTo>
                  <a:lnTo>
                    <a:pt x="12013" y="3310"/>
                  </a:lnTo>
                  <a:lnTo>
                    <a:pt x="12053" y="3129"/>
                  </a:lnTo>
                  <a:lnTo>
                    <a:pt x="12053" y="2929"/>
                  </a:lnTo>
                  <a:lnTo>
                    <a:pt x="12053" y="1846"/>
                  </a:lnTo>
                  <a:lnTo>
                    <a:pt x="12053" y="1665"/>
                  </a:lnTo>
                  <a:lnTo>
                    <a:pt x="12013" y="1485"/>
                  </a:lnTo>
                  <a:lnTo>
                    <a:pt x="11973" y="1304"/>
                  </a:lnTo>
                  <a:lnTo>
                    <a:pt x="11913" y="1144"/>
                  </a:lnTo>
                  <a:lnTo>
                    <a:pt x="11832" y="963"/>
                  </a:lnTo>
                  <a:lnTo>
                    <a:pt x="11732" y="823"/>
                  </a:lnTo>
                  <a:lnTo>
                    <a:pt x="11632" y="682"/>
                  </a:lnTo>
                  <a:lnTo>
                    <a:pt x="11512" y="542"/>
                  </a:lnTo>
                  <a:lnTo>
                    <a:pt x="11391" y="422"/>
                  </a:lnTo>
                  <a:lnTo>
                    <a:pt x="11251" y="321"/>
                  </a:lnTo>
                  <a:lnTo>
                    <a:pt x="11090" y="221"/>
                  </a:lnTo>
                  <a:lnTo>
                    <a:pt x="10930" y="161"/>
                  </a:lnTo>
                  <a:lnTo>
                    <a:pt x="10750" y="81"/>
                  </a:lnTo>
                  <a:lnTo>
                    <a:pt x="10589" y="41"/>
                  </a:lnTo>
                  <a:lnTo>
                    <a:pt x="10389" y="21"/>
                  </a:lnTo>
                  <a:lnTo>
                    <a:pt x="102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11500475" y="5143750"/>
              <a:ext cx="301350" cy="119350"/>
            </a:xfrm>
            <a:custGeom>
              <a:avLst/>
              <a:gdLst/>
              <a:ahLst/>
              <a:cxnLst/>
              <a:rect l="l" t="t" r="r" b="b"/>
              <a:pathLst>
                <a:path w="12054" h="4774" fill="none" extrusionOk="0">
                  <a:moveTo>
                    <a:pt x="12053" y="1846"/>
                  </a:moveTo>
                  <a:lnTo>
                    <a:pt x="12053" y="2929"/>
                  </a:lnTo>
                  <a:lnTo>
                    <a:pt x="12053" y="2929"/>
                  </a:lnTo>
                  <a:lnTo>
                    <a:pt x="12053" y="3129"/>
                  </a:lnTo>
                  <a:lnTo>
                    <a:pt x="12013" y="3310"/>
                  </a:lnTo>
                  <a:lnTo>
                    <a:pt x="11973" y="3490"/>
                  </a:lnTo>
                  <a:lnTo>
                    <a:pt x="11913" y="3651"/>
                  </a:lnTo>
                  <a:lnTo>
                    <a:pt x="11832" y="3811"/>
                  </a:lnTo>
                  <a:lnTo>
                    <a:pt x="11732" y="3971"/>
                  </a:lnTo>
                  <a:lnTo>
                    <a:pt x="11632" y="4112"/>
                  </a:lnTo>
                  <a:lnTo>
                    <a:pt x="11512" y="4252"/>
                  </a:lnTo>
                  <a:lnTo>
                    <a:pt x="11391" y="4352"/>
                  </a:lnTo>
                  <a:lnTo>
                    <a:pt x="11251" y="4473"/>
                  </a:lnTo>
                  <a:lnTo>
                    <a:pt x="11090" y="4553"/>
                  </a:lnTo>
                  <a:lnTo>
                    <a:pt x="10930" y="4633"/>
                  </a:lnTo>
                  <a:lnTo>
                    <a:pt x="10750" y="4693"/>
                  </a:lnTo>
                  <a:lnTo>
                    <a:pt x="10589" y="4754"/>
                  </a:lnTo>
                  <a:lnTo>
                    <a:pt x="10389" y="4774"/>
                  </a:lnTo>
                  <a:lnTo>
                    <a:pt x="10208" y="4774"/>
                  </a:lnTo>
                  <a:lnTo>
                    <a:pt x="1845" y="4774"/>
                  </a:lnTo>
                  <a:lnTo>
                    <a:pt x="1845" y="4774"/>
                  </a:lnTo>
                  <a:lnTo>
                    <a:pt x="1645" y="4774"/>
                  </a:lnTo>
                  <a:lnTo>
                    <a:pt x="1464" y="4754"/>
                  </a:lnTo>
                  <a:lnTo>
                    <a:pt x="1284" y="4693"/>
                  </a:lnTo>
                  <a:lnTo>
                    <a:pt x="1123" y="4633"/>
                  </a:lnTo>
                  <a:lnTo>
                    <a:pt x="963" y="4553"/>
                  </a:lnTo>
                  <a:lnTo>
                    <a:pt x="802" y="4473"/>
                  </a:lnTo>
                  <a:lnTo>
                    <a:pt x="662" y="4352"/>
                  </a:lnTo>
                  <a:lnTo>
                    <a:pt x="542" y="4252"/>
                  </a:lnTo>
                  <a:lnTo>
                    <a:pt x="421" y="4112"/>
                  </a:lnTo>
                  <a:lnTo>
                    <a:pt x="321" y="3971"/>
                  </a:lnTo>
                  <a:lnTo>
                    <a:pt x="221" y="3811"/>
                  </a:lnTo>
                  <a:lnTo>
                    <a:pt x="141" y="3651"/>
                  </a:lnTo>
                  <a:lnTo>
                    <a:pt x="81" y="3490"/>
                  </a:lnTo>
                  <a:lnTo>
                    <a:pt x="40" y="3310"/>
                  </a:lnTo>
                  <a:lnTo>
                    <a:pt x="0" y="3129"/>
                  </a:lnTo>
                  <a:lnTo>
                    <a:pt x="0" y="2929"/>
                  </a:lnTo>
                  <a:lnTo>
                    <a:pt x="0" y="1846"/>
                  </a:lnTo>
                  <a:lnTo>
                    <a:pt x="0" y="1846"/>
                  </a:lnTo>
                  <a:lnTo>
                    <a:pt x="0" y="1665"/>
                  </a:lnTo>
                  <a:lnTo>
                    <a:pt x="40" y="1485"/>
                  </a:lnTo>
                  <a:lnTo>
                    <a:pt x="81" y="1304"/>
                  </a:lnTo>
                  <a:lnTo>
                    <a:pt x="141" y="1144"/>
                  </a:lnTo>
                  <a:lnTo>
                    <a:pt x="221" y="963"/>
                  </a:lnTo>
                  <a:lnTo>
                    <a:pt x="321" y="823"/>
                  </a:lnTo>
                  <a:lnTo>
                    <a:pt x="421" y="682"/>
                  </a:lnTo>
                  <a:lnTo>
                    <a:pt x="542" y="542"/>
                  </a:lnTo>
                  <a:lnTo>
                    <a:pt x="662" y="422"/>
                  </a:lnTo>
                  <a:lnTo>
                    <a:pt x="802" y="321"/>
                  </a:lnTo>
                  <a:lnTo>
                    <a:pt x="963" y="221"/>
                  </a:lnTo>
                  <a:lnTo>
                    <a:pt x="1123" y="161"/>
                  </a:lnTo>
                  <a:lnTo>
                    <a:pt x="1284" y="81"/>
                  </a:lnTo>
                  <a:lnTo>
                    <a:pt x="1464" y="41"/>
                  </a:lnTo>
                  <a:lnTo>
                    <a:pt x="1645" y="21"/>
                  </a:lnTo>
                  <a:lnTo>
                    <a:pt x="1845" y="1"/>
                  </a:lnTo>
                  <a:lnTo>
                    <a:pt x="10208" y="1"/>
                  </a:lnTo>
                  <a:lnTo>
                    <a:pt x="10208" y="1"/>
                  </a:lnTo>
                  <a:lnTo>
                    <a:pt x="10389" y="21"/>
                  </a:lnTo>
                  <a:lnTo>
                    <a:pt x="10589" y="41"/>
                  </a:lnTo>
                  <a:lnTo>
                    <a:pt x="10750" y="81"/>
                  </a:lnTo>
                  <a:lnTo>
                    <a:pt x="10930" y="161"/>
                  </a:lnTo>
                  <a:lnTo>
                    <a:pt x="11090" y="221"/>
                  </a:lnTo>
                  <a:lnTo>
                    <a:pt x="11251" y="321"/>
                  </a:lnTo>
                  <a:lnTo>
                    <a:pt x="11391" y="422"/>
                  </a:lnTo>
                  <a:lnTo>
                    <a:pt x="11512" y="542"/>
                  </a:lnTo>
                  <a:lnTo>
                    <a:pt x="11632" y="682"/>
                  </a:lnTo>
                  <a:lnTo>
                    <a:pt x="11732" y="823"/>
                  </a:lnTo>
                  <a:lnTo>
                    <a:pt x="11832" y="963"/>
                  </a:lnTo>
                  <a:lnTo>
                    <a:pt x="11913" y="1144"/>
                  </a:lnTo>
                  <a:lnTo>
                    <a:pt x="11973" y="1304"/>
                  </a:lnTo>
                  <a:lnTo>
                    <a:pt x="12013" y="1485"/>
                  </a:lnTo>
                  <a:lnTo>
                    <a:pt x="12053" y="1665"/>
                  </a:lnTo>
                  <a:lnTo>
                    <a:pt x="12053" y="18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11500475" y="5177350"/>
              <a:ext cx="301350" cy="34625"/>
            </a:xfrm>
            <a:custGeom>
              <a:avLst/>
              <a:gdLst/>
              <a:ahLst/>
              <a:cxnLst/>
              <a:rect l="l" t="t" r="r" b="b"/>
              <a:pathLst>
                <a:path w="12054" h="1385" extrusionOk="0">
                  <a:moveTo>
                    <a:pt x="60" y="0"/>
                  </a:moveTo>
                  <a:lnTo>
                    <a:pt x="20" y="241"/>
                  </a:lnTo>
                  <a:lnTo>
                    <a:pt x="0" y="502"/>
                  </a:lnTo>
                  <a:lnTo>
                    <a:pt x="0" y="1344"/>
                  </a:lnTo>
                  <a:lnTo>
                    <a:pt x="3650" y="1364"/>
                  </a:lnTo>
                  <a:lnTo>
                    <a:pt x="7300" y="1384"/>
                  </a:lnTo>
                  <a:lnTo>
                    <a:pt x="12053" y="1384"/>
                  </a:lnTo>
                  <a:lnTo>
                    <a:pt x="12053" y="502"/>
                  </a:lnTo>
                  <a:lnTo>
                    <a:pt x="12033" y="241"/>
                  </a:lnTo>
                  <a:lnTo>
                    <a:pt x="1199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11500475" y="5177350"/>
              <a:ext cx="301350" cy="34625"/>
            </a:xfrm>
            <a:custGeom>
              <a:avLst/>
              <a:gdLst/>
              <a:ahLst/>
              <a:cxnLst/>
              <a:rect l="l" t="t" r="r" b="b"/>
              <a:pathLst>
                <a:path w="12054" h="1385" fill="none" extrusionOk="0">
                  <a:moveTo>
                    <a:pt x="11993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20" y="241"/>
                  </a:lnTo>
                  <a:lnTo>
                    <a:pt x="0" y="502"/>
                  </a:lnTo>
                  <a:lnTo>
                    <a:pt x="0" y="1344"/>
                  </a:lnTo>
                  <a:lnTo>
                    <a:pt x="0" y="1344"/>
                  </a:lnTo>
                  <a:lnTo>
                    <a:pt x="3650" y="1364"/>
                  </a:lnTo>
                  <a:lnTo>
                    <a:pt x="7300" y="1384"/>
                  </a:lnTo>
                  <a:lnTo>
                    <a:pt x="7300" y="1384"/>
                  </a:lnTo>
                  <a:lnTo>
                    <a:pt x="9025" y="1384"/>
                  </a:lnTo>
                  <a:lnTo>
                    <a:pt x="9025" y="1384"/>
                  </a:lnTo>
                  <a:lnTo>
                    <a:pt x="10770" y="1384"/>
                  </a:lnTo>
                  <a:lnTo>
                    <a:pt x="10770" y="1384"/>
                  </a:lnTo>
                  <a:lnTo>
                    <a:pt x="12053" y="1384"/>
                  </a:lnTo>
                  <a:lnTo>
                    <a:pt x="12053" y="502"/>
                  </a:lnTo>
                  <a:lnTo>
                    <a:pt x="12053" y="502"/>
                  </a:lnTo>
                  <a:lnTo>
                    <a:pt x="12033" y="241"/>
                  </a:lnTo>
                  <a:lnTo>
                    <a:pt x="1199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11240775" y="3810625"/>
              <a:ext cx="820750" cy="1366750"/>
            </a:xfrm>
            <a:custGeom>
              <a:avLst/>
              <a:gdLst/>
              <a:ahLst/>
              <a:cxnLst/>
              <a:rect l="l" t="t" r="r" b="b"/>
              <a:pathLst>
                <a:path w="32830" h="54670" extrusionOk="0">
                  <a:moveTo>
                    <a:pt x="16405" y="1"/>
                  </a:moveTo>
                  <a:lnTo>
                    <a:pt x="16344" y="21"/>
                  </a:lnTo>
                  <a:lnTo>
                    <a:pt x="16264" y="41"/>
                  </a:lnTo>
                  <a:lnTo>
                    <a:pt x="16064" y="141"/>
                  </a:lnTo>
                  <a:lnTo>
                    <a:pt x="15783" y="321"/>
                  </a:lnTo>
                  <a:lnTo>
                    <a:pt x="15442" y="562"/>
                  </a:lnTo>
                  <a:lnTo>
                    <a:pt x="15041" y="863"/>
                  </a:lnTo>
                  <a:lnTo>
                    <a:pt x="14580" y="1224"/>
                  </a:lnTo>
                  <a:lnTo>
                    <a:pt x="14078" y="1665"/>
                  </a:lnTo>
                  <a:lnTo>
                    <a:pt x="13537" y="2166"/>
                  </a:lnTo>
                  <a:lnTo>
                    <a:pt x="12955" y="2728"/>
                  </a:lnTo>
                  <a:lnTo>
                    <a:pt x="12354" y="3350"/>
                  </a:lnTo>
                  <a:lnTo>
                    <a:pt x="11712" y="4032"/>
                  </a:lnTo>
                  <a:lnTo>
                    <a:pt x="11030" y="4794"/>
                  </a:lnTo>
                  <a:lnTo>
                    <a:pt x="10348" y="5596"/>
                  </a:lnTo>
                  <a:lnTo>
                    <a:pt x="9646" y="6458"/>
                  </a:lnTo>
                  <a:lnTo>
                    <a:pt x="8944" y="7381"/>
                  </a:lnTo>
                  <a:lnTo>
                    <a:pt x="8222" y="8383"/>
                  </a:lnTo>
                  <a:lnTo>
                    <a:pt x="7500" y="9426"/>
                  </a:lnTo>
                  <a:lnTo>
                    <a:pt x="6799" y="10509"/>
                  </a:lnTo>
                  <a:lnTo>
                    <a:pt x="6097" y="11672"/>
                  </a:lnTo>
                  <a:lnTo>
                    <a:pt x="5415" y="12876"/>
                  </a:lnTo>
                  <a:lnTo>
                    <a:pt x="5054" y="13537"/>
                  </a:lnTo>
                  <a:lnTo>
                    <a:pt x="4713" y="14199"/>
                  </a:lnTo>
                  <a:lnTo>
                    <a:pt x="4372" y="14901"/>
                  </a:lnTo>
                  <a:lnTo>
                    <a:pt x="4051" y="15583"/>
                  </a:lnTo>
                  <a:lnTo>
                    <a:pt x="3630" y="16546"/>
                  </a:lnTo>
                  <a:lnTo>
                    <a:pt x="3209" y="17528"/>
                  </a:lnTo>
                  <a:lnTo>
                    <a:pt x="2808" y="18531"/>
                  </a:lnTo>
                  <a:lnTo>
                    <a:pt x="2447" y="19554"/>
                  </a:lnTo>
                  <a:lnTo>
                    <a:pt x="2086" y="20617"/>
                  </a:lnTo>
                  <a:lnTo>
                    <a:pt x="1745" y="21680"/>
                  </a:lnTo>
                  <a:lnTo>
                    <a:pt x="1444" y="22783"/>
                  </a:lnTo>
                  <a:lnTo>
                    <a:pt x="1163" y="23906"/>
                  </a:lnTo>
                  <a:lnTo>
                    <a:pt x="903" y="25069"/>
                  </a:lnTo>
                  <a:lnTo>
                    <a:pt x="682" y="26232"/>
                  </a:lnTo>
                  <a:lnTo>
                    <a:pt x="481" y="27435"/>
                  </a:lnTo>
                  <a:lnTo>
                    <a:pt x="321" y="28659"/>
                  </a:lnTo>
                  <a:lnTo>
                    <a:pt x="181" y="29882"/>
                  </a:lnTo>
                  <a:lnTo>
                    <a:pt x="80" y="31145"/>
                  </a:lnTo>
                  <a:lnTo>
                    <a:pt x="20" y="32429"/>
                  </a:lnTo>
                  <a:lnTo>
                    <a:pt x="0" y="33752"/>
                  </a:lnTo>
                  <a:lnTo>
                    <a:pt x="20" y="34394"/>
                  </a:lnTo>
                  <a:lnTo>
                    <a:pt x="40" y="35036"/>
                  </a:lnTo>
                  <a:lnTo>
                    <a:pt x="80" y="35698"/>
                  </a:lnTo>
                  <a:lnTo>
                    <a:pt x="120" y="36359"/>
                  </a:lnTo>
                  <a:lnTo>
                    <a:pt x="201" y="37021"/>
                  </a:lnTo>
                  <a:lnTo>
                    <a:pt x="281" y="37703"/>
                  </a:lnTo>
                  <a:lnTo>
                    <a:pt x="381" y="38365"/>
                  </a:lnTo>
                  <a:lnTo>
                    <a:pt x="501" y="39047"/>
                  </a:lnTo>
                  <a:lnTo>
                    <a:pt x="642" y="39729"/>
                  </a:lnTo>
                  <a:lnTo>
                    <a:pt x="782" y="40410"/>
                  </a:lnTo>
                  <a:lnTo>
                    <a:pt x="963" y="41092"/>
                  </a:lnTo>
                  <a:lnTo>
                    <a:pt x="1143" y="41774"/>
                  </a:lnTo>
                  <a:lnTo>
                    <a:pt x="1344" y="42436"/>
                  </a:lnTo>
                  <a:lnTo>
                    <a:pt x="1564" y="43118"/>
                  </a:lnTo>
                  <a:lnTo>
                    <a:pt x="1785" y="43800"/>
                  </a:lnTo>
                  <a:lnTo>
                    <a:pt x="2026" y="44482"/>
                  </a:lnTo>
                  <a:lnTo>
                    <a:pt x="2286" y="45163"/>
                  </a:lnTo>
                  <a:lnTo>
                    <a:pt x="2567" y="45825"/>
                  </a:lnTo>
                  <a:lnTo>
                    <a:pt x="2868" y="46507"/>
                  </a:lnTo>
                  <a:lnTo>
                    <a:pt x="3189" y="47169"/>
                  </a:lnTo>
                  <a:lnTo>
                    <a:pt x="3510" y="47831"/>
                  </a:lnTo>
                  <a:lnTo>
                    <a:pt x="3851" y="48472"/>
                  </a:lnTo>
                  <a:lnTo>
                    <a:pt x="4212" y="49134"/>
                  </a:lnTo>
                  <a:lnTo>
                    <a:pt x="4593" y="49776"/>
                  </a:lnTo>
                  <a:lnTo>
                    <a:pt x="4994" y="50418"/>
                  </a:lnTo>
                  <a:lnTo>
                    <a:pt x="5395" y="51059"/>
                  </a:lnTo>
                  <a:lnTo>
                    <a:pt x="5816" y="51681"/>
                  </a:lnTo>
                  <a:lnTo>
                    <a:pt x="6277" y="52283"/>
                  </a:lnTo>
                  <a:lnTo>
                    <a:pt x="6718" y="52904"/>
                  </a:lnTo>
                  <a:lnTo>
                    <a:pt x="7200" y="53506"/>
                  </a:lnTo>
                  <a:lnTo>
                    <a:pt x="7701" y="54088"/>
                  </a:lnTo>
                  <a:lnTo>
                    <a:pt x="8202" y="54669"/>
                  </a:lnTo>
                  <a:lnTo>
                    <a:pt x="24627" y="54669"/>
                  </a:lnTo>
                  <a:lnTo>
                    <a:pt x="25128" y="54108"/>
                  </a:lnTo>
                  <a:lnTo>
                    <a:pt x="25610" y="53526"/>
                  </a:lnTo>
                  <a:lnTo>
                    <a:pt x="26071" y="52925"/>
                  </a:lnTo>
                  <a:lnTo>
                    <a:pt x="26532" y="52323"/>
                  </a:lnTo>
                  <a:lnTo>
                    <a:pt x="26973" y="51721"/>
                  </a:lnTo>
                  <a:lnTo>
                    <a:pt x="27395" y="51100"/>
                  </a:lnTo>
                  <a:lnTo>
                    <a:pt x="27796" y="50478"/>
                  </a:lnTo>
                  <a:lnTo>
                    <a:pt x="28177" y="49856"/>
                  </a:lnTo>
                  <a:lnTo>
                    <a:pt x="28758" y="48894"/>
                  </a:lnTo>
                  <a:lnTo>
                    <a:pt x="29280" y="47891"/>
                  </a:lnTo>
                  <a:lnTo>
                    <a:pt x="29761" y="46908"/>
                  </a:lnTo>
                  <a:lnTo>
                    <a:pt x="30222" y="45885"/>
                  </a:lnTo>
                  <a:lnTo>
                    <a:pt x="30643" y="44883"/>
                  </a:lnTo>
                  <a:lnTo>
                    <a:pt x="31024" y="43860"/>
                  </a:lnTo>
                  <a:lnTo>
                    <a:pt x="31365" y="42837"/>
                  </a:lnTo>
                  <a:lnTo>
                    <a:pt x="31666" y="41814"/>
                  </a:lnTo>
                  <a:lnTo>
                    <a:pt x="31947" y="40771"/>
                  </a:lnTo>
                  <a:lnTo>
                    <a:pt x="32167" y="39749"/>
                  </a:lnTo>
                  <a:lnTo>
                    <a:pt x="32368" y="38726"/>
                  </a:lnTo>
                  <a:lnTo>
                    <a:pt x="32528" y="37723"/>
                  </a:lnTo>
                  <a:lnTo>
                    <a:pt x="32669" y="36700"/>
                  </a:lnTo>
                  <a:lnTo>
                    <a:pt x="32749" y="35718"/>
                  </a:lnTo>
                  <a:lnTo>
                    <a:pt x="32809" y="34715"/>
                  </a:lnTo>
                  <a:lnTo>
                    <a:pt x="32829" y="33752"/>
                  </a:lnTo>
                  <a:lnTo>
                    <a:pt x="32789" y="32429"/>
                  </a:lnTo>
                  <a:lnTo>
                    <a:pt x="32749" y="31145"/>
                  </a:lnTo>
                  <a:lnTo>
                    <a:pt x="32649" y="29882"/>
                  </a:lnTo>
                  <a:lnTo>
                    <a:pt x="32508" y="28659"/>
                  </a:lnTo>
                  <a:lnTo>
                    <a:pt x="32348" y="27435"/>
                  </a:lnTo>
                  <a:lnTo>
                    <a:pt x="32147" y="26232"/>
                  </a:lnTo>
                  <a:lnTo>
                    <a:pt x="31927" y="25069"/>
                  </a:lnTo>
                  <a:lnTo>
                    <a:pt x="31666" y="23906"/>
                  </a:lnTo>
                  <a:lnTo>
                    <a:pt x="31385" y="22783"/>
                  </a:lnTo>
                  <a:lnTo>
                    <a:pt x="31085" y="21680"/>
                  </a:lnTo>
                  <a:lnTo>
                    <a:pt x="30744" y="20617"/>
                  </a:lnTo>
                  <a:lnTo>
                    <a:pt x="30383" y="19554"/>
                  </a:lnTo>
                  <a:lnTo>
                    <a:pt x="30002" y="18531"/>
                  </a:lnTo>
                  <a:lnTo>
                    <a:pt x="29621" y="17528"/>
                  </a:lnTo>
                  <a:lnTo>
                    <a:pt x="29199" y="16546"/>
                  </a:lnTo>
                  <a:lnTo>
                    <a:pt x="28778" y="15583"/>
                  </a:lnTo>
                  <a:lnTo>
                    <a:pt x="28437" y="14901"/>
                  </a:lnTo>
                  <a:lnTo>
                    <a:pt x="28096" y="14219"/>
                  </a:lnTo>
                  <a:lnTo>
                    <a:pt x="27755" y="13537"/>
                  </a:lnTo>
                  <a:lnTo>
                    <a:pt x="27415" y="12896"/>
                  </a:lnTo>
                  <a:lnTo>
                    <a:pt x="26973" y="12134"/>
                  </a:lnTo>
                  <a:lnTo>
                    <a:pt x="26552" y="11392"/>
                  </a:lnTo>
                  <a:lnTo>
                    <a:pt x="26111" y="10670"/>
                  </a:lnTo>
                  <a:lnTo>
                    <a:pt x="25670" y="9968"/>
                  </a:lnTo>
                  <a:lnTo>
                    <a:pt x="25229" y="9286"/>
                  </a:lnTo>
                  <a:lnTo>
                    <a:pt x="24787" y="8644"/>
                  </a:lnTo>
                  <a:lnTo>
                    <a:pt x="24346" y="8002"/>
                  </a:lnTo>
                  <a:lnTo>
                    <a:pt x="23885" y="7401"/>
                  </a:lnTo>
                  <a:lnTo>
                    <a:pt x="23003" y="6238"/>
                  </a:lnTo>
                  <a:lnTo>
                    <a:pt x="22140" y="5195"/>
                  </a:lnTo>
                  <a:lnTo>
                    <a:pt x="21298" y="4232"/>
                  </a:lnTo>
                  <a:lnTo>
                    <a:pt x="20496" y="3350"/>
                  </a:lnTo>
                  <a:lnTo>
                    <a:pt x="19734" y="2588"/>
                  </a:lnTo>
                  <a:lnTo>
                    <a:pt x="19012" y="1906"/>
                  </a:lnTo>
                  <a:lnTo>
                    <a:pt x="18370" y="1344"/>
                  </a:lnTo>
                  <a:lnTo>
                    <a:pt x="17788" y="863"/>
                  </a:lnTo>
                  <a:lnTo>
                    <a:pt x="17307" y="482"/>
                  </a:lnTo>
                  <a:lnTo>
                    <a:pt x="16906" y="221"/>
                  </a:lnTo>
                  <a:lnTo>
                    <a:pt x="16605" y="61"/>
                  </a:lnTo>
                  <a:lnTo>
                    <a:pt x="16485" y="21"/>
                  </a:lnTo>
                  <a:lnTo>
                    <a:pt x="164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11240775" y="3810625"/>
              <a:ext cx="820750" cy="1366750"/>
            </a:xfrm>
            <a:custGeom>
              <a:avLst/>
              <a:gdLst/>
              <a:ahLst/>
              <a:cxnLst/>
              <a:rect l="l" t="t" r="r" b="b"/>
              <a:pathLst>
                <a:path w="32830" h="54670" fill="none" extrusionOk="0">
                  <a:moveTo>
                    <a:pt x="32829" y="33752"/>
                  </a:moveTo>
                  <a:lnTo>
                    <a:pt x="32829" y="33752"/>
                  </a:lnTo>
                  <a:lnTo>
                    <a:pt x="32809" y="34715"/>
                  </a:lnTo>
                  <a:lnTo>
                    <a:pt x="32749" y="35718"/>
                  </a:lnTo>
                  <a:lnTo>
                    <a:pt x="32669" y="36700"/>
                  </a:lnTo>
                  <a:lnTo>
                    <a:pt x="32528" y="37723"/>
                  </a:lnTo>
                  <a:lnTo>
                    <a:pt x="32368" y="38726"/>
                  </a:lnTo>
                  <a:lnTo>
                    <a:pt x="32167" y="39749"/>
                  </a:lnTo>
                  <a:lnTo>
                    <a:pt x="31947" y="40771"/>
                  </a:lnTo>
                  <a:lnTo>
                    <a:pt x="31666" y="41814"/>
                  </a:lnTo>
                  <a:lnTo>
                    <a:pt x="31365" y="42837"/>
                  </a:lnTo>
                  <a:lnTo>
                    <a:pt x="31024" y="43860"/>
                  </a:lnTo>
                  <a:lnTo>
                    <a:pt x="30643" y="44883"/>
                  </a:lnTo>
                  <a:lnTo>
                    <a:pt x="30222" y="45885"/>
                  </a:lnTo>
                  <a:lnTo>
                    <a:pt x="29761" y="46908"/>
                  </a:lnTo>
                  <a:lnTo>
                    <a:pt x="29280" y="47891"/>
                  </a:lnTo>
                  <a:lnTo>
                    <a:pt x="28758" y="48894"/>
                  </a:lnTo>
                  <a:lnTo>
                    <a:pt x="28177" y="49856"/>
                  </a:lnTo>
                  <a:lnTo>
                    <a:pt x="28177" y="49856"/>
                  </a:lnTo>
                  <a:lnTo>
                    <a:pt x="27796" y="50478"/>
                  </a:lnTo>
                  <a:lnTo>
                    <a:pt x="27395" y="51100"/>
                  </a:lnTo>
                  <a:lnTo>
                    <a:pt x="26973" y="51721"/>
                  </a:lnTo>
                  <a:lnTo>
                    <a:pt x="26532" y="52323"/>
                  </a:lnTo>
                  <a:lnTo>
                    <a:pt x="26071" y="52925"/>
                  </a:lnTo>
                  <a:lnTo>
                    <a:pt x="25610" y="53526"/>
                  </a:lnTo>
                  <a:lnTo>
                    <a:pt x="25128" y="54108"/>
                  </a:lnTo>
                  <a:lnTo>
                    <a:pt x="24627" y="54669"/>
                  </a:lnTo>
                  <a:lnTo>
                    <a:pt x="8202" y="54669"/>
                  </a:lnTo>
                  <a:lnTo>
                    <a:pt x="8202" y="54669"/>
                  </a:lnTo>
                  <a:lnTo>
                    <a:pt x="7701" y="54088"/>
                  </a:lnTo>
                  <a:lnTo>
                    <a:pt x="7200" y="53506"/>
                  </a:lnTo>
                  <a:lnTo>
                    <a:pt x="6718" y="52904"/>
                  </a:lnTo>
                  <a:lnTo>
                    <a:pt x="6277" y="52283"/>
                  </a:lnTo>
                  <a:lnTo>
                    <a:pt x="5816" y="51681"/>
                  </a:lnTo>
                  <a:lnTo>
                    <a:pt x="5395" y="51059"/>
                  </a:lnTo>
                  <a:lnTo>
                    <a:pt x="4994" y="50418"/>
                  </a:lnTo>
                  <a:lnTo>
                    <a:pt x="4593" y="49776"/>
                  </a:lnTo>
                  <a:lnTo>
                    <a:pt x="4212" y="49134"/>
                  </a:lnTo>
                  <a:lnTo>
                    <a:pt x="3851" y="48472"/>
                  </a:lnTo>
                  <a:lnTo>
                    <a:pt x="3510" y="47831"/>
                  </a:lnTo>
                  <a:lnTo>
                    <a:pt x="3189" y="47169"/>
                  </a:lnTo>
                  <a:lnTo>
                    <a:pt x="2868" y="46507"/>
                  </a:lnTo>
                  <a:lnTo>
                    <a:pt x="2567" y="45825"/>
                  </a:lnTo>
                  <a:lnTo>
                    <a:pt x="2286" y="45163"/>
                  </a:lnTo>
                  <a:lnTo>
                    <a:pt x="2026" y="44482"/>
                  </a:lnTo>
                  <a:lnTo>
                    <a:pt x="1785" y="43800"/>
                  </a:lnTo>
                  <a:lnTo>
                    <a:pt x="1564" y="43118"/>
                  </a:lnTo>
                  <a:lnTo>
                    <a:pt x="1344" y="42436"/>
                  </a:lnTo>
                  <a:lnTo>
                    <a:pt x="1143" y="41774"/>
                  </a:lnTo>
                  <a:lnTo>
                    <a:pt x="963" y="41092"/>
                  </a:lnTo>
                  <a:lnTo>
                    <a:pt x="782" y="40410"/>
                  </a:lnTo>
                  <a:lnTo>
                    <a:pt x="642" y="39729"/>
                  </a:lnTo>
                  <a:lnTo>
                    <a:pt x="501" y="39047"/>
                  </a:lnTo>
                  <a:lnTo>
                    <a:pt x="381" y="38365"/>
                  </a:lnTo>
                  <a:lnTo>
                    <a:pt x="281" y="37703"/>
                  </a:lnTo>
                  <a:lnTo>
                    <a:pt x="201" y="37021"/>
                  </a:lnTo>
                  <a:lnTo>
                    <a:pt x="120" y="36359"/>
                  </a:lnTo>
                  <a:lnTo>
                    <a:pt x="80" y="35698"/>
                  </a:lnTo>
                  <a:lnTo>
                    <a:pt x="40" y="35036"/>
                  </a:lnTo>
                  <a:lnTo>
                    <a:pt x="20" y="34394"/>
                  </a:lnTo>
                  <a:lnTo>
                    <a:pt x="0" y="33752"/>
                  </a:lnTo>
                  <a:lnTo>
                    <a:pt x="0" y="33752"/>
                  </a:lnTo>
                  <a:lnTo>
                    <a:pt x="20" y="32429"/>
                  </a:lnTo>
                  <a:lnTo>
                    <a:pt x="80" y="31145"/>
                  </a:lnTo>
                  <a:lnTo>
                    <a:pt x="181" y="29882"/>
                  </a:lnTo>
                  <a:lnTo>
                    <a:pt x="321" y="28659"/>
                  </a:lnTo>
                  <a:lnTo>
                    <a:pt x="481" y="27435"/>
                  </a:lnTo>
                  <a:lnTo>
                    <a:pt x="682" y="26232"/>
                  </a:lnTo>
                  <a:lnTo>
                    <a:pt x="903" y="25069"/>
                  </a:lnTo>
                  <a:lnTo>
                    <a:pt x="1163" y="23906"/>
                  </a:lnTo>
                  <a:lnTo>
                    <a:pt x="1444" y="22783"/>
                  </a:lnTo>
                  <a:lnTo>
                    <a:pt x="1745" y="21680"/>
                  </a:lnTo>
                  <a:lnTo>
                    <a:pt x="2086" y="20617"/>
                  </a:lnTo>
                  <a:lnTo>
                    <a:pt x="2447" y="19554"/>
                  </a:lnTo>
                  <a:lnTo>
                    <a:pt x="2808" y="18531"/>
                  </a:lnTo>
                  <a:lnTo>
                    <a:pt x="3209" y="17528"/>
                  </a:lnTo>
                  <a:lnTo>
                    <a:pt x="3630" y="16546"/>
                  </a:lnTo>
                  <a:lnTo>
                    <a:pt x="4051" y="15583"/>
                  </a:lnTo>
                  <a:lnTo>
                    <a:pt x="4051" y="15583"/>
                  </a:lnTo>
                  <a:lnTo>
                    <a:pt x="4372" y="14901"/>
                  </a:lnTo>
                  <a:lnTo>
                    <a:pt x="4713" y="14199"/>
                  </a:lnTo>
                  <a:lnTo>
                    <a:pt x="5054" y="13537"/>
                  </a:lnTo>
                  <a:lnTo>
                    <a:pt x="5415" y="12876"/>
                  </a:lnTo>
                  <a:lnTo>
                    <a:pt x="5415" y="12876"/>
                  </a:lnTo>
                  <a:lnTo>
                    <a:pt x="6097" y="11672"/>
                  </a:lnTo>
                  <a:lnTo>
                    <a:pt x="6799" y="10509"/>
                  </a:lnTo>
                  <a:lnTo>
                    <a:pt x="7500" y="9426"/>
                  </a:lnTo>
                  <a:lnTo>
                    <a:pt x="8222" y="8383"/>
                  </a:lnTo>
                  <a:lnTo>
                    <a:pt x="8944" y="7381"/>
                  </a:lnTo>
                  <a:lnTo>
                    <a:pt x="9646" y="6458"/>
                  </a:lnTo>
                  <a:lnTo>
                    <a:pt x="10348" y="5596"/>
                  </a:lnTo>
                  <a:lnTo>
                    <a:pt x="11030" y="4794"/>
                  </a:lnTo>
                  <a:lnTo>
                    <a:pt x="11712" y="4032"/>
                  </a:lnTo>
                  <a:lnTo>
                    <a:pt x="12354" y="3350"/>
                  </a:lnTo>
                  <a:lnTo>
                    <a:pt x="12955" y="2728"/>
                  </a:lnTo>
                  <a:lnTo>
                    <a:pt x="13537" y="2166"/>
                  </a:lnTo>
                  <a:lnTo>
                    <a:pt x="14078" y="1665"/>
                  </a:lnTo>
                  <a:lnTo>
                    <a:pt x="14580" y="1224"/>
                  </a:lnTo>
                  <a:lnTo>
                    <a:pt x="15041" y="863"/>
                  </a:lnTo>
                  <a:lnTo>
                    <a:pt x="15442" y="562"/>
                  </a:lnTo>
                  <a:lnTo>
                    <a:pt x="15442" y="562"/>
                  </a:lnTo>
                  <a:lnTo>
                    <a:pt x="15783" y="321"/>
                  </a:lnTo>
                  <a:lnTo>
                    <a:pt x="16064" y="141"/>
                  </a:lnTo>
                  <a:lnTo>
                    <a:pt x="16264" y="41"/>
                  </a:lnTo>
                  <a:lnTo>
                    <a:pt x="16344" y="21"/>
                  </a:lnTo>
                  <a:lnTo>
                    <a:pt x="16405" y="1"/>
                  </a:lnTo>
                  <a:lnTo>
                    <a:pt x="16405" y="1"/>
                  </a:lnTo>
                  <a:lnTo>
                    <a:pt x="16485" y="21"/>
                  </a:lnTo>
                  <a:lnTo>
                    <a:pt x="16605" y="61"/>
                  </a:lnTo>
                  <a:lnTo>
                    <a:pt x="16906" y="221"/>
                  </a:lnTo>
                  <a:lnTo>
                    <a:pt x="17307" y="482"/>
                  </a:lnTo>
                  <a:lnTo>
                    <a:pt x="17788" y="863"/>
                  </a:lnTo>
                  <a:lnTo>
                    <a:pt x="18370" y="1344"/>
                  </a:lnTo>
                  <a:lnTo>
                    <a:pt x="19012" y="1906"/>
                  </a:lnTo>
                  <a:lnTo>
                    <a:pt x="19734" y="2588"/>
                  </a:lnTo>
                  <a:lnTo>
                    <a:pt x="20496" y="3350"/>
                  </a:lnTo>
                  <a:lnTo>
                    <a:pt x="21298" y="4232"/>
                  </a:lnTo>
                  <a:lnTo>
                    <a:pt x="22140" y="5195"/>
                  </a:lnTo>
                  <a:lnTo>
                    <a:pt x="23003" y="6238"/>
                  </a:lnTo>
                  <a:lnTo>
                    <a:pt x="23885" y="7401"/>
                  </a:lnTo>
                  <a:lnTo>
                    <a:pt x="24346" y="8002"/>
                  </a:lnTo>
                  <a:lnTo>
                    <a:pt x="24787" y="8644"/>
                  </a:lnTo>
                  <a:lnTo>
                    <a:pt x="25229" y="9286"/>
                  </a:lnTo>
                  <a:lnTo>
                    <a:pt x="25670" y="9968"/>
                  </a:lnTo>
                  <a:lnTo>
                    <a:pt x="26111" y="10670"/>
                  </a:lnTo>
                  <a:lnTo>
                    <a:pt x="26552" y="11392"/>
                  </a:lnTo>
                  <a:lnTo>
                    <a:pt x="26973" y="12134"/>
                  </a:lnTo>
                  <a:lnTo>
                    <a:pt x="27415" y="12896"/>
                  </a:lnTo>
                  <a:lnTo>
                    <a:pt x="27415" y="12896"/>
                  </a:lnTo>
                  <a:lnTo>
                    <a:pt x="27755" y="13537"/>
                  </a:lnTo>
                  <a:lnTo>
                    <a:pt x="28096" y="14219"/>
                  </a:lnTo>
                  <a:lnTo>
                    <a:pt x="28437" y="14901"/>
                  </a:lnTo>
                  <a:lnTo>
                    <a:pt x="28778" y="15583"/>
                  </a:lnTo>
                  <a:lnTo>
                    <a:pt x="28778" y="15583"/>
                  </a:lnTo>
                  <a:lnTo>
                    <a:pt x="29199" y="16546"/>
                  </a:lnTo>
                  <a:lnTo>
                    <a:pt x="29621" y="17528"/>
                  </a:lnTo>
                  <a:lnTo>
                    <a:pt x="30002" y="18531"/>
                  </a:lnTo>
                  <a:lnTo>
                    <a:pt x="30383" y="19554"/>
                  </a:lnTo>
                  <a:lnTo>
                    <a:pt x="30744" y="20617"/>
                  </a:lnTo>
                  <a:lnTo>
                    <a:pt x="31085" y="21680"/>
                  </a:lnTo>
                  <a:lnTo>
                    <a:pt x="31385" y="22783"/>
                  </a:lnTo>
                  <a:lnTo>
                    <a:pt x="31666" y="23906"/>
                  </a:lnTo>
                  <a:lnTo>
                    <a:pt x="31927" y="25069"/>
                  </a:lnTo>
                  <a:lnTo>
                    <a:pt x="32147" y="26232"/>
                  </a:lnTo>
                  <a:lnTo>
                    <a:pt x="32348" y="27435"/>
                  </a:lnTo>
                  <a:lnTo>
                    <a:pt x="32508" y="28659"/>
                  </a:lnTo>
                  <a:lnTo>
                    <a:pt x="32649" y="29882"/>
                  </a:lnTo>
                  <a:lnTo>
                    <a:pt x="32749" y="31145"/>
                  </a:lnTo>
                  <a:lnTo>
                    <a:pt x="32789" y="32429"/>
                  </a:lnTo>
                  <a:lnTo>
                    <a:pt x="32829" y="3375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11342050" y="3810625"/>
              <a:ext cx="618200" cy="476325"/>
            </a:xfrm>
            <a:custGeom>
              <a:avLst/>
              <a:gdLst/>
              <a:ahLst/>
              <a:cxnLst/>
              <a:rect l="l" t="t" r="r" b="b"/>
              <a:pathLst>
                <a:path w="24728" h="19053" extrusionOk="0">
                  <a:moveTo>
                    <a:pt x="12354" y="1"/>
                  </a:moveTo>
                  <a:lnTo>
                    <a:pt x="12273" y="21"/>
                  </a:lnTo>
                  <a:lnTo>
                    <a:pt x="12173" y="61"/>
                  </a:lnTo>
                  <a:lnTo>
                    <a:pt x="11872" y="221"/>
                  </a:lnTo>
                  <a:lnTo>
                    <a:pt x="11471" y="482"/>
                  </a:lnTo>
                  <a:lnTo>
                    <a:pt x="10970" y="863"/>
                  </a:lnTo>
                  <a:lnTo>
                    <a:pt x="10408" y="1324"/>
                  </a:lnTo>
                  <a:lnTo>
                    <a:pt x="9767" y="1906"/>
                  </a:lnTo>
                  <a:lnTo>
                    <a:pt x="9045" y="2588"/>
                  </a:lnTo>
                  <a:lnTo>
                    <a:pt x="8283" y="3350"/>
                  </a:lnTo>
                  <a:lnTo>
                    <a:pt x="7480" y="4232"/>
                  </a:lnTo>
                  <a:lnTo>
                    <a:pt x="6638" y="5195"/>
                  </a:lnTo>
                  <a:lnTo>
                    <a:pt x="5776" y="6238"/>
                  </a:lnTo>
                  <a:lnTo>
                    <a:pt x="4893" y="7401"/>
                  </a:lnTo>
                  <a:lnTo>
                    <a:pt x="4432" y="8002"/>
                  </a:lnTo>
                  <a:lnTo>
                    <a:pt x="3991" y="8644"/>
                  </a:lnTo>
                  <a:lnTo>
                    <a:pt x="3550" y="9286"/>
                  </a:lnTo>
                  <a:lnTo>
                    <a:pt x="3109" y="9968"/>
                  </a:lnTo>
                  <a:lnTo>
                    <a:pt x="2667" y="10670"/>
                  </a:lnTo>
                  <a:lnTo>
                    <a:pt x="2226" y="11392"/>
                  </a:lnTo>
                  <a:lnTo>
                    <a:pt x="1785" y="12114"/>
                  </a:lnTo>
                  <a:lnTo>
                    <a:pt x="1364" y="12876"/>
                  </a:lnTo>
                  <a:lnTo>
                    <a:pt x="1023" y="13537"/>
                  </a:lnTo>
                  <a:lnTo>
                    <a:pt x="662" y="14199"/>
                  </a:lnTo>
                  <a:lnTo>
                    <a:pt x="341" y="14901"/>
                  </a:lnTo>
                  <a:lnTo>
                    <a:pt x="0" y="15583"/>
                  </a:lnTo>
                  <a:lnTo>
                    <a:pt x="622" y="15984"/>
                  </a:lnTo>
                  <a:lnTo>
                    <a:pt x="1264" y="16365"/>
                  </a:lnTo>
                  <a:lnTo>
                    <a:pt x="1925" y="16706"/>
                  </a:lnTo>
                  <a:lnTo>
                    <a:pt x="2607" y="17027"/>
                  </a:lnTo>
                  <a:lnTo>
                    <a:pt x="3329" y="17348"/>
                  </a:lnTo>
                  <a:lnTo>
                    <a:pt x="4051" y="17629"/>
                  </a:lnTo>
                  <a:lnTo>
                    <a:pt x="4813" y="17889"/>
                  </a:lnTo>
                  <a:lnTo>
                    <a:pt x="5575" y="18130"/>
                  </a:lnTo>
                  <a:lnTo>
                    <a:pt x="6377" y="18330"/>
                  </a:lnTo>
                  <a:lnTo>
                    <a:pt x="7180" y="18531"/>
                  </a:lnTo>
                  <a:lnTo>
                    <a:pt x="8022" y="18671"/>
                  </a:lnTo>
                  <a:lnTo>
                    <a:pt x="8864" y="18812"/>
                  </a:lnTo>
                  <a:lnTo>
                    <a:pt x="9706" y="18912"/>
                  </a:lnTo>
                  <a:lnTo>
                    <a:pt x="10589" y="18992"/>
                  </a:lnTo>
                  <a:lnTo>
                    <a:pt x="11471" y="19032"/>
                  </a:lnTo>
                  <a:lnTo>
                    <a:pt x="12354" y="19052"/>
                  </a:lnTo>
                  <a:lnTo>
                    <a:pt x="13256" y="19032"/>
                  </a:lnTo>
                  <a:lnTo>
                    <a:pt x="14138" y="18992"/>
                  </a:lnTo>
                  <a:lnTo>
                    <a:pt x="15001" y="18912"/>
                  </a:lnTo>
                  <a:lnTo>
                    <a:pt x="15863" y="18812"/>
                  </a:lnTo>
                  <a:lnTo>
                    <a:pt x="16705" y="18671"/>
                  </a:lnTo>
                  <a:lnTo>
                    <a:pt x="17528" y="18531"/>
                  </a:lnTo>
                  <a:lnTo>
                    <a:pt x="18350" y="18330"/>
                  </a:lnTo>
                  <a:lnTo>
                    <a:pt x="19132" y="18130"/>
                  </a:lnTo>
                  <a:lnTo>
                    <a:pt x="19914" y="17889"/>
                  </a:lnTo>
                  <a:lnTo>
                    <a:pt x="20676" y="17629"/>
                  </a:lnTo>
                  <a:lnTo>
                    <a:pt x="21398" y="17348"/>
                  </a:lnTo>
                  <a:lnTo>
                    <a:pt x="22120" y="17027"/>
                  </a:lnTo>
                  <a:lnTo>
                    <a:pt x="22802" y="16706"/>
                  </a:lnTo>
                  <a:lnTo>
                    <a:pt x="23464" y="16365"/>
                  </a:lnTo>
                  <a:lnTo>
                    <a:pt x="24106" y="15984"/>
                  </a:lnTo>
                  <a:lnTo>
                    <a:pt x="24727" y="15583"/>
                  </a:lnTo>
                  <a:lnTo>
                    <a:pt x="24386" y="14901"/>
                  </a:lnTo>
                  <a:lnTo>
                    <a:pt x="24045" y="14219"/>
                  </a:lnTo>
                  <a:lnTo>
                    <a:pt x="23704" y="13537"/>
                  </a:lnTo>
                  <a:lnTo>
                    <a:pt x="23364" y="12896"/>
                  </a:lnTo>
                  <a:lnTo>
                    <a:pt x="22922" y="12134"/>
                  </a:lnTo>
                  <a:lnTo>
                    <a:pt x="22501" y="11392"/>
                  </a:lnTo>
                  <a:lnTo>
                    <a:pt x="22060" y="10670"/>
                  </a:lnTo>
                  <a:lnTo>
                    <a:pt x="21619" y="9968"/>
                  </a:lnTo>
                  <a:lnTo>
                    <a:pt x="21178" y="9286"/>
                  </a:lnTo>
                  <a:lnTo>
                    <a:pt x="20736" y="8644"/>
                  </a:lnTo>
                  <a:lnTo>
                    <a:pt x="20275" y="8002"/>
                  </a:lnTo>
                  <a:lnTo>
                    <a:pt x="19834" y="7401"/>
                  </a:lnTo>
                  <a:lnTo>
                    <a:pt x="18952" y="6238"/>
                  </a:lnTo>
                  <a:lnTo>
                    <a:pt x="18089" y="5195"/>
                  </a:lnTo>
                  <a:lnTo>
                    <a:pt x="17247" y="4232"/>
                  </a:lnTo>
                  <a:lnTo>
                    <a:pt x="16445" y="3350"/>
                  </a:lnTo>
                  <a:lnTo>
                    <a:pt x="15663" y="2588"/>
                  </a:lnTo>
                  <a:lnTo>
                    <a:pt x="14961" y="1906"/>
                  </a:lnTo>
                  <a:lnTo>
                    <a:pt x="14319" y="1324"/>
                  </a:lnTo>
                  <a:lnTo>
                    <a:pt x="13737" y="863"/>
                  </a:lnTo>
                  <a:lnTo>
                    <a:pt x="13256" y="482"/>
                  </a:lnTo>
                  <a:lnTo>
                    <a:pt x="12855" y="221"/>
                  </a:lnTo>
                  <a:lnTo>
                    <a:pt x="12554" y="61"/>
                  </a:lnTo>
                  <a:lnTo>
                    <a:pt x="12434" y="21"/>
                  </a:lnTo>
                  <a:lnTo>
                    <a:pt x="12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11342050" y="3810625"/>
              <a:ext cx="618200" cy="476325"/>
            </a:xfrm>
            <a:custGeom>
              <a:avLst/>
              <a:gdLst/>
              <a:ahLst/>
              <a:cxnLst/>
              <a:rect l="l" t="t" r="r" b="b"/>
              <a:pathLst>
                <a:path w="24728" h="19053" fill="none" extrusionOk="0">
                  <a:moveTo>
                    <a:pt x="24727" y="15583"/>
                  </a:moveTo>
                  <a:lnTo>
                    <a:pt x="24727" y="15583"/>
                  </a:lnTo>
                  <a:lnTo>
                    <a:pt x="24106" y="15984"/>
                  </a:lnTo>
                  <a:lnTo>
                    <a:pt x="23464" y="16365"/>
                  </a:lnTo>
                  <a:lnTo>
                    <a:pt x="22802" y="16706"/>
                  </a:lnTo>
                  <a:lnTo>
                    <a:pt x="22120" y="17027"/>
                  </a:lnTo>
                  <a:lnTo>
                    <a:pt x="21398" y="17348"/>
                  </a:lnTo>
                  <a:lnTo>
                    <a:pt x="20676" y="17629"/>
                  </a:lnTo>
                  <a:lnTo>
                    <a:pt x="19914" y="17889"/>
                  </a:lnTo>
                  <a:lnTo>
                    <a:pt x="19132" y="18130"/>
                  </a:lnTo>
                  <a:lnTo>
                    <a:pt x="18350" y="18330"/>
                  </a:lnTo>
                  <a:lnTo>
                    <a:pt x="17528" y="18531"/>
                  </a:lnTo>
                  <a:lnTo>
                    <a:pt x="16705" y="18671"/>
                  </a:lnTo>
                  <a:lnTo>
                    <a:pt x="15863" y="18812"/>
                  </a:lnTo>
                  <a:lnTo>
                    <a:pt x="15001" y="18912"/>
                  </a:lnTo>
                  <a:lnTo>
                    <a:pt x="14138" y="18992"/>
                  </a:lnTo>
                  <a:lnTo>
                    <a:pt x="13256" y="19032"/>
                  </a:lnTo>
                  <a:lnTo>
                    <a:pt x="12354" y="19052"/>
                  </a:lnTo>
                  <a:lnTo>
                    <a:pt x="12354" y="19052"/>
                  </a:lnTo>
                  <a:lnTo>
                    <a:pt x="11471" y="19032"/>
                  </a:lnTo>
                  <a:lnTo>
                    <a:pt x="10589" y="18992"/>
                  </a:lnTo>
                  <a:lnTo>
                    <a:pt x="9706" y="18912"/>
                  </a:lnTo>
                  <a:lnTo>
                    <a:pt x="8864" y="18812"/>
                  </a:lnTo>
                  <a:lnTo>
                    <a:pt x="8022" y="18671"/>
                  </a:lnTo>
                  <a:lnTo>
                    <a:pt x="7180" y="18531"/>
                  </a:lnTo>
                  <a:lnTo>
                    <a:pt x="6377" y="18330"/>
                  </a:lnTo>
                  <a:lnTo>
                    <a:pt x="5575" y="18130"/>
                  </a:lnTo>
                  <a:lnTo>
                    <a:pt x="4813" y="17889"/>
                  </a:lnTo>
                  <a:lnTo>
                    <a:pt x="4051" y="17629"/>
                  </a:lnTo>
                  <a:lnTo>
                    <a:pt x="3329" y="17348"/>
                  </a:lnTo>
                  <a:lnTo>
                    <a:pt x="2607" y="17027"/>
                  </a:lnTo>
                  <a:lnTo>
                    <a:pt x="1925" y="16706"/>
                  </a:lnTo>
                  <a:lnTo>
                    <a:pt x="1264" y="16365"/>
                  </a:lnTo>
                  <a:lnTo>
                    <a:pt x="622" y="15984"/>
                  </a:lnTo>
                  <a:lnTo>
                    <a:pt x="0" y="15583"/>
                  </a:lnTo>
                  <a:lnTo>
                    <a:pt x="0" y="15583"/>
                  </a:lnTo>
                  <a:lnTo>
                    <a:pt x="341" y="14901"/>
                  </a:lnTo>
                  <a:lnTo>
                    <a:pt x="662" y="14199"/>
                  </a:lnTo>
                  <a:lnTo>
                    <a:pt x="1023" y="13537"/>
                  </a:lnTo>
                  <a:lnTo>
                    <a:pt x="1364" y="12876"/>
                  </a:lnTo>
                  <a:lnTo>
                    <a:pt x="1364" y="12876"/>
                  </a:lnTo>
                  <a:lnTo>
                    <a:pt x="1785" y="12114"/>
                  </a:lnTo>
                  <a:lnTo>
                    <a:pt x="2226" y="11392"/>
                  </a:lnTo>
                  <a:lnTo>
                    <a:pt x="2667" y="10670"/>
                  </a:lnTo>
                  <a:lnTo>
                    <a:pt x="3109" y="9968"/>
                  </a:lnTo>
                  <a:lnTo>
                    <a:pt x="3550" y="9286"/>
                  </a:lnTo>
                  <a:lnTo>
                    <a:pt x="3991" y="8644"/>
                  </a:lnTo>
                  <a:lnTo>
                    <a:pt x="4432" y="8002"/>
                  </a:lnTo>
                  <a:lnTo>
                    <a:pt x="4893" y="7401"/>
                  </a:lnTo>
                  <a:lnTo>
                    <a:pt x="5776" y="6238"/>
                  </a:lnTo>
                  <a:lnTo>
                    <a:pt x="6638" y="5195"/>
                  </a:lnTo>
                  <a:lnTo>
                    <a:pt x="7480" y="4232"/>
                  </a:lnTo>
                  <a:lnTo>
                    <a:pt x="8283" y="3350"/>
                  </a:lnTo>
                  <a:lnTo>
                    <a:pt x="9045" y="2588"/>
                  </a:lnTo>
                  <a:lnTo>
                    <a:pt x="9767" y="1906"/>
                  </a:lnTo>
                  <a:lnTo>
                    <a:pt x="10408" y="1324"/>
                  </a:lnTo>
                  <a:lnTo>
                    <a:pt x="10970" y="863"/>
                  </a:lnTo>
                  <a:lnTo>
                    <a:pt x="11471" y="482"/>
                  </a:lnTo>
                  <a:lnTo>
                    <a:pt x="11872" y="221"/>
                  </a:lnTo>
                  <a:lnTo>
                    <a:pt x="12173" y="61"/>
                  </a:lnTo>
                  <a:lnTo>
                    <a:pt x="12273" y="21"/>
                  </a:lnTo>
                  <a:lnTo>
                    <a:pt x="12354" y="1"/>
                  </a:lnTo>
                  <a:lnTo>
                    <a:pt x="12354" y="1"/>
                  </a:lnTo>
                  <a:lnTo>
                    <a:pt x="12434" y="21"/>
                  </a:lnTo>
                  <a:lnTo>
                    <a:pt x="12554" y="61"/>
                  </a:lnTo>
                  <a:lnTo>
                    <a:pt x="12855" y="221"/>
                  </a:lnTo>
                  <a:lnTo>
                    <a:pt x="13256" y="482"/>
                  </a:lnTo>
                  <a:lnTo>
                    <a:pt x="13737" y="863"/>
                  </a:lnTo>
                  <a:lnTo>
                    <a:pt x="14319" y="1324"/>
                  </a:lnTo>
                  <a:lnTo>
                    <a:pt x="14961" y="1906"/>
                  </a:lnTo>
                  <a:lnTo>
                    <a:pt x="15663" y="2588"/>
                  </a:lnTo>
                  <a:lnTo>
                    <a:pt x="16445" y="3350"/>
                  </a:lnTo>
                  <a:lnTo>
                    <a:pt x="17247" y="4232"/>
                  </a:lnTo>
                  <a:lnTo>
                    <a:pt x="18089" y="5195"/>
                  </a:lnTo>
                  <a:lnTo>
                    <a:pt x="18952" y="6238"/>
                  </a:lnTo>
                  <a:lnTo>
                    <a:pt x="19834" y="7401"/>
                  </a:lnTo>
                  <a:lnTo>
                    <a:pt x="20275" y="8002"/>
                  </a:lnTo>
                  <a:lnTo>
                    <a:pt x="20736" y="8644"/>
                  </a:lnTo>
                  <a:lnTo>
                    <a:pt x="21178" y="9286"/>
                  </a:lnTo>
                  <a:lnTo>
                    <a:pt x="21619" y="9968"/>
                  </a:lnTo>
                  <a:lnTo>
                    <a:pt x="22060" y="10670"/>
                  </a:lnTo>
                  <a:lnTo>
                    <a:pt x="22501" y="11392"/>
                  </a:lnTo>
                  <a:lnTo>
                    <a:pt x="22922" y="12134"/>
                  </a:lnTo>
                  <a:lnTo>
                    <a:pt x="23364" y="12896"/>
                  </a:lnTo>
                  <a:lnTo>
                    <a:pt x="23364" y="12896"/>
                  </a:lnTo>
                  <a:lnTo>
                    <a:pt x="23704" y="13537"/>
                  </a:lnTo>
                  <a:lnTo>
                    <a:pt x="24045" y="14219"/>
                  </a:lnTo>
                  <a:lnTo>
                    <a:pt x="24386" y="14901"/>
                  </a:lnTo>
                  <a:lnTo>
                    <a:pt x="24727" y="155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11376125" y="3810625"/>
              <a:ext cx="550025" cy="413150"/>
            </a:xfrm>
            <a:custGeom>
              <a:avLst/>
              <a:gdLst/>
              <a:ahLst/>
              <a:cxnLst/>
              <a:rect l="l" t="t" r="r" b="b"/>
              <a:pathLst>
                <a:path w="22001" h="16526" extrusionOk="0">
                  <a:moveTo>
                    <a:pt x="10991" y="1"/>
                  </a:moveTo>
                  <a:lnTo>
                    <a:pt x="10910" y="21"/>
                  </a:lnTo>
                  <a:lnTo>
                    <a:pt x="10810" y="61"/>
                  </a:lnTo>
                  <a:lnTo>
                    <a:pt x="10509" y="221"/>
                  </a:lnTo>
                  <a:lnTo>
                    <a:pt x="10108" y="482"/>
                  </a:lnTo>
                  <a:lnTo>
                    <a:pt x="9607" y="863"/>
                  </a:lnTo>
                  <a:lnTo>
                    <a:pt x="9045" y="1324"/>
                  </a:lnTo>
                  <a:lnTo>
                    <a:pt x="8404" y="1906"/>
                  </a:lnTo>
                  <a:lnTo>
                    <a:pt x="7682" y="2588"/>
                  </a:lnTo>
                  <a:lnTo>
                    <a:pt x="6920" y="3350"/>
                  </a:lnTo>
                  <a:lnTo>
                    <a:pt x="6117" y="4232"/>
                  </a:lnTo>
                  <a:lnTo>
                    <a:pt x="5275" y="5195"/>
                  </a:lnTo>
                  <a:lnTo>
                    <a:pt x="4413" y="6238"/>
                  </a:lnTo>
                  <a:lnTo>
                    <a:pt x="3530" y="7401"/>
                  </a:lnTo>
                  <a:lnTo>
                    <a:pt x="3069" y="8002"/>
                  </a:lnTo>
                  <a:lnTo>
                    <a:pt x="2628" y="8644"/>
                  </a:lnTo>
                  <a:lnTo>
                    <a:pt x="2187" y="9286"/>
                  </a:lnTo>
                  <a:lnTo>
                    <a:pt x="1746" y="9968"/>
                  </a:lnTo>
                  <a:lnTo>
                    <a:pt x="1304" y="10670"/>
                  </a:lnTo>
                  <a:lnTo>
                    <a:pt x="863" y="11392"/>
                  </a:lnTo>
                  <a:lnTo>
                    <a:pt x="422" y="12114"/>
                  </a:lnTo>
                  <a:lnTo>
                    <a:pt x="1" y="12876"/>
                  </a:lnTo>
                  <a:lnTo>
                    <a:pt x="502" y="13297"/>
                  </a:lnTo>
                  <a:lnTo>
                    <a:pt x="1044" y="13678"/>
                  </a:lnTo>
                  <a:lnTo>
                    <a:pt x="1605" y="14039"/>
                  </a:lnTo>
                  <a:lnTo>
                    <a:pt x="2187" y="14380"/>
                  </a:lnTo>
                  <a:lnTo>
                    <a:pt x="2808" y="14701"/>
                  </a:lnTo>
                  <a:lnTo>
                    <a:pt x="3450" y="15001"/>
                  </a:lnTo>
                  <a:lnTo>
                    <a:pt x="4112" y="15282"/>
                  </a:lnTo>
                  <a:lnTo>
                    <a:pt x="4814" y="15523"/>
                  </a:lnTo>
                  <a:lnTo>
                    <a:pt x="5516" y="15763"/>
                  </a:lnTo>
                  <a:lnTo>
                    <a:pt x="6258" y="15944"/>
                  </a:lnTo>
                  <a:lnTo>
                    <a:pt x="7000" y="16124"/>
                  </a:lnTo>
                  <a:lnTo>
                    <a:pt x="7782" y="16265"/>
                  </a:lnTo>
                  <a:lnTo>
                    <a:pt x="8564" y="16365"/>
                  </a:lnTo>
                  <a:lnTo>
                    <a:pt x="9366" y="16445"/>
                  </a:lnTo>
                  <a:lnTo>
                    <a:pt x="10168" y="16505"/>
                  </a:lnTo>
                  <a:lnTo>
                    <a:pt x="10991" y="16526"/>
                  </a:lnTo>
                  <a:lnTo>
                    <a:pt x="11833" y="16505"/>
                  </a:lnTo>
                  <a:lnTo>
                    <a:pt x="12635" y="16445"/>
                  </a:lnTo>
                  <a:lnTo>
                    <a:pt x="13437" y="16365"/>
                  </a:lnTo>
                  <a:lnTo>
                    <a:pt x="14219" y="16265"/>
                  </a:lnTo>
                  <a:lnTo>
                    <a:pt x="14981" y="16124"/>
                  </a:lnTo>
                  <a:lnTo>
                    <a:pt x="15744" y="15944"/>
                  </a:lnTo>
                  <a:lnTo>
                    <a:pt x="16466" y="15763"/>
                  </a:lnTo>
                  <a:lnTo>
                    <a:pt x="17187" y="15523"/>
                  </a:lnTo>
                  <a:lnTo>
                    <a:pt x="17869" y="15282"/>
                  </a:lnTo>
                  <a:lnTo>
                    <a:pt x="18551" y="15001"/>
                  </a:lnTo>
                  <a:lnTo>
                    <a:pt x="19193" y="14721"/>
                  </a:lnTo>
                  <a:lnTo>
                    <a:pt x="19795" y="14380"/>
                  </a:lnTo>
                  <a:lnTo>
                    <a:pt x="20396" y="14039"/>
                  </a:lnTo>
                  <a:lnTo>
                    <a:pt x="20958" y="13678"/>
                  </a:lnTo>
                  <a:lnTo>
                    <a:pt x="21499" y="13297"/>
                  </a:lnTo>
                  <a:lnTo>
                    <a:pt x="22001" y="12896"/>
                  </a:lnTo>
                  <a:lnTo>
                    <a:pt x="21559" y="12134"/>
                  </a:lnTo>
                  <a:lnTo>
                    <a:pt x="21138" y="11392"/>
                  </a:lnTo>
                  <a:lnTo>
                    <a:pt x="20697" y="10670"/>
                  </a:lnTo>
                  <a:lnTo>
                    <a:pt x="20256" y="9968"/>
                  </a:lnTo>
                  <a:lnTo>
                    <a:pt x="19815" y="9286"/>
                  </a:lnTo>
                  <a:lnTo>
                    <a:pt x="19373" y="8644"/>
                  </a:lnTo>
                  <a:lnTo>
                    <a:pt x="18912" y="8002"/>
                  </a:lnTo>
                  <a:lnTo>
                    <a:pt x="18471" y="7401"/>
                  </a:lnTo>
                  <a:lnTo>
                    <a:pt x="17589" y="6238"/>
                  </a:lnTo>
                  <a:lnTo>
                    <a:pt x="16726" y="5195"/>
                  </a:lnTo>
                  <a:lnTo>
                    <a:pt x="15884" y="4232"/>
                  </a:lnTo>
                  <a:lnTo>
                    <a:pt x="15082" y="3350"/>
                  </a:lnTo>
                  <a:lnTo>
                    <a:pt x="14300" y="2588"/>
                  </a:lnTo>
                  <a:lnTo>
                    <a:pt x="13598" y="1906"/>
                  </a:lnTo>
                  <a:lnTo>
                    <a:pt x="12956" y="1324"/>
                  </a:lnTo>
                  <a:lnTo>
                    <a:pt x="12374" y="863"/>
                  </a:lnTo>
                  <a:lnTo>
                    <a:pt x="11893" y="482"/>
                  </a:lnTo>
                  <a:lnTo>
                    <a:pt x="11492" y="221"/>
                  </a:lnTo>
                  <a:lnTo>
                    <a:pt x="11191" y="61"/>
                  </a:lnTo>
                  <a:lnTo>
                    <a:pt x="11071" y="21"/>
                  </a:lnTo>
                  <a:lnTo>
                    <a:pt x="109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11376125" y="3810625"/>
              <a:ext cx="550025" cy="413150"/>
            </a:xfrm>
            <a:custGeom>
              <a:avLst/>
              <a:gdLst/>
              <a:ahLst/>
              <a:cxnLst/>
              <a:rect l="l" t="t" r="r" b="b"/>
              <a:pathLst>
                <a:path w="22001" h="16526" fill="none" extrusionOk="0">
                  <a:moveTo>
                    <a:pt x="22001" y="12896"/>
                  </a:moveTo>
                  <a:lnTo>
                    <a:pt x="22001" y="12896"/>
                  </a:lnTo>
                  <a:lnTo>
                    <a:pt x="21499" y="13297"/>
                  </a:lnTo>
                  <a:lnTo>
                    <a:pt x="20958" y="13678"/>
                  </a:lnTo>
                  <a:lnTo>
                    <a:pt x="20396" y="14039"/>
                  </a:lnTo>
                  <a:lnTo>
                    <a:pt x="19795" y="14380"/>
                  </a:lnTo>
                  <a:lnTo>
                    <a:pt x="19193" y="14721"/>
                  </a:lnTo>
                  <a:lnTo>
                    <a:pt x="18551" y="15001"/>
                  </a:lnTo>
                  <a:lnTo>
                    <a:pt x="17869" y="15282"/>
                  </a:lnTo>
                  <a:lnTo>
                    <a:pt x="17187" y="15523"/>
                  </a:lnTo>
                  <a:lnTo>
                    <a:pt x="16466" y="15763"/>
                  </a:lnTo>
                  <a:lnTo>
                    <a:pt x="15744" y="15944"/>
                  </a:lnTo>
                  <a:lnTo>
                    <a:pt x="14981" y="16124"/>
                  </a:lnTo>
                  <a:lnTo>
                    <a:pt x="14219" y="16265"/>
                  </a:lnTo>
                  <a:lnTo>
                    <a:pt x="13437" y="16365"/>
                  </a:lnTo>
                  <a:lnTo>
                    <a:pt x="12635" y="16445"/>
                  </a:lnTo>
                  <a:lnTo>
                    <a:pt x="11833" y="16505"/>
                  </a:lnTo>
                  <a:lnTo>
                    <a:pt x="10991" y="16526"/>
                  </a:lnTo>
                  <a:lnTo>
                    <a:pt x="10991" y="16526"/>
                  </a:lnTo>
                  <a:lnTo>
                    <a:pt x="10168" y="16505"/>
                  </a:lnTo>
                  <a:lnTo>
                    <a:pt x="9366" y="16445"/>
                  </a:lnTo>
                  <a:lnTo>
                    <a:pt x="8564" y="16365"/>
                  </a:lnTo>
                  <a:lnTo>
                    <a:pt x="7782" y="16265"/>
                  </a:lnTo>
                  <a:lnTo>
                    <a:pt x="7000" y="16124"/>
                  </a:lnTo>
                  <a:lnTo>
                    <a:pt x="6258" y="15944"/>
                  </a:lnTo>
                  <a:lnTo>
                    <a:pt x="5516" y="15763"/>
                  </a:lnTo>
                  <a:lnTo>
                    <a:pt x="4814" y="15523"/>
                  </a:lnTo>
                  <a:lnTo>
                    <a:pt x="4112" y="15282"/>
                  </a:lnTo>
                  <a:lnTo>
                    <a:pt x="3450" y="15001"/>
                  </a:lnTo>
                  <a:lnTo>
                    <a:pt x="2808" y="14701"/>
                  </a:lnTo>
                  <a:lnTo>
                    <a:pt x="2187" y="14380"/>
                  </a:lnTo>
                  <a:lnTo>
                    <a:pt x="1605" y="14039"/>
                  </a:lnTo>
                  <a:lnTo>
                    <a:pt x="1044" y="13678"/>
                  </a:lnTo>
                  <a:lnTo>
                    <a:pt x="502" y="13297"/>
                  </a:lnTo>
                  <a:lnTo>
                    <a:pt x="1" y="12876"/>
                  </a:lnTo>
                  <a:lnTo>
                    <a:pt x="1" y="12876"/>
                  </a:lnTo>
                  <a:lnTo>
                    <a:pt x="422" y="12114"/>
                  </a:lnTo>
                  <a:lnTo>
                    <a:pt x="863" y="11392"/>
                  </a:lnTo>
                  <a:lnTo>
                    <a:pt x="1304" y="10670"/>
                  </a:lnTo>
                  <a:lnTo>
                    <a:pt x="1746" y="9968"/>
                  </a:lnTo>
                  <a:lnTo>
                    <a:pt x="2187" y="9286"/>
                  </a:lnTo>
                  <a:lnTo>
                    <a:pt x="2628" y="8644"/>
                  </a:lnTo>
                  <a:lnTo>
                    <a:pt x="3069" y="8002"/>
                  </a:lnTo>
                  <a:lnTo>
                    <a:pt x="3530" y="7401"/>
                  </a:lnTo>
                  <a:lnTo>
                    <a:pt x="4413" y="6238"/>
                  </a:lnTo>
                  <a:lnTo>
                    <a:pt x="5275" y="5195"/>
                  </a:lnTo>
                  <a:lnTo>
                    <a:pt x="6117" y="4232"/>
                  </a:lnTo>
                  <a:lnTo>
                    <a:pt x="6920" y="3350"/>
                  </a:lnTo>
                  <a:lnTo>
                    <a:pt x="7682" y="2588"/>
                  </a:lnTo>
                  <a:lnTo>
                    <a:pt x="8404" y="1906"/>
                  </a:lnTo>
                  <a:lnTo>
                    <a:pt x="9045" y="1324"/>
                  </a:lnTo>
                  <a:lnTo>
                    <a:pt x="9607" y="863"/>
                  </a:lnTo>
                  <a:lnTo>
                    <a:pt x="10108" y="482"/>
                  </a:lnTo>
                  <a:lnTo>
                    <a:pt x="10509" y="221"/>
                  </a:lnTo>
                  <a:lnTo>
                    <a:pt x="10810" y="61"/>
                  </a:lnTo>
                  <a:lnTo>
                    <a:pt x="10910" y="21"/>
                  </a:lnTo>
                  <a:lnTo>
                    <a:pt x="10991" y="1"/>
                  </a:lnTo>
                  <a:lnTo>
                    <a:pt x="10991" y="1"/>
                  </a:lnTo>
                  <a:lnTo>
                    <a:pt x="11071" y="21"/>
                  </a:lnTo>
                  <a:lnTo>
                    <a:pt x="11191" y="61"/>
                  </a:lnTo>
                  <a:lnTo>
                    <a:pt x="11492" y="221"/>
                  </a:lnTo>
                  <a:lnTo>
                    <a:pt x="11893" y="482"/>
                  </a:lnTo>
                  <a:lnTo>
                    <a:pt x="12374" y="863"/>
                  </a:lnTo>
                  <a:lnTo>
                    <a:pt x="12956" y="1324"/>
                  </a:lnTo>
                  <a:lnTo>
                    <a:pt x="13598" y="1906"/>
                  </a:lnTo>
                  <a:lnTo>
                    <a:pt x="14300" y="2588"/>
                  </a:lnTo>
                  <a:lnTo>
                    <a:pt x="15082" y="3350"/>
                  </a:lnTo>
                  <a:lnTo>
                    <a:pt x="15884" y="4232"/>
                  </a:lnTo>
                  <a:lnTo>
                    <a:pt x="16726" y="5195"/>
                  </a:lnTo>
                  <a:lnTo>
                    <a:pt x="17589" y="6238"/>
                  </a:lnTo>
                  <a:lnTo>
                    <a:pt x="18471" y="7401"/>
                  </a:lnTo>
                  <a:lnTo>
                    <a:pt x="18912" y="8002"/>
                  </a:lnTo>
                  <a:lnTo>
                    <a:pt x="19373" y="8644"/>
                  </a:lnTo>
                  <a:lnTo>
                    <a:pt x="19815" y="9286"/>
                  </a:lnTo>
                  <a:lnTo>
                    <a:pt x="20256" y="9968"/>
                  </a:lnTo>
                  <a:lnTo>
                    <a:pt x="20697" y="10670"/>
                  </a:lnTo>
                  <a:lnTo>
                    <a:pt x="21138" y="11392"/>
                  </a:lnTo>
                  <a:lnTo>
                    <a:pt x="21559" y="12134"/>
                  </a:lnTo>
                  <a:lnTo>
                    <a:pt x="22001" y="128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11448325" y="4016675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97B4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11448325" y="4016675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11240775" y="4132500"/>
              <a:ext cx="704425" cy="1044875"/>
            </a:xfrm>
            <a:custGeom>
              <a:avLst/>
              <a:gdLst/>
              <a:ahLst/>
              <a:cxnLst/>
              <a:rect l="l" t="t" r="r" b="b"/>
              <a:pathLst>
                <a:path w="28177" h="41795" extrusionOk="0">
                  <a:moveTo>
                    <a:pt x="5415" y="1"/>
                  </a:moveTo>
                  <a:lnTo>
                    <a:pt x="5054" y="662"/>
                  </a:lnTo>
                  <a:lnTo>
                    <a:pt x="4713" y="1324"/>
                  </a:lnTo>
                  <a:lnTo>
                    <a:pt x="4713" y="1324"/>
                  </a:lnTo>
                  <a:lnTo>
                    <a:pt x="5074" y="662"/>
                  </a:lnTo>
                  <a:lnTo>
                    <a:pt x="5415" y="1"/>
                  </a:lnTo>
                  <a:close/>
                  <a:moveTo>
                    <a:pt x="4713" y="1324"/>
                  </a:moveTo>
                  <a:lnTo>
                    <a:pt x="4372" y="2026"/>
                  </a:lnTo>
                  <a:lnTo>
                    <a:pt x="4051" y="2708"/>
                  </a:lnTo>
                  <a:lnTo>
                    <a:pt x="4051" y="2708"/>
                  </a:lnTo>
                  <a:lnTo>
                    <a:pt x="4392" y="2026"/>
                  </a:lnTo>
                  <a:lnTo>
                    <a:pt x="4713" y="1324"/>
                  </a:lnTo>
                  <a:close/>
                  <a:moveTo>
                    <a:pt x="4051" y="2708"/>
                  </a:moveTo>
                  <a:lnTo>
                    <a:pt x="3630" y="3671"/>
                  </a:lnTo>
                  <a:lnTo>
                    <a:pt x="3209" y="4653"/>
                  </a:lnTo>
                  <a:lnTo>
                    <a:pt x="2808" y="5656"/>
                  </a:lnTo>
                  <a:lnTo>
                    <a:pt x="2447" y="6679"/>
                  </a:lnTo>
                  <a:lnTo>
                    <a:pt x="2086" y="7742"/>
                  </a:lnTo>
                  <a:lnTo>
                    <a:pt x="1745" y="8805"/>
                  </a:lnTo>
                  <a:lnTo>
                    <a:pt x="1444" y="9908"/>
                  </a:lnTo>
                  <a:lnTo>
                    <a:pt x="1163" y="11031"/>
                  </a:lnTo>
                  <a:lnTo>
                    <a:pt x="903" y="12194"/>
                  </a:lnTo>
                  <a:lnTo>
                    <a:pt x="682" y="13357"/>
                  </a:lnTo>
                  <a:lnTo>
                    <a:pt x="481" y="14560"/>
                  </a:lnTo>
                  <a:lnTo>
                    <a:pt x="321" y="15784"/>
                  </a:lnTo>
                  <a:lnTo>
                    <a:pt x="181" y="17007"/>
                  </a:lnTo>
                  <a:lnTo>
                    <a:pt x="80" y="18270"/>
                  </a:lnTo>
                  <a:lnTo>
                    <a:pt x="20" y="19554"/>
                  </a:lnTo>
                  <a:lnTo>
                    <a:pt x="0" y="20877"/>
                  </a:lnTo>
                  <a:lnTo>
                    <a:pt x="0" y="20897"/>
                  </a:lnTo>
                  <a:lnTo>
                    <a:pt x="20" y="21539"/>
                  </a:lnTo>
                  <a:lnTo>
                    <a:pt x="40" y="22181"/>
                  </a:lnTo>
                  <a:lnTo>
                    <a:pt x="80" y="22843"/>
                  </a:lnTo>
                  <a:lnTo>
                    <a:pt x="140" y="23505"/>
                  </a:lnTo>
                  <a:lnTo>
                    <a:pt x="201" y="24166"/>
                  </a:lnTo>
                  <a:lnTo>
                    <a:pt x="281" y="24848"/>
                  </a:lnTo>
                  <a:lnTo>
                    <a:pt x="401" y="25510"/>
                  </a:lnTo>
                  <a:lnTo>
                    <a:pt x="501" y="26192"/>
                  </a:lnTo>
                  <a:lnTo>
                    <a:pt x="642" y="26874"/>
                  </a:lnTo>
                  <a:lnTo>
                    <a:pt x="802" y="27535"/>
                  </a:lnTo>
                  <a:lnTo>
                    <a:pt x="963" y="28217"/>
                  </a:lnTo>
                  <a:lnTo>
                    <a:pt x="1143" y="28899"/>
                  </a:lnTo>
                  <a:lnTo>
                    <a:pt x="1344" y="29581"/>
                  </a:lnTo>
                  <a:lnTo>
                    <a:pt x="1564" y="30263"/>
                  </a:lnTo>
                  <a:lnTo>
                    <a:pt x="1785" y="30945"/>
                  </a:lnTo>
                  <a:lnTo>
                    <a:pt x="2046" y="31627"/>
                  </a:lnTo>
                  <a:lnTo>
                    <a:pt x="2306" y="32288"/>
                  </a:lnTo>
                  <a:lnTo>
                    <a:pt x="2587" y="32970"/>
                  </a:lnTo>
                  <a:lnTo>
                    <a:pt x="2868" y="33632"/>
                  </a:lnTo>
                  <a:lnTo>
                    <a:pt x="3189" y="34294"/>
                  </a:lnTo>
                  <a:lnTo>
                    <a:pt x="3510" y="34956"/>
                  </a:lnTo>
                  <a:lnTo>
                    <a:pt x="3851" y="35617"/>
                  </a:lnTo>
                  <a:lnTo>
                    <a:pt x="4212" y="36259"/>
                  </a:lnTo>
                  <a:lnTo>
                    <a:pt x="4593" y="36901"/>
                  </a:lnTo>
                  <a:lnTo>
                    <a:pt x="4994" y="37543"/>
                  </a:lnTo>
                  <a:lnTo>
                    <a:pt x="5395" y="38184"/>
                  </a:lnTo>
                  <a:lnTo>
                    <a:pt x="5836" y="38806"/>
                  </a:lnTo>
                  <a:lnTo>
                    <a:pt x="6277" y="39428"/>
                  </a:lnTo>
                  <a:lnTo>
                    <a:pt x="6738" y="40029"/>
                  </a:lnTo>
                  <a:lnTo>
                    <a:pt x="7200" y="40631"/>
                  </a:lnTo>
                  <a:lnTo>
                    <a:pt x="7701" y="41213"/>
                  </a:lnTo>
                  <a:lnTo>
                    <a:pt x="8202" y="41794"/>
                  </a:lnTo>
                  <a:lnTo>
                    <a:pt x="24627" y="41794"/>
                  </a:lnTo>
                  <a:lnTo>
                    <a:pt x="25128" y="41233"/>
                  </a:lnTo>
                  <a:lnTo>
                    <a:pt x="25610" y="40651"/>
                  </a:lnTo>
                  <a:lnTo>
                    <a:pt x="26071" y="40050"/>
                  </a:lnTo>
                  <a:lnTo>
                    <a:pt x="26532" y="39448"/>
                  </a:lnTo>
                  <a:lnTo>
                    <a:pt x="26973" y="38846"/>
                  </a:lnTo>
                  <a:lnTo>
                    <a:pt x="27395" y="38225"/>
                  </a:lnTo>
                  <a:lnTo>
                    <a:pt x="27796" y="37603"/>
                  </a:lnTo>
                  <a:lnTo>
                    <a:pt x="28177" y="36981"/>
                  </a:lnTo>
                  <a:lnTo>
                    <a:pt x="27475" y="36901"/>
                  </a:lnTo>
                  <a:lnTo>
                    <a:pt x="26753" y="36801"/>
                  </a:lnTo>
                  <a:lnTo>
                    <a:pt x="26051" y="36680"/>
                  </a:lnTo>
                  <a:lnTo>
                    <a:pt x="25349" y="36540"/>
                  </a:lnTo>
                  <a:lnTo>
                    <a:pt x="24667" y="36380"/>
                  </a:lnTo>
                  <a:lnTo>
                    <a:pt x="23965" y="36199"/>
                  </a:lnTo>
                  <a:lnTo>
                    <a:pt x="23283" y="35999"/>
                  </a:lnTo>
                  <a:lnTo>
                    <a:pt x="22601" y="35778"/>
                  </a:lnTo>
                  <a:lnTo>
                    <a:pt x="21940" y="35517"/>
                  </a:lnTo>
                  <a:lnTo>
                    <a:pt x="21278" y="35256"/>
                  </a:lnTo>
                  <a:lnTo>
                    <a:pt x="20636" y="34976"/>
                  </a:lnTo>
                  <a:lnTo>
                    <a:pt x="19994" y="34655"/>
                  </a:lnTo>
                  <a:lnTo>
                    <a:pt x="19353" y="34334"/>
                  </a:lnTo>
                  <a:lnTo>
                    <a:pt x="18731" y="33993"/>
                  </a:lnTo>
                  <a:lnTo>
                    <a:pt x="18129" y="33612"/>
                  </a:lnTo>
                  <a:lnTo>
                    <a:pt x="17528" y="33231"/>
                  </a:lnTo>
                  <a:lnTo>
                    <a:pt x="17066" y="33251"/>
                  </a:lnTo>
                  <a:lnTo>
                    <a:pt x="16084" y="33251"/>
                  </a:lnTo>
                  <a:lnTo>
                    <a:pt x="15582" y="33211"/>
                  </a:lnTo>
                  <a:lnTo>
                    <a:pt x="15101" y="33151"/>
                  </a:lnTo>
                  <a:lnTo>
                    <a:pt x="14620" y="33071"/>
                  </a:lnTo>
                  <a:lnTo>
                    <a:pt x="14159" y="32970"/>
                  </a:lnTo>
                  <a:lnTo>
                    <a:pt x="13697" y="32850"/>
                  </a:lnTo>
                  <a:lnTo>
                    <a:pt x="13256" y="32710"/>
                  </a:lnTo>
                  <a:lnTo>
                    <a:pt x="12815" y="32529"/>
                  </a:lnTo>
                  <a:lnTo>
                    <a:pt x="12394" y="32349"/>
                  </a:lnTo>
                  <a:lnTo>
                    <a:pt x="11993" y="32148"/>
                  </a:lnTo>
                  <a:lnTo>
                    <a:pt x="11592" y="31947"/>
                  </a:lnTo>
                  <a:lnTo>
                    <a:pt x="11211" y="31707"/>
                  </a:lnTo>
                  <a:lnTo>
                    <a:pt x="10850" y="31466"/>
                  </a:lnTo>
                  <a:lnTo>
                    <a:pt x="10489" y="31205"/>
                  </a:lnTo>
                  <a:lnTo>
                    <a:pt x="10148" y="30925"/>
                  </a:lnTo>
                  <a:lnTo>
                    <a:pt x="9827" y="30644"/>
                  </a:lnTo>
                  <a:lnTo>
                    <a:pt x="9526" y="30343"/>
                  </a:lnTo>
                  <a:lnTo>
                    <a:pt x="9225" y="30022"/>
                  </a:lnTo>
                  <a:lnTo>
                    <a:pt x="8944" y="29701"/>
                  </a:lnTo>
                  <a:lnTo>
                    <a:pt x="8684" y="29380"/>
                  </a:lnTo>
                  <a:lnTo>
                    <a:pt x="8423" y="29040"/>
                  </a:lnTo>
                  <a:lnTo>
                    <a:pt x="8202" y="28679"/>
                  </a:lnTo>
                  <a:lnTo>
                    <a:pt x="7982" y="28338"/>
                  </a:lnTo>
                  <a:lnTo>
                    <a:pt x="7781" y="27977"/>
                  </a:lnTo>
                  <a:lnTo>
                    <a:pt x="7601" y="27596"/>
                  </a:lnTo>
                  <a:lnTo>
                    <a:pt x="7440" y="27215"/>
                  </a:lnTo>
                  <a:lnTo>
                    <a:pt x="7300" y="26854"/>
                  </a:lnTo>
                  <a:lnTo>
                    <a:pt x="7160" y="26473"/>
                  </a:lnTo>
                  <a:lnTo>
                    <a:pt x="7059" y="26071"/>
                  </a:lnTo>
                  <a:lnTo>
                    <a:pt x="6979" y="25690"/>
                  </a:lnTo>
                  <a:lnTo>
                    <a:pt x="6899" y="25309"/>
                  </a:lnTo>
                  <a:lnTo>
                    <a:pt x="6839" y="24928"/>
                  </a:lnTo>
                  <a:lnTo>
                    <a:pt x="6799" y="24487"/>
                  </a:lnTo>
                  <a:lnTo>
                    <a:pt x="6799" y="24066"/>
                  </a:lnTo>
                  <a:lnTo>
                    <a:pt x="6799" y="23645"/>
                  </a:lnTo>
                  <a:lnTo>
                    <a:pt x="6799" y="23204"/>
                  </a:lnTo>
                  <a:lnTo>
                    <a:pt x="6839" y="22803"/>
                  </a:lnTo>
                  <a:lnTo>
                    <a:pt x="6899" y="22381"/>
                  </a:lnTo>
                  <a:lnTo>
                    <a:pt x="6959" y="21960"/>
                  </a:lnTo>
                  <a:lnTo>
                    <a:pt x="7059" y="21559"/>
                  </a:lnTo>
                  <a:lnTo>
                    <a:pt x="7160" y="21158"/>
                  </a:lnTo>
                  <a:lnTo>
                    <a:pt x="7280" y="20777"/>
                  </a:lnTo>
                  <a:lnTo>
                    <a:pt x="7400" y="20376"/>
                  </a:lnTo>
                  <a:lnTo>
                    <a:pt x="7561" y="19995"/>
                  </a:lnTo>
                  <a:lnTo>
                    <a:pt x="7721" y="19634"/>
                  </a:lnTo>
                  <a:lnTo>
                    <a:pt x="7902" y="19273"/>
                  </a:lnTo>
                  <a:lnTo>
                    <a:pt x="8102" y="18912"/>
                  </a:lnTo>
                  <a:lnTo>
                    <a:pt x="8303" y="18551"/>
                  </a:lnTo>
                  <a:lnTo>
                    <a:pt x="8142" y="17709"/>
                  </a:lnTo>
                  <a:lnTo>
                    <a:pt x="8002" y="16866"/>
                  </a:lnTo>
                  <a:lnTo>
                    <a:pt x="7881" y="16004"/>
                  </a:lnTo>
                  <a:lnTo>
                    <a:pt x="7801" y="15142"/>
                  </a:lnTo>
                  <a:lnTo>
                    <a:pt x="7721" y="14279"/>
                  </a:lnTo>
                  <a:lnTo>
                    <a:pt x="7681" y="13417"/>
                  </a:lnTo>
                  <a:lnTo>
                    <a:pt x="7641" y="12555"/>
                  </a:lnTo>
                  <a:lnTo>
                    <a:pt x="7641" y="11692"/>
                  </a:lnTo>
                  <a:lnTo>
                    <a:pt x="7661" y="10810"/>
                  </a:lnTo>
                  <a:lnTo>
                    <a:pt x="7681" y="9948"/>
                  </a:lnTo>
                  <a:lnTo>
                    <a:pt x="7741" y="9085"/>
                  </a:lnTo>
                  <a:lnTo>
                    <a:pt x="7821" y="8223"/>
                  </a:lnTo>
                  <a:lnTo>
                    <a:pt x="7902" y="7361"/>
                  </a:lnTo>
                  <a:lnTo>
                    <a:pt x="8002" y="6518"/>
                  </a:lnTo>
                  <a:lnTo>
                    <a:pt x="8142" y="5656"/>
                  </a:lnTo>
                  <a:lnTo>
                    <a:pt x="8283" y="4814"/>
                  </a:lnTo>
                  <a:lnTo>
                    <a:pt x="7701" y="4593"/>
                  </a:lnTo>
                  <a:lnTo>
                    <a:pt x="7139" y="4372"/>
                  </a:lnTo>
                  <a:lnTo>
                    <a:pt x="6598" y="4132"/>
                  </a:lnTo>
                  <a:lnTo>
                    <a:pt x="6057" y="3871"/>
                  </a:lnTo>
                  <a:lnTo>
                    <a:pt x="5535" y="3610"/>
                  </a:lnTo>
                  <a:lnTo>
                    <a:pt x="5014" y="3310"/>
                  </a:lnTo>
                  <a:lnTo>
                    <a:pt x="4532" y="3029"/>
                  </a:lnTo>
                  <a:lnTo>
                    <a:pt x="4051" y="2708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11240775" y="4017200"/>
              <a:ext cx="704425" cy="1160175"/>
            </a:xfrm>
            <a:custGeom>
              <a:avLst/>
              <a:gdLst/>
              <a:ahLst/>
              <a:cxnLst/>
              <a:rect l="l" t="t" r="r" b="b"/>
              <a:pathLst>
                <a:path w="28177" h="46407" fill="none" extrusionOk="0">
                  <a:moveTo>
                    <a:pt x="8303" y="0"/>
                  </a:moveTo>
                  <a:lnTo>
                    <a:pt x="8303" y="0"/>
                  </a:lnTo>
                  <a:lnTo>
                    <a:pt x="7581" y="1063"/>
                  </a:lnTo>
                  <a:lnTo>
                    <a:pt x="6839" y="2186"/>
                  </a:lnTo>
                  <a:lnTo>
                    <a:pt x="6117" y="3369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054" y="5274"/>
                  </a:lnTo>
                  <a:lnTo>
                    <a:pt x="4713" y="5936"/>
                  </a:lnTo>
                  <a:lnTo>
                    <a:pt x="4372" y="6638"/>
                  </a:lnTo>
                  <a:lnTo>
                    <a:pt x="4051" y="7320"/>
                  </a:lnTo>
                  <a:lnTo>
                    <a:pt x="4051" y="7320"/>
                  </a:lnTo>
                  <a:lnTo>
                    <a:pt x="3630" y="8283"/>
                  </a:lnTo>
                  <a:lnTo>
                    <a:pt x="3209" y="9265"/>
                  </a:lnTo>
                  <a:lnTo>
                    <a:pt x="2808" y="10268"/>
                  </a:lnTo>
                  <a:lnTo>
                    <a:pt x="2447" y="11291"/>
                  </a:lnTo>
                  <a:lnTo>
                    <a:pt x="2086" y="12354"/>
                  </a:lnTo>
                  <a:lnTo>
                    <a:pt x="1745" y="13417"/>
                  </a:lnTo>
                  <a:lnTo>
                    <a:pt x="1444" y="14520"/>
                  </a:lnTo>
                  <a:lnTo>
                    <a:pt x="1163" y="15643"/>
                  </a:lnTo>
                  <a:lnTo>
                    <a:pt x="903" y="16806"/>
                  </a:lnTo>
                  <a:lnTo>
                    <a:pt x="682" y="17969"/>
                  </a:lnTo>
                  <a:lnTo>
                    <a:pt x="481" y="19172"/>
                  </a:lnTo>
                  <a:lnTo>
                    <a:pt x="321" y="20396"/>
                  </a:lnTo>
                  <a:lnTo>
                    <a:pt x="181" y="21619"/>
                  </a:lnTo>
                  <a:lnTo>
                    <a:pt x="80" y="22882"/>
                  </a:lnTo>
                  <a:lnTo>
                    <a:pt x="20" y="24166"/>
                  </a:lnTo>
                  <a:lnTo>
                    <a:pt x="0" y="25489"/>
                  </a:lnTo>
                  <a:lnTo>
                    <a:pt x="0" y="25489"/>
                  </a:lnTo>
                  <a:lnTo>
                    <a:pt x="0" y="25509"/>
                  </a:lnTo>
                  <a:lnTo>
                    <a:pt x="0" y="25509"/>
                  </a:lnTo>
                  <a:lnTo>
                    <a:pt x="20" y="26151"/>
                  </a:lnTo>
                  <a:lnTo>
                    <a:pt x="40" y="26793"/>
                  </a:lnTo>
                  <a:lnTo>
                    <a:pt x="80" y="27455"/>
                  </a:lnTo>
                  <a:lnTo>
                    <a:pt x="140" y="28117"/>
                  </a:lnTo>
                  <a:lnTo>
                    <a:pt x="201" y="28778"/>
                  </a:lnTo>
                  <a:lnTo>
                    <a:pt x="281" y="29460"/>
                  </a:lnTo>
                  <a:lnTo>
                    <a:pt x="401" y="30122"/>
                  </a:lnTo>
                  <a:lnTo>
                    <a:pt x="501" y="30804"/>
                  </a:lnTo>
                  <a:lnTo>
                    <a:pt x="642" y="31486"/>
                  </a:lnTo>
                  <a:lnTo>
                    <a:pt x="802" y="32147"/>
                  </a:lnTo>
                  <a:lnTo>
                    <a:pt x="963" y="32829"/>
                  </a:lnTo>
                  <a:lnTo>
                    <a:pt x="1143" y="33511"/>
                  </a:lnTo>
                  <a:lnTo>
                    <a:pt x="1344" y="34193"/>
                  </a:lnTo>
                  <a:lnTo>
                    <a:pt x="1564" y="34875"/>
                  </a:lnTo>
                  <a:lnTo>
                    <a:pt x="1785" y="35557"/>
                  </a:lnTo>
                  <a:lnTo>
                    <a:pt x="2046" y="36239"/>
                  </a:lnTo>
                  <a:lnTo>
                    <a:pt x="2306" y="36900"/>
                  </a:lnTo>
                  <a:lnTo>
                    <a:pt x="2587" y="37582"/>
                  </a:lnTo>
                  <a:lnTo>
                    <a:pt x="2868" y="38244"/>
                  </a:lnTo>
                  <a:lnTo>
                    <a:pt x="3189" y="38906"/>
                  </a:lnTo>
                  <a:lnTo>
                    <a:pt x="3510" y="39568"/>
                  </a:lnTo>
                  <a:lnTo>
                    <a:pt x="3851" y="40229"/>
                  </a:lnTo>
                  <a:lnTo>
                    <a:pt x="4212" y="40871"/>
                  </a:lnTo>
                  <a:lnTo>
                    <a:pt x="4593" y="41513"/>
                  </a:lnTo>
                  <a:lnTo>
                    <a:pt x="4994" y="42155"/>
                  </a:lnTo>
                  <a:lnTo>
                    <a:pt x="5395" y="42796"/>
                  </a:lnTo>
                  <a:lnTo>
                    <a:pt x="5836" y="43418"/>
                  </a:lnTo>
                  <a:lnTo>
                    <a:pt x="6277" y="44040"/>
                  </a:lnTo>
                  <a:lnTo>
                    <a:pt x="6738" y="44641"/>
                  </a:lnTo>
                  <a:lnTo>
                    <a:pt x="7200" y="45243"/>
                  </a:lnTo>
                  <a:lnTo>
                    <a:pt x="7701" y="45825"/>
                  </a:lnTo>
                  <a:lnTo>
                    <a:pt x="8202" y="46406"/>
                  </a:lnTo>
                  <a:lnTo>
                    <a:pt x="24627" y="46406"/>
                  </a:lnTo>
                  <a:lnTo>
                    <a:pt x="24627" y="46406"/>
                  </a:lnTo>
                  <a:lnTo>
                    <a:pt x="25128" y="45845"/>
                  </a:lnTo>
                  <a:lnTo>
                    <a:pt x="25610" y="45263"/>
                  </a:lnTo>
                  <a:lnTo>
                    <a:pt x="26071" y="44662"/>
                  </a:lnTo>
                  <a:lnTo>
                    <a:pt x="26532" y="44060"/>
                  </a:lnTo>
                  <a:lnTo>
                    <a:pt x="26973" y="43458"/>
                  </a:lnTo>
                  <a:lnTo>
                    <a:pt x="27395" y="42837"/>
                  </a:lnTo>
                  <a:lnTo>
                    <a:pt x="27796" y="42215"/>
                  </a:lnTo>
                  <a:lnTo>
                    <a:pt x="28177" y="41593"/>
                  </a:lnTo>
                  <a:lnTo>
                    <a:pt x="28177" y="41593"/>
                  </a:lnTo>
                  <a:lnTo>
                    <a:pt x="27475" y="41513"/>
                  </a:lnTo>
                  <a:lnTo>
                    <a:pt x="26753" y="41413"/>
                  </a:lnTo>
                  <a:lnTo>
                    <a:pt x="26051" y="41292"/>
                  </a:lnTo>
                  <a:lnTo>
                    <a:pt x="25349" y="41152"/>
                  </a:lnTo>
                  <a:lnTo>
                    <a:pt x="24667" y="40992"/>
                  </a:lnTo>
                  <a:lnTo>
                    <a:pt x="23965" y="40811"/>
                  </a:lnTo>
                  <a:lnTo>
                    <a:pt x="23283" y="40611"/>
                  </a:lnTo>
                  <a:lnTo>
                    <a:pt x="22601" y="40390"/>
                  </a:lnTo>
                  <a:lnTo>
                    <a:pt x="21940" y="40129"/>
                  </a:lnTo>
                  <a:lnTo>
                    <a:pt x="21278" y="39868"/>
                  </a:lnTo>
                  <a:lnTo>
                    <a:pt x="20636" y="39588"/>
                  </a:lnTo>
                  <a:lnTo>
                    <a:pt x="19994" y="39267"/>
                  </a:lnTo>
                  <a:lnTo>
                    <a:pt x="19353" y="38946"/>
                  </a:lnTo>
                  <a:lnTo>
                    <a:pt x="18731" y="38605"/>
                  </a:lnTo>
                  <a:lnTo>
                    <a:pt x="18129" y="38224"/>
                  </a:lnTo>
                  <a:lnTo>
                    <a:pt x="17528" y="37843"/>
                  </a:lnTo>
                  <a:lnTo>
                    <a:pt x="17528" y="37843"/>
                  </a:lnTo>
                  <a:lnTo>
                    <a:pt x="17066" y="37863"/>
                  </a:lnTo>
                  <a:lnTo>
                    <a:pt x="16605" y="37863"/>
                  </a:lnTo>
                  <a:lnTo>
                    <a:pt x="16605" y="37863"/>
                  </a:lnTo>
                  <a:lnTo>
                    <a:pt x="16084" y="37863"/>
                  </a:lnTo>
                  <a:lnTo>
                    <a:pt x="15582" y="37823"/>
                  </a:lnTo>
                  <a:lnTo>
                    <a:pt x="15101" y="37763"/>
                  </a:lnTo>
                  <a:lnTo>
                    <a:pt x="14620" y="37683"/>
                  </a:lnTo>
                  <a:lnTo>
                    <a:pt x="14159" y="37582"/>
                  </a:lnTo>
                  <a:lnTo>
                    <a:pt x="13697" y="37462"/>
                  </a:lnTo>
                  <a:lnTo>
                    <a:pt x="13256" y="37322"/>
                  </a:lnTo>
                  <a:lnTo>
                    <a:pt x="12815" y="37141"/>
                  </a:lnTo>
                  <a:lnTo>
                    <a:pt x="12394" y="36961"/>
                  </a:lnTo>
                  <a:lnTo>
                    <a:pt x="11993" y="36760"/>
                  </a:lnTo>
                  <a:lnTo>
                    <a:pt x="11592" y="36559"/>
                  </a:lnTo>
                  <a:lnTo>
                    <a:pt x="11211" y="36319"/>
                  </a:lnTo>
                  <a:lnTo>
                    <a:pt x="10850" y="36078"/>
                  </a:lnTo>
                  <a:lnTo>
                    <a:pt x="10489" y="35817"/>
                  </a:lnTo>
                  <a:lnTo>
                    <a:pt x="10148" y="35537"/>
                  </a:lnTo>
                  <a:lnTo>
                    <a:pt x="9827" y="35256"/>
                  </a:lnTo>
                  <a:lnTo>
                    <a:pt x="9526" y="34955"/>
                  </a:lnTo>
                  <a:lnTo>
                    <a:pt x="9225" y="34634"/>
                  </a:lnTo>
                  <a:lnTo>
                    <a:pt x="8944" y="34313"/>
                  </a:lnTo>
                  <a:lnTo>
                    <a:pt x="8684" y="33992"/>
                  </a:lnTo>
                  <a:lnTo>
                    <a:pt x="8423" y="33652"/>
                  </a:lnTo>
                  <a:lnTo>
                    <a:pt x="8202" y="33291"/>
                  </a:lnTo>
                  <a:lnTo>
                    <a:pt x="7982" y="32950"/>
                  </a:lnTo>
                  <a:lnTo>
                    <a:pt x="7781" y="32589"/>
                  </a:lnTo>
                  <a:lnTo>
                    <a:pt x="7601" y="32208"/>
                  </a:lnTo>
                  <a:lnTo>
                    <a:pt x="7440" y="31827"/>
                  </a:lnTo>
                  <a:lnTo>
                    <a:pt x="7300" y="31466"/>
                  </a:lnTo>
                  <a:lnTo>
                    <a:pt x="7160" y="31085"/>
                  </a:lnTo>
                  <a:lnTo>
                    <a:pt x="7059" y="30683"/>
                  </a:lnTo>
                  <a:lnTo>
                    <a:pt x="6979" y="30302"/>
                  </a:lnTo>
                  <a:lnTo>
                    <a:pt x="6899" y="29921"/>
                  </a:lnTo>
                  <a:lnTo>
                    <a:pt x="6839" y="29540"/>
                  </a:lnTo>
                  <a:lnTo>
                    <a:pt x="6839" y="29540"/>
                  </a:lnTo>
                  <a:lnTo>
                    <a:pt x="6799" y="29099"/>
                  </a:lnTo>
                  <a:lnTo>
                    <a:pt x="6799" y="28678"/>
                  </a:lnTo>
                  <a:lnTo>
                    <a:pt x="6799" y="28257"/>
                  </a:lnTo>
                  <a:lnTo>
                    <a:pt x="6799" y="27816"/>
                  </a:lnTo>
                  <a:lnTo>
                    <a:pt x="6839" y="27415"/>
                  </a:lnTo>
                  <a:lnTo>
                    <a:pt x="6899" y="26993"/>
                  </a:lnTo>
                  <a:lnTo>
                    <a:pt x="6959" y="26572"/>
                  </a:lnTo>
                  <a:lnTo>
                    <a:pt x="7059" y="26171"/>
                  </a:lnTo>
                  <a:lnTo>
                    <a:pt x="7160" y="25770"/>
                  </a:lnTo>
                  <a:lnTo>
                    <a:pt x="7280" y="25389"/>
                  </a:lnTo>
                  <a:lnTo>
                    <a:pt x="7400" y="24988"/>
                  </a:lnTo>
                  <a:lnTo>
                    <a:pt x="7561" y="24607"/>
                  </a:lnTo>
                  <a:lnTo>
                    <a:pt x="7721" y="24246"/>
                  </a:lnTo>
                  <a:lnTo>
                    <a:pt x="7902" y="23885"/>
                  </a:lnTo>
                  <a:lnTo>
                    <a:pt x="8102" y="23524"/>
                  </a:lnTo>
                  <a:lnTo>
                    <a:pt x="8303" y="23163"/>
                  </a:lnTo>
                  <a:lnTo>
                    <a:pt x="8303" y="23163"/>
                  </a:lnTo>
                  <a:lnTo>
                    <a:pt x="8142" y="22321"/>
                  </a:lnTo>
                  <a:lnTo>
                    <a:pt x="8002" y="21478"/>
                  </a:lnTo>
                  <a:lnTo>
                    <a:pt x="7881" y="20616"/>
                  </a:lnTo>
                  <a:lnTo>
                    <a:pt x="7801" y="19754"/>
                  </a:lnTo>
                  <a:lnTo>
                    <a:pt x="7721" y="18891"/>
                  </a:lnTo>
                  <a:lnTo>
                    <a:pt x="7681" y="18029"/>
                  </a:lnTo>
                  <a:lnTo>
                    <a:pt x="7641" y="17167"/>
                  </a:lnTo>
                  <a:lnTo>
                    <a:pt x="7641" y="16304"/>
                  </a:lnTo>
                  <a:lnTo>
                    <a:pt x="7661" y="15422"/>
                  </a:lnTo>
                  <a:lnTo>
                    <a:pt x="7681" y="14560"/>
                  </a:lnTo>
                  <a:lnTo>
                    <a:pt x="7741" y="13697"/>
                  </a:lnTo>
                  <a:lnTo>
                    <a:pt x="7821" y="12835"/>
                  </a:lnTo>
                  <a:lnTo>
                    <a:pt x="7902" y="11973"/>
                  </a:lnTo>
                  <a:lnTo>
                    <a:pt x="8002" y="11130"/>
                  </a:lnTo>
                  <a:lnTo>
                    <a:pt x="8142" y="10268"/>
                  </a:lnTo>
                  <a:lnTo>
                    <a:pt x="8283" y="9426"/>
                  </a:lnTo>
                  <a:lnTo>
                    <a:pt x="8283" y="9426"/>
                  </a:lnTo>
                  <a:lnTo>
                    <a:pt x="7701" y="9205"/>
                  </a:lnTo>
                  <a:lnTo>
                    <a:pt x="7139" y="8984"/>
                  </a:lnTo>
                  <a:lnTo>
                    <a:pt x="6598" y="8744"/>
                  </a:lnTo>
                  <a:lnTo>
                    <a:pt x="6057" y="8483"/>
                  </a:lnTo>
                  <a:lnTo>
                    <a:pt x="5535" y="8222"/>
                  </a:lnTo>
                  <a:lnTo>
                    <a:pt x="5014" y="7922"/>
                  </a:lnTo>
                  <a:lnTo>
                    <a:pt x="4532" y="7641"/>
                  </a:lnTo>
                  <a:lnTo>
                    <a:pt x="4051" y="7320"/>
                  </a:lnTo>
                  <a:lnTo>
                    <a:pt x="4051" y="7320"/>
                  </a:lnTo>
                  <a:lnTo>
                    <a:pt x="4392" y="6638"/>
                  </a:lnTo>
                  <a:lnTo>
                    <a:pt x="4713" y="5936"/>
                  </a:lnTo>
                  <a:lnTo>
                    <a:pt x="5074" y="5274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6117" y="3369"/>
                  </a:lnTo>
                  <a:lnTo>
                    <a:pt x="6839" y="2186"/>
                  </a:lnTo>
                  <a:lnTo>
                    <a:pt x="7581" y="1063"/>
                  </a:lnTo>
                  <a:lnTo>
                    <a:pt x="830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11342050" y="4132500"/>
              <a:ext cx="120350" cy="120350"/>
            </a:xfrm>
            <a:custGeom>
              <a:avLst/>
              <a:gdLst/>
              <a:ahLst/>
              <a:cxnLst/>
              <a:rect l="l" t="t" r="r" b="b"/>
              <a:pathLst>
                <a:path w="4814" h="4814" extrusionOk="0">
                  <a:moveTo>
                    <a:pt x="1364" y="1"/>
                  </a:moveTo>
                  <a:lnTo>
                    <a:pt x="1023" y="662"/>
                  </a:lnTo>
                  <a:lnTo>
                    <a:pt x="662" y="1324"/>
                  </a:lnTo>
                  <a:lnTo>
                    <a:pt x="341" y="2026"/>
                  </a:lnTo>
                  <a:lnTo>
                    <a:pt x="0" y="2708"/>
                  </a:lnTo>
                  <a:lnTo>
                    <a:pt x="481" y="3029"/>
                  </a:lnTo>
                  <a:lnTo>
                    <a:pt x="963" y="3310"/>
                  </a:lnTo>
                  <a:lnTo>
                    <a:pt x="1484" y="3610"/>
                  </a:lnTo>
                  <a:lnTo>
                    <a:pt x="2006" y="3871"/>
                  </a:lnTo>
                  <a:lnTo>
                    <a:pt x="2547" y="4132"/>
                  </a:lnTo>
                  <a:lnTo>
                    <a:pt x="3088" y="4372"/>
                  </a:lnTo>
                  <a:lnTo>
                    <a:pt x="3650" y="4593"/>
                  </a:lnTo>
                  <a:lnTo>
                    <a:pt x="4232" y="4814"/>
                  </a:lnTo>
                  <a:lnTo>
                    <a:pt x="4492" y="3470"/>
                  </a:lnTo>
                  <a:lnTo>
                    <a:pt x="4813" y="2126"/>
                  </a:lnTo>
                  <a:lnTo>
                    <a:pt x="4332" y="1906"/>
                  </a:lnTo>
                  <a:lnTo>
                    <a:pt x="3851" y="1665"/>
                  </a:lnTo>
                  <a:lnTo>
                    <a:pt x="3409" y="1424"/>
                  </a:lnTo>
                  <a:lnTo>
                    <a:pt x="2968" y="1164"/>
                  </a:lnTo>
                  <a:lnTo>
                    <a:pt x="2527" y="903"/>
                  </a:lnTo>
                  <a:lnTo>
                    <a:pt x="2126" y="602"/>
                  </a:lnTo>
                  <a:lnTo>
                    <a:pt x="1745" y="321"/>
                  </a:lnTo>
                  <a:lnTo>
                    <a:pt x="13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11342050" y="4132500"/>
              <a:ext cx="120350" cy="120350"/>
            </a:xfrm>
            <a:custGeom>
              <a:avLst/>
              <a:gdLst/>
              <a:ahLst/>
              <a:cxnLst/>
              <a:rect l="l" t="t" r="r" b="b"/>
              <a:pathLst>
                <a:path w="4814" h="4814" fill="none" extrusionOk="0">
                  <a:moveTo>
                    <a:pt x="1364" y="1"/>
                  </a:moveTo>
                  <a:lnTo>
                    <a:pt x="1364" y="1"/>
                  </a:lnTo>
                  <a:lnTo>
                    <a:pt x="1364" y="1"/>
                  </a:lnTo>
                  <a:lnTo>
                    <a:pt x="1023" y="662"/>
                  </a:lnTo>
                  <a:lnTo>
                    <a:pt x="662" y="1324"/>
                  </a:lnTo>
                  <a:lnTo>
                    <a:pt x="341" y="2026"/>
                  </a:lnTo>
                  <a:lnTo>
                    <a:pt x="0" y="2708"/>
                  </a:lnTo>
                  <a:lnTo>
                    <a:pt x="0" y="2708"/>
                  </a:lnTo>
                  <a:lnTo>
                    <a:pt x="481" y="3029"/>
                  </a:lnTo>
                  <a:lnTo>
                    <a:pt x="963" y="3310"/>
                  </a:lnTo>
                  <a:lnTo>
                    <a:pt x="1484" y="3610"/>
                  </a:lnTo>
                  <a:lnTo>
                    <a:pt x="2006" y="3871"/>
                  </a:lnTo>
                  <a:lnTo>
                    <a:pt x="2547" y="4132"/>
                  </a:lnTo>
                  <a:lnTo>
                    <a:pt x="3088" y="4372"/>
                  </a:lnTo>
                  <a:lnTo>
                    <a:pt x="3650" y="4593"/>
                  </a:lnTo>
                  <a:lnTo>
                    <a:pt x="4232" y="4814"/>
                  </a:lnTo>
                  <a:lnTo>
                    <a:pt x="4232" y="4814"/>
                  </a:lnTo>
                  <a:lnTo>
                    <a:pt x="4492" y="3470"/>
                  </a:lnTo>
                  <a:lnTo>
                    <a:pt x="4813" y="2126"/>
                  </a:lnTo>
                  <a:lnTo>
                    <a:pt x="4813" y="2126"/>
                  </a:lnTo>
                  <a:lnTo>
                    <a:pt x="4332" y="1906"/>
                  </a:lnTo>
                  <a:lnTo>
                    <a:pt x="3851" y="1665"/>
                  </a:lnTo>
                  <a:lnTo>
                    <a:pt x="3409" y="1424"/>
                  </a:lnTo>
                  <a:lnTo>
                    <a:pt x="2968" y="1164"/>
                  </a:lnTo>
                  <a:lnTo>
                    <a:pt x="2527" y="903"/>
                  </a:lnTo>
                  <a:lnTo>
                    <a:pt x="2126" y="602"/>
                  </a:lnTo>
                  <a:lnTo>
                    <a:pt x="1745" y="321"/>
                  </a:lnTo>
                  <a:lnTo>
                    <a:pt x="13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11376125" y="3824675"/>
              <a:ext cx="250725" cy="361000"/>
            </a:xfrm>
            <a:custGeom>
              <a:avLst/>
              <a:gdLst/>
              <a:ahLst/>
              <a:cxnLst/>
              <a:rect l="l" t="t" r="r" b="b"/>
              <a:pathLst>
                <a:path w="10029" h="14440" extrusionOk="0">
                  <a:moveTo>
                    <a:pt x="10028" y="0"/>
                  </a:moveTo>
                  <a:lnTo>
                    <a:pt x="9406" y="461"/>
                  </a:lnTo>
                  <a:lnTo>
                    <a:pt x="8684" y="1083"/>
                  </a:lnTo>
                  <a:lnTo>
                    <a:pt x="7862" y="1845"/>
                  </a:lnTo>
                  <a:lnTo>
                    <a:pt x="7421" y="2286"/>
                  </a:lnTo>
                  <a:lnTo>
                    <a:pt x="6980" y="2748"/>
                  </a:lnTo>
                  <a:lnTo>
                    <a:pt x="6498" y="3249"/>
                  </a:lnTo>
                  <a:lnTo>
                    <a:pt x="6017" y="3770"/>
                  </a:lnTo>
                  <a:lnTo>
                    <a:pt x="5516" y="4352"/>
                  </a:lnTo>
                  <a:lnTo>
                    <a:pt x="4994" y="4954"/>
                  </a:lnTo>
                  <a:lnTo>
                    <a:pt x="4493" y="5575"/>
                  </a:lnTo>
                  <a:lnTo>
                    <a:pt x="3952" y="6257"/>
                  </a:lnTo>
                  <a:lnTo>
                    <a:pt x="3430" y="6959"/>
                  </a:lnTo>
                  <a:lnTo>
                    <a:pt x="2909" y="7681"/>
                  </a:lnTo>
                  <a:lnTo>
                    <a:pt x="2889" y="7701"/>
                  </a:lnTo>
                  <a:lnTo>
                    <a:pt x="2167" y="8764"/>
                  </a:lnTo>
                  <a:lnTo>
                    <a:pt x="1425" y="9887"/>
                  </a:lnTo>
                  <a:lnTo>
                    <a:pt x="703" y="11070"/>
                  </a:lnTo>
                  <a:lnTo>
                    <a:pt x="1" y="12314"/>
                  </a:lnTo>
                  <a:lnTo>
                    <a:pt x="382" y="12634"/>
                  </a:lnTo>
                  <a:lnTo>
                    <a:pt x="763" y="12915"/>
                  </a:lnTo>
                  <a:lnTo>
                    <a:pt x="1164" y="13216"/>
                  </a:lnTo>
                  <a:lnTo>
                    <a:pt x="1605" y="13477"/>
                  </a:lnTo>
                  <a:lnTo>
                    <a:pt x="2046" y="13737"/>
                  </a:lnTo>
                  <a:lnTo>
                    <a:pt x="2488" y="13978"/>
                  </a:lnTo>
                  <a:lnTo>
                    <a:pt x="2969" y="14219"/>
                  </a:lnTo>
                  <a:lnTo>
                    <a:pt x="3450" y="14439"/>
                  </a:lnTo>
                  <a:lnTo>
                    <a:pt x="3570" y="13978"/>
                  </a:lnTo>
                  <a:lnTo>
                    <a:pt x="3891" y="12815"/>
                  </a:lnTo>
                  <a:lnTo>
                    <a:pt x="3711" y="12715"/>
                  </a:lnTo>
                  <a:lnTo>
                    <a:pt x="3550" y="12594"/>
                  </a:lnTo>
                  <a:lnTo>
                    <a:pt x="3410" y="12474"/>
                  </a:lnTo>
                  <a:lnTo>
                    <a:pt x="3290" y="12314"/>
                  </a:lnTo>
                  <a:lnTo>
                    <a:pt x="3189" y="12153"/>
                  </a:lnTo>
                  <a:lnTo>
                    <a:pt x="3109" y="11993"/>
                  </a:lnTo>
                  <a:lnTo>
                    <a:pt x="3049" y="11832"/>
                  </a:lnTo>
                  <a:lnTo>
                    <a:pt x="3009" y="11652"/>
                  </a:lnTo>
                  <a:lnTo>
                    <a:pt x="3009" y="11491"/>
                  </a:lnTo>
                  <a:lnTo>
                    <a:pt x="3009" y="11311"/>
                  </a:lnTo>
                  <a:lnTo>
                    <a:pt x="3029" y="11150"/>
                  </a:lnTo>
                  <a:lnTo>
                    <a:pt x="3089" y="11010"/>
                  </a:lnTo>
                  <a:lnTo>
                    <a:pt x="3129" y="10850"/>
                  </a:lnTo>
                  <a:lnTo>
                    <a:pt x="3210" y="10709"/>
                  </a:lnTo>
                  <a:lnTo>
                    <a:pt x="3290" y="10589"/>
                  </a:lnTo>
                  <a:lnTo>
                    <a:pt x="3390" y="10449"/>
                  </a:lnTo>
                  <a:lnTo>
                    <a:pt x="3490" y="10348"/>
                  </a:lnTo>
                  <a:lnTo>
                    <a:pt x="3611" y="10248"/>
                  </a:lnTo>
                  <a:lnTo>
                    <a:pt x="3731" y="10148"/>
                  </a:lnTo>
                  <a:lnTo>
                    <a:pt x="3871" y="10067"/>
                  </a:lnTo>
                  <a:lnTo>
                    <a:pt x="4012" y="10007"/>
                  </a:lnTo>
                  <a:lnTo>
                    <a:pt x="4172" y="9967"/>
                  </a:lnTo>
                  <a:lnTo>
                    <a:pt x="4333" y="9947"/>
                  </a:lnTo>
                  <a:lnTo>
                    <a:pt x="4493" y="9927"/>
                  </a:lnTo>
                  <a:lnTo>
                    <a:pt x="4613" y="9947"/>
                  </a:lnTo>
                  <a:lnTo>
                    <a:pt x="4814" y="9967"/>
                  </a:lnTo>
                  <a:lnTo>
                    <a:pt x="5335" y="8664"/>
                  </a:lnTo>
                  <a:lnTo>
                    <a:pt x="5877" y="7360"/>
                  </a:lnTo>
                  <a:lnTo>
                    <a:pt x="6478" y="6077"/>
                  </a:lnTo>
                  <a:lnTo>
                    <a:pt x="7100" y="4813"/>
                  </a:lnTo>
                  <a:lnTo>
                    <a:pt x="7782" y="3570"/>
                  </a:lnTo>
                  <a:lnTo>
                    <a:pt x="8484" y="2346"/>
                  </a:lnTo>
                  <a:lnTo>
                    <a:pt x="9246" y="1163"/>
                  </a:lnTo>
                  <a:lnTo>
                    <a:pt x="1002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11376125" y="3824675"/>
              <a:ext cx="250725" cy="361000"/>
            </a:xfrm>
            <a:custGeom>
              <a:avLst/>
              <a:gdLst/>
              <a:ahLst/>
              <a:cxnLst/>
              <a:rect l="l" t="t" r="r" b="b"/>
              <a:pathLst>
                <a:path w="10029" h="14440" fill="none" extrusionOk="0">
                  <a:moveTo>
                    <a:pt x="10028" y="0"/>
                  </a:moveTo>
                  <a:lnTo>
                    <a:pt x="10028" y="0"/>
                  </a:lnTo>
                  <a:lnTo>
                    <a:pt x="9406" y="461"/>
                  </a:lnTo>
                  <a:lnTo>
                    <a:pt x="8684" y="1083"/>
                  </a:lnTo>
                  <a:lnTo>
                    <a:pt x="7862" y="1845"/>
                  </a:lnTo>
                  <a:lnTo>
                    <a:pt x="7421" y="2286"/>
                  </a:lnTo>
                  <a:lnTo>
                    <a:pt x="6980" y="2748"/>
                  </a:lnTo>
                  <a:lnTo>
                    <a:pt x="6498" y="3249"/>
                  </a:lnTo>
                  <a:lnTo>
                    <a:pt x="6017" y="3770"/>
                  </a:lnTo>
                  <a:lnTo>
                    <a:pt x="5516" y="4352"/>
                  </a:lnTo>
                  <a:lnTo>
                    <a:pt x="4994" y="4954"/>
                  </a:lnTo>
                  <a:lnTo>
                    <a:pt x="4493" y="5575"/>
                  </a:lnTo>
                  <a:lnTo>
                    <a:pt x="3952" y="6257"/>
                  </a:lnTo>
                  <a:lnTo>
                    <a:pt x="3430" y="6959"/>
                  </a:lnTo>
                  <a:lnTo>
                    <a:pt x="2909" y="7681"/>
                  </a:lnTo>
                  <a:lnTo>
                    <a:pt x="2909" y="7681"/>
                  </a:lnTo>
                  <a:lnTo>
                    <a:pt x="2909" y="768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167" y="8764"/>
                  </a:lnTo>
                  <a:lnTo>
                    <a:pt x="1425" y="9887"/>
                  </a:lnTo>
                  <a:lnTo>
                    <a:pt x="703" y="11070"/>
                  </a:lnTo>
                  <a:lnTo>
                    <a:pt x="1" y="12314"/>
                  </a:lnTo>
                  <a:lnTo>
                    <a:pt x="1" y="12314"/>
                  </a:lnTo>
                  <a:lnTo>
                    <a:pt x="1" y="12314"/>
                  </a:lnTo>
                  <a:lnTo>
                    <a:pt x="382" y="12634"/>
                  </a:lnTo>
                  <a:lnTo>
                    <a:pt x="763" y="12915"/>
                  </a:lnTo>
                  <a:lnTo>
                    <a:pt x="1164" y="13216"/>
                  </a:lnTo>
                  <a:lnTo>
                    <a:pt x="1605" y="13477"/>
                  </a:lnTo>
                  <a:lnTo>
                    <a:pt x="2046" y="13737"/>
                  </a:lnTo>
                  <a:lnTo>
                    <a:pt x="2488" y="13978"/>
                  </a:lnTo>
                  <a:lnTo>
                    <a:pt x="2969" y="14219"/>
                  </a:lnTo>
                  <a:lnTo>
                    <a:pt x="3450" y="14439"/>
                  </a:lnTo>
                  <a:lnTo>
                    <a:pt x="3450" y="14439"/>
                  </a:lnTo>
                  <a:lnTo>
                    <a:pt x="3570" y="13978"/>
                  </a:lnTo>
                  <a:lnTo>
                    <a:pt x="3570" y="13978"/>
                  </a:lnTo>
                  <a:lnTo>
                    <a:pt x="3891" y="12815"/>
                  </a:lnTo>
                  <a:lnTo>
                    <a:pt x="3891" y="12815"/>
                  </a:lnTo>
                  <a:lnTo>
                    <a:pt x="3711" y="12715"/>
                  </a:lnTo>
                  <a:lnTo>
                    <a:pt x="3550" y="12594"/>
                  </a:lnTo>
                  <a:lnTo>
                    <a:pt x="3410" y="12474"/>
                  </a:lnTo>
                  <a:lnTo>
                    <a:pt x="3290" y="12314"/>
                  </a:lnTo>
                  <a:lnTo>
                    <a:pt x="3189" y="12153"/>
                  </a:lnTo>
                  <a:lnTo>
                    <a:pt x="3109" y="11993"/>
                  </a:lnTo>
                  <a:lnTo>
                    <a:pt x="3049" y="11832"/>
                  </a:lnTo>
                  <a:lnTo>
                    <a:pt x="3009" y="11652"/>
                  </a:lnTo>
                  <a:lnTo>
                    <a:pt x="3009" y="11652"/>
                  </a:lnTo>
                  <a:lnTo>
                    <a:pt x="3009" y="11491"/>
                  </a:lnTo>
                  <a:lnTo>
                    <a:pt x="3009" y="11311"/>
                  </a:lnTo>
                  <a:lnTo>
                    <a:pt x="3029" y="11150"/>
                  </a:lnTo>
                  <a:lnTo>
                    <a:pt x="3089" y="11010"/>
                  </a:lnTo>
                  <a:lnTo>
                    <a:pt x="3129" y="10850"/>
                  </a:lnTo>
                  <a:lnTo>
                    <a:pt x="3210" y="10709"/>
                  </a:lnTo>
                  <a:lnTo>
                    <a:pt x="3290" y="10589"/>
                  </a:lnTo>
                  <a:lnTo>
                    <a:pt x="3390" y="10449"/>
                  </a:lnTo>
                  <a:lnTo>
                    <a:pt x="3490" y="10348"/>
                  </a:lnTo>
                  <a:lnTo>
                    <a:pt x="3611" y="10248"/>
                  </a:lnTo>
                  <a:lnTo>
                    <a:pt x="3731" y="10148"/>
                  </a:lnTo>
                  <a:lnTo>
                    <a:pt x="3871" y="10067"/>
                  </a:lnTo>
                  <a:lnTo>
                    <a:pt x="4012" y="10007"/>
                  </a:lnTo>
                  <a:lnTo>
                    <a:pt x="4172" y="9967"/>
                  </a:lnTo>
                  <a:lnTo>
                    <a:pt x="4333" y="9947"/>
                  </a:lnTo>
                  <a:lnTo>
                    <a:pt x="4493" y="9927"/>
                  </a:lnTo>
                  <a:lnTo>
                    <a:pt x="4493" y="9927"/>
                  </a:lnTo>
                  <a:lnTo>
                    <a:pt x="4613" y="9947"/>
                  </a:lnTo>
                  <a:lnTo>
                    <a:pt x="4613" y="9947"/>
                  </a:lnTo>
                  <a:lnTo>
                    <a:pt x="4814" y="9967"/>
                  </a:lnTo>
                  <a:lnTo>
                    <a:pt x="4814" y="9967"/>
                  </a:lnTo>
                  <a:lnTo>
                    <a:pt x="5335" y="8664"/>
                  </a:lnTo>
                  <a:lnTo>
                    <a:pt x="5877" y="7360"/>
                  </a:lnTo>
                  <a:lnTo>
                    <a:pt x="6478" y="6077"/>
                  </a:lnTo>
                  <a:lnTo>
                    <a:pt x="7100" y="4813"/>
                  </a:lnTo>
                  <a:lnTo>
                    <a:pt x="7782" y="3570"/>
                  </a:lnTo>
                  <a:lnTo>
                    <a:pt x="8484" y="2346"/>
                  </a:lnTo>
                  <a:lnTo>
                    <a:pt x="9246" y="1163"/>
                  </a:lnTo>
                  <a:lnTo>
                    <a:pt x="100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11613275" y="4110950"/>
              <a:ext cx="75725" cy="75225"/>
            </a:xfrm>
            <a:custGeom>
              <a:avLst/>
              <a:gdLst/>
              <a:ahLst/>
              <a:cxnLst/>
              <a:rect l="l" t="t" r="r" b="b"/>
              <a:pathLst>
                <a:path w="3029" h="3009" extrusionOk="0">
                  <a:moveTo>
                    <a:pt x="1324" y="0"/>
                  </a:moveTo>
                  <a:lnTo>
                    <a:pt x="1164" y="20"/>
                  </a:lnTo>
                  <a:lnTo>
                    <a:pt x="1023" y="80"/>
                  </a:lnTo>
                  <a:lnTo>
                    <a:pt x="883" y="141"/>
                  </a:lnTo>
                  <a:lnTo>
                    <a:pt x="743" y="201"/>
                  </a:lnTo>
                  <a:lnTo>
                    <a:pt x="602" y="301"/>
                  </a:lnTo>
                  <a:lnTo>
                    <a:pt x="482" y="401"/>
                  </a:lnTo>
                  <a:lnTo>
                    <a:pt x="382" y="522"/>
                  </a:lnTo>
                  <a:lnTo>
                    <a:pt x="281" y="642"/>
                  </a:lnTo>
                  <a:lnTo>
                    <a:pt x="201" y="762"/>
                  </a:lnTo>
                  <a:lnTo>
                    <a:pt x="141" y="923"/>
                  </a:lnTo>
                  <a:lnTo>
                    <a:pt x="81" y="1063"/>
                  </a:lnTo>
                  <a:lnTo>
                    <a:pt x="41" y="1224"/>
                  </a:lnTo>
                  <a:lnTo>
                    <a:pt x="21" y="1384"/>
                  </a:lnTo>
                  <a:lnTo>
                    <a:pt x="1" y="1544"/>
                  </a:lnTo>
                  <a:lnTo>
                    <a:pt x="21" y="1705"/>
                  </a:lnTo>
                  <a:lnTo>
                    <a:pt x="61" y="1946"/>
                  </a:lnTo>
                  <a:lnTo>
                    <a:pt x="161" y="2186"/>
                  </a:lnTo>
                  <a:lnTo>
                    <a:pt x="301" y="2407"/>
                  </a:lnTo>
                  <a:lnTo>
                    <a:pt x="482" y="2607"/>
                  </a:lnTo>
                  <a:lnTo>
                    <a:pt x="582" y="2688"/>
                  </a:lnTo>
                  <a:lnTo>
                    <a:pt x="702" y="2768"/>
                  </a:lnTo>
                  <a:lnTo>
                    <a:pt x="823" y="2848"/>
                  </a:lnTo>
                  <a:lnTo>
                    <a:pt x="943" y="2908"/>
                  </a:lnTo>
                  <a:lnTo>
                    <a:pt x="1084" y="2948"/>
                  </a:lnTo>
                  <a:lnTo>
                    <a:pt x="1224" y="2988"/>
                  </a:lnTo>
                  <a:lnTo>
                    <a:pt x="1384" y="3008"/>
                  </a:lnTo>
                  <a:lnTo>
                    <a:pt x="1705" y="3008"/>
                  </a:lnTo>
                  <a:lnTo>
                    <a:pt x="1926" y="2968"/>
                  </a:lnTo>
                  <a:lnTo>
                    <a:pt x="2106" y="2908"/>
                  </a:lnTo>
                  <a:lnTo>
                    <a:pt x="2287" y="2808"/>
                  </a:lnTo>
                  <a:lnTo>
                    <a:pt x="2467" y="2688"/>
                  </a:lnTo>
                  <a:lnTo>
                    <a:pt x="2608" y="2547"/>
                  </a:lnTo>
                  <a:lnTo>
                    <a:pt x="2728" y="2387"/>
                  </a:lnTo>
                  <a:lnTo>
                    <a:pt x="2848" y="2206"/>
                  </a:lnTo>
                  <a:lnTo>
                    <a:pt x="2929" y="2006"/>
                  </a:lnTo>
                  <a:lnTo>
                    <a:pt x="2989" y="1825"/>
                  </a:lnTo>
                  <a:lnTo>
                    <a:pt x="3009" y="1665"/>
                  </a:lnTo>
                  <a:lnTo>
                    <a:pt x="3029" y="1484"/>
                  </a:lnTo>
                  <a:lnTo>
                    <a:pt x="3009" y="1304"/>
                  </a:lnTo>
                  <a:lnTo>
                    <a:pt x="2969" y="1143"/>
                  </a:lnTo>
                  <a:lnTo>
                    <a:pt x="2929" y="983"/>
                  </a:lnTo>
                  <a:lnTo>
                    <a:pt x="2868" y="822"/>
                  </a:lnTo>
                  <a:lnTo>
                    <a:pt x="2768" y="682"/>
                  </a:lnTo>
                  <a:lnTo>
                    <a:pt x="2668" y="542"/>
                  </a:lnTo>
                  <a:lnTo>
                    <a:pt x="2568" y="421"/>
                  </a:lnTo>
                  <a:lnTo>
                    <a:pt x="2427" y="321"/>
                  </a:lnTo>
                  <a:lnTo>
                    <a:pt x="2287" y="221"/>
                  </a:lnTo>
                  <a:lnTo>
                    <a:pt x="2146" y="141"/>
                  </a:lnTo>
                  <a:lnTo>
                    <a:pt x="1986" y="80"/>
                  </a:lnTo>
                  <a:lnTo>
                    <a:pt x="1805" y="20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11613275" y="4110950"/>
              <a:ext cx="75725" cy="75225"/>
            </a:xfrm>
            <a:custGeom>
              <a:avLst/>
              <a:gdLst/>
              <a:ahLst/>
              <a:cxnLst/>
              <a:rect l="l" t="t" r="r" b="b"/>
              <a:pathLst>
                <a:path w="3029" h="3009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4" y="0"/>
                  </a:lnTo>
                  <a:lnTo>
                    <a:pt x="1164" y="20"/>
                  </a:lnTo>
                  <a:lnTo>
                    <a:pt x="1023" y="80"/>
                  </a:lnTo>
                  <a:lnTo>
                    <a:pt x="883" y="141"/>
                  </a:lnTo>
                  <a:lnTo>
                    <a:pt x="743" y="201"/>
                  </a:lnTo>
                  <a:lnTo>
                    <a:pt x="602" y="301"/>
                  </a:lnTo>
                  <a:lnTo>
                    <a:pt x="482" y="401"/>
                  </a:lnTo>
                  <a:lnTo>
                    <a:pt x="382" y="522"/>
                  </a:lnTo>
                  <a:lnTo>
                    <a:pt x="281" y="642"/>
                  </a:lnTo>
                  <a:lnTo>
                    <a:pt x="201" y="762"/>
                  </a:lnTo>
                  <a:lnTo>
                    <a:pt x="141" y="923"/>
                  </a:lnTo>
                  <a:lnTo>
                    <a:pt x="81" y="1063"/>
                  </a:lnTo>
                  <a:lnTo>
                    <a:pt x="41" y="1224"/>
                  </a:lnTo>
                  <a:lnTo>
                    <a:pt x="21" y="1384"/>
                  </a:lnTo>
                  <a:lnTo>
                    <a:pt x="1" y="1544"/>
                  </a:lnTo>
                  <a:lnTo>
                    <a:pt x="21" y="1705"/>
                  </a:lnTo>
                  <a:lnTo>
                    <a:pt x="21" y="1705"/>
                  </a:lnTo>
                  <a:lnTo>
                    <a:pt x="61" y="1946"/>
                  </a:lnTo>
                  <a:lnTo>
                    <a:pt x="161" y="2186"/>
                  </a:lnTo>
                  <a:lnTo>
                    <a:pt x="301" y="2407"/>
                  </a:lnTo>
                  <a:lnTo>
                    <a:pt x="482" y="2607"/>
                  </a:lnTo>
                  <a:lnTo>
                    <a:pt x="582" y="2688"/>
                  </a:lnTo>
                  <a:lnTo>
                    <a:pt x="702" y="2768"/>
                  </a:lnTo>
                  <a:lnTo>
                    <a:pt x="823" y="2848"/>
                  </a:lnTo>
                  <a:lnTo>
                    <a:pt x="943" y="2908"/>
                  </a:lnTo>
                  <a:lnTo>
                    <a:pt x="1084" y="2948"/>
                  </a:lnTo>
                  <a:lnTo>
                    <a:pt x="1224" y="2988"/>
                  </a:lnTo>
                  <a:lnTo>
                    <a:pt x="1384" y="3008"/>
                  </a:lnTo>
                  <a:lnTo>
                    <a:pt x="1545" y="3008"/>
                  </a:lnTo>
                  <a:lnTo>
                    <a:pt x="1545" y="3008"/>
                  </a:lnTo>
                  <a:lnTo>
                    <a:pt x="1705" y="3008"/>
                  </a:lnTo>
                  <a:lnTo>
                    <a:pt x="1705" y="3008"/>
                  </a:lnTo>
                  <a:lnTo>
                    <a:pt x="1926" y="2968"/>
                  </a:lnTo>
                  <a:lnTo>
                    <a:pt x="2106" y="2908"/>
                  </a:lnTo>
                  <a:lnTo>
                    <a:pt x="2287" y="2808"/>
                  </a:lnTo>
                  <a:lnTo>
                    <a:pt x="2467" y="2688"/>
                  </a:lnTo>
                  <a:lnTo>
                    <a:pt x="2608" y="2547"/>
                  </a:lnTo>
                  <a:lnTo>
                    <a:pt x="2728" y="2387"/>
                  </a:lnTo>
                  <a:lnTo>
                    <a:pt x="2848" y="2206"/>
                  </a:lnTo>
                  <a:lnTo>
                    <a:pt x="2929" y="2006"/>
                  </a:lnTo>
                  <a:lnTo>
                    <a:pt x="2929" y="2006"/>
                  </a:lnTo>
                  <a:lnTo>
                    <a:pt x="2989" y="1825"/>
                  </a:lnTo>
                  <a:lnTo>
                    <a:pt x="3009" y="1665"/>
                  </a:lnTo>
                  <a:lnTo>
                    <a:pt x="3029" y="1484"/>
                  </a:lnTo>
                  <a:lnTo>
                    <a:pt x="3009" y="1304"/>
                  </a:lnTo>
                  <a:lnTo>
                    <a:pt x="2969" y="1143"/>
                  </a:lnTo>
                  <a:lnTo>
                    <a:pt x="2929" y="983"/>
                  </a:lnTo>
                  <a:lnTo>
                    <a:pt x="2868" y="822"/>
                  </a:lnTo>
                  <a:lnTo>
                    <a:pt x="2768" y="682"/>
                  </a:lnTo>
                  <a:lnTo>
                    <a:pt x="2668" y="542"/>
                  </a:lnTo>
                  <a:lnTo>
                    <a:pt x="2568" y="421"/>
                  </a:lnTo>
                  <a:lnTo>
                    <a:pt x="2427" y="321"/>
                  </a:lnTo>
                  <a:lnTo>
                    <a:pt x="2287" y="221"/>
                  </a:lnTo>
                  <a:lnTo>
                    <a:pt x="2146" y="141"/>
                  </a:lnTo>
                  <a:lnTo>
                    <a:pt x="1986" y="80"/>
                  </a:lnTo>
                  <a:lnTo>
                    <a:pt x="1805" y="20"/>
                  </a:lnTo>
                  <a:lnTo>
                    <a:pt x="1625" y="0"/>
                  </a:lnTo>
                  <a:lnTo>
                    <a:pt x="1625" y="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11473400" y="4073850"/>
              <a:ext cx="53175" cy="74725"/>
            </a:xfrm>
            <a:custGeom>
              <a:avLst/>
              <a:gdLst/>
              <a:ahLst/>
              <a:cxnLst/>
              <a:rect l="l" t="t" r="r" b="b"/>
              <a:pathLst>
                <a:path w="2127" h="2989" extrusionOk="0">
                  <a:moveTo>
                    <a:pt x="923" y="0"/>
                  </a:moveTo>
                  <a:lnTo>
                    <a:pt x="682" y="702"/>
                  </a:lnTo>
                  <a:lnTo>
                    <a:pt x="442" y="1424"/>
                  </a:lnTo>
                  <a:lnTo>
                    <a:pt x="201" y="2126"/>
                  </a:lnTo>
                  <a:lnTo>
                    <a:pt x="0" y="2848"/>
                  </a:lnTo>
                  <a:lnTo>
                    <a:pt x="141" y="2908"/>
                  </a:lnTo>
                  <a:lnTo>
                    <a:pt x="301" y="2948"/>
                  </a:lnTo>
                  <a:lnTo>
                    <a:pt x="482" y="2968"/>
                  </a:lnTo>
                  <a:lnTo>
                    <a:pt x="642" y="2988"/>
                  </a:lnTo>
                  <a:lnTo>
                    <a:pt x="823" y="2988"/>
                  </a:lnTo>
                  <a:lnTo>
                    <a:pt x="1023" y="2948"/>
                  </a:lnTo>
                  <a:lnTo>
                    <a:pt x="1224" y="2868"/>
                  </a:lnTo>
                  <a:lnTo>
                    <a:pt x="1404" y="2788"/>
                  </a:lnTo>
                  <a:lnTo>
                    <a:pt x="1565" y="2667"/>
                  </a:lnTo>
                  <a:lnTo>
                    <a:pt x="1725" y="2527"/>
                  </a:lnTo>
                  <a:lnTo>
                    <a:pt x="1845" y="2367"/>
                  </a:lnTo>
                  <a:lnTo>
                    <a:pt x="1946" y="2186"/>
                  </a:lnTo>
                  <a:lnTo>
                    <a:pt x="2046" y="1986"/>
                  </a:lnTo>
                  <a:lnTo>
                    <a:pt x="2086" y="1825"/>
                  </a:lnTo>
                  <a:lnTo>
                    <a:pt x="2126" y="1645"/>
                  </a:lnTo>
                  <a:lnTo>
                    <a:pt x="2126" y="1484"/>
                  </a:lnTo>
                  <a:lnTo>
                    <a:pt x="2126" y="1324"/>
                  </a:lnTo>
                  <a:lnTo>
                    <a:pt x="2106" y="1163"/>
                  </a:lnTo>
                  <a:lnTo>
                    <a:pt x="2066" y="1023"/>
                  </a:lnTo>
                  <a:lnTo>
                    <a:pt x="2006" y="883"/>
                  </a:lnTo>
                  <a:lnTo>
                    <a:pt x="1926" y="742"/>
                  </a:lnTo>
                  <a:lnTo>
                    <a:pt x="1845" y="602"/>
                  </a:lnTo>
                  <a:lnTo>
                    <a:pt x="1745" y="482"/>
                  </a:lnTo>
                  <a:lnTo>
                    <a:pt x="1645" y="361"/>
                  </a:lnTo>
                  <a:lnTo>
                    <a:pt x="1525" y="261"/>
                  </a:lnTo>
                  <a:lnTo>
                    <a:pt x="1384" y="181"/>
                  </a:lnTo>
                  <a:lnTo>
                    <a:pt x="1244" y="100"/>
                  </a:lnTo>
                  <a:lnTo>
                    <a:pt x="1083" y="4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11473400" y="4073850"/>
              <a:ext cx="53175" cy="74725"/>
            </a:xfrm>
            <a:custGeom>
              <a:avLst/>
              <a:gdLst/>
              <a:ahLst/>
              <a:cxnLst/>
              <a:rect l="l" t="t" r="r" b="b"/>
              <a:pathLst>
                <a:path w="2127" h="2989" fill="none" extrusionOk="0">
                  <a:moveTo>
                    <a:pt x="923" y="0"/>
                  </a:moveTo>
                  <a:lnTo>
                    <a:pt x="923" y="0"/>
                  </a:lnTo>
                  <a:lnTo>
                    <a:pt x="682" y="702"/>
                  </a:lnTo>
                  <a:lnTo>
                    <a:pt x="442" y="1424"/>
                  </a:lnTo>
                  <a:lnTo>
                    <a:pt x="201" y="2126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141" y="2908"/>
                  </a:lnTo>
                  <a:lnTo>
                    <a:pt x="301" y="2948"/>
                  </a:lnTo>
                  <a:lnTo>
                    <a:pt x="482" y="2968"/>
                  </a:lnTo>
                  <a:lnTo>
                    <a:pt x="642" y="2988"/>
                  </a:lnTo>
                  <a:lnTo>
                    <a:pt x="642" y="2988"/>
                  </a:lnTo>
                  <a:lnTo>
                    <a:pt x="823" y="2988"/>
                  </a:lnTo>
                  <a:lnTo>
                    <a:pt x="823" y="2988"/>
                  </a:lnTo>
                  <a:lnTo>
                    <a:pt x="1023" y="2948"/>
                  </a:lnTo>
                  <a:lnTo>
                    <a:pt x="1224" y="2868"/>
                  </a:lnTo>
                  <a:lnTo>
                    <a:pt x="1404" y="2788"/>
                  </a:lnTo>
                  <a:lnTo>
                    <a:pt x="1565" y="2667"/>
                  </a:lnTo>
                  <a:lnTo>
                    <a:pt x="1725" y="2527"/>
                  </a:lnTo>
                  <a:lnTo>
                    <a:pt x="1845" y="2367"/>
                  </a:lnTo>
                  <a:lnTo>
                    <a:pt x="1946" y="2186"/>
                  </a:lnTo>
                  <a:lnTo>
                    <a:pt x="2046" y="1986"/>
                  </a:lnTo>
                  <a:lnTo>
                    <a:pt x="2046" y="1986"/>
                  </a:lnTo>
                  <a:lnTo>
                    <a:pt x="2086" y="1825"/>
                  </a:lnTo>
                  <a:lnTo>
                    <a:pt x="2126" y="1645"/>
                  </a:lnTo>
                  <a:lnTo>
                    <a:pt x="2126" y="1484"/>
                  </a:lnTo>
                  <a:lnTo>
                    <a:pt x="2126" y="1324"/>
                  </a:lnTo>
                  <a:lnTo>
                    <a:pt x="2106" y="1163"/>
                  </a:lnTo>
                  <a:lnTo>
                    <a:pt x="2066" y="1023"/>
                  </a:lnTo>
                  <a:lnTo>
                    <a:pt x="2006" y="883"/>
                  </a:lnTo>
                  <a:lnTo>
                    <a:pt x="1926" y="742"/>
                  </a:lnTo>
                  <a:lnTo>
                    <a:pt x="1845" y="602"/>
                  </a:lnTo>
                  <a:lnTo>
                    <a:pt x="1745" y="482"/>
                  </a:lnTo>
                  <a:lnTo>
                    <a:pt x="1645" y="361"/>
                  </a:lnTo>
                  <a:lnTo>
                    <a:pt x="1525" y="261"/>
                  </a:lnTo>
                  <a:lnTo>
                    <a:pt x="1384" y="181"/>
                  </a:lnTo>
                  <a:lnTo>
                    <a:pt x="1244" y="100"/>
                  </a:lnTo>
                  <a:lnTo>
                    <a:pt x="1083" y="40"/>
                  </a:lnTo>
                  <a:lnTo>
                    <a:pt x="9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11451325" y="4072850"/>
              <a:ext cx="45150" cy="72200"/>
            </a:xfrm>
            <a:custGeom>
              <a:avLst/>
              <a:gdLst/>
              <a:ahLst/>
              <a:cxnLst/>
              <a:rect l="l" t="t" r="r" b="b"/>
              <a:pathLst>
                <a:path w="1806" h="2888" extrusionOk="0">
                  <a:moveTo>
                    <a:pt x="1485" y="0"/>
                  </a:moveTo>
                  <a:lnTo>
                    <a:pt x="1325" y="20"/>
                  </a:lnTo>
                  <a:lnTo>
                    <a:pt x="1164" y="40"/>
                  </a:lnTo>
                  <a:lnTo>
                    <a:pt x="1004" y="80"/>
                  </a:lnTo>
                  <a:lnTo>
                    <a:pt x="863" y="140"/>
                  </a:lnTo>
                  <a:lnTo>
                    <a:pt x="723" y="221"/>
                  </a:lnTo>
                  <a:lnTo>
                    <a:pt x="603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2" y="662"/>
                  </a:lnTo>
                  <a:lnTo>
                    <a:pt x="202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21" y="1223"/>
                  </a:lnTo>
                  <a:lnTo>
                    <a:pt x="1" y="1384"/>
                  </a:lnTo>
                  <a:lnTo>
                    <a:pt x="1" y="1564"/>
                  </a:lnTo>
                  <a:lnTo>
                    <a:pt x="1" y="1725"/>
                  </a:lnTo>
                  <a:lnTo>
                    <a:pt x="41" y="1905"/>
                  </a:lnTo>
                  <a:lnTo>
                    <a:pt x="101" y="2066"/>
                  </a:lnTo>
                  <a:lnTo>
                    <a:pt x="181" y="2226"/>
                  </a:lnTo>
                  <a:lnTo>
                    <a:pt x="282" y="2387"/>
                  </a:lnTo>
                  <a:lnTo>
                    <a:pt x="402" y="2547"/>
                  </a:lnTo>
                  <a:lnTo>
                    <a:pt x="542" y="2667"/>
                  </a:lnTo>
                  <a:lnTo>
                    <a:pt x="703" y="2788"/>
                  </a:lnTo>
                  <a:lnTo>
                    <a:pt x="883" y="2888"/>
                  </a:lnTo>
                  <a:lnTo>
                    <a:pt x="1084" y="2166"/>
                  </a:lnTo>
                  <a:lnTo>
                    <a:pt x="1325" y="1464"/>
                  </a:lnTo>
                  <a:lnTo>
                    <a:pt x="1565" y="742"/>
                  </a:lnTo>
                  <a:lnTo>
                    <a:pt x="1806" y="40"/>
                  </a:lnTo>
                  <a:lnTo>
                    <a:pt x="1605" y="2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11451325" y="4072850"/>
              <a:ext cx="45150" cy="72200"/>
            </a:xfrm>
            <a:custGeom>
              <a:avLst/>
              <a:gdLst/>
              <a:ahLst/>
              <a:cxnLst/>
              <a:rect l="l" t="t" r="r" b="b"/>
              <a:pathLst>
                <a:path w="1806" h="2888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5" y="20"/>
                  </a:lnTo>
                  <a:lnTo>
                    <a:pt x="1164" y="40"/>
                  </a:lnTo>
                  <a:lnTo>
                    <a:pt x="1004" y="80"/>
                  </a:lnTo>
                  <a:lnTo>
                    <a:pt x="863" y="140"/>
                  </a:lnTo>
                  <a:lnTo>
                    <a:pt x="723" y="221"/>
                  </a:lnTo>
                  <a:lnTo>
                    <a:pt x="603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2" y="662"/>
                  </a:lnTo>
                  <a:lnTo>
                    <a:pt x="202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21" y="1223"/>
                  </a:lnTo>
                  <a:lnTo>
                    <a:pt x="1" y="1384"/>
                  </a:lnTo>
                  <a:lnTo>
                    <a:pt x="1" y="1564"/>
                  </a:lnTo>
                  <a:lnTo>
                    <a:pt x="1" y="1725"/>
                  </a:lnTo>
                  <a:lnTo>
                    <a:pt x="1" y="1725"/>
                  </a:lnTo>
                  <a:lnTo>
                    <a:pt x="41" y="1905"/>
                  </a:lnTo>
                  <a:lnTo>
                    <a:pt x="101" y="2066"/>
                  </a:lnTo>
                  <a:lnTo>
                    <a:pt x="181" y="2226"/>
                  </a:lnTo>
                  <a:lnTo>
                    <a:pt x="282" y="2387"/>
                  </a:lnTo>
                  <a:lnTo>
                    <a:pt x="402" y="2547"/>
                  </a:lnTo>
                  <a:lnTo>
                    <a:pt x="542" y="2667"/>
                  </a:lnTo>
                  <a:lnTo>
                    <a:pt x="703" y="2788"/>
                  </a:lnTo>
                  <a:lnTo>
                    <a:pt x="883" y="2888"/>
                  </a:lnTo>
                  <a:lnTo>
                    <a:pt x="883" y="2888"/>
                  </a:lnTo>
                  <a:lnTo>
                    <a:pt x="1084" y="2166"/>
                  </a:lnTo>
                  <a:lnTo>
                    <a:pt x="1325" y="1464"/>
                  </a:lnTo>
                  <a:lnTo>
                    <a:pt x="1565" y="742"/>
                  </a:lnTo>
                  <a:lnTo>
                    <a:pt x="1806" y="40"/>
                  </a:lnTo>
                  <a:lnTo>
                    <a:pt x="1806" y="40"/>
                  </a:lnTo>
                  <a:lnTo>
                    <a:pt x="1605" y="20"/>
                  </a:lnTo>
                  <a:lnTo>
                    <a:pt x="1605" y="2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11778225" y="4072850"/>
              <a:ext cx="75225" cy="75725"/>
            </a:xfrm>
            <a:custGeom>
              <a:avLst/>
              <a:gdLst/>
              <a:ahLst/>
              <a:cxnLst/>
              <a:rect l="l" t="t" r="r" b="b"/>
              <a:pathLst>
                <a:path w="3009" h="3029" extrusionOk="0">
                  <a:moveTo>
                    <a:pt x="1485" y="0"/>
                  </a:moveTo>
                  <a:lnTo>
                    <a:pt x="1324" y="20"/>
                  </a:lnTo>
                  <a:lnTo>
                    <a:pt x="1164" y="40"/>
                  </a:lnTo>
                  <a:lnTo>
                    <a:pt x="1003" y="80"/>
                  </a:lnTo>
                  <a:lnTo>
                    <a:pt x="863" y="140"/>
                  </a:lnTo>
                  <a:lnTo>
                    <a:pt x="722" y="221"/>
                  </a:lnTo>
                  <a:lnTo>
                    <a:pt x="602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1" y="662"/>
                  </a:lnTo>
                  <a:lnTo>
                    <a:pt x="201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41" y="1223"/>
                  </a:lnTo>
                  <a:lnTo>
                    <a:pt x="0" y="1384"/>
                  </a:lnTo>
                  <a:lnTo>
                    <a:pt x="0" y="1564"/>
                  </a:lnTo>
                  <a:lnTo>
                    <a:pt x="0" y="1725"/>
                  </a:lnTo>
                  <a:lnTo>
                    <a:pt x="61" y="1965"/>
                  </a:lnTo>
                  <a:lnTo>
                    <a:pt x="161" y="2206"/>
                  </a:lnTo>
                  <a:lnTo>
                    <a:pt x="301" y="2427"/>
                  </a:lnTo>
                  <a:lnTo>
                    <a:pt x="482" y="2607"/>
                  </a:lnTo>
                  <a:lnTo>
                    <a:pt x="582" y="2707"/>
                  </a:lnTo>
                  <a:lnTo>
                    <a:pt x="682" y="2788"/>
                  </a:lnTo>
                  <a:lnTo>
                    <a:pt x="803" y="2848"/>
                  </a:lnTo>
                  <a:lnTo>
                    <a:pt x="943" y="2908"/>
                  </a:lnTo>
                  <a:lnTo>
                    <a:pt x="1083" y="2968"/>
                  </a:lnTo>
                  <a:lnTo>
                    <a:pt x="1224" y="2988"/>
                  </a:lnTo>
                  <a:lnTo>
                    <a:pt x="1384" y="3028"/>
                  </a:lnTo>
                  <a:lnTo>
                    <a:pt x="1705" y="3028"/>
                  </a:lnTo>
                  <a:lnTo>
                    <a:pt x="1906" y="2988"/>
                  </a:lnTo>
                  <a:lnTo>
                    <a:pt x="2106" y="2908"/>
                  </a:lnTo>
                  <a:lnTo>
                    <a:pt x="2287" y="2828"/>
                  </a:lnTo>
                  <a:lnTo>
                    <a:pt x="2447" y="2707"/>
                  </a:lnTo>
                  <a:lnTo>
                    <a:pt x="2608" y="2567"/>
                  </a:lnTo>
                  <a:lnTo>
                    <a:pt x="2728" y="2407"/>
                  </a:lnTo>
                  <a:lnTo>
                    <a:pt x="2828" y="2226"/>
                  </a:lnTo>
                  <a:lnTo>
                    <a:pt x="2928" y="2026"/>
                  </a:lnTo>
                  <a:lnTo>
                    <a:pt x="2969" y="1845"/>
                  </a:lnTo>
                  <a:lnTo>
                    <a:pt x="3009" y="1665"/>
                  </a:lnTo>
                  <a:lnTo>
                    <a:pt x="3009" y="1504"/>
                  </a:lnTo>
                  <a:lnTo>
                    <a:pt x="3009" y="1324"/>
                  </a:lnTo>
                  <a:lnTo>
                    <a:pt x="2969" y="1163"/>
                  </a:lnTo>
                  <a:lnTo>
                    <a:pt x="2928" y="1003"/>
                  </a:lnTo>
                  <a:lnTo>
                    <a:pt x="2848" y="842"/>
                  </a:lnTo>
                  <a:lnTo>
                    <a:pt x="2768" y="702"/>
                  </a:lnTo>
                  <a:lnTo>
                    <a:pt x="2668" y="562"/>
                  </a:lnTo>
                  <a:lnTo>
                    <a:pt x="2547" y="441"/>
                  </a:lnTo>
                  <a:lnTo>
                    <a:pt x="2427" y="321"/>
                  </a:lnTo>
                  <a:lnTo>
                    <a:pt x="2287" y="241"/>
                  </a:lnTo>
                  <a:lnTo>
                    <a:pt x="2126" y="140"/>
                  </a:lnTo>
                  <a:lnTo>
                    <a:pt x="1966" y="80"/>
                  </a:lnTo>
                  <a:lnTo>
                    <a:pt x="1805" y="40"/>
                  </a:lnTo>
                  <a:lnTo>
                    <a:pt x="1625" y="2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11778225" y="4072850"/>
              <a:ext cx="75225" cy="75725"/>
            </a:xfrm>
            <a:custGeom>
              <a:avLst/>
              <a:gdLst/>
              <a:ahLst/>
              <a:cxnLst/>
              <a:rect l="l" t="t" r="r" b="b"/>
              <a:pathLst>
                <a:path w="3009" h="3029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4" y="20"/>
                  </a:lnTo>
                  <a:lnTo>
                    <a:pt x="1164" y="40"/>
                  </a:lnTo>
                  <a:lnTo>
                    <a:pt x="1003" y="80"/>
                  </a:lnTo>
                  <a:lnTo>
                    <a:pt x="863" y="140"/>
                  </a:lnTo>
                  <a:lnTo>
                    <a:pt x="722" y="221"/>
                  </a:lnTo>
                  <a:lnTo>
                    <a:pt x="602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1" y="662"/>
                  </a:lnTo>
                  <a:lnTo>
                    <a:pt x="201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41" y="1223"/>
                  </a:lnTo>
                  <a:lnTo>
                    <a:pt x="0" y="1384"/>
                  </a:lnTo>
                  <a:lnTo>
                    <a:pt x="0" y="1564"/>
                  </a:lnTo>
                  <a:lnTo>
                    <a:pt x="0" y="1725"/>
                  </a:lnTo>
                  <a:lnTo>
                    <a:pt x="0" y="1725"/>
                  </a:lnTo>
                  <a:lnTo>
                    <a:pt x="61" y="1965"/>
                  </a:lnTo>
                  <a:lnTo>
                    <a:pt x="161" y="2206"/>
                  </a:lnTo>
                  <a:lnTo>
                    <a:pt x="301" y="2427"/>
                  </a:lnTo>
                  <a:lnTo>
                    <a:pt x="482" y="2607"/>
                  </a:lnTo>
                  <a:lnTo>
                    <a:pt x="582" y="2707"/>
                  </a:lnTo>
                  <a:lnTo>
                    <a:pt x="682" y="2788"/>
                  </a:lnTo>
                  <a:lnTo>
                    <a:pt x="803" y="2848"/>
                  </a:lnTo>
                  <a:lnTo>
                    <a:pt x="943" y="2908"/>
                  </a:lnTo>
                  <a:lnTo>
                    <a:pt x="1083" y="2968"/>
                  </a:lnTo>
                  <a:lnTo>
                    <a:pt x="1224" y="2988"/>
                  </a:lnTo>
                  <a:lnTo>
                    <a:pt x="1384" y="3028"/>
                  </a:lnTo>
                  <a:lnTo>
                    <a:pt x="1545" y="3028"/>
                  </a:lnTo>
                  <a:lnTo>
                    <a:pt x="1545" y="3028"/>
                  </a:lnTo>
                  <a:lnTo>
                    <a:pt x="1705" y="3028"/>
                  </a:lnTo>
                  <a:lnTo>
                    <a:pt x="1705" y="3028"/>
                  </a:lnTo>
                  <a:lnTo>
                    <a:pt x="1906" y="2988"/>
                  </a:lnTo>
                  <a:lnTo>
                    <a:pt x="2106" y="2908"/>
                  </a:lnTo>
                  <a:lnTo>
                    <a:pt x="2287" y="2828"/>
                  </a:lnTo>
                  <a:lnTo>
                    <a:pt x="2447" y="2707"/>
                  </a:lnTo>
                  <a:lnTo>
                    <a:pt x="2608" y="2567"/>
                  </a:lnTo>
                  <a:lnTo>
                    <a:pt x="2728" y="2407"/>
                  </a:lnTo>
                  <a:lnTo>
                    <a:pt x="2828" y="2226"/>
                  </a:lnTo>
                  <a:lnTo>
                    <a:pt x="2928" y="2026"/>
                  </a:lnTo>
                  <a:lnTo>
                    <a:pt x="2928" y="2026"/>
                  </a:lnTo>
                  <a:lnTo>
                    <a:pt x="2969" y="1845"/>
                  </a:lnTo>
                  <a:lnTo>
                    <a:pt x="3009" y="1665"/>
                  </a:lnTo>
                  <a:lnTo>
                    <a:pt x="3009" y="1504"/>
                  </a:lnTo>
                  <a:lnTo>
                    <a:pt x="3009" y="1324"/>
                  </a:lnTo>
                  <a:lnTo>
                    <a:pt x="2969" y="1163"/>
                  </a:lnTo>
                  <a:lnTo>
                    <a:pt x="2928" y="1003"/>
                  </a:lnTo>
                  <a:lnTo>
                    <a:pt x="2848" y="842"/>
                  </a:lnTo>
                  <a:lnTo>
                    <a:pt x="2768" y="702"/>
                  </a:lnTo>
                  <a:lnTo>
                    <a:pt x="2668" y="562"/>
                  </a:lnTo>
                  <a:lnTo>
                    <a:pt x="2547" y="441"/>
                  </a:lnTo>
                  <a:lnTo>
                    <a:pt x="2427" y="321"/>
                  </a:lnTo>
                  <a:lnTo>
                    <a:pt x="2287" y="241"/>
                  </a:lnTo>
                  <a:lnTo>
                    <a:pt x="2126" y="140"/>
                  </a:lnTo>
                  <a:lnTo>
                    <a:pt x="1966" y="80"/>
                  </a:lnTo>
                  <a:lnTo>
                    <a:pt x="1805" y="40"/>
                  </a:lnTo>
                  <a:lnTo>
                    <a:pt x="1625" y="20"/>
                  </a:lnTo>
                  <a:lnTo>
                    <a:pt x="1625" y="2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11881000" y="4205700"/>
              <a:ext cx="104300" cy="236675"/>
            </a:xfrm>
            <a:custGeom>
              <a:avLst/>
              <a:gdLst/>
              <a:ahLst/>
              <a:cxnLst/>
              <a:rect l="l" t="t" r="r" b="b"/>
              <a:pathLst>
                <a:path w="4172" h="9467" extrusionOk="0">
                  <a:moveTo>
                    <a:pt x="582" y="1"/>
                  </a:moveTo>
                  <a:lnTo>
                    <a:pt x="502" y="21"/>
                  </a:lnTo>
                  <a:lnTo>
                    <a:pt x="402" y="41"/>
                  </a:lnTo>
                  <a:lnTo>
                    <a:pt x="322" y="101"/>
                  </a:lnTo>
                  <a:lnTo>
                    <a:pt x="241" y="141"/>
                  </a:lnTo>
                  <a:lnTo>
                    <a:pt x="181" y="201"/>
                  </a:lnTo>
                  <a:lnTo>
                    <a:pt x="121" y="281"/>
                  </a:lnTo>
                  <a:lnTo>
                    <a:pt x="61" y="362"/>
                  </a:lnTo>
                  <a:lnTo>
                    <a:pt x="21" y="442"/>
                  </a:lnTo>
                  <a:lnTo>
                    <a:pt x="1" y="542"/>
                  </a:lnTo>
                  <a:lnTo>
                    <a:pt x="1" y="642"/>
                  </a:lnTo>
                  <a:lnTo>
                    <a:pt x="21" y="943"/>
                  </a:lnTo>
                  <a:lnTo>
                    <a:pt x="41" y="1244"/>
                  </a:lnTo>
                  <a:lnTo>
                    <a:pt x="81" y="1525"/>
                  </a:lnTo>
                  <a:lnTo>
                    <a:pt x="141" y="1826"/>
                  </a:lnTo>
                  <a:lnTo>
                    <a:pt x="281" y="2387"/>
                  </a:lnTo>
                  <a:lnTo>
                    <a:pt x="442" y="2969"/>
                  </a:lnTo>
                  <a:lnTo>
                    <a:pt x="642" y="3530"/>
                  </a:lnTo>
                  <a:lnTo>
                    <a:pt x="843" y="4092"/>
                  </a:lnTo>
                  <a:lnTo>
                    <a:pt x="1244" y="5195"/>
                  </a:lnTo>
                  <a:lnTo>
                    <a:pt x="1404" y="5736"/>
                  </a:lnTo>
                  <a:lnTo>
                    <a:pt x="1565" y="6258"/>
                  </a:lnTo>
                  <a:lnTo>
                    <a:pt x="1705" y="6779"/>
                  </a:lnTo>
                  <a:lnTo>
                    <a:pt x="1886" y="7300"/>
                  </a:lnTo>
                  <a:lnTo>
                    <a:pt x="2066" y="7822"/>
                  </a:lnTo>
                  <a:lnTo>
                    <a:pt x="2287" y="8323"/>
                  </a:lnTo>
                  <a:lnTo>
                    <a:pt x="2407" y="8564"/>
                  </a:lnTo>
                  <a:lnTo>
                    <a:pt x="2548" y="8784"/>
                  </a:lnTo>
                  <a:lnTo>
                    <a:pt x="2708" y="9025"/>
                  </a:lnTo>
                  <a:lnTo>
                    <a:pt x="2868" y="9246"/>
                  </a:lnTo>
                  <a:lnTo>
                    <a:pt x="2949" y="9306"/>
                  </a:lnTo>
                  <a:lnTo>
                    <a:pt x="3009" y="9366"/>
                  </a:lnTo>
                  <a:lnTo>
                    <a:pt x="3109" y="9406"/>
                  </a:lnTo>
                  <a:lnTo>
                    <a:pt x="3189" y="9446"/>
                  </a:lnTo>
                  <a:lnTo>
                    <a:pt x="3290" y="9446"/>
                  </a:lnTo>
                  <a:lnTo>
                    <a:pt x="3390" y="9466"/>
                  </a:lnTo>
                  <a:lnTo>
                    <a:pt x="3590" y="9426"/>
                  </a:lnTo>
                  <a:lnTo>
                    <a:pt x="3771" y="9366"/>
                  </a:lnTo>
                  <a:lnTo>
                    <a:pt x="3871" y="9306"/>
                  </a:lnTo>
                  <a:lnTo>
                    <a:pt x="3931" y="9246"/>
                  </a:lnTo>
                  <a:lnTo>
                    <a:pt x="4012" y="9186"/>
                  </a:lnTo>
                  <a:lnTo>
                    <a:pt x="4052" y="9105"/>
                  </a:lnTo>
                  <a:lnTo>
                    <a:pt x="4092" y="9005"/>
                  </a:lnTo>
                  <a:lnTo>
                    <a:pt x="4112" y="8905"/>
                  </a:lnTo>
                  <a:lnTo>
                    <a:pt x="4152" y="8624"/>
                  </a:lnTo>
                  <a:lnTo>
                    <a:pt x="4172" y="8323"/>
                  </a:lnTo>
                  <a:lnTo>
                    <a:pt x="4152" y="8042"/>
                  </a:lnTo>
                  <a:lnTo>
                    <a:pt x="4132" y="7742"/>
                  </a:lnTo>
                  <a:lnTo>
                    <a:pt x="4092" y="7461"/>
                  </a:lnTo>
                  <a:lnTo>
                    <a:pt x="4052" y="7160"/>
                  </a:lnTo>
                  <a:lnTo>
                    <a:pt x="3911" y="6598"/>
                  </a:lnTo>
                  <a:lnTo>
                    <a:pt x="3751" y="6037"/>
                  </a:lnTo>
                  <a:lnTo>
                    <a:pt x="3570" y="5475"/>
                  </a:lnTo>
                  <a:lnTo>
                    <a:pt x="3169" y="4352"/>
                  </a:lnTo>
                  <a:lnTo>
                    <a:pt x="2788" y="3249"/>
                  </a:lnTo>
                  <a:lnTo>
                    <a:pt x="2588" y="2688"/>
                  </a:lnTo>
                  <a:lnTo>
                    <a:pt x="2367" y="2146"/>
                  </a:lnTo>
                  <a:lnTo>
                    <a:pt x="2106" y="1625"/>
                  </a:lnTo>
                  <a:lnTo>
                    <a:pt x="1826" y="1124"/>
                  </a:lnTo>
                  <a:lnTo>
                    <a:pt x="1665" y="863"/>
                  </a:lnTo>
                  <a:lnTo>
                    <a:pt x="1485" y="642"/>
                  </a:lnTo>
                  <a:lnTo>
                    <a:pt x="1304" y="402"/>
                  </a:lnTo>
                  <a:lnTo>
                    <a:pt x="1104" y="181"/>
                  </a:lnTo>
                  <a:lnTo>
                    <a:pt x="1043" y="121"/>
                  </a:lnTo>
                  <a:lnTo>
                    <a:pt x="943" y="61"/>
                  </a:lnTo>
                  <a:lnTo>
                    <a:pt x="863" y="21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11960725" y="4474425"/>
              <a:ext cx="49150" cy="50175"/>
            </a:xfrm>
            <a:custGeom>
              <a:avLst/>
              <a:gdLst/>
              <a:ahLst/>
              <a:cxnLst/>
              <a:rect l="l" t="t" r="r" b="b"/>
              <a:pathLst>
                <a:path w="1966" h="2007" extrusionOk="0">
                  <a:moveTo>
                    <a:pt x="863" y="1"/>
                  </a:moveTo>
                  <a:lnTo>
                    <a:pt x="742" y="21"/>
                  </a:lnTo>
                  <a:lnTo>
                    <a:pt x="562" y="81"/>
                  </a:lnTo>
                  <a:lnTo>
                    <a:pt x="381" y="181"/>
                  </a:lnTo>
                  <a:lnTo>
                    <a:pt x="241" y="302"/>
                  </a:lnTo>
                  <a:lnTo>
                    <a:pt x="141" y="462"/>
                  </a:lnTo>
                  <a:lnTo>
                    <a:pt x="60" y="622"/>
                  </a:lnTo>
                  <a:lnTo>
                    <a:pt x="20" y="823"/>
                  </a:lnTo>
                  <a:lnTo>
                    <a:pt x="0" y="1004"/>
                  </a:lnTo>
                  <a:lnTo>
                    <a:pt x="20" y="1184"/>
                  </a:lnTo>
                  <a:lnTo>
                    <a:pt x="60" y="1364"/>
                  </a:lnTo>
                  <a:lnTo>
                    <a:pt x="141" y="1545"/>
                  </a:lnTo>
                  <a:lnTo>
                    <a:pt x="241" y="1705"/>
                  </a:lnTo>
                  <a:lnTo>
                    <a:pt x="381" y="1826"/>
                  </a:lnTo>
                  <a:lnTo>
                    <a:pt x="562" y="1926"/>
                  </a:lnTo>
                  <a:lnTo>
                    <a:pt x="742" y="1986"/>
                  </a:lnTo>
                  <a:lnTo>
                    <a:pt x="863" y="2006"/>
                  </a:lnTo>
                  <a:lnTo>
                    <a:pt x="1103" y="2006"/>
                  </a:lnTo>
                  <a:lnTo>
                    <a:pt x="1204" y="1986"/>
                  </a:lnTo>
                  <a:lnTo>
                    <a:pt x="1404" y="1926"/>
                  </a:lnTo>
                  <a:lnTo>
                    <a:pt x="1585" y="1826"/>
                  </a:lnTo>
                  <a:lnTo>
                    <a:pt x="1705" y="1705"/>
                  </a:lnTo>
                  <a:lnTo>
                    <a:pt x="1825" y="1545"/>
                  </a:lnTo>
                  <a:lnTo>
                    <a:pt x="1905" y="1364"/>
                  </a:lnTo>
                  <a:lnTo>
                    <a:pt x="1946" y="1184"/>
                  </a:lnTo>
                  <a:lnTo>
                    <a:pt x="1966" y="1004"/>
                  </a:lnTo>
                  <a:lnTo>
                    <a:pt x="1946" y="823"/>
                  </a:lnTo>
                  <a:lnTo>
                    <a:pt x="1905" y="622"/>
                  </a:lnTo>
                  <a:lnTo>
                    <a:pt x="1825" y="462"/>
                  </a:lnTo>
                  <a:lnTo>
                    <a:pt x="1705" y="302"/>
                  </a:lnTo>
                  <a:lnTo>
                    <a:pt x="1585" y="181"/>
                  </a:lnTo>
                  <a:lnTo>
                    <a:pt x="1404" y="81"/>
                  </a:lnTo>
                  <a:lnTo>
                    <a:pt x="1204" y="21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11410225" y="4481950"/>
              <a:ext cx="481325" cy="481850"/>
            </a:xfrm>
            <a:custGeom>
              <a:avLst/>
              <a:gdLst/>
              <a:ahLst/>
              <a:cxnLst/>
              <a:rect l="l" t="t" r="r" b="b"/>
              <a:pathLst>
                <a:path w="19253" h="19274" extrusionOk="0">
                  <a:moveTo>
                    <a:pt x="9226" y="1"/>
                  </a:moveTo>
                  <a:lnTo>
                    <a:pt x="8664" y="21"/>
                  </a:lnTo>
                  <a:lnTo>
                    <a:pt x="8123" y="101"/>
                  </a:lnTo>
                  <a:lnTo>
                    <a:pt x="7601" y="201"/>
                  </a:lnTo>
                  <a:lnTo>
                    <a:pt x="7080" y="321"/>
                  </a:lnTo>
                  <a:lnTo>
                    <a:pt x="6578" y="482"/>
                  </a:lnTo>
                  <a:lnTo>
                    <a:pt x="6077" y="662"/>
                  </a:lnTo>
                  <a:lnTo>
                    <a:pt x="5616" y="883"/>
                  </a:lnTo>
                  <a:lnTo>
                    <a:pt x="5134" y="1124"/>
                  </a:lnTo>
                  <a:lnTo>
                    <a:pt x="4693" y="1384"/>
                  </a:lnTo>
                  <a:lnTo>
                    <a:pt x="4252" y="1665"/>
                  </a:lnTo>
                  <a:lnTo>
                    <a:pt x="3831" y="1986"/>
                  </a:lnTo>
                  <a:lnTo>
                    <a:pt x="3430" y="2307"/>
                  </a:lnTo>
                  <a:lnTo>
                    <a:pt x="3049" y="2668"/>
                  </a:lnTo>
                  <a:lnTo>
                    <a:pt x="2688" y="3049"/>
                  </a:lnTo>
                  <a:lnTo>
                    <a:pt x="2347" y="3430"/>
                  </a:lnTo>
                  <a:lnTo>
                    <a:pt x="2026" y="3851"/>
                  </a:lnTo>
                  <a:lnTo>
                    <a:pt x="1725" y="4272"/>
                  </a:lnTo>
                  <a:lnTo>
                    <a:pt x="1444" y="4713"/>
                  </a:lnTo>
                  <a:lnTo>
                    <a:pt x="1184" y="5175"/>
                  </a:lnTo>
                  <a:lnTo>
                    <a:pt x="943" y="5656"/>
                  </a:lnTo>
                  <a:lnTo>
                    <a:pt x="743" y="6137"/>
                  </a:lnTo>
                  <a:lnTo>
                    <a:pt x="542" y="6639"/>
                  </a:lnTo>
                  <a:lnTo>
                    <a:pt x="382" y="7140"/>
                  </a:lnTo>
                  <a:lnTo>
                    <a:pt x="261" y="7661"/>
                  </a:lnTo>
                  <a:lnTo>
                    <a:pt x="161" y="8203"/>
                  </a:lnTo>
                  <a:lnTo>
                    <a:pt x="81" y="8724"/>
                  </a:lnTo>
                  <a:lnTo>
                    <a:pt x="21" y="9286"/>
                  </a:lnTo>
                  <a:lnTo>
                    <a:pt x="0" y="9827"/>
                  </a:lnTo>
                  <a:lnTo>
                    <a:pt x="21" y="10389"/>
                  </a:lnTo>
                  <a:lnTo>
                    <a:pt x="61" y="10950"/>
                  </a:lnTo>
                  <a:lnTo>
                    <a:pt x="121" y="11351"/>
                  </a:lnTo>
                  <a:lnTo>
                    <a:pt x="201" y="11773"/>
                  </a:lnTo>
                  <a:lnTo>
                    <a:pt x="301" y="12174"/>
                  </a:lnTo>
                  <a:lnTo>
                    <a:pt x="422" y="12575"/>
                  </a:lnTo>
                  <a:lnTo>
                    <a:pt x="562" y="12996"/>
                  </a:lnTo>
                  <a:lnTo>
                    <a:pt x="722" y="13397"/>
                  </a:lnTo>
                  <a:lnTo>
                    <a:pt x="903" y="13778"/>
                  </a:lnTo>
                  <a:lnTo>
                    <a:pt x="1103" y="14179"/>
                  </a:lnTo>
                  <a:lnTo>
                    <a:pt x="1324" y="14560"/>
                  </a:lnTo>
                  <a:lnTo>
                    <a:pt x="1565" y="14941"/>
                  </a:lnTo>
                  <a:lnTo>
                    <a:pt x="1825" y="15302"/>
                  </a:lnTo>
                  <a:lnTo>
                    <a:pt x="2106" y="15643"/>
                  </a:lnTo>
                  <a:lnTo>
                    <a:pt x="2387" y="16004"/>
                  </a:lnTo>
                  <a:lnTo>
                    <a:pt x="2708" y="16325"/>
                  </a:lnTo>
                  <a:lnTo>
                    <a:pt x="3029" y="16646"/>
                  </a:lnTo>
                  <a:lnTo>
                    <a:pt x="3390" y="16947"/>
                  </a:lnTo>
                  <a:lnTo>
                    <a:pt x="3751" y="17248"/>
                  </a:lnTo>
                  <a:lnTo>
                    <a:pt x="4132" y="17528"/>
                  </a:lnTo>
                  <a:lnTo>
                    <a:pt x="4513" y="17789"/>
                  </a:lnTo>
                  <a:lnTo>
                    <a:pt x="4934" y="18030"/>
                  </a:lnTo>
                  <a:lnTo>
                    <a:pt x="5355" y="18250"/>
                  </a:lnTo>
                  <a:lnTo>
                    <a:pt x="5796" y="18451"/>
                  </a:lnTo>
                  <a:lnTo>
                    <a:pt x="6237" y="18631"/>
                  </a:lnTo>
                  <a:lnTo>
                    <a:pt x="6719" y="18792"/>
                  </a:lnTo>
                  <a:lnTo>
                    <a:pt x="7180" y="18952"/>
                  </a:lnTo>
                  <a:lnTo>
                    <a:pt x="7681" y="19052"/>
                  </a:lnTo>
                  <a:lnTo>
                    <a:pt x="8183" y="19153"/>
                  </a:lnTo>
                  <a:lnTo>
                    <a:pt x="8704" y="19213"/>
                  </a:lnTo>
                  <a:lnTo>
                    <a:pt x="9246" y="19273"/>
                  </a:lnTo>
                  <a:lnTo>
                    <a:pt x="10329" y="19273"/>
                  </a:lnTo>
                  <a:lnTo>
                    <a:pt x="10910" y="19233"/>
                  </a:lnTo>
                  <a:lnTo>
                    <a:pt x="11231" y="19193"/>
                  </a:lnTo>
                  <a:lnTo>
                    <a:pt x="11572" y="19133"/>
                  </a:lnTo>
                  <a:lnTo>
                    <a:pt x="11893" y="19072"/>
                  </a:lnTo>
                  <a:lnTo>
                    <a:pt x="12234" y="19012"/>
                  </a:lnTo>
                  <a:lnTo>
                    <a:pt x="12555" y="18912"/>
                  </a:lnTo>
                  <a:lnTo>
                    <a:pt x="12855" y="18812"/>
                  </a:lnTo>
                  <a:lnTo>
                    <a:pt x="13176" y="18711"/>
                  </a:lnTo>
                  <a:lnTo>
                    <a:pt x="13477" y="18571"/>
                  </a:lnTo>
                  <a:lnTo>
                    <a:pt x="13778" y="18451"/>
                  </a:lnTo>
                  <a:lnTo>
                    <a:pt x="14059" y="18290"/>
                  </a:lnTo>
                  <a:lnTo>
                    <a:pt x="14360" y="18150"/>
                  </a:lnTo>
                  <a:lnTo>
                    <a:pt x="14640" y="17969"/>
                  </a:lnTo>
                  <a:lnTo>
                    <a:pt x="15182" y="17608"/>
                  </a:lnTo>
                  <a:lnTo>
                    <a:pt x="15703" y="17207"/>
                  </a:lnTo>
                  <a:lnTo>
                    <a:pt x="16184" y="16766"/>
                  </a:lnTo>
                  <a:lnTo>
                    <a:pt x="16646" y="16305"/>
                  </a:lnTo>
                  <a:lnTo>
                    <a:pt x="17067" y="15784"/>
                  </a:lnTo>
                  <a:lnTo>
                    <a:pt x="17468" y="15262"/>
                  </a:lnTo>
                  <a:lnTo>
                    <a:pt x="17829" y="14701"/>
                  </a:lnTo>
                  <a:lnTo>
                    <a:pt x="18150" y="14119"/>
                  </a:lnTo>
                  <a:lnTo>
                    <a:pt x="18431" y="13497"/>
                  </a:lnTo>
                  <a:lnTo>
                    <a:pt x="18671" y="12876"/>
                  </a:lnTo>
                  <a:lnTo>
                    <a:pt x="18872" y="12314"/>
                  </a:lnTo>
                  <a:lnTo>
                    <a:pt x="19012" y="11733"/>
                  </a:lnTo>
                  <a:lnTo>
                    <a:pt x="19132" y="11171"/>
                  </a:lnTo>
                  <a:lnTo>
                    <a:pt x="19213" y="10609"/>
                  </a:lnTo>
                  <a:lnTo>
                    <a:pt x="19253" y="10048"/>
                  </a:lnTo>
                  <a:lnTo>
                    <a:pt x="19253" y="9486"/>
                  </a:lnTo>
                  <a:lnTo>
                    <a:pt x="19233" y="8945"/>
                  </a:lnTo>
                  <a:lnTo>
                    <a:pt x="19193" y="8403"/>
                  </a:lnTo>
                  <a:lnTo>
                    <a:pt x="19092" y="7862"/>
                  </a:lnTo>
                  <a:lnTo>
                    <a:pt x="18992" y="7341"/>
                  </a:lnTo>
                  <a:lnTo>
                    <a:pt x="18832" y="6819"/>
                  </a:lnTo>
                  <a:lnTo>
                    <a:pt x="18671" y="6298"/>
                  </a:lnTo>
                  <a:lnTo>
                    <a:pt x="18471" y="5816"/>
                  </a:lnTo>
                  <a:lnTo>
                    <a:pt x="18230" y="5315"/>
                  </a:lnTo>
                  <a:lnTo>
                    <a:pt x="17969" y="4854"/>
                  </a:lnTo>
                  <a:lnTo>
                    <a:pt x="17689" y="4393"/>
                  </a:lnTo>
                  <a:lnTo>
                    <a:pt x="17388" y="3951"/>
                  </a:lnTo>
                  <a:lnTo>
                    <a:pt x="17067" y="3530"/>
                  </a:lnTo>
                  <a:lnTo>
                    <a:pt x="16706" y="3129"/>
                  </a:lnTo>
                  <a:lnTo>
                    <a:pt x="16325" y="2748"/>
                  </a:lnTo>
                  <a:lnTo>
                    <a:pt x="15944" y="2387"/>
                  </a:lnTo>
                  <a:lnTo>
                    <a:pt x="15523" y="2046"/>
                  </a:lnTo>
                  <a:lnTo>
                    <a:pt x="15081" y="1725"/>
                  </a:lnTo>
                  <a:lnTo>
                    <a:pt x="14620" y="1424"/>
                  </a:lnTo>
                  <a:lnTo>
                    <a:pt x="14139" y="1144"/>
                  </a:lnTo>
                  <a:lnTo>
                    <a:pt x="13638" y="903"/>
                  </a:lnTo>
                  <a:lnTo>
                    <a:pt x="13136" y="682"/>
                  </a:lnTo>
                  <a:lnTo>
                    <a:pt x="12595" y="502"/>
                  </a:lnTo>
                  <a:lnTo>
                    <a:pt x="12053" y="321"/>
                  </a:lnTo>
                  <a:lnTo>
                    <a:pt x="11492" y="201"/>
                  </a:lnTo>
                  <a:lnTo>
                    <a:pt x="10930" y="101"/>
                  </a:lnTo>
                  <a:lnTo>
                    <a:pt x="10349" y="21"/>
                  </a:lnTo>
                  <a:lnTo>
                    <a:pt x="97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11410225" y="4481950"/>
              <a:ext cx="481325" cy="481850"/>
            </a:xfrm>
            <a:custGeom>
              <a:avLst/>
              <a:gdLst/>
              <a:ahLst/>
              <a:cxnLst/>
              <a:rect l="l" t="t" r="r" b="b"/>
              <a:pathLst>
                <a:path w="19253" h="19274" fill="none" extrusionOk="0">
                  <a:moveTo>
                    <a:pt x="61" y="10950"/>
                  </a:moveTo>
                  <a:lnTo>
                    <a:pt x="61" y="10950"/>
                  </a:lnTo>
                  <a:lnTo>
                    <a:pt x="121" y="11351"/>
                  </a:lnTo>
                  <a:lnTo>
                    <a:pt x="201" y="11773"/>
                  </a:lnTo>
                  <a:lnTo>
                    <a:pt x="301" y="12174"/>
                  </a:lnTo>
                  <a:lnTo>
                    <a:pt x="422" y="12575"/>
                  </a:lnTo>
                  <a:lnTo>
                    <a:pt x="562" y="12996"/>
                  </a:lnTo>
                  <a:lnTo>
                    <a:pt x="722" y="13397"/>
                  </a:lnTo>
                  <a:lnTo>
                    <a:pt x="903" y="13778"/>
                  </a:lnTo>
                  <a:lnTo>
                    <a:pt x="1103" y="14179"/>
                  </a:lnTo>
                  <a:lnTo>
                    <a:pt x="1324" y="14560"/>
                  </a:lnTo>
                  <a:lnTo>
                    <a:pt x="1565" y="14941"/>
                  </a:lnTo>
                  <a:lnTo>
                    <a:pt x="1825" y="15302"/>
                  </a:lnTo>
                  <a:lnTo>
                    <a:pt x="2106" y="15643"/>
                  </a:lnTo>
                  <a:lnTo>
                    <a:pt x="2387" y="16004"/>
                  </a:lnTo>
                  <a:lnTo>
                    <a:pt x="2708" y="16325"/>
                  </a:lnTo>
                  <a:lnTo>
                    <a:pt x="3029" y="16646"/>
                  </a:lnTo>
                  <a:lnTo>
                    <a:pt x="3390" y="16947"/>
                  </a:lnTo>
                  <a:lnTo>
                    <a:pt x="3751" y="17248"/>
                  </a:lnTo>
                  <a:lnTo>
                    <a:pt x="4132" y="17528"/>
                  </a:lnTo>
                  <a:lnTo>
                    <a:pt x="4513" y="17789"/>
                  </a:lnTo>
                  <a:lnTo>
                    <a:pt x="4934" y="18030"/>
                  </a:lnTo>
                  <a:lnTo>
                    <a:pt x="5355" y="18250"/>
                  </a:lnTo>
                  <a:lnTo>
                    <a:pt x="5796" y="18451"/>
                  </a:lnTo>
                  <a:lnTo>
                    <a:pt x="6237" y="18631"/>
                  </a:lnTo>
                  <a:lnTo>
                    <a:pt x="6719" y="18792"/>
                  </a:lnTo>
                  <a:lnTo>
                    <a:pt x="7180" y="18952"/>
                  </a:lnTo>
                  <a:lnTo>
                    <a:pt x="7681" y="19052"/>
                  </a:lnTo>
                  <a:lnTo>
                    <a:pt x="8183" y="19153"/>
                  </a:lnTo>
                  <a:lnTo>
                    <a:pt x="8704" y="19213"/>
                  </a:lnTo>
                  <a:lnTo>
                    <a:pt x="9246" y="19273"/>
                  </a:lnTo>
                  <a:lnTo>
                    <a:pt x="9787" y="19273"/>
                  </a:lnTo>
                  <a:lnTo>
                    <a:pt x="10329" y="19273"/>
                  </a:lnTo>
                  <a:lnTo>
                    <a:pt x="10910" y="19233"/>
                  </a:lnTo>
                  <a:lnTo>
                    <a:pt x="10910" y="19233"/>
                  </a:lnTo>
                  <a:lnTo>
                    <a:pt x="11231" y="19193"/>
                  </a:lnTo>
                  <a:lnTo>
                    <a:pt x="11572" y="19133"/>
                  </a:lnTo>
                  <a:lnTo>
                    <a:pt x="11893" y="19072"/>
                  </a:lnTo>
                  <a:lnTo>
                    <a:pt x="12234" y="19012"/>
                  </a:lnTo>
                  <a:lnTo>
                    <a:pt x="12555" y="18912"/>
                  </a:lnTo>
                  <a:lnTo>
                    <a:pt x="12855" y="18812"/>
                  </a:lnTo>
                  <a:lnTo>
                    <a:pt x="13176" y="18711"/>
                  </a:lnTo>
                  <a:lnTo>
                    <a:pt x="13477" y="18571"/>
                  </a:lnTo>
                  <a:lnTo>
                    <a:pt x="13778" y="18451"/>
                  </a:lnTo>
                  <a:lnTo>
                    <a:pt x="14059" y="18290"/>
                  </a:lnTo>
                  <a:lnTo>
                    <a:pt x="14360" y="18150"/>
                  </a:lnTo>
                  <a:lnTo>
                    <a:pt x="14640" y="17969"/>
                  </a:lnTo>
                  <a:lnTo>
                    <a:pt x="15182" y="17608"/>
                  </a:lnTo>
                  <a:lnTo>
                    <a:pt x="15703" y="17207"/>
                  </a:lnTo>
                  <a:lnTo>
                    <a:pt x="16184" y="16766"/>
                  </a:lnTo>
                  <a:lnTo>
                    <a:pt x="16646" y="16305"/>
                  </a:lnTo>
                  <a:lnTo>
                    <a:pt x="17067" y="15784"/>
                  </a:lnTo>
                  <a:lnTo>
                    <a:pt x="17468" y="15262"/>
                  </a:lnTo>
                  <a:lnTo>
                    <a:pt x="17829" y="14701"/>
                  </a:lnTo>
                  <a:lnTo>
                    <a:pt x="18150" y="14119"/>
                  </a:lnTo>
                  <a:lnTo>
                    <a:pt x="18431" y="13497"/>
                  </a:lnTo>
                  <a:lnTo>
                    <a:pt x="18671" y="12876"/>
                  </a:lnTo>
                  <a:lnTo>
                    <a:pt x="18671" y="12876"/>
                  </a:lnTo>
                  <a:lnTo>
                    <a:pt x="18872" y="12314"/>
                  </a:lnTo>
                  <a:lnTo>
                    <a:pt x="19012" y="11733"/>
                  </a:lnTo>
                  <a:lnTo>
                    <a:pt x="19132" y="11171"/>
                  </a:lnTo>
                  <a:lnTo>
                    <a:pt x="19213" y="10609"/>
                  </a:lnTo>
                  <a:lnTo>
                    <a:pt x="19253" y="10048"/>
                  </a:lnTo>
                  <a:lnTo>
                    <a:pt x="19253" y="9486"/>
                  </a:lnTo>
                  <a:lnTo>
                    <a:pt x="19233" y="8945"/>
                  </a:lnTo>
                  <a:lnTo>
                    <a:pt x="19193" y="8403"/>
                  </a:lnTo>
                  <a:lnTo>
                    <a:pt x="19092" y="7862"/>
                  </a:lnTo>
                  <a:lnTo>
                    <a:pt x="18992" y="7341"/>
                  </a:lnTo>
                  <a:lnTo>
                    <a:pt x="18832" y="6819"/>
                  </a:lnTo>
                  <a:lnTo>
                    <a:pt x="18671" y="6298"/>
                  </a:lnTo>
                  <a:lnTo>
                    <a:pt x="18471" y="5816"/>
                  </a:lnTo>
                  <a:lnTo>
                    <a:pt x="18230" y="5315"/>
                  </a:lnTo>
                  <a:lnTo>
                    <a:pt x="17969" y="4854"/>
                  </a:lnTo>
                  <a:lnTo>
                    <a:pt x="17689" y="4393"/>
                  </a:lnTo>
                  <a:lnTo>
                    <a:pt x="17388" y="3951"/>
                  </a:lnTo>
                  <a:lnTo>
                    <a:pt x="17067" y="3530"/>
                  </a:lnTo>
                  <a:lnTo>
                    <a:pt x="16706" y="3129"/>
                  </a:lnTo>
                  <a:lnTo>
                    <a:pt x="16325" y="2748"/>
                  </a:lnTo>
                  <a:lnTo>
                    <a:pt x="15944" y="2387"/>
                  </a:lnTo>
                  <a:lnTo>
                    <a:pt x="15523" y="2046"/>
                  </a:lnTo>
                  <a:lnTo>
                    <a:pt x="15081" y="1725"/>
                  </a:lnTo>
                  <a:lnTo>
                    <a:pt x="14620" y="1424"/>
                  </a:lnTo>
                  <a:lnTo>
                    <a:pt x="14139" y="1144"/>
                  </a:lnTo>
                  <a:lnTo>
                    <a:pt x="13638" y="903"/>
                  </a:lnTo>
                  <a:lnTo>
                    <a:pt x="13136" y="682"/>
                  </a:lnTo>
                  <a:lnTo>
                    <a:pt x="12595" y="502"/>
                  </a:lnTo>
                  <a:lnTo>
                    <a:pt x="12053" y="321"/>
                  </a:lnTo>
                  <a:lnTo>
                    <a:pt x="11492" y="201"/>
                  </a:lnTo>
                  <a:lnTo>
                    <a:pt x="10930" y="101"/>
                  </a:lnTo>
                  <a:lnTo>
                    <a:pt x="10349" y="21"/>
                  </a:lnTo>
                  <a:lnTo>
                    <a:pt x="10349" y="21"/>
                  </a:lnTo>
                  <a:lnTo>
                    <a:pt x="9767" y="1"/>
                  </a:lnTo>
                  <a:lnTo>
                    <a:pt x="9226" y="1"/>
                  </a:lnTo>
                  <a:lnTo>
                    <a:pt x="8664" y="21"/>
                  </a:lnTo>
                  <a:lnTo>
                    <a:pt x="8123" y="101"/>
                  </a:lnTo>
                  <a:lnTo>
                    <a:pt x="7601" y="201"/>
                  </a:lnTo>
                  <a:lnTo>
                    <a:pt x="7080" y="321"/>
                  </a:lnTo>
                  <a:lnTo>
                    <a:pt x="6578" y="482"/>
                  </a:lnTo>
                  <a:lnTo>
                    <a:pt x="6077" y="662"/>
                  </a:lnTo>
                  <a:lnTo>
                    <a:pt x="5616" y="883"/>
                  </a:lnTo>
                  <a:lnTo>
                    <a:pt x="5134" y="1124"/>
                  </a:lnTo>
                  <a:lnTo>
                    <a:pt x="4693" y="1384"/>
                  </a:lnTo>
                  <a:lnTo>
                    <a:pt x="4252" y="1665"/>
                  </a:lnTo>
                  <a:lnTo>
                    <a:pt x="3831" y="1986"/>
                  </a:lnTo>
                  <a:lnTo>
                    <a:pt x="3430" y="2307"/>
                  </a:lnTo>
                  <a:lnTo>
                    <a:pt x="3049" y="2668"/>
                  </a:lnTo>
                  <a:lnTo>
                    <a:pt x="2688" y="3049"/>
                  </a:lnTo>
                  <a:lnTo>
                    <a:pt x="2347" y="3430"/>
                  </a:lnTo>
                  <a:lnTo>
                    <a:pt x="2026" y="3851"/>
                  </a:lnTo>
                  <a:lnTo>
                    <a:pt x="1725" y="4272"/>
                  </a:lnTo>
                  <a:lnTo>
                    <a:pt x="1444" y="4713"/>
                  </a:lnTo>
                  <a:lnTo>
                    <a:pt x="1184" y="5175"/>
                  </a:lnTo>
                  <a:lnTo>
                    <a:pt x="943" y="5656"/>
                  </a:lnTo>
                  <a:lnTo>
                    <a:pt x="743" y="6137"/>
                  </a:lnTo>
                  <a:lnTo>
                    <a:pt x="542" y="6639"/>
                  </a:lnTo>
                  <a:lnTo>
                    <a:pt x="382" y="7140"/>
                  </a:lnTo>
                  <a:lnTo>
                    <a:pt x="261" y="7661"/>
                  </a:lnTo>
                  <a:lnTo>
                    <a:pt x="161" y="8203"/>
                  </a:lnTo>
                  <a:lnTo>
                    <a:pt x="81" y="8724"/>
                  </a:lnTo>
                  <a:lnTo>
                    <a:pt x="21" y="9286"/>
                  </a:lnTo>
                  <a:lnTo>
                    <a:pt x="0" y="9827"/>
                  </a:lnTo>
                  <a:lnTo>
                    <a:pt x="21" y="10389"/>
                  </a:lnTo>
                  <a:lnTo>
                    <a:pt x="61" y="10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11491450" y="4562675"/>
              <a:ext cx="319400" cy="320400"/>
            </a:xfrm>
            <a:custGeom>
              <a:avLst/>
              <a:gdLst/>
              <a:ahLst/>
              <a:cxnLst/>
              <a:rect l="l" t="t" r="r" b="b"/>
              <a:pathLst>
                <a:path w="12776" h="12816" extrusionOk="0">
                  <a:moveTo>
                    <a:pt x="6418" y="0"/>
                  </a:moveTo>
                  <a:lnTo>
                    <a:pt x="5977" y="20"/>
                  </a:lnTo>
                  <a:lnTo>
                    <a:pt x="5555" y="61"/>
                  </a:lnTo>
                  <a:lnTo>
                    <a:pt x="5154" y="121"/>
                  </a:lnTo>
                  <a:lnTo>
                    <a:pt x="4753" y="221"/>
                  </a:lnTo>
                  <a:lnTo>
                    <a:pt x="4352" y="341"/>
                  </a:lnTo>
                  <a:lnTo>
                    <a:pt x="3971" y="482"/>
                  </a:lnTo>
                  <a:lnTo>
                    <a:pt x="3610" y="642"/>
                  </a:lnTo>
                  <a:lnTo>
                    <a:pt x="3249" y="843"/>
                  </a:lnTo>
                  <a:lnTo>
                    <a:pt x="2908" y="1063"/>
                  </a:lnTo>
                  <a:lnTo>
                    <a:pt x="2567" y="1304"/>
                  </a:lnTo>
                  <a:lnTo>
                    <a:pt x="2266" y="1565"/>
                  </a:lnTo>
                  <a:lnTo>
                    <a:pt x="1966" y="1845"/>
                  </a:lnTo>
                  <a:lnTo>
                    <a:pt x="1685" y="2126"/>
                  </a:lnTo>
                  <a:lnTo>
                    <a:pt x="1424" y="2447"/>
                  </a:lnTo>
                  <a:lnTo>
                    <a:pt x="1184" y="2768"/>
                  </a:lnTo>
                  <a:lnTo>
                    <a:pt x="1023" y="3009"/>
                  </a:lnTo>
                  <a:lnTo>
                    <a:pt x="883" y="3269"/>
                  </a:lnTo>
                  <a:lnTo>
                    <a:pt x="742" y="3510"/>
                  </a:lnTo>
                  <a:lnTo>
                    <a:pt x="622" y="3771"/>
                  </a:lnTo>
                  <a:lnTo>
                    <a:pt x="502" y="4051"/>
                  </a:lnTo>
                  <a:lnTo>
                    <a:pt x="381" y="4312"/>
                  </a:lnTo>
                  <a:lnTo>
                    <a:pt x="301" y="4593"/>
                  </a:lnTo>
                  <a:lnTo>
                    <a:pt x="221" y="4874"/>
                  </a:lnTo>
                  <a:lnTo>
                    <a:pt x="141" y="5174"/>
                  </a:lnTo>
                  <a:lnTo>
                    <a:pt x="101" y="5455"/>
                  </a:lnTo>
                  <a:lnTo>
                    <a:pt x="40" y="5756"/>
                  </a:lnTo>
                  <a:lnTo>
                    <a:pt x="20" y="6057"/>
                  </a:lnTo>
                  <a:lnTo>
                    <a:pt x="0" y="6358"/>
                  </a:lnTo>
                  <a:lnTo>
                    <a:pt x="0" y="6658"/>
                  </a:lnTo>
                  <a:lnTo>
                    <a:pt x="20" y="6959"/>
                  </a:lnTo>
                  <a:lnTo>
                    <a:pt x="40" y="7280"/>
                  </a:lnTo>
                  <a:lnTo>
                    <a:pt x="101" y="7661"/>
                  </a:lnTo>
                  <a:lnTo>
                    <a:pt x="181" y="8042"/>
                  </a:lnTo>
                  <a:lnTo>
                    <a:pt x="281" y="8423"/>
                  </a:lnTo>
                  <a:lnTo>
                    <a:pt x="421" y="8804"/>
                  </a:lnTo>
                  <a:lnTo>
                    <a:pt x="602" y="9165"/>
                  </a:lnTo>
                  <a:lnTo>
                    <a:pt x="782" y="9526"/>
                  </a:lnTo>
                  <a:lnTo>
                    <a:pt x="1003" y="9887"/>
                  </a:lnTo>
                  <a:lnTo>
                    <a:pt x="1244" y="10228"/>
                  </a:lnTo>
                  <a:lnTo>
                    <a:pt x="1524" y="10549"/>
                  </a:lnTo>
                  <a:lnTo>
                    <a:pt x="1805" y="10870"/>
                  </a:lnTo>
                  <a:lnTo>
                    <a:pt x="2126" y="11171"/>
                  </a:lnTo>
                  <a:lnTo>
                    <a:pt x="2447" y="11431"/>
                  </a:lnTo>
                  <a:lnTo>
                    <a:pt x="2808" y="11692"/>
                  </a:lnTo>
                  <a:lnTo>
                    <a:pt x="3189" y="11933"/>
                  </a:lnTo>
                  <a:lnTo>
                    <a:pt x="3590" y="12133"/>
                  </a:lnTo>
                  <a:lnTo>
                    <a:pt x="3991" y="12334"/>
                  </a:lnTo>
                  <a:lnTo>
                    <a:pt x="4352" y="12454"/>
                  </a:lnTo>
                  <a:lnTo>
                    <a:pt x="4733" y="12575"/>
                  </a:lnTo>
                  <a:lnTo>
                    <a:pt x="5114" y="12675"/>
                  </a:lnTo>
                  <a:lnTo>
                    <a:pt x="5515" y="12735"/>
                  </a:lnTo>
                  <a:lnTo>
                    <a:pt x="5936" y="12775"/>
                  </a:lnTo>
                  <a:lnTo>
                    <a:pt x="6358" y="12815"/>
                  </a:lnTo>
                  <a:lnTo>
                    <a:pt x="6779" y="12795"/>
                  </a:lnTo>
                  <a:lnTo>
                    <a:pt x="7220" y="12775"/>
                  </a:lnTo>
                  <a:lnTo>
                    <a:pt x="7681" y="12715"/>
                  </a:lnTo>
                  <a:lnTo>
                    <a:pt x="8102" y="12615"/>
                  </a:lnTo>
                  <a:lnTo>
                    <a:pt x="8523" y="12494"/>
                  </a:lnTo>
                  <a:lnTo>
                    <a:pt x="8945" y="12334"/>
                  </a:lnTo>
                  <a:lnTo>
                    <a:pt x="9326" y="12153"/>
                  </a:lnTo>
                  <a:lnTo>
                    <a:pt x="9707" y="11933"/>
                  </a:lnTo>
                  <a:lnTo>
                    <a:pt x="10068" y="11692"/>
                  </a:lnTo>
                  <a:lnTo>
                    <a:pt x="10409" y="11431"/>
                  </a:lnTo>
                  <a:lnTo>
                    <a:pt x="10729" y="11131"/>
                  </a:lnTo>
                  <a:lnTo>
                    <a:pt x="11030" y="10830"/>
                  </a:lnTo>
                  <a:lnTo>
                    <a:pt x="11311" y="10489"/>
                  </a:lnTo>
                  <a:lnTo>
                    <a:pt x="11592" y="10128"/>
                  </a:lnTo>
                  <a:lnTo>
                    <a:pt x="11812" y="9767"/>
                  </a:lnTo>
                  <a:lnTo>
                    <a:pt x="12033" y="9366"/>
                  </a:lnTo>
                  <a:lnTo>
                    <a:pt x="12234" y="8965"/>
                  </a:lnTo>
                  <a:lnTo>
                    <a:pt x="12394" y="8564"/>
                  </a:lnTo>
                  <a:lnTo>
                    <a:pt x="12514" y="8183"/>
                  </a:lnTo>
                  <a:lnTo>
                    <a:pt x="12615" y="7802"/>
                  </a:lnTo>
                  <a:lnTo>
                    <a:pt x="12695" y="7421"/>
                  </a:lnTo>
                  <a:lnTo>
                    <a:pt x="12735" y="7060"/>
                  </a:lnTo>
                  <a:lnTo>
                    <a:pt x="12775" y="6679"/>
                  </a:lnTo>
                  <a:lnTo>
                    <a:pt x="12775" y="6318"/>
                  </a:lnTo>
                  <a:lnTo>
                    <a:pt x="12755" y="5957"/>
                  </a:lnTo>
                  <a:lnTo>
                    <a:pt x="12715" y="5576"/>
                  </a:lnTo>
                  <a:lnTo>
                    <a:pt x="12675" y="5235"/>
                  </a:lnTo>
                  <a:lnTo>
                    <a:pt x="12595" y="4874"/>
                  </a:lnTo>
                  <a:lnTo>
                    <a:pt x="12494" y="4533"/>
                  </a:lnTo>
                  <a:lnTo>
                    <a:pt x="12374" y="4192"/>
                  </a:lnTo>
                  <a:lnTo>
                    <a:pt x="12254" y="3871"/>
                  </a:lnTo>
                  <a:lnTo>
                    <a:pt x="12093" y="3550"/>
                  </a:lnTo>
                  <a:lnTo>
                    <a:pt x="11933" y="3229"/>
                  </a:lnTo>
                  <a:lnTo>
                    <a:pt x="11732" y="2928"/>
                  </a:lnTo>
                  <a:lnTo>
                    <a:pt x="11532" y="2648"/>
                  </a:lnTo>
                  <a:lnTo>
                    <a:pt x="11311" y="2367"/>
                  </a:lnTo>
                  <a:lnTo>
                    <a:pt x="11090" y="2086"/>
                  </a:lnTo>
                  <a:lnTo>
                    <a:pt x="10830" y="1825"/>
                  </a:lnTo>
                  <a:lnTo>
                    <a:pt x="10569" y="1585"/>
                  </a:lnTo>
                  <a:lnTo>
                    <a:pt x="10288" y="1364"/>
                  </a:lnTo>
                  <a:lnTo>
                    <a:pt x="10008" y="1143"/>
                  </a:lnTo>
                  <a:lnTo>
                    <a:pt x="9687" y="963"/>
                  </a:lnTo>
                  <a:lnTo>
                    <a:pt x="9386" y="783"/>
                  </a:lnTo>
                  <a:lnTo>
                    <a:pt x="9045" y="622"/>
                  </a:lnTo>
                  <a:lnTo>
                    <a:pt x="8704" y="462"/>
                  </a:lnTo>
                  <a:lnTo>
                    <a:pt x="8363" y="341"/>
                  </a:lnTo>
                  <a:lnTo>
                    <a:pt x="8002" y="241"/>
                  </a:lnTo>
                  <a:lnTo>
                    <a:pt x="7621" y="141"/>
                  </a:lnTo>
                  <a:lnTo>
                    <a:pt x="7240" y="81"/>
                  </a:lnTo>
                  <a:lnTo>
                    <a:pt x="6859" y="20"/>
                  </a:lnTo>
                  <a:lnTo>
                    <a:pt x="64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11491450" y="4562675"/>
              <a:ext cx="319400" cy="320400"/>
            </a:xfrm>
            <a:custGeom>
              <a:avLst/>
              <a:gdLst/>
              <a:ahLst/>
              <a:cxnLst/>
              <a:rect l="l" t="t" r="r" b="b"/>
              <a:pathLst>
                <a:path w="12776" h="12816" fill="none" extrusionOk="0">
                  <a:moveTo>
                    <a:pt x="12394" y="8564"/>
                  </a:moveTo>
                  <a:lnTo>
                    <a:pt x="12394" y="8564"/>
                  </a:lnTo>
                  <a:lnTo>
                    <a:pt x="12234" y="8965"/>
                  </a:lnTo>
                  <a:lnTo>
                    <a:pt x="12033" y="9366"/>
                  </a:lnTo>
                  <a:lnTo>
                    <a:pt x="11812" y="9767"/>
                  </a:lnTo>
                  <a:lnTo>
                    <a:pt x="11592" y="10128"/>
                  </a:lnTo>
                  <a:lnTo>
                    <a:pt x="11311" y="10489"/>
                  </a:lnTo>
                  <a:lnTo>
                    <a:pt x="11030" y="10830"/>
                  </a:lnTo>
                  <a:lnTo>
                    <a:pt x="10729" y="11131"/>
                  </a:lnTo>
                  <a:lnTo>
                    <a:pt x="10409" y="11431"/>
                  </a:lnTo>
                  <a:lnTo>
                    <a:pt x="10068" y="11692"/>
                  </a:lnTo>
                  <a:lnTo>
                    <a:pt x="9707" y="11933"/>
                  </a:lnTo>
                  <a:lnTo>
                    <a:pt x="9326" y="12153"/>
                  </a:lnTo>
                  <a:lnTo>
                    <a:pt x="8945" y="12334"/>
                  </a:lnTo>
                  <a:lnTo>
                    <a:pt x="8523" y="12494"/>
                  </a:lnTo>
                  <a:lnTo>
                    <a:pt x="8102" y="12615"/>
                  </a:lnTo>
                  <a:lnTo>
                    <a:pt x="7681" y="12715"/>
                  </a:lnTo>
                  <a:lnTo>
                    <a:pt x="7220" y="12775"/>
                  </a:lnTo>
                  <a:lnTo>
                    <a:pt x="7220" y="12775"/>
                  </a:lnTo>
                  <a:lnTo>
                    <a:pt x="6779" y="12795"/>
                  </a:lnTo>
                  <a:lnTo>
                    <a:pt x="6358" y="12815"/>
                  </a:lnTo>
                  <a:lnTo>
                    <a:pt x="5936" y="12775"/>
                  </a:lnTo>
                  <a:lnTo>
                    <a:pt x="5515" y="12735"/>
                  </a:lnTo>
                  <a:lnTo>
                    <a:pt x="5114" y="12675"/>
                  </a:lnTo>
                  <a:lnTo>
                    <a:pt x="4733" y="12575"/>
                  </a:lnTo>
                  <a:lnTo>
                    <a:pt x="4352" y="12454"/>
                  </a:lnTo>
                  <a:lnTo>
                    <a:pt x="3991" y="12334"/>
                  </a:lnTo>
                  <a:lnTo>
                    <a:pt x="3991" y="12334"/>
                  </a:lnTo>
                  <a:lnTo>
                    <a:pt x="3590" y="12133"/>
                  </a:lnTo>
                  <a:lnTo>
                    <a:pt x="3189" y="11933"/>
                  </a:lnTo>
                  <a:lnTo>
                    <a:pt x="2808" y="11692"/>
                  </a:lnTo>
                  <a:lnTo>
                    <a:pt x="2447" y="11431"/>
                  </a:lnTo>
                  <a:lnTo>
                    <a:pt x="2126" y="11171"/>
                  </a:lnTo>
                  <a:lnTo>
                    <a:pt x="1805" y="10870"/>
                  </a:lnTo>
                  <a:lnTo>
                    <a:pt x="1524" y="10549"/>
                  </a:lnTo>
                  <a:lnTo>
                    <a:pt x="1244" y="10228"/>
                  </a:lnTo>
                  <a:lnTo>
                    <a:pt x="1003" y="9887"/>
                  </a:lnTo>
                  <a:lnTo>
                    <a:pt x="782" y="9526"/>
                  </a:lnTo>
                  <a:lnTo>
                    <a:pt x="602" y="9165"/>
                  </a:lnTo>
                  <a:lnTo>
                    <a:pt x="421" y="8804"/>
                  </a:lnTo>
                  <a:lnTo>
                    <a:pt x="281" y="8423"/>
                  </a:lnTo>
                  <a:lnTo>
                    <a:pt x="181" y="8042"/>
                  </a:lnTo>
                  <a:lnTo>
                    <a:pt x="101" y="7661"/>
                  </a:lnTo>
                  <a:lnTo>
                    <a:pt x="40" y="7280"/>
                  </a:lnTo>
                  <a:lnTo>
                    <a:pt x="40" y="7280"/>
                  </a:lnTo>
                  <a:lnTo>
                    <a:pt x="20" y="6959"/>
                  </a:lnTo>
                  <a:lnTo>
                    <a:pt x="0" y="6658"/>
                  </a:lnTo>
                  <a:lnTo>
                    <a:pt x="0" y="6358"/>
                  </a:lnTo>
                  <a:lnTo>
                    <a:pt x="20" y="6057"/>
                  </a:lnTo>
                  <a:lnTo>
                    <a:pt x="40" y="5756"/>
                  </a:lnTo>
                  <a:lnTo>
                    <a:pt x="101" y="5455"/>
                  </a:lnTo>
                  <a:lnTo>
                    <a:pt x="141" y="5174"/>
                  </a:lnTo>
                  <a:lnTo>
                    <a:pt x="221" y="4874"/>
                  </a:lnTo>
                  <a:lnTo>
                    <a:pt x="301" y="4593"/>
                  </a:lnTo>
                  <a:lnTo>
                    <a:pt x="381" y="4312"/>
                  </a:lnTo>
                  <a:lnTo>
                    <a:pt x="502" y="4051"/>
                  </a:lnTo>
                  <a:lnTo>
                    <a:pt x="622" y="3771"/>
                  </a:lnTo>
                  <a:lnTo>
                    <a:pt x="742" y="3510"/>
                  </a:lnTo>
                  <a:lnTo>
                    <a:pt x="883" y="3269"/>
                  </a:lnTo>
                  <a:lnTo>
                    <a:pt x="1023" y="3009"/>
                  </a:lnTo>
                  <a:lnTo>
                    <a:pt x="1184" y="2768"/>
                  </a:lnTo>
                  <a:lnTo>
                    <a:pt x="1184" y="2768"/>
                  </a:lnTo>
                  <a:lnTo>
                    <a:pt x="1424" y="2447"/>
                  </a:lnTo>
                  <a:lnTo>
                    <a:pt x="1685" y="2126"/>
                  </a:lnTo>
                  <a:lnTo>
                    <a:pt x="1966" y="1845"/>
                  </a:lnTo>
                  <a:lnTo>
                    <a:pt x="2266" y="1565"/>
                  </a:lnTo>
                  <a:lnTo>
                    <a:pt x="2567" y="1304"/>
                  </a:lnTo>
                  <a:lnTo>
                    <a:pt x="2908" y="1063"/>
                  </a:lnTo>
                  <a:lnTo>
                    <a:pt x="3249" y="843"/>
                  </a:lnTo>
                  <a:lnTo>
                    <a:pt x="3610" y="642"/>
                  </a:lnTo>
                  <a:lnTo>
                    <a:pt x="3971" y="482"/>
                  </a:lnTo>
                  <a:lnTo>
                    <a:pt x="4352" y="341"/>
                  </a:lnTo>
                  <a:lnTo>
                    <a:pt x="4753" y="221"/>
                  </a:lnTo>
                  <a:lnTo>
                    <a:pt x="5154" y="121"/>
                  </a:lnTo>
                  <a:lnTo>
                    <a:pt x="5555" y="61"/>
                  </a:lnTo>
                  <a:lnTo>
                    <a:pt x="5977" y="20"/>
                  </a:lnTo>
                  <a:lnTo>
                    <a:pt x="6418" y="0"/>
                  </a:lnTo>
                  <a:lnTo>
                    <a:pt x="6859" y="20"/>
                  </a:lnTo>
                  <a:lnTo>
                    <a:pt x="6859" y="20"/>
                  </a:lnTo>
                  <a:lnTo>
                    <a:pt x="7240" y="81"/>
                  </a:lnTo>
                  <a:lnTo>
                    <a:pt x="7621" y="141"/>
                  </a:lnTo>
                  <a:lnTo>
                    <a:pt x="8002" y="241"/>
                  </a:lnTo>
                  <a:lnTo>
                    <a:pt x="8363" y="341"/>
                  </a:lnTo>
                  <a:lnTo>
                    <a:pt x="8704" y="462"/>
                  </a:lnTo>
                  <a:lnTo>
                    <a:pt x="9045" y="622"/>
                  </a:lnTo>
                  <a:lnTo>
                    <a:pt x="9386" y="783"/>
                  </a:lnTo>
                  <a:lnTo>
                    <a:pt x="9687" y="963"/>
                  </a:lnTo>
                  <a:lnTo>
                    <a:pt x="10008" y="1143"/>
                  </a:lnTo>
                  <a:lnTo>
                    <a:pt x="10288" y="1364"/>
                  </a:lnTo>
                  <a:lnTo>
                    <a:pt x="10569" y="1585"/>
                  </a:lnTo>
                  <a:lnTo>
                    <a:pt x="10830" y="1825"/>
                  </a:lnTo>
                  <a:lnTo>
                    <a:pt x="11090" y="2086"/>
                  </a:lnTo>
                  <a:lnTo>
                    <a:pt x="11311" y="2367"/>
                  </a:lnTo>
                  <a:lnTo>
                    <a:pt x="11532" y="2648"/>
                  </a:lnTo>
                  <a:lnTo>
                    <a:pt x="11732" y="2928"/>
                  </a:lnTo>
                  <a:lnTo>
                    <a:pt x="11933" y="3229"/>
                  </a:lnTo>
                  <a:lnTo>
                    <a:pt x="12093" y="3550"/>
                  </a:lnTo>
                  <a:lnTo>
                    <a:pt x="12254" y="3871"/>
                  </a:lnTo>
                  <a:lnTo>
                    <a:pt x="12374" y="4192"/>
                  </a:lnTo>
                  <a:lnTo>
                    <a:pt x="12494" y="4533"/>
                  </a:lnTo>
                  <a:lnTo>
                    <a:pt x="12595" y="4874"/>
                  </a:lnTo>
                  <a:lnTo>
                    <a:pt x="12675" y="5235"/>
                  </a:lnTo>
                  <a:lnTo>
                    <a:pt x="12715" y="5576"/>
                  </a:lnTo>
                  <a:lnTo>
                    <a:pt x="12755" y="5957"/>
                  </a:lnTo>
                  <a:lnTo>
                    <a:pt x="12775" y="6318"/>
                  </a:lnTo>
                  <a:lnTo>
                    <a:pt x="12775" y="6679"/>
                  </a:lnTo>
                  <a:lnTo>
                    <a:pt x="12735" y="7060"/>
                  </a:lnTo>
                  <a:lnTo>
                    <a:pt x="12695" y="7421"/>
                  </a:lnTo>
                  <a:lnTo>
                    <a:pt x="12615" y="7802"/>
                  </a:lnTo>
                  <a:lnTo>
                    <a:pt x="12514" y="8183"/>
                  </a:lnTo>
                  <a:lnTo>
                    <a:pt x="12394" y="85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11521025" y="4562675"/>
              <a:ext cx="289825" cy="320400"/>
            </a:xfrm>
            <a:custGeom>
              <a:avLst/>
              <a:gdLst/>
              <a:ahLst/>
              <a:cxnLst/>
              <a:rect l="l" t="t" r="r" b="b"/>
              <a:pathLst>
                <a:path w="11593" h="12816" extrusionOk="0">
                  <a:moveTo>
                    <a:pt x="5134" y="0"/>
                  </a:moveTo>
                  <a:lnTo>
                    <a:pt x="4733" y="20"/>
                  </a:lnTo>
                  <a:lnTo>
                    <a:pt x="4332" y="61"/>
                  </a:lnTo>
                  <a:lnTo>
                    <a:pt x="3951" y="121"/>
                  </a:lnTo>
                  <a:lnTo>
                    <a:pt x="3590" y="201"/>
                  </a:lnTo>
                  <a:lnTo>
                    <a:pt x="3229" y="321"/>
                  </a:lnTo>
                  <a:lnTo>
                    <a:pt x="2868" y="442"/>
                  </a:lnTo>
                  <a:lnTo>
                    <a:pt x="2527" y="602"/>
                  </a:lnTo>
                  <a:lnTo>
                    <a:pt x="2186" y="762"/>
                  </a:lnTo>
                  <a:lnTo>
                    <a:pt x="1866" y="963"/>
                  </a:lnTo>
                  <a:lnTo>
                    <a:pt x="1565" y="1164"/>
                  </a:lnTo>
                  <a:lnTo>
                    <a:pt x="1264" y="1404"/>
                  </a:lnTo>
                  <a:lnTo>
                    <a:pt x="983" y="1645"/>
                  </a:lnTo>
                  <a:lnTo>
                    <a:pt x="722" y="1906"/>
                  </a:lnTo>
                  <a:lnTo>
                    <a:pt x="462" y="2186"/>
                  </a:lnTo>
                  <a:lnTo>
                    <a:pt x="221" y="2467"/>
                  </a:lnTo>
                  <a:lnTo>
                    <a:pt x="1" y="2768"/>
                  </a:lnTo>
                  <a:lnTo>
                    <a:pt x="1" y="2768"/>
                  </a:lnTo>
                  <a:lnTo>
                    <a:pt x="382" y="2487"/>
                  </a:lnTo>
                  <a:lnTo>
                    <a:pt x="783" y="2246"/>
                  </a:lnTo>
                  <a:lnTo>
                    <a:pt x="1204" y="2026"/>
                  </a:lnTo>
                  <a:lnTo>
                    <a:pt x="1645" y="1845"/>
                  </a:lnTo>
                  <a:lnTo>
                    <a:pt x="2086" y="1705"/>
                  </a:lnTo>
                  <a:lnTo>
                    <a:pt x="2527" y="1605"/>
                  </a:lnTo>
                  <a:lnTo>
                    <a:pt x="2989" y="1545"/>
                  </a:lnTo>
                  <a:lnTo>
                    <a:pt x="3450" y="1525"/>
                  </a:lnTo>
                  <a:lnTo>
                    <a:pt x="3811" y="1545"/>
                  </a:lnTo>
                  <a:lnTo>
                    <a:pt x="4172" y="1585"/>
                  </a:lnTo>
                  <a:lnTo>
                    <a:pt x="4533" y="1645"/>
                  </a:lnTo>
                  <a:lnTo>
                    <a:pt x="4894" y="1745"/>
                  </a:lnTo>
                  <a:lnTo>
                    <a:pt x="5295" y="1865"/>
                  </a:lnTo>
                  <a:lnTo>
                    <a:pt x="5656" y="2046"/>
                  </a:lnTo>
                  <a:lnTo>
                    <a:pt x="6017" y="2246"/>
                  </a:lnTo>
                  <a:lnTo>
                    <a:pt x="6338" y="2467"/>
                  </a:lnTo>
                  <a:lnTo>
                    <a:pt x="6659" y="2708"/>
                  </a:lnTo>
                  <a:lnTo>
                    <a:pt x="6959" y="2989"/>
                  </a:lnTo>
                  <a:lnTo>
                    <a:pt x="7240" y="3289"/>
                  </a:lnTo>
                  <a:lnTo>
                    <a:pt x="7501" y="3610"/>
                  </a:lnTo>
                  <a:lnTo>
                    <a:pt x="7722" y="3931"/>
                  </a:lnTo>
                  <a:lnTo>
                    <a:pt x="7922" y="4292"/>
                  </a:lnTo>
                  <a:lnTo>
                    <a:pt x="8103" y="4653"/>
                  </a:lnTo>
                  <a:lnTo>
                    <a:pt x="8263" y="5034"/>
                  </a:lnTo>
                  <a:lnTo>
                    <a:pt x="8383" y="5415"/>
                  </a:lnTo>
                  <a:lnTo>
                    <a:pt x="8484" y="5796"/>
                  </a:lnTo>
                  <a:lnTo>
                    <a:pt x="8544" y="6197"/>
                  </a:lnTo>
                  <a:lnTo>
                    <a:pt x="8584" y="6618"/>
                  </a:lnTo>
                  <a:lnTo>
                    <a:pt x="8584" y="6999"/>
                  </a:lnTo>
                  <a:lnTo>
                    <a:pt x="8564" y="7380"/>
                  </a:lnTo>
                  <a:lnTo>
                    <a:pt x="8504" y="7761"/>
                  </a:lnTo>
                  <a:lnTo>
                    <a:pt x="8423" y="8122"/>
                  </a:lnTo>
                  <a:lnTo>
                    <a:pt x="8303" y="8483"/>
                  </a:lnTo>
                  <a:lnTo>
                    <a:pt x="8163" y="8844"/>
                  </a:lnTo>
                  <a:lnTo>
                    <a:pt x="8002" y="9185"/>
                  </a:lnTo>
                  <a:lnTo>
                    <a:pt x="7822" y="9526"/>
                  </a:lnTo>
                  <a:lnTo>
                    <a:pt x="7621" y="9847"/>
                  </a:lnTo>
                  <a:lnTo>
                    <a:pt x="7401" y="10148"/>
                  </a:lnTo>
                  <a:lnTo>
                    <a:pt x="7140" y="10429"/>
                  </a:lnTo>
                  <a:lnTo>
                    <a:pt x="6879" y="10710"/>
                  </a:lnTo>
                  <a:lnTo>
                    <a:pt x="6598" y="10970"/>
                  </a:lnTo>
                  <a:lnTo>
                    <a:pt x="6298" y="11211"/>
                  </a:lnTo>
                  <a:lnTo>
                    <a:pt x="5977" y="11431"/>
                  </a:lnTo>
                  <a:lnTo>
                    <a:pt x="5656" y="11612"/>
                  </a:lnTo>
                  <a:lnTo>
                    <a:pt x="5315" y="11792"/>
                  </a:lnTo>
                  <a:lnTo>
                    <a:pt x="4974" y="11933"/>
                  </a:lnTo>
                  <a:lnTo>
                    <a:pt x="4633" y="12053"/>
                  </a:lnTo>
                  <a:lnTo>
                    <a:pt x="4272" y="12153"/>
                  </a:lnTo>
                  <a:lnTo>
                    <a:pt x="3911" y="12214"/>
                  </a:lnTo>
                  <a:lnTo>
                    <a:pt x="3550" y="12274"/>
                  </a:lnTo>
                  <a:lnTo>
                    <a:pt x="3189" y="12314"/>
                  </a:lnTo>
                  <a:lnTo>
                    <a:pt x="2808" y="12334"/>
                  </a:lnTo>
                  <a:lnTo>
                    <a:pt x="3109" y="12434"/>
                  </a:lnTo>
                  <a:lnTo>
                    <a:pt x="3390" y="12534"/>
                  </a:lnTo>
                  <a:lnTo>
                    <a:pt x="3691" y="12615"/>
                  </a:lnTo>
                  <a:lnTo>
                    <a:pt x="4011" y="12675"/>
                  </a:lnTo>
                  <a:lnTo>
                    <a:pt x="4332" y="12735"/>
                  </a:lnTo>
                  <a:lnTo>
                    <a:pt x="4653" y="12775"/>
                  </a:lnTo>
                  <a:lnTo>
                    <a:pt x="4994" y="12795"/>
                  </a:lnTo>
                  <a:lnTo>
                    <a:pt x="5335" y="12815"/>
                  </a:lnTo>
                  <a:lnTo>
                    <a:pt x="5676" y="12795"/>
                  </a:lnTo>
                  <a:lnTo>
                    <a:pt x="6037" y="12775"/>
                  </a:lnTo>
                  <a:lnTo>
                    <a:pt x="6498" y="12715"/>
                  </a:lnTo>
                  <a:lnTo>
                    <a:pt x="6919" y="12615"/>
                  </a:lnTo>
                  <a:lnTo>
                    <a:pt x="7340" y="12494"/>
                  </a:lnTo>
                  <a:lnTo>
                    <a:pt x="7762" y="12334"/>
                  </a:lnTo>
                  <a:lnTo>
                    <a:pt x="8143" y="12153"/>
                  </a:lnTo>
                  <a:lnTo>
                    <a:pt x="8524" y="11933"/>
                  </a:lnTo>
                  <a:lnTo>
                    <a:pt x="8885" y="11692"/>
                  </a:lnTo>
                  <a:lnTo>
                    <a:pt x="9226" y="11431"/>
                  </a:lnTo>
                  <a:lnTo>
                    <a:pt x="9546" y="11131"/>
                  </a:lnTo>
                  <a:lnTo>
                    <a:pt x="9847" y="10830"/>
                  </a:lnTo>
                  <a:lnTo>
                    <a:pt x="10128" y="10489"/>
                  </a:lnTo>
                  <a:lnTo>
                    <a:pt x="10409" y="10128"/>
                  </a:lnTo>
                  <a:lnTo>
                    <a:pt x="10629" y="9767"/>
                  </a:lnTo>
                  <a:lnTo>
                    <a:pt x="10850" y="9366"/>
                  </a:lnTo>
                  <a:lnTo>
                    <a:pt x="11051" y="8965"/>
                  </a:lnTo>
                  <a:lnTo>
                    <a:pt x="11211" y="8564"/>
                  </a:lnTo>
                  <a:lnTo>
                    <a:pt x="11291" y="8283"/>
                  </a:lnTo>
                  <a:lnTo>
                    <a:pt x="11371" y="8002"/>
                  </a:lnTo>
                  <a:lnTo>
                    <a:pt x="11452" y="7741"/>
                  </a:lnTo>
                  <a:lnTo>
                    <a:pt x="11492" y="7461"/>
                  </a:lnTo>
                  <a:lnTo>
                    <a:pt x="11572" y="6919"/>
                  </a:lnTo>
                  <a:lnTo>
                    <a:pt x="11592" y="6378"/>
                  </a:lnTo>
                  <a:lnTo>
                    <a:pt x="11592" y="6077"/>
                  </a:lnTo>
                  <a:lnTo>
                    <a:pt x="11572" y="5776"/>
                  </a:lnTo>
                  <a:lnTo>
                    <a:pt x="11532" y="5495"/>
                  </a:lnTo>
                  <a:lnTo>
                    <a:pt x="11472" y="5195"/>
                  </a:lnTo>
                  <a:lnTo>
                    <a:pt x="11412" y="4914"/>
                  </a:lnTo>
                  <a:lnTo>
                    <a:pt x="11331" y="4633"/>
                  </a:lnTo>
                  <a:lnTo>
                    <a:pt x="11251" y="4352"/>
                  </a:lnTo>
                  <a:lnTo>
                    <a:pt x="11151" y="4071"/>
                  </a:lnTo>
                  <a:lnTo>
                    <a:pt x="11031" y="3811"/>
                  </a:lnTo>
                  <a:lnTo>
                    <a:pt x="10910" y="3550"/>
                  </a:lnTo>
                  <a:lnTo>
                    <a:pt x="10770" y="3289"/>
                  </a:lnTo>
                  <a:lnTo>
                    <a:pt x="10629" y="3049"/>
                  </a:lnTo>
                  <a:lnTo>
                    <a:pt x="10469" y="2788"/>
                  </a:lnTo>
                  <a:lnTo>
                    <a:pt x="10288" y="2567"/>
                  </a:lnTo>
                  <a:lnTo>
                    <a:pt x="10108" y="2327"/>
                  </a:lnTo>
                  <a:lnTo>
                    <a:pt x="9928" y="2106"/>
                  </a:lnTo>
                  <a:lnTo>
                    <a:pt x="9727" y="1906"/>
                  </a:lnTo>
                  <a:lnTo>
                    <a:pt x="9506" y="1705"/>
                  </a:lnTo>
                  <a:lnTo>
                    <a:pt x="9286" y="1504"/>
                  </a:lnTo>
                  <a:lnTo>
                    <a:pt x="9045" y="1324"/>
                  </a:lnTo>
                  <a:lnTo>
                    <a:pt x="8825" y="1164"/>
                  </a:lnTo>
                  <a:lnTo>
                    <a:pt x="8564" y="983"/>
                  </a:lnTo>
                  <a:lnTo>
                    <a:pt x="8303" y="843"/>
                  </a:lnTo>
                  <a:lnTo>
                    <a:pt x="8042" y="702"/>
                  </a:lnTo>
                  <a:lnTo>
                    <a:pt x="7782" y="562"/>
                  </a:lnTo>
                  <a:lnTo>
                    <a:pt x="7501" y="462"/>
                  </a:lnTo>
                  <a:lnTo>
                    <a:pt x="7200" y="341"/>
                  </a:lnTo>
                  <a:lnTo>
                    <a:pt x="6919" y="261"/>
                  </a:lnTo>
                  <a:lnTo>
                    <a:pt x="6619" y="181"/>
                  </a:lnTo>
                  <a:lnTo>
                    <a:pt x="6298" y="121"/>
                  </a:lnTo>
                  <a:lnTo>
                    <a:pt x="5997" y="61"/>
                  </a:lnTo>
                  <a:lnTo>
                    <a:pt x="5676" y="20"/>
                  </a:lnTo>
                  <a:lnTo>
                    <a:pt x="5395" y="20"/>
                  </a:lnTo>
                  <a:lnTo>
                    <a:pt x="513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11521025" y="4562675"/>
              <a:ext cx="289825" cy="320400"/>
            </a:xfrm>
            <a:custGeom>
              <a:avLst/>
              <a:gdLst/>
              <a:ahLst/>
              <a:cxnLst/>
              <a:rect l="l" t="t" r="r" b="b"/>
              <a:pathLst>
                <a:path w="11593" h="12816" fill="none" extrusionOk="0">
                  <a:moveTo>
                    <a:pt x="5134" y="0"/>
                  </a:moveTo>
                  <a:lnTo>
                    <a:pt x="5134" y="0"/>
                  </a:lnTo>
                  <a:lnTo>
                    <a:pt x="4733" y="20"/>
                  </a:lnTo>
                  <a:lnTo>
                    <a:pt x="4332" y="61"/>
                  </a:lnTo>
                  <a:lnTo>
                    <a:pt x="3951" y="121"/>
                  </a:lnTo>
                  <a:lnTo>
                    <a:pt x="3590" y="201"/>
                  </a:lnTo>
                  <a:lnTo>
                    <a:pt x="3229" y="321"/>
                  </a:lnTo>
                  <a:lnTo>
                    <a:pt x="2868" y="442"/>
                  </a:lnTo>
                  <a:lnTo>
                    <a:pt x="2527" y="602"/>
                  </a:lnTo>
                  <a:lnTo>
                    <a:pt x="2186" y="762"/>
                  </a:lnTo>
                  <a:lnTo>
                    <a:pt x="1866" y="963"/>
                  </a:lnTo>
                  <a:lnTo>
                    <a:pt x="1565" y="1164"/>
                  </a:lnTo>
                  <a:lnTo>
                    <a:pt x="1264" y="1404"/>
                  </a:lnTo>
                  <a:lnTo>
                    <a:pt x="983" y="1645"/>
                  </a:lnTo>
                  <a:lnTo>
                    <a:pt x="722" y="1906"/>
                  </a:lnTo>
                  <a:lnTo>
                    <a:pt x="462" y="2186"/>
                  </a:lnTo>
                  <a:lnTo>
                    <a:pt x="221" y="2467"/>
                  </a:lnTo>
                  <a:lnTo>
                    <a:pt x="1" y="2768"/>
                  </a:lnTo>
                  <a:lnTo>
                    <a:pt x="1" y="2768"/>
                  </a:lnTo>
                  <a:lnTo>
                    <a:pt x="382" y="2487"/>
                  </a:lnTo>
                  <a:lnTo>
                    <a:pt x="783" y="2246"/>
                  </a:lnTo>
                  <a:lnTo>
                    <a:pt x="1204" y="2026"/>
                  </a:lnTo>
                  <a:lnTo>
                    <a:pt x="1645" y="1845"/>
                  </a:lnTo>
                  <a:lnTo>
                    <a:pt x="2086" y="1705"/>
                  </a:lnTo>
                  <a:lnTo>
                    <a:pt x="2527" y="1605"/>
                  </a:lnTo>
                  <a:lnTo>
                    <a:pt x="2989" y="1545"/>
                  </a:lnTo>
                  <a:lnTo>
                    <a:pt x="3450" y="1525"/>
                  </a:lnTo>
                  <a:lnTo>
                    <a:pt x="3450" y="1525"/>
                  </a:lnTo>
                  <a:lnTo>
                    <a:pt x="3811" y="1545"/>
                  </a:lnTo>
                  <a:lnTo>
                    <a:pt x="4172" y="1585"/>
                  </a:lnTo>
                  <a:lnTo>
                    <a:pt x="4533" y="1645"/>
                  </a:lnTo>
                  <a:lnTo>
                    <a:pt x="4894" y="1745"/>
                  </a:lnTo>
                  <a:lnTo>
                    <a:pt x="4894" y="1745"/>
                  </a:lnTo>
                  <a:lnTo>
                    <a:pt x="5295" y="1865"/>
                  </a:lnTo>
                  <a:lnTo>
                    <a:pt x="5656" y="2046"/>
                  </a:lnTo>
                  <a:lnTo>
                    <a:pt x="6017" y="2246"/>
                  </a:lnTo>
                  <a:lnTo>
                    <a:pt x="6338" y="2467"/>
                  </a:lnTo>
                  <a:lnTo>
                    <a:pt x="6659" y="2708"/>
                  </a:lnTo>
                  <a:lnTo>
                    <a:pt x="6959" y="2989"/>
                  </a:lnTo>
                  <a:lnTo>
                    <a:pt x="7240" y="3289"/>
                  </a:lnTo>
                  <a:lnTo>
                    <a:pt x="7501" y="3610"/>
                  </a:lnTo>
                  <a:lnTo>
                    <a:pt x="7722" y="3931"/>
                  </a:lnTo>
                  <a:lnTo>
                    <a:pt x="7922" y="4292"/>
                  </a:lnTo>
                  <a:lnTo>
                    <a:pt x="8103" y="4653"/>
                  </a:lnTo>
                  <a:lnTo>
                    <a:pt x="8263" y="5034"/>
                  </a:lnTo>
                  <a:lnTo>
                    <a:pt x="8383" y="5415"/>
                  </a:lnTo>
                  <a:lnTo>
                    <a:pt x="8484" y="5796"/>
                  </a:lnTo>
                  <a:lnTo>
                    <a:pt x="8544" y="6197"/>
                  </a:lnTo>
                  <a:lnTo>
                    <a:pt x="8584" y="6618"/>
                  </a:lnTo>
                  <a:lnTo>
                    <a:pt x="8584" y="6618"/>
                  </a:lnTo>
                  <a:lnTo>
                    <a:pt x="8584" y="6999"/>
                  </a:lnTo>
                  <a:lnTo>
                    <a:pt x="8564" y="7380"/>
                  </a:lnTo>
                  <a:lnTo>
                    <a:pt x="8504" y="7761"/>
                  </a:lnTo>
                  <a:lnTo>
                    <a:pt x="8423" y="8122"/>
                  </a:lnTo>
                  <a:lnTo>
                    <a:pt x="8303" y="8483"/>
                  </a:lnTo>
                  <a:lnTo>
                    <a:pt x="8163" y="8844"/>
                  </a:lnTo>
                  <a:lnTo>
                    <a:pt x="8002" y="9185"/>
                  </a:lnTo>
                  <a:lnTo>
                    <a:pt x="7822" y="9526"/>
                  </a:lnTo>
                  <a:lnTo>
                    <a:pt x="7621" y="9847"/>
                  </a:lnTo>
                  <a:lnTo>
                    <a:pt x="7401" y="10148"/>
                  </a:lnTo>
                  <a:lnTo>
                    <a:pt x="7140" y="10429"/>
                  </a:lnTo>
                  <a:lnTo>
                    <a:pt x="6879" y="10710"/>
                  </a:lnTo>
                  <a:lnTo>
                    <a:pt x="6598" y="10970"/>
                  </a:lnTo>
                  <a:lnTo>
                    <a:pt x="6298" y="11211"/>
                  </a:lnTo>
                  <a:lnTo>
                    <a:pt x="5977" y="11431"/>
                  </a:lnTo>
                  <a:lnTo>
                    <a:pt x="5656" y="11612"/>
                  </a:lnTo>
                  <a:lnTo>
                    <a:pt x="5656" y="11612"/>
                  </a:lnTo>
                  <a:lnTo>
                    <a:pt x="5315" y="11792"/>
                  </a:lnTo>
                  <a:lnTo>
                    <a:pt x="4974" y="11933"/>
                  </a:lnTo>
                  <a:lnTo>
                    <a:pt x="4633" y="12053"/>
                  </a:lnTo>
                  <a:lnTo>
                    <a:pt x="4272" y="12153"/>
                  </a:lnTo>
                  <a:lnTo>
                    <a:pt x="3911" y="12214"/>
                  </a:lnTo>
                  <a:lnTo>
                    <a:pt x="3550" y="12274"/>
                  </a:lnTo>
                  <a:lnTo>
                    <a:pt x="3189" y="12314"/>
                  </a:lnTo>
                  <a:lnTo>
                    <a:pt x="2808" y="12334"/>
                  </a:lnTo>
                  <a:lnTo>
                    <a:pt x="2808" y="12334"/>
                  </a:lnTo>
                  <a:lnTo>
                    <a:pt x="3109" y="12434"/>
                  </a:lnTo>
                  <a:lnTo>
                    <a:pt x="3390" y="12534"/>
                  </a:lnTo>
                  <a:lnTo>
                    <a:pt x="3691" y="12615"/>
                  </a:lnTo>
                  <a:lnTo>
                    <a:pt x="4011" y="12675"/>
                  </a:lnTo>
                  <a:lnTo>
                    <a:pt x="4332" y="12735"/>
                  </a:lnTo>
                  <a:lnTo>
                    <a:pt x="4653" y="12775"/>
                  </a:lnTo>
                  <a:lnTo>
                    <a:pt x="4994" y="12795"/>
                  </a:lnTo>
                  <a:lnTo>
                    <a:pt x="5335" y="12815"/>
                  </a:lnTo>
                  <a:lnTo>
                    <a:pt x="5335" y="12815"/>
                  </a:lnTo>
                  <a:lnTo>
                    <a:pt x="5676" y="12795"/>
                  </a:lnTo>
                  <a:lnTo>
                    <a:pt x="6037" y="12775"/>
                  </a:lnTo>
                  <a:lnTo>
                    <a:pt x="6037" y="12775"/>
                  </a:lnTo>
                  <a:lnTo>
                    <a:pt x="6498" y="12715"/>
                  </a:lnTo>
                  <a:lnTo>
                    <a:pt x="6919" y="12615"/>
                  </a:lnTo>
                  <a:lnTo>
                    <a:pt x="7340" y="12494"/>
                  </a:lnTo>
                  <a:lnTo>
                    <a:pt x="7762" y="12334"/>
                  </a:lnTo>
                  <a:lnTo>
                    <a:pt x="8143" y="12153"/>
                  </a:lnTo>
                  <a:lnTo>
                    <a:pt x="8524" y="11933"/>
                  </a:lnTo>
                  <a:lnTo>
                    <a:pt x="8885" y="11692"/>
                  </a:lnTo>
                  <a:lnTo>
                    <a:pt x="9226" y="11431"/>
                  </a:lnTo>
                  <a:lnTo>
                    <a:pt x="9546" y="11131"/>
                  </a:lnTo>
                  <a:lnTo>
                    <a:pt x="9847" y="10830"/>
                  </a:lnTo>
                  <a:lnTo>
                    <a:pt x="10128" y="10489"/>
                  </a:lnTo>
                  <a:lnTo>
                    <a:pt x="10409" y="10128"/>
                  </a:lnTo>
                  <a:lnTo>
                    <a:pt x="10629" y="9767"/>
                  </a:lnTo>
                  <a:lnTo>
                    <a:pt x="10850" y="9366"/>
                  </a:lnTo>
                  <a:lnTo>
                    <a:pt x="11051" y="8965"/>
                  </a:lnTo>
                  <a:lnTo>
                    <a:pt x="11211" y="8564"/>
                  </a:lnTo>
                  <a:lnTo>
                    <a:pt x="11211" y="8564"/>
                  </a:lnTo>
                  <a:lnTo>
                    <a:pt x="11291" y="8283"/>
                  </a:lnTo>
                  <a:lnTo>
                    <a:pt x="11371" y="8002"/>
                  </a:lnTo>
                  <a:lnTo>
                    <a:pt x="11452" y="7741"/>
                  </a:lnTo>
                  <a:lnTo>
                    <a:pt x="11492" y="7461"/>
                  </a:lnTo>
                  <a:lnTo>
                    <a:pt x="11572" y="6919"/>
                  </a:lnTo>
                  <a:lnTo>
                    <a:pt x="11592" y="6378"/>
                  </a:lnTo>
                  <a:lnTo>
                    <a:pt x="11592" y="6378"/>
                  </a:lnTo>
                  <a:lnTo>
                    <a:pt x="11592" y="6077"/>
                  </a:lnTo>
                  <a:lnTo>
                    <a:pt x="11572" y="5776"/>
                  </a:lnTo>
                  <a:lnTo>
                    <a:pt x="11532" y="5495"/>
                  </a:lnTo>
                  <a:lnTo>
                    <a:pt x="11472" y="5195"/>
                  </a:lnTo>
                  <a:lnTo>
                    <a:pt x="11412" y="4914"/>
                  </a:lnTo>
                  <a:lnTo>
                    <a:pt x="11331" y="4633"/>
                  </a:lnTo>
                  <a:lnTo>
                    <a:pt x="11251" y="4352"/>
                  </a:lnTo>
                  <a:lnTo>
                    <a:pt x="11151" y="4071"/>
                  </a:lnTo>
                  <a:lnTo>
                    <a:pt x="11031" y="3811"/>
                  </a:lnTo>
                  <a:lnTo>
                    <a:pt x="10910" y="3550"/>
                  </a:lnTo>
                  <a:lnTo>
                    <a:pt x="10770" y="3289"/>
                  </a:lnTo>
                  <a:lnTo>
                    <a:pt x="10629" y="3049"/>
                  </a:lnTo>
                  <a:lnTo>
                    <a:pt x="10469" y="2788"/>
                  </a:lnTo>
                  <a:lnTo>
                    <a:pt x="10288" y="2567"/>
                  </a:lnTo>
                  <a:lnTo>
                    <a:pt x="10108" y="2327"/>
                  </a:lnTo>
                  <a:lnTo>
                    <a:pt x="9928" y="2106"/>
                  </a:lnTo>
                  <a:lnTo>
                    <a:pt x="9727" y="1906"/>
                  </a:lnTo>
                  <a:lnTo>
                    <a:pt x="9506" y="1705"/>
                  </a:lnTo>
                  <a:lnTo>
                    <a:pt x="9286" y="1504"/>
                  </a:lnTo>
                  <a:lnTo>
                    <a:pt x="9045" y="1324"/>
                  </a:lnTo>
                  <a:lnTo>
                    <a:pt x="8825" y="1164"/>
                  </a:lnTo>
                  <a:lnTo>
                    <a:pt x="8564" y="983"/>
                  </a:lnTo>
                  <a:lnTo>
                    <a:pt x="8303" y="843"/>
                  </a:lnTo>
                  <a:lnTo>
                    <a:pt x="8042" y="702"/>
                  </a:lnTo>
                  <a:lnTo>
                    <a:pt x="7782" y="562"/>
                  </a:lnTo>
                  <a:lnTo>
                    <a:pt x="7501" y="462"/>
                  </a:lnTo>
                  <a:lnTo>
                    <a:pt x="7200" y="341"/>
                  </a:lnTo>
                  <a:lnTo>
                    <a:pt x="6919" y="261"/>
                  </a:lnTo>
                  <a:lnTo>
                    <a:pt x="6619" y="181"/>
                  </a:lnTo>
                  <a:lnTo>
                    <a:pt x="6298" y="121"/>
                  </a:lnTo>
                  <a:lnTo>
                    <a:pt x="5997" y="61"/>
                  </a:lnTo>
                  <a:lnTo>
                    <a:pt x="5676" y="20"/>
                  </a:lnTo>
                  <a:lnTo>
                    <a:pt x="5676" y="20"/>
                  </a:lnTo>
                  <a:lnTo>
                    <a:pt x="5395" y="20"/>
                  </a:lnTo>
                  <a:lnTo>
                    <a:pt x="51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11681975" y="4635375"/>
              <a:ext cx="62675" cy="62700"/>
            </a:xfrm>
            <a:custGeom>
              <a:avLst/>
              <a:gdLst/>
              <a:ahLst/>
              <a:cxnLst/>
              <a:rect l="l" t="t" r="r" b="b"/>
              <a:pathLst>
                <a:path w="2507" h="2508" extrusionOk="0">
                  <a:moveTo>
                    <a:pt x="1063" y="0"/>
                  </a:moveTo>
                  <a:lnTo>
                    <a:pt x="923" y="40"/>
                  </a:lnTo>
                  <a:lnTo>
                    <a:pt x="782" y="81"/>
                  </a:lnTo>
                  <a:lnTo>
                    <a:pt x="662" y="141"/>
                  </a:lnTo>
                  <a:lnTo>
                    <a:pt x="541" y="221"/>
                  </a:lnTo>
                  <a:lnTo>
                    <a:pt x="441" y="301"/>
                  </a:lnTo>
                  <a:lnTo>
                    <a:pt x="341" y="381"/>
                  </a:lnTo>
                  <a:lnTo>
                    <a:pt x="261" y="502"/>
                  </a:lnTo>
                  <a:lnTo>
                    <a:pt x="181" y="602"/>
                  </a:lnTo>
                  <a:lnTo>
                    <a:pt x="120" y="722"/>
                  </a:lnTo>
                  <a:lnTo>
                    <a:pt x="60" y="863"/>
                  </a:lnTo>
                  <a:lnTo>
                    <a:pt x="20" y="1003"/>
                  </a:lnTo>
                  <a:lnTo>
                    <a:pt x="0" y="1143"/>
                  </a:lnTo>
                  <a:lnTo>
                    <a:pt x="0" y="1284"/>
                  </a:lnTo>
                  <a:lnTo>
                    <a:pt x="0" y="1424"/>
                  </a:lnTo>
                  <a:lnTo>
                    <a:pt x="40" y="1645"/>
                  </a:lnTo>
                  <a:lnTo>
                    <a:pt x="140" y="1845"/>
                  </a:lnTo>
                  <a:lnTo>
                    <a:pt x="261" y="2046"/>
                  </a:lnTo>
                  <a:lnTo>
                    <a:pt x="441" y="2206"/>
                  </a:lnTo>
                  <a:lnTo>
                    <a:pt x="642" y="2347"/>
                  </a:lnTo>
                  <a:lnTo>
                    <a:pt x="742" y="2407"/>
                  </a:lnTo>
                  <a:lnTo>
                    <a:pt x="862" y="2447"/>
                  </a:lnTo>
                  <a:lnTo>
                    <a:pt x="1003" y="2487"/>
                  </a:lnTo>
                  <a:lnTo>
                    <a:pt x="1123" y="2507"/>
                  </a:lnTo>
                  <a:lnTo>
                    <a:pt x="1424" y="2507"/>
                  </a:lnTo>
                  <a:lnTo>
                    <a:pt x="1584" y="2487"/>
                  </a:lnTo>
                  <a:lnTo>
                    <a:pt x="1745" y="2427"/>
                  </a:lnTo>
                  <a:lnTo>
                    <a:pt x="1905" y="2347"/>
                  </a:lnTo>
                  <a:lnTo>
                    <a:pt x="2046" y="2246"/>
                  </a:lnTo>
                  <a:lnTo>
                    <a:pt x="2166" y="2126"/>
                  </a:lnTo>
                  <a:lnTo>
                    <a:pt x="2266" y="1986"/>
                  </a:lnTo>
                  <a:lnTo>
                    <a:pt x="2366" y="1845"/>
                  </a:lnTo>
                  <a:lnTo>
                    <a:pt x="2427" y="1685"/>
                  </a:lnTo>
                  <a:lnTo>
                    <a:pt x="2487" y="1524"/>
                  </a:lnTo>
                  <a:lnTo>
                    <a:pt x="2507" y="1384"/>
                  </a:lnTo>
                  <a:lnTo>
                    <a:pt x="2507" y="1244"/>
                  </a:lnTo>
                  <a:lnTo>
                    <a:pt x="2507" y="1083"/>
                  </a:lnTo>
                  <a:lnTo>
                    <a:pt x="2467" y="943"/>
                  </a:lnTo>
                  <a:lnTo>
                    <a:pt x="2427" y="823"/>
                  </a:lnTo>
                  <a:lnTo>
                    <a:pt x="2366" y="682"/>
                  </a:lnTo>
                  <a:lnTo>
                    <a:pt x="2306" y="562"/>
                  </a:lnTo>
                  <a:lnTo>
                    <a:pt x="2226" y="462"/>
                  </a:lnTo>
                  <a:lnTo>
                    <a:pt x="2126" y="361"/>
                  </a:lnTo>
                  <a:lnTo>
                    <a:pt x="2026" y="261"/>
                  </a:lnTo>
                  <a:lnTo>
                    <a:pt x="1905" y="181"/>
                  </a:lnTo>
                  <a:lnTo>
                    <a:pt x="1785" y="121"/>
                  </a:lnTo>
                  <a:lnTo>
                    <a:pt x="1644" y="60"/>
                  </a:lnTo>
                  <a:lnTo>
                    <a:pt x="1504" y="20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10943088" y="5379375"/>
              <a:ext cx="1395300" cy="157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782" name="Google Shape;5782;p22"/>
          <p:cNvGrpSpPr/>
          <p:nvPr/>
        </p:nvGrpSpPr>
        <p:grpSpPr>
          <a:xfrm>
            <a:off x="818685" y="7069496"/>
            <a:ext cx="3647182" cy="2907028"/>
            <a:chOff x="8222575" y="3882950"/>
            <a:chExt cx="2306300" cy="1838263"/>
          </a:xfrm>
        </p:grpSpPr>
        <p:sp>
          <p:nvSpPr>
            <p:cNvPr id="5783" name="Google Shape;5783;p22"/>
            <p:cNvSpPr/>
            <p:nvPr/>
          </p:nvSpPr>
          <p:spPr>
            <a:xfrm>
              <a:off x="8266575" y="5442513"/>
              <a:ext cx="2262300" cy="2787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extrusionOk="0">
                  <a:moveTo>
                    <a:pt x="71514" y="0"/>
                  </a:moveTo>
                  <a:lnTo>
                    <a:pt x="71274" y="41"/>
                  </a:lnTo>
                  <a:lnTo>
                    <a:pt x="71033" y="121"/>
                  </a:lnTo>
                  <a:lnTo>
                    <a:pt x="70813" y="221"/>
                  </a:lnTo>
                  <a:lnTo>
                    <a:pt x="69449" y="903"/>
                  </a:lnTo>
                  <a:lnTo>
                    <a:pt x="68085" y="1545"/>
                  </a:lnTo>
                  <a:lnTo>
                    <a:pt x="66701" y="2126"/>
                  </a:lnTo>
                  <a:lnTo>
                    <a:pt x="65298" y="2688"/>
                  </a:lnTo>
                  <a:lnTo>
                    <a:pt x="66120" y="4533"/>
                  </a:lnTo>
                  <a:lnTo>
                    <a:pt x="66862" y="6217"/>
                  </a:lnTo>
                  <a:lnTo>
                    <a:pt x="67744" y="5796"/>
                  </a:lnTo>
                  <a:lnTo>
                    <a:pt x="68587" y="5415"/>
                  </a:lnTo>
                  <a:lnTo>
                    <a:pt x="69369" y="5014"/>
                  </a:lnTo>
                  <a:lnTo>
                    <a:pt x="70111" y="4653"/>
                  </a:lnTo>
                  <a:lnTo>
                    <a:pt x="71434" y="3951"/>
                  </a:lnTo>
                  <a:lnTo>
                    <a:pt x="72537" y="3309"/>
                  </a:lnTo>
                  <a:lnTo>
                    <a:pt x="73400" y="2768"/>
                  </a:lnTo>
                  <a:lnTo>
                    <a:pt x="74041" y="2347"/>
                  </a:lnTo>
                  <a:lnTo>
                    <a:pt x="74442" y="2026"/>
                  </a:lnTo>
                  <a:lnTo>
                    <a:pt x="74563" y="1926"/>
                  </a:lnTo>
                  <a:lnTo>
                    <a:pt x="74603" y="1865"/>
                  </a:lnTo>
                  <a:lnTo>
                    <a:pt x="74603" y="1825"/>
                  </a:lnTo>
                  <a:lnTo>
                    <a:pt x="74583" y="1725"/>
                  </a:lnTo>
                  <a:lnTo>
                    <a:pt x="74543" y="1605"/>
                  </a:lnTo>
                  <a:lnTo>
                    <a:pt x="74463" y="1464"/>
                  </a:lnTo>
                  <a:lnTo>
                    <a:pt x="74362" y="1324"/>
                  </a:lnTo>
                  <a:lnTo>
                    <a:pt x="74222" y="1184"/>
                  </a:lnTo>
                  <a:lnTo>
                    <a:pt x="74081" y="1023"/>
                  </a:lnTo>
                  <a:lnTo>
                    <a:pt x="73901" y="863"/>
                  </a:lnTo>
                  <a:lnTo>
                    <a:pt x="73700" y="722"/>
                  </a:lnTo>
                  <a:lnTo>
                    <a:pt x="73500" y="582"/>
                  </a:lnTo>
                  <a:lnTo>
                    <a:pt x="73279" y="442"/>
                  </a:lnTo>
                  <a:lnTo>
                    <a:pt x="73039" y="321"/>
                  </a:lnTo>
                  <a:lnTo>
                    <a:pt x="72798" y="221"/>
                  </a:lnTo>
                  <a:lnTo>
                    <a:pt x="72537" y="121"/>
                  </a:lnTo>
                  <a:lnTo>
                    <a:pt x="72277" y="61"/>
                  </a:lnTo>
                  <a:lnTo>
                    <a:pt x="72016" y="20"/>
                  </a:lnTo>
                  <a:lnTo>
                    <a:pt x="71755" y="0"/>
                  </a:lnTo>
                  <a:close/>
                  <a:moveTo>
                    <a:pt x="2848" y="0"/>
                  </a:move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close/>
                  <a:moveTo>
                    <a:pt x="61106" y="4152"/>
                  </a:moveTo>
                  <a:lnTo>
                    <a:pt x="60103" y="4453"/>
                  </a:lnTo>
                  <a:lnTo>
                    <a:pt x="59101" y="4753"/>
                  </a:lnTo>
                  <a:lnTo>
                    <a:pt x="58098" y="5014"/>
                  </a:lnTo>
                  <a:lnTo>
                    <a:pt x="57115" y="5275"/>
                  </a:lnTo>
                  <a:lnTo>
                    <a:pt x="57396" y="5977"/>
                  </a:lnTo>
                  <a:lnTo>
                    <a:pt x="57617" y="6538"/>
                  </a:lnTo>
                  <a:lnTo>
                    <a:pt x="57737" y="6939"/>
                  </a:lnTo>
                  <a:lnTo>
                    <a:pt x="57777" y="7060"/>
                  </a:lnTo>
                  <a:lnTo>
                    <a:pt x="57797" y="7160"/>
                  </a:lnTo>
                  <a:lnTo>
                    <a:pt x="57797" y="7180"/>
                  </a:lnTo>
                  <a:lnTo>
                    <a:pt x="57737" y="7360"/>
                  </a:lnTo>
                  <a:lnTo>
                    <a:pt x="57637" y="7521"/>
                  </a:lnTo>
                  <a:lnTo>
                    <a:pt x="57516" y="7661"/>
                  </a:lnTo>
                  <a:lnTo>
                    <a:pt x="57356" y="7782"/>
                  </a:lnTo>
                  <a:lnTo>
                    <a:pt x="57196" y="7882"/>
                  </a:lnTo>
                  <a:lnTo>
                    <a:pt x="56995" y="7962"/>
                  </a:lnTo>
                  <a:lnTo>
                    <a:pt x="56774" y="8002"/>
                  </a:lnTo>
                  <a:lnTo>
                    <a:pt x="56574" y="8022"/>
                  </a:lnTo>
                  <a:lnTo>
                    <a:pt x="56393" y="8022"/>
                  </a:lnTo>
                  <a:lnTo>
                    <a:pt x="56213" y="7982"/>
                  </a:lnTo>
                  <a:lnTo>
                    <a:pt x="56052" y="7942"/>
                  </a:lnTo>
                  <a:lnTo>
                    <a:pt x="55872" y="7862"/>
                  </a:lnTo>
                  <a:lnTo>
                    <a:pt x="55792" y="7802"/>
                  </a:lnTo>
                  <a:lnTo>
                    <a:pt x="55671" y="7681"/>
                  </a:lnTo>
                  <a:lnTo>
                    <a:pt x="55331" y="7280"/>
                  </a:lnTo>
                  <a:lnTo>
                    <a:pt x="54849" y="6699"/>
                  </a:lnTo>
                  <a:lnTo>
                    <a:pt x="54268" y="5937"/>
                  </a:lnTo>
                  <a:lnTo>
                    <a:pt x="52924" y="6197"/>
                  </a:lnTo>
                  <a:lnTo>
                    <a:pt x="51600" y="6458"/>
                  </a:lnTo>
                  <a:lnTo>
                    <a:pt x="50297" y="6679"/>
                  </a:lnTo>
                  <a:lnTo>
                    <a:pt x="49033" y="6859"/>
                  </a:lnTo>
                  <a:lnTo>
                    <a:pt x="47810" y="7040"/>
                  </a:lnTo>
                  <a:lnTo>
                    <a:pt x="46607" y="7200"/>
                  </a:lnTo>
                  <a:lnTo>
                    <a:pt x="45444" y="7320"/>
                  </a:lnTo>
                  <a:lnTo>
                    <a:pt x="44341" y="7441"/>
                  </a:lnTo>
                  <a:lnTo>
                    <a:pt x="43258" y="7521"/>
                  </a:lnTo>
                  <a:lnTo>
                    <a:pt x="42235" y="7601"/>
                  </a:lnTo>
                  <a:lnTo>
                    <a:pt x="40350" y="7721"/>
                  </a:lnTo>
                  <a:lnTo>
                    <a:pt x="38705" y="7782"/>
                  </a:lnTo>
                  <a:lnTo>
                    <a:pt x="37302" y="7802"/>
                  </a:lnTo>
                  <a:lnTo>
                    <a:pt x="36219" y="7782"/>
                  </a:lnTo>
                  <a:lnTo>
                    <a:pt x="34955" y="7741"/>
                  </a:lnTo>
                  <a:lnTo>
                    <a:pt x="33551" y="7681"/>
                  </a:lnTo>
                  <a:lnTo>
                    <a:pt x="32007" y="7581"/>
                  </a:lnTo>
                  <a:lnTo>
                    <a:pt x="30323" y="7441"/>
                  </a:lnTo>
                  <a:lnTo>
                    <a:pt x="28538" y="7260"/>
                  </a:lnTo>
                  <a:lnTo>
                    <a:pt x="26653" y="7020"/>
                  </a:lnTo>
                  <a:lnTo>
                    <a:pt x="24667" y="6739"/>
                  </a:lnTo>
                  <a:lnTo>
                    <a:pt x="23544" y="8223"/>
                  </a:lnTo>
                  <a:lnTo>
                    <a:pt x="22622" y="9446"/>
                  </a:lnTo>
                  <a:lnTo>
                    <a:pt x="21920" y="10308"/>
                  </a:lnTo>
                  <a:lnTo>
                    <a:pt x="21679" y="10589"/>
                  </a:lnTo>
                  <a:lnTo>
                    <a:pt x="21499" y="10750"/>
                  </a:lnTo>
                  <a:lnTo>
                    <a:pt x="23304" y="11131"/>
                  </a:lnTo>
                  <a:lnTo>
                    <a:pt x="24226" y="11291"/>
                  </a:lnTo>
                  <a:lnTo>
                    <a:pt x="25149" y="11472"/>
                  </a:lnTo>
                  <a:lnTo>
                    <a:pt x="26091" y="11612"/>
                  </a:lnTo>
                  <a:lnTo>
                    <a:pt x="27054" y="11772"/>
                  </a:lnTo>
                  <a:lnTo>
                    <a:pt x="28036" y="11893"/>
                  </a:lnTo>
                  <a:lnTo>
                    <a:pt x="29019" y="12033"/>
                  </a:lnTo>
                  <a:lnTo>
                    <a:pt x="30002" y="12133"/>
                  </a:lnTo>
                  <a:lnTo>
                    <a:pt x="31024" y="12234"/>
                  </a:lnTo>
                  <a:lnTo>
                    <a:pt x="32027" y="12314"/>
                  </a:lnTo>
                  <a:lnTo>
                    <a:pt x="33070" y="12394"/>
                  </a:lnTo>
                  <a:lnTo>
                    <a:pt x="34113" y="12434"/>
                  </a:lnTo>
                  <a:lnTo>
                    <a:pt x="35156" y="12474"/>
                  </a:lnTo>
                  <a:lnTo>
                    <a:pt x="36219" y="12514"/>
                  </a:lnTo>
                  <a:lnTo>
                    <a:pt x="38284" y="12514"/>
                  </a:lnTo>
                  <a:lnTo>
                    <a:pt x="39267" y="12494"/>
                  </a:lnTo>
                  <a:lnTo>
                    <a:pt x="40250" y="12454"/>
                  </a:lnTo>
                  <a:lnTo>
                    <a:pt x="41212" y="12414"/>
                  </a:lnTo>
                  <a:lnTo>
                    <a:pt x="42155" y="12354"/>
                  </a:lnTo>
                  <a:lnTo>
                    <a:pt x="43097" y="12274"/>
                  </a:lnTo>
                  <a:lnTo>
                    <a:pt x="44040" y="12194"/>
                  </a:lnTo>
                  <a:lnTo>
                    <a:pt x="44962" y="12093"/>
                  </a:lnTo>
                  <a:lnTo>
                    <a:pt x="46767" y="11873"/>
                  </a:lnTo>
                  <a:lnTo>
                    <a:pt x="48552" y="11612"/>
                  </a:lnTo>
                  <a:lnTo>
                    <a:pt x="50277" y="11311"/>
                  </a:lnTo>
                  <a:lnTo>
                    <a:pt x="51961" y="10990"/>
                  </a:lnTo>
                  <a:lnTo>
                    <a:pt x="53606" y="10629"/>
                  </a:lnTo>
                  <a:lnTo>
                    <a:pt x="55190" y="10248"/>
                  </a:lnTo>
                  <a:lnTo>
                    <a:pt x="56714" y="9827"/>
                  </a:lnTo>
                  <a:lnTo>
                    <a:pt x="58198" y="9406"/>
                  </a:lnTo>
                  <a:lnTo>
                    <a:pt x="59642" y="8965"/>
                  </a:lnTo>
                  <a:lnTo>
                    <a:pt x="61026" y="8504"/>
                  </a:lnTo>
                  <a:lnTo>
                    <a:pt x="62330" y="8022"/>
                  </a:lnTo>
                  <a:lnTo>
                    <a:pt x="63593" y="7561"/>
                  </a:lnTo>
                  <a:lnTo>
                    <a:pt x="62410" y="5957"/>
                  </a:lnTo>
                  <a:lnTo>
                    <a:pt x="61106" y="41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9935725" y="4378800"/>
              <a:ext cx="500900" cy="650300"/>
            </a:xfrm>
            <a:custGeom>
              <a:avLst/>
              <a:gdLst/>
              <a:ahLst/>
              <a:cxnLst/>
              <a:rect l="l" t="t" r="r" b="b"/>
              <a:pathLst>
                <a:path w="20036" h="26012" extrusionOk="0">
                  <a:moveTo>
                    <a:pt x="7682" y="0"/>
                  </a:moveTo>
                  <a:lnTo>
                    <a:pt x="7241" y="20"/>
                  </a:lnTo>
                  <a:lnTo>
                    <a:pt x="6799" y="61"/>
                  </a:lnTo>
                  <a:lnTo>
                    <a:pt x="6358" y="121"/>
                  </a:lnTo>
                  <a:lnTo>
                    <a:pt x="5917" y="221"/>
                  </a:lnTo>
                  <a:lnTo>
                    <a:pt x="5476" y="321"/>
                  </a:lnTo>
                  <a:lnTo>
                    <a:pt x="5055" y="442"/>
                  </a:lnTo>
                  <a:lnTo>
                    <a:pt x="4633" y="602"/>
                  </a:lnTo>
                  <a:lnTo>
                    <a:pt x="4212" y="762"/>
                  </a:lnTo>
                  <a:lnTo>
                    <a:pt x="3811" y="943"/>
                  </a:lnTo>
                  <a:lnTo>
                    <a:pt x="3410" y="1164"/>
                  </a:lnTo>
                  <a:lnTo>
                    <a:pt x="3009" y="1384"/>
                  </a:lnTo>
                  <a:lnTo>
                    <a:pt x="2628" y="1645"/>
                  </a:lnTo>
                  <a:lnTo>
                    <a:pt x="2267" y="1906"/>
                  </a:lnTo>
                  <a:lnTo>
                    <a:pt x="1906" y="2186"/>
                  </a:lnTo>
                  <a:lnTo>
                    <a:pt x="1565" y="2507"/>
                  </a:lnTo>
                  <a:lnTo>
                    <a:pt x="1224" y="2828"/>
                  </a:lnTo>
                  <a:lnTo>
                    <a:pt x="923" y="3169"/>
                  </a:lnTo>
                  <a:lnTo>
                    <a:pt x="623" y="3530"/>
                  </a:lnTo>
                  <a:lnTo>
                    <a:pt x="342" y="3911"/>
                  </a:lnTo>
                  <a:lnTo>
                    <a:pt x="262" y="3911"/>
                  </a:lnTo>
                  <a:lnTo>
                    <a:pt x="201" y="3931"/>
                  </a:lnTo>
                  <a:lnTo>
                    <a:pt x="141" y="3951"/>
                  </a:lnTo>
                  <a:lnTo>
                    <a:pt x="81" y="3991"/>
                  </a:lnTo>
                  <a:lnTo>
                    <a:pt x="41" y="4031"/>
                  </a:lnTo>
                  <a:lnTo>
                    <a:pt x="1" y="4092"/>
                  </a:lnTo>
                  <a:lnTo>
                    <a:pt x="1" y="4172"/>
                  </a:lnTo>
                  <a:lnTo>
                    <a:pt x="1" y="4252"/>
                  </a:lnTo>
                  <a:lnTo>
                    <a:pt x="1" y="4292"/>
                  </a:lnTo>
                  <a:lnTo>
                    <a:pt x="101" y="4533"/>
                  </a:lnTo>
                  <a:lnTo>
                    <a:pt x="181" y="4733"/>
                  </a:lnTo>
                  <a:lnTo>
                    <a:pt x="282" y="4994"/>
                  </a:lnTo>
                  <a:lnTo>
                    <a:pt x="422" y="5255"/>
                  </a:lnTo>
                  <a:lnTo>
                    <a:pt x="582" y="5495"/>
                  </a:lnTo>
                  <a:lnTo>
                    <a:pt x="743" y="5736"/>
                  </a:lnTo>
                  <a:lnTo>
                    <a:pt x="863" y="5856"/>
                  </a:lnTo>
                  <a:lnTo>
                    <a:pt x="1004" y="5957"/>
                  </a:lnTo>
                  <a:lnTo>
                    <a:pt x="1104" y="6037"/>
                  </a:lnTo>
                  <a:lnTo>
                    <a:pt x="1244" y="6077"/>
                  </a:lnTo>
                  <a:lnTo>
                    <a:pt x="1365" y="6117"/>
                  </a:lnTo>
                  <a:lnTo>
                    <a:pt x="1505" y="6137"/>
                  </a:lnTo>
                  <a:lnTo>
                    <a:pt x="1685" y="6137"/>
                  </a:lnTo>
                  <a:lnTo>
                    <a:pt x="1866" y="6077"/>
                  </a:lnTo>
                  <a:lnTo>
                    <a:pt x="2046" y="5997"/>
                  </a:lnTo>
                  <a:lnTo>
                    <a:pt x="2227" y="5916"/>
                  </a:lnTo>
                  <a:lnTo>
                    <a:pt x="2588" y="5696"/>
                  </a:lnTo>
                  <a:lnTo>
                    <a:pt x="2909" y="5515"/>
                  </a:lnTo>
                  <a:lnTo>
                    <a:pt x="3410" y="5275"/>
                  </a:lnTo>
                  <a:lnTo>
                    <a:pt x="3912" y="5094"/>
                  </a:lnTo>
                  <a:lnTo>
                    <a:pt x="4172" y="4994"/>
                  </a:lnTo>
                  <a:lnTo>
                    <a:pt x="4433" y="4934"/>
                  </a:lnTo>
                  <a:lnTo>
                    <a:pt x="4714" y="4874"/>
                  </a:lnTo>
                  <a:lnTo>
                    <a:pt x="4974" y="4813"/>
                  </a:lnTo>
                  <a:lnTo>
                    <a:pt x="5315" y="4793"/>
                  </a:lnTo>
                  <a:lnTo>
                    <a:pt x="5636" y="4773"/>
                  </a:lnTo>
                  <a:lnTo>
                    <a:pt x="5937" y="4793"/>
                  </a:lnTo>
                  <a:lnTo>
                    <a:pt x="6218" y="4834"/>
                  </a:lnTo>
                  <a:lnTo>
                    <a:pt x="6499" y="4894"/>
                  </a:lnTo>
                  <a:lnTo>
                    <a:pt x="6759" y="4974"/>
                  </a:lnTo>
                  <a:lnTo>
                    <a:pt x="7000" y="5074"/>
                  </a:lnTo>
                  <a:lnTo>
                    <a:pt x="7241" y="5195"/>
                  </a:lnTo>
                  <a:lnTo>
                    <a:pt x="7461" y="5335"/>
                  </a:lnTo>
                  <a:lnTo>
                    <a:pt x="7662" y="5475"/>
                  </a:lnTo>
                  <a:lnTo>
                    <a:pt x="7862" y="5656"/>
                  </a:lnTo>
                  <a:lnTo>
                    <a:pt x="8043" y="5836"/>
                  </a:lnTo>
                  <a:lnTo>
                    <a:pt x="8223" y="6037"/>
                  </a:lnTo>
                  <a:lnTo>
                    <a:pt x="8384" y="6237"/>
                  </a:lnTo>
                  <a:lnTo>
                    <a:pt x="8524" y="6478"/>
                  </a:lnTo>
                  <a:lnTo>
                    <a:pt x="8664" y="6699"/>
                  </a:lnTo>
                  <a:lnTo>
                    <a:pt x="8785" y="6939"/>
                  </a:lnTo>
                  <a:lnTo>
                    <a:pt x="8905" y="7200"/>
                  </a:lnTo>
                  <a:lnTo>
                    <a:pt x="9106" y="7721"/>
                  </a:lnTo>
                  <a:lnTo>
                    <a:pt x="9286" y="8263"/>
                  </a:lnTo>
                  <a:lnTo>
                    <a:pt x="9427" y="8824"/>
                  </a:lnTo>
                  <a:lnTo>
                    <a:pt x="9527" y="9406"/>
                  </a:lnTo>
                  <a:lnTo>
                    <a:pt x="9607" y="9967"/>
                  </a:lnTo>
                  <a:lnTo>
                    <a:pt x="9667" y="10529"/>
                  </a:lnTo>
                  <a:lnTo>
                    <a:pt x="9707" y="11050"/>
                  </a:lnTo>
                  <a:lnTo>
                    <a:pt x="9707" y="11612"/>
                  </a:lnTo>
                  <a:lnTo>
                    <a:pt x="9727" y="12194"/>
                  </a:lnTo>
                  <a:lnTo>
                    <a:pt x="9687" y="13337"/>
                  </a:lnTo>
                  <a:lnTo>
                    <a:pt x="9627" y="14520"/>
                  </a:lnTo>
                  <a:lnTo>
                    <a:pt x="9527" y="15703"/>
                  </a:lnTo>
                  <a:lnTo>
                    <a:pt x="9427" y="16886"/>
                  </a:lnTo>
                  <a:lnTo>
                    <a:pt x="9346" y="18110"/>
                  </a:lnTo>
                  <a:lnTo>
                    <a:pt x="9286" y="19353"/>
                  </a:lnTo>
                  <a:lnTo>
                    <a:pt x="9266" y="19975"/>
                  </a:lnTo>
                  <a:lnTo>
                    <a:pt x="9266" y="20596"/>
                  </a:lnTo>
                  <a:lnTo>
                    <a:pt x="9286" y="21058"/>
                  </a:lnTo>
                  <a:lnTo>
                    <a:pt x="9346" y="21499"/>
                  </a:lnTo>
                  <a:lnTo>
                    <a:pt x="9447" y="21920"/>
                  </a:lnTo>
                  <a:lnTo>
                    <a:pt x="9567" y="22321"/>
                  </a:lnTo>
                  <a:lnTo>
                    <a:pt x="9727" y="22722"/>
                  </a:lnTo>
                  <a:lnTo>
                    <a:pt x="9928" y="23103"/>
                  </a:lnTo>
                  <a:lnTo>
                    <a:pt x="10128" y="23464"/>
                  </a:lnTo>
                  <a:lnTo>
                    <a:pt x="10369" y="23805"/>
                  </a:lnTo>
                  <a:lnTo>
                    <a:pt x="10630" y="24126"/>
                  </a:lnTo>
                  <a:lnTo>
                    <a:pt x="10931" y="24407"/>
                  </a:lnTo>
                  <a:lnTo>
                    <a:pt x="11231" y="24688"/>
                  </a:lnTo>
                  <a:lnTo>
                    <a:pt x="11552" y="24948"/>
                  </a:lnTo>
                  <a:lnTo>
                    <a:pt x="11893" y="25169"/>
                  </a:lnTo>
                  <a:lnTo>
                    <a:pt x="12254" y="25369"/>
                  </a:lnTo>
                  <a:lnTo>
                    <a:pt x="12615" y="25550"/>
                  </a:lnTo>
                  <a:lnTo>
                    <a:pt x="12996" y="25710"/>
                  </a:lnTo>
                  <a:lnTo>
                    <a:pt x="13397" y="25831"/>
                  </a:lnTo>
                  <a:lnTo>
                    <a:pt x="13818" y="25931"/>
                  </a:lnTo>
                  <a:lnTo>
                    <a:pt x="14159" y="25991"/>
                  </a:lnTo>
                  <a:lnTo>
                    <a:pt x="14220" y="25991"/>
                  </a:lnTo>
                  <a:lnTo>
                    <a:pt x="14601" y="26011"/>
                  </a:lnTo>
                  <a:lnTo>
                    <a:pt x="14962" y="26011"/>
                  </a:lnTo>
                  <a:lnTo>
                    <a:pt x="15343" y="25991"/>
                  </a:lnTo>
                  <a:lnTo>
                    <a:pt x="15704" y="25931"/>
                  </a:lnTo>
                  <a:lnTo>
                    <a:pt x="16085" y="25851"/>
                  </a:lnTo>
                  <a:lnTo>
                    <a:pt x="16446" y="25730"/>
                  </a:lnTo>
                  <a:lnTo>
                    <a:pt x="16787" y="25590"/>
                  </a:lnTo>
                  <a:lnTo>
                    <a:pt x="17147" y="25409"/>
                  </a:lnTo>
                  <a:lnTo>
                    <a:pt x="17388" y="25269"/>
                  </a:lnTo>
                  <a:lnTo>
                    <a:pt x="17609" y="25129"/>
                  </a:lnTo>
                  <a:lnTo>
                    <a:pt x="17829" y="24968"/>
                  </a:lnTo>
                  <a:lnTo>
                    <a:pt x="18030" y="24788"/>
                  </a:lnTo>
                  <a:lnTo>
                    <a:pt x="18230" y="24587"/>
                  </a:lnTo>
                  <a:lnTo>
                    <a:pt x="18551" y="24266"/>
                  </a:lnTo>
                  <a:lnTo>
                    <a:pt x="18852" y="23905"/>
                  </a:lnTo>
                  <a:lnTo>
                    <a:pt x="19133" y="23484"/>
                  </a:lnTo>
                  <a:lnTo>
                    <a:pt x="19394" y="23043"/>
                  </a:lnTo>
                  <a:lnTo>
                    <a:pt x="19534" y="22762"/>
                  </a:lnTo>
                  <a:lnTo>
                    <a:pt x="19654" y="22421"/>
                  </a:lnTo>
                  <a:lnTo>
                    <a:pt x="19755" y="22020"/>
                  </a:lnTo>
                  <a:lnTo>
                    <a:pt x="19835" y="21579"/>
                  </a:lnTo>
                  <a:lnTo>
                    <a:pt x="19915" y="21078"/>
                  </a:lnTo>
                  <a:lnTo>
                    <a:pt x="19975" y="20536"/>
                  </a:lnTo>
                  <a:lnTo>
                    <a:pt x="20015" y="19955"/>
                  </a:lnTo>
                  <a:lnTo>
                    <a:pt x="20035" y="19333"/>
                  </a:lnTo>
                  <a:lnTo>
                    <a:pt x="20035" y="18671"/>
                  </a:lnTo>
                  <a:lnTo>
                    <a:pt x="20015" y="17989"/>
                  </a:lnTo>
                  <a:lnTo>
                    <a:pt x="19975" y="17287"/>
                  </a:lnTo>
                  <a:lnTo>
                    <a:pt x="19915" y="16545"/>
                  </a:lnTo>
                  <a:lnTo>
                    <a:pt x="19835" y="15783"/>
                  </a:lnTo>
                  <a:lnTo>
                    <a:pt x="19735" y="15001"/>
                  </a:lnTo>
                  <a:lnTo>
                    <a:pt x="19594" y="14219"/>
                  </a:lnTo>
                  <a:lnTo>
                    <a:pt x="19454" y="13417"/>
                  </a:lnTo>
                  <a:lnTo>
                    <a:pt x="19273" y="12595"/>
                  </a:lnTo>
                  <a:lnTo>
                    <a:pt x="19073" y="11792"/>
                  </a:lnTo>
                  <a:lnTo>
                    <a:pt x="18852" y="10970"/>
                  </a:lnTo>
                  <a:lnTo>
                    <a:pt x="18591" y="10148"/>
                  </a:lnTo>
                  <a:lnTo>
                    <a:pt x="18311" y="9346"/>
                  </a:lnTo>
                  <a:lnTo>
                    <a:pt x="18010" y="8544"/>
                  </a:lnTo>
                  <a:lnTo>
                    <a:pt x="17669" y="7761"/>
                  </a:lnTo>
                  <a:lnTo>
                    <a:pt x="17288" y="6999"/>
                  </a:lnTo>
                  <a:lnTo>
                    <a:pt x="16887" y="6237"/>
                  </a:lnTo>
                  <a:lnTo>
                    <a:pt x="16466" y="5515"/>
                  </a:lnTo>
                  <a:lnTo>
                    <a:pt x="16004" y="4813"/>
                  </a:lnTo>
                  <a:lnTo>
                    <a:pt x="15503" y="4132"/>
                  </a:lnTo>
                  <a:lnTo>
                    <a:pt x="15242" y="3811"/>
                  </a:lnTo>
                  <a:lnTo>
                    <a:pt x="14982" y="3490"/>
                  </a:lnTo>
                  <a:lnTo>
                    <a:pt x="14701" y="3169"/>
                  </a:lnTo>
                  <a:lnTo>
                    <a:pt x="14420" y="2868"/>
                  </a:lnTo>
                  <a:lnTo>
                    <a:pt x="14119" y="2587"/>
                  </a:lnTo>
                  <a:lnTo>
                    <a:pt x="13818" y="2307"/>
                  </a:lnTo>
                  <a:lnTo>
                    <a:pt x="13518" y="2046"/>
                  </a:lnTo>
                  <a:lnTo>
                    <a:pt x="13197" y="1785"/>
                  </a:lnTo>
                  <a:lnTo>
                    <a:pt x="12796" y="1504"/>
                  </a:lnTo>
                  <a:lnTo>
                    <a:pt x="12415" y="1244"/>
                  </a:lnTo>
                  <a:lnTo>
                    <a:pt x="12014" y="1023"/>
                  </a:lnTo>
                  <a:lnTo>
                    <a:pt x="11612" y="823"/>
                  </a:lnTo>
                  <a:lnTo>
                    <a:pt x="11191" y="622"/>
                  </a:lnTo>
                  <a:lnTo>
                    <a:pt x="10770" y="482"/>
                  </a:lnTo>
                  <a:lnTo>
                    <a:pt x="10329" y="341"/>
                  </a:lnTo>
                  <a:lnTo>
                    <a:pt x="9908" y="221"/>
                  </a:lnTo>
                  <a:lnTo>
                    <a:pt x="9467" y="141"/>
                  </a:lnTo>
                  <a:lnTo>
                    <a:pt x="9025" y="61"/>
                  </a:lnTo>
                  <a:lnTo>
                    <a:pt x="8584" y="20"/>
                  </a:lnTo>
                  <a:lnTo>
                    <a:pt x="81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9935725" y="4378800"/>
              <a:ext cx="500900" cy="650300"/>
            </a:xfrm>
            <a:custGeom>
              <a:avLst/>
              <a:gdLst/>
              <a:ahLst/>
              <a:cxnLst/>
              <a:rect l="l" t="t" r="r" b="b"/>
              <a:pathLst>
                <a:path w="20036" h="26012" fill="none" extrusionOk="0">
                  <a:moveTo>
                    <a:pt x="19394" y="23043"/>
                  </a:moveTo>
                  <a:lnTo>
                    <a:pt x="19394" y="23043"/>
                  </a:lnTo>
                  <a:lnTo>
                    <a:pt x="19133" y="23484"/>
                  </a:lnTo>
                  <a:lnTo>
                    <a:pt x="18852" y="23905"/>
                  </a:lnTo>
                  <a:lnTo>
                    <a:pt x="18551" y="24266"/>
                  </a:lnTo>
                  <a:lnTo>
                    <a:pt x="18230" y="24587"/>
                  </a:lnTo>
                  <a:lnTo>
                    <a:pt x="18230" y="24587"/>
                  </a:lnTo>
                  <a:lnTo>
                    <a:pt x="18030" y="24788"/>
                  </a:lnTo>
                  <a:lnTo>
                    <a:pt x="17829" y="24968"/>
                  </a:lnTo>
                  <a:lnTo>
                    <a:pt x="17609" y="25129"/>
                  </a:lnTo>
                  <a:lnTo>
                    <a:pt x="17388" y="25269"/>
                  </a:lnTo>
                  <a:lnTo>
                    <a:pt x="17388" y="25269"/>
                  </a:lnTo>
                  <a:lnTo>
                    <a:pt x="17147" y="25409"/>
                  </a:lnTo>
                  <a:lnTo>
                    <a:pt x="17147" y="25409"/>
                  </a:lnTo>
                  <a:lnTo>
                    <a:pt x="16787" y="25590"/>
                  </a:lnTo>
                  <a:lnTo>
                    <a:pt x="16446" y="25730"/>
                  </a:lnTo>
                  <a:lnTo>
                    <a:pt x="16085" y="25851"/>
                  </a:lnTo>
                  <a:lnTo>
                    <a:pt x="15704" y="25931"/>
                  </a:lnTo>
                  <a:lnTo>
                    <a:pt x="15343" y="25991"/>
                  </a:lnTo>
                  <a:lnTo>
                    <a:pt x="14962" y="26011"/>
                  </a:lnTo>
                  <a:lnTo>
                    <a:pt x="14601" y="26011"/>
                  </a:lnTo>
                  <a:lnTo>
                    <a:pt x="14220" y="25991"/>
                  </a:lnTo>
                  <a:lnTo>
                    <a:pt x="14220" y="25991"/>
                  </a:lnTo>
                  <a:lnTo>
                    <a:pt x="14179" y="25991"/>
                  </a:lnTo>
                  <a:lnTo>
                    <a:pt x="14159" y="25991"/>
                  </a:lnTo>
                  <a:lnTo>
                    <a:pt x="14159" y="25991"/>
                  </a:lnTo>
                  <a:lnTo>
                    <a:pt x="13818" y="25931"/>
                  </a:lnTo>
                  <a:lnTo>
                    <a:pt x="13818" y="25931"/>
                  </a:lnTo>
                  <a:lnTo>
                    <a:pt x="13818" y="25931"/>
                  </a:lnTo>
                  <a:lnTo>
                    <a:pt x="13397" y="25831"/>
                  </a:lnTo>
                  <a:lnTo>
                    <a:pt x="12996" y="25710"/>
                  </a:lnTo>
                  <a:lnTo>
                    <a:pt x="12996" y="25710"/>
                  </a:lnTo>
                  <a:lnTo>
                    <a:pt x="12615" y="25550"/>
                  </a:lnTo>
                  <a:lnTo>
                    <a:pt x="12254" y="25369"/>
                  </a:lnTo>
                  <a:lnTo>
                    <a:pt x="11893" y="25169"/>
                  </a:lnTo>
                  <a:lnTo>
                    <a:pt x="11552" y="24948"/>
                  </a:lnTo>
                  <a:lnTo>
                    <a:pt x="11231" y="24688"/>
                  </a:lnTo>
                  <a:lnTo>
                    <a:pt x="10931" y="24407"/>
                  </a:lnTo>
                  <a:lnTo>
                    <a:pt x="10630" y="24126"/>
                  </a:lnTo>
                  <a:lnTo>
                    <a:pt x="10369" y="23805"/>
                  </a:lnTo>
                  <a:lnTo>
                    <a:pt x="10128" y="23464"/>
                  </a:lnTo>
                  <a:lnTo>
                    <a:pt x="9928" y="23103"/>
                  </a:lnTo>
                  <a:lnTo>
                    <a:pt x="9727" y="22722"/>
                  </a:lnTo>
                  <a:lnTo>
                    <a:pt x="9567" y="22321"/>
                  </a:lnTo>
                  <a:lnTo>
                    <a:pt x="9447" y="21920"/>
                  </a:lnTo>
                  <a:lnTo>
                    <a:pt x="9346" y="21499"/>
                  </a:lnTo>
                  <a:lnTo>
                    <a:pt x="9286" y="21058"/>
                  </a:lnTo>
                  <a:lnTo>
                    <a:pt x="9266" y="20596"/>
                  </a:lnTo>
                  <a:lnTo>
                    <a:pt x="9266" y="20596"/>
                  </a:lnTo>
                  <a:lnTo>
                    <a:pt x="9266" y="19975"/>
                  </a:lnTo>
                  <a:lnTo>
                    <a:pt x="9286" y="19353"/>
                  </a:lnTo>
                  <a:lnTo>
                    <a:pt x="9346" y="18110"/>
                  </a:lnTo>
                  <a:lnTo>
                    <a:pt x="9427" y="16886"/>
                  </a:lnTo>
                  <a:lnTo>
                    <a:pt x="9527" y="15703"/>
                  </a:lnTo>
                  <a:lnTo>
                    <a:pt x="9627" y="14520"/>
                  </a:lnTo>
                  <a:lnTo>
                    <a:pt x="9687" y="13337"/>
                  </a:lnTo>
                  <a:lnTo>
                    <a:pt x="9727" y="12194"/>
                  </a:lnTo>
                  <a:lnTo>
                    <a:pt x="9707" y="11612"/>
                  </a:lnTo>
                  <a:lnTo>
                    <a:pt x="9707" y="11050"/>
                  </a:lnTo>
                  <a:lnTo>
                    <a:pt x="9707" y="11050"/>
                  </a:lnTo>
                  <a:lnTo>
                    <a:pt x="9667" y="10529"/>
                  </a:lnTo>
                  <a:lnTo>
                    <a:pt x="9607" y="9967"/>
                  </a:lnTo>
                  <a:lnTo>
                    <a:pt x="9527" y="9406"/>
                  </a:lnTo>
                  <a:lnTo>
                    <a:pt x="9427" y="8824"/>
                  </a:lnTo>
                  <a:lnTo>
                    <a:pt x="9286" y="8263"/>
                  </a:lnTo>
                  <a:lnTo>
                    <a:pt x="9106" y="7721"/>
                  </a:lnTo>
                  <a:lnTo>
                    <a:pt x="8905" y="7200"/>
                  </a:lnTo>
                  <a:lnTo>
                    <a:pt x="8785" y="6939"/>
                  </a:lnTo>
                  <a:lnTo>
                    <a:pt x="8664" y="6699"/>
                  </a:lnTo>
                  <a:lnTo>
                    <a:pt x="8524" y="6478"/>
                  </a:lnTo>
                  <a:lnTo>
                    <a:pt x="8384" y="6237"/>
                  </a:lnTo>
                  <a:lnTo>
                    <a:pt x="8223" y="6037"/>
                  </a:lnTo>
                  <a:lnTo>
                    <a:pt x="8043" y="5836"/>
                  </a:lnTo>
                  <a:lnTo>
                    <a:pt x="7862" y="5656"/>
                  </a:lnTo>
                  <a:lnTo>
                    <a:pt x="7662" y="5475"/>
                  </a:lnTo>
                  <a:lnTo>
                    <a:pt x="7461" y="5335"/>
                  </a:lnTo>
                  <a:lnTo>
                    <a:pt x="7241" y="5195"/>
                  </a:lnTo>
                  <a:lnTo>
                    <a:pt x="7000" y="5074"/>
                  </a:lnTo>
                  <a:lnTo>
                    <a:pt x="6759" y="4974"/>
                  </a:lnTo>
                  <a:lnTo>
                    <a:pt x="6499" y="4894"/>
                  </a:lnTo>
                  <a:lnTo>
                    <a:pt x="6218" y="4834"/>
                  </a:lnTo>
                  <a:lnTo>
                    <a:pt x="5937" y="4793"/>
                  </a:lnTo>
                  <a:lnTo>
                    <a:pt x="5636" y="4773"/>
                  </a:lnTo>
                  <a:lnTo>
                    <a:pt x="5315" y="4793"/>
                  </a:lnTo>
                  <a:lnTo>
                    <a:pt x="4974" y="4813"/>
                  </a:lnTo>
                  <a:lnTo>
                    <a:pt x="4974" y="4813"/>
                  </a:lnTo>
                  <a:lnTo>
                    <a:pt x="4714" y="4874"/>
                  </a:lnTo>
                  <a:lnTo>
                    <a:pt x="4433" y="4934"/>
                  </a:lnTo>
                  <a:lnTo>
                    <a:pt x="4172" y="4994"/>
                  </a:lnTo>
                  <a:lnTo>
                    <a:pt x="3912" y="5094"/>
                  </a:lnTo>
                  <a:lnTo>
                    <a:pt x="3410" y="5275"/>
                  </a:lnTo>
                  <a:lnTo>
                    <a:pt x="2909" y="5515"/>
                  </a:lnTo>
                  <a:lnTo>
                    <a:pt x="2909" y="5515"/>
                  </a:lnTo>
                  <a:lnTo>
                    <a:pt x="2588" y="5696"/>
                  </a:lnTo>
                  <a:lnTo>
                    <a:pt x="2227" y="5916"/>
                  </a:lnTo>
                  <a:lnTo>
                    <a:pt x="2046" y="5997"/>
                  </a:lnTo>
                  <a:lnTo>
                    <a:pt x="1866" y="6077"/>
                  </a:lnTo>
                  <a:lnTo>
                    <a:pt x="1685" y="6137"/>
                  </a:lnTo>
                  <a:lnTo>
                    <a:pt x="1505" y="6137"/>
                  </a:lnTo>
                  <a:lnTo>
                    <a:pt x="1505" y="6137"/>
                  </a:lnTo>
                  <a:lnTo>
                    <a:pt x="1365" y="6117"/>
                  </a:lnTo>
                  <a:lnTo>
                    <a:pt x="1244" y="6077"/>
                  </a:lnTo>
                  <a:lnTo>
                    <a:pt x="1104" y="6037"/>
                  </a:lnTo>
                  <a:lnTo>
                    <a:pt x="1004" y="5957"/>
                  </a:lnTo>
                  <a:lnTo>
                    <a:pt x="1004" y="5957"/>
                  </a:lnTo>
                  <a:lnTo>
                    <a:pt x="863" y="5856"/>
                  </a:lnTo>
                  <a:lnTo>
                    <a:pt x="743" y="5736"/>
                  </a:lnTo>
                  <a:lnTo>
                    <a:pt x="743" y="5736"/>
                  </a:lnTo>
                  <a:lnTo>
                    <a:pt x="582" y="5495"/>
                  </a:lnTo>
                  <a:lnTo>
                    <a:pt x="422" y="5255"/>
                  </a:lnTo>
                  <a:lnTo>
                    <a:pt x="282" y="4994"/>
                  </a:lnTo>
                  <a:lnTo>
                    <a:pt x="181" y="4733"/>
                  </a:lnTo>
                  <a:lnTo>
                    <a:pt x="181" y="4733"/>
                  </a:lnTo>
                  <a:lnTo>
                    <a:pt x="101" y="4533"/>
                  </a:lnTo>
                  <a:lnTo>
                    <a:pt x="101" y="4533"/>
                  </a:lnTo>
                  <a:lnTo>
                    <a:pt x="1" y="4292"/>
                  </a:lnTo>
                  <a:lnTo>
                    <a:pt x="1" y="4292"/>
                  </a:lnTo>
                  <a:lnTo>
                    <a:pt x="1" y="4252"/>
                  </a:lnTo>
                  <a:lnTo>
                    <a:pt x="1" y="4252"/>
                  </a:lnTo>
                  <a:lnTo>
                    <a:pt x="1" y="4172"/>
                  </a:lnTo>
                  <a:lnTo>
                    <a:pt x="1" y="4092"/>
                  </a:lnTo>
                  <a:lnTo>
                    <a:pt x="41" y="4031"/>
                  </a:lnTo>
                  <a:lnTo>
                    <a:pt x="81" y="3991"/>
                  </a:lnTo>
                  <a:lnTo>
                    <a:pt x="141" y="3951"/>
                  </a:lnTo>
                  <a:lnTo>
                    <a:pt x="201" y="3931"/>
                  </a:lnTo>
                  <a:lnTo>
                    <a:pt x="262" y="3911"/>
                  </a:lnTo>
                  <a:lnTo>
                    <a:pt x="342" y="3911"/>
                  </a:lnTo>
                  <a:lnTo>
                    <a:pt x="342" y="3911"/>
                  </a:lnTo>
                  <a:lnTo>
                    <a:pt x="623" y="3530"/>
                  </a:lnTo>
                  <a:lnTo>
                    <a:pt x="923" y="3169"/>
                  </a:lnTo>
                  <a:lnTo>
                    <a:pt x="1224" y="2828"/>
                  </a:lnTo>
                  <a:lnTo>
                    <a:pt x="1565" y="2507"/>
                  </a:lnTo>
                  <a:lnTo>
                    <a:pt x="1906" y="2186"/>
                  </a:lnTo>
                  <a:lnTo>
                    <a:pt x="2267" y="1906"/>
                  </a:lnTo>
                  <a:lnTo>
                    <a:pt x="2628" y="1645"/>
                  </a:lnTo>
                  <a:lnTo>
                    <a:pt x="3009" y="1384"/>
                  </a:lnTo>
                  <a:lnTo>
                    <a:pt x="3410" y="1164"/>
                  </a:lnTo>
                  <a:lnTo>
                    <a:pt x="3811" y="943"/>
                  </a:lnTo>
                  <a:lnTo>
                    <a:pt x="4212" y="762"/>
                  </a:lnTo>
                  <a:lnTo>
                    <a:pt x="4633" y="602"/>
                  </a:lnTo>
                  <a:lnTo>
                    <a:pt x="5055" y="442"/>
                  </a:lnTo>
                  <a:lnTo>
                    <a:pt x="5476" y="321"/>
                  </a:lnTo>
                  <a:lnTo>
                    <a:pt x="5917" y="221"/>
                  </a:lnTo>
                  <a:lnTo>
                    <a:pt x="6358" y="121"/>
                  </a:lnTo>
                  <a:lnTo>
                    <a:pt x="6799" y="61"/>
                  </a:lnTo>
                  <a:lnTo>
                    <a:pt x="7241" y="20"/>
                  </a:lnTo>
                  <a:lnTo>
                    <a:pt x="7682" y="0"/>
                  </a:lnTo>
                  <a:lnTo>
                    <a:pt x="8123" y="0"/>
                  </a:lnTo>
                  <a:lnTo>
                    <a:pt x="8584" y="20"/>
                  </a:lnTo>
                  <a:lnTo>
                    <a:pt x="9025" y="61"/>
                  </a:lnTo>
                  <a:lnTo>
                    <a:pt x="9467" y="141"/>
                  </a:lnTo>
                  <a:lnTo>
                    <a:pt x="9908" y="221"/>
                  </a:lnTo>
                  <a:lnTo>
                    <a:pt x="10329" y="341"/>
                  </a:lnTo>
                  <a:lnTo>
                    <a:pt x="10770" y="482"/>
                  </a:lnTo>
                  <a:lnTo>
                    <a:pt x="11191" y="622"/>
                  </a:lnTo>
                  <a:lnTo>
                    <a:pt x="11612" y="823"/>
                  </a:lnTo>
                  <a:lnTo>
                    <a:pt x="12014" y="1023"/>
                  </a:lnTo>
                  <a:lnTo>
                    <a:pt x="12415" y="1244"/>
                  </a:lnTo>
                  <a:lnTo>
                    <a:pt x="12796" y="1504"/>
                  </a:lnTo>
                  <a:lnTo>
                    <a:pt x="13197" y="1785"/>
                  </a:lnTo>
                  <a:lnTo>
                    <a:pt x="13197" y="1785"/>
                  </a:lnTo>
                  <a:lnTo>
                    <a:pt x="13518" y="2046"/>
                  </a:lnTo>
                  <a:lnTo>
                    <a:pt x="13818" y="2307"/>
                  </a:lnTo>
                  <a:lnTo>
                    <a:pt x="14119" y="2587"/>
                  </a:lnTo>
                  <a:lnTo>
                    <a:pt x="14420" y="2868"/>
                  </a:lnTo>
                  <a:lnTo>
                    <a:pt x="14701" y="3169"/>
                  </a:lnTo>
                  <a:lnTo>
                    <a:pt x="14982" y="3490"/>
                  </a:lnTo>
                  <a:lnTo>
                    <a:pt x="15242" y="3811"/>
                  </a:lnTo>
                  <a:lnTo>
                    <a:pt x="15503" y="4132"/>
                  </a:lnTo>
                  <a:lnTo>
                    <a:pt x="16004" y="4813"/>
                  </a:lnTo>
                  <a:lnTo>
                    <a:pt x="16466" y="5515"/>
                  </a:lnTo>
                  <a:lnTo>
                    <a:pt x="16887" y="6237"/>
                  </a:lnTo>
                  <a:lnTo>
                    <a:pt x="17288" y="6999"/>
                  </a:lnTo>
                  <a:lnTo>
                    <a:pt x="17669" y="7761"/>
                  </a:lnTo>
                  <a:lnTo>
                    <a:pt x="18010" y="8544"/>
                  </a:lnTo>
                  <a:lnTo>
                    <a:pt x="18311" y="9346"/>
                  </a:lnTo>
                  <a:lnTo>
                    <a:pt x="18591" y="10148"/>
                  </a:lnTo>
                  <a:lnTo>
                    <a:pt x="18852" y="10970"/>
                  </a:lnTo>
                  <a:lnTo>
                    <a:pt x="19073" y="11792"/>
                  </a:lnTo>
                  <a:lnTo>
                    <a:pt x="19273" y="12595"/>
                  </a:lnTo>
                  <a:lnTo>
                    <a:pt x="19454" y="13417"/>
                  </a:lnTo>
                  <a:lnTo>
                    <a:pt x="19594" y="14219"/>
                  </a:lnTo>
                  <a:lnTo>
                    <a:pt x="19735" y="15001"/>
                  </a:lnTo>
                  <a:lnTo>
                    <a:pt x="19835" y="15783"/>
                  </a:lnTo>
                  <a:lnTo>
                    <a:pt x="19915" y="16545"/>
                  </a:lnTo>
                  <a:lnTo>
                    <a:pt x="19975" y="17287"/>
                  </a:lnTo>
                  <a:lnTo>
                    <a:pt x="20015" y="17989"/>
                  </a:lnTo>
                  <a:lnTo>
                    <a:pt x="20035" y="18671"/>
                  </a:lnTo>
                  <a:lnTo>
                    <a:pt x="20035" y="19333"/>
                  </a:lnTo>
                  <a:lnTo>
                    <a:pt x="20015" y="19955"/>
                  </a:lnTo>
                  <a:lnTo>
                    <a:pt x="19975" y="20536"/>
                  </a:lnTo>
                  <a:lnTo>
                    <a:pt x="19915" y="21078"/>
                  </a:lnTo>
                  <a:lnTo>
                    <a:pt x="19835" y="21579"/>
                  </a:lnTo>
                  <a:lnTo>
                    <a:pt x="19755" y="22020"/>
                  </a:lnTo>
                  <a:lnTo>
                    <a:pt x="19654" y="22421"/>
                  </a:lnTo>
                  <a:lnTo>
                    <a:pt x="19534" y="22762"/>
                  </a:lnTo>
                  <a:lnTo>
                    <a:pt x="19394" y="230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9969325" y="4403375"/>
              <a:ext cx="438225" cy="607175"/>
            </a:xfrm>
            <a:custGeom>
              <a:avLst/>
              <a:gdLst/>
              <a:ahLst/>
              <a:cxnLst/>
              <a:rect l="l" t="t" r="r" b="b"/>
              <a:pathLst>
                <a:path w="17529" h="24287" extrusionOk="0">
                  <a:moveTo>
                    <a:pt x="5856" y="0"/>
                  </a:moveTo>
                  <a:lnTo>
                    <a:pt x="5536" y="20"/>
                  </a:lnTo>
                  <a:lnTo>
                    <a:pt x="4874" y="100"/>
                  </a:lnTo>
                  <a:lnTo>
                    <a:pt x="4212" y="221"/>
                  </a:lnTo>
                  <a:lnTo>
                    <a:pt x="3570" y="381"/>
                  </a:lnTo>
                  <a:lnTo>
                    <a:pt x="2949" y="582"/>
                  </a:lnTo>
                  <a:lnTo>
                    <a:pt x="2327" y="822"/>
                  </a:lnTo>
                  <a:lnTo>
                    <a:pt x="1725" y="1103"/>
                  </a:lnTo>
                  <a:lnTo>
                    <a:pt x="1124" y="1424"/>
                  </a:lnTo>
                  <a:lnTo>
                    <a:pt x="562" y="1765"/>
                  </a:lnTo>
                  <a:lnTo>
                    <a:pt x="1" y="2146"/>
                  </a:lnTo>
                  <a:lnTo>
                    <a:pt x="382" y="2306"/>
                  </a:lnTo>
                  <a:lnTo>
                    <a:pt x="983" y="1905"/>
                  </a:lnTo>
                  <a:lnTo>
                    <a:pt x="1605" y="1544"/>
                  </a:lnTo>
                  <a:lnTo>
                    <a:pt x="2247" y="1223"/>
                  </a:lnTo>
                  <a:lnTo>
                    <a:pt x="2588" y="1083"/>
                  </a:lnTo>
                  <a:lnTo>
                    <a:pt x="2908" y="963"/>
                  </a:lnTo>
                  <a:lnTo>
                    <a:pt x="3249" y="842"/>
                  </a:lnTo>
                  <a:lnTo>
                    <a:pt x="3590" y="722"/>
                  </a:lnTo>
                  <a:lnTo>
                    <a:pt x="3951" y="622"/>
                  </a:lnTo>
                  <a:lnTo>
                    <a:pt x="4312" y="542"/>
                  </a:lnTo>
                  <a:lnTo>
                    <a:pt x="4673" y="481"/>
                  </a:lnTo>
                  <a:lnTo>
                    <a:pt x="5034" y="421"/>
                  </a:lnTo>
                  <a:lnTo>
                    <a:pt x="5395" y="381"/>
                  </a:lnTo>
                  <a:lnTo>
                    <a:pt x="5776" y="341"/>
                  </a:lnTo>
                  <a:lnTo>
                    <a:pt x="6518" y="341"/>
                  </a:lnTo>
                  <a:lnTo>
                    <a:pt x="6819" y="361"/>
                  </a:lnTo>
                  <a:lnTo>
                    <a:pt x="7421" y="421"/>
                  </a:lnTo>
                  <a:lnTo>
                    <a:pt x="8002" y="542"/>
                  </a:lnTo>
                  <a:lnTo>
                    <a:pt x="8584" y="702"/>
                  </a:lnTo>
                  <a:lnTo>
                    <a:pt x="9125" y="903"/>
                  </a:lnTo>
                  <a:lnTo>
                    <a:pt x="9667" y="1143"/>
                  </a:lnTo>
                  <a:lnTo>
                    <a:pt x="10168" y="1424"/>
                  </a:lnTo>
                  <a:lnTo>
                    <a:pt x="10670" y="1745"/>
                  </a:lnTo>
                  <a:lnTo>
                    <a:pt x="11131" y="2086"/>
                  </a:lnTo>
                  <a:lnTo>
                    <a:pt x="11572" y="2467"/>
                  </a:lnTo>
                  <a:lnTo>
                    <a:pt x="12013" y="2868"/>
                  </a:lnTo>
                  <a:lnTo>
                    <a:pt x="12414" y="3309"/>
                  </a:lnTo>
                  <a:lnTo>
                    <a:pt x="12795" y="3770"/>
                  </a:lnTo>
                  <a:lnTo>
                    <a:pt x="13156" y="4272"/>
                  </a:lnTo>
                  <a:lnTo>
                    <a:pt x="13477" y="4793"/>
                  </a:lnTo>
                  <a:lnTo>
                    <a:pt x="13798" y="5315"/>
                  </a:lnTo>
                  <a:lnTo>
                    <a:pt x="14079" y="5876"/>
                  </a:lnTo>
                  <a:lnTo>
                    <a:pt x="14360" y="6458"/>
                  </a:lnTo>
                  <a:lnTo>
                    <a:pt x="14620" y="7039"/>
                  </a:lnTo>
                  <a:lnTo>
                    <a:pt x="14861" y="7621"/>
                  </a:lnTo>
                  <a:lnTo>
                    <a:pt x="15082" y="8222"/>
                  </a:lnTo>
                  <a:lnTo>
                    <a:pt x="15282" y="8844"/>
                  </a:lnTo>
                  <a:lnTo>
                    <a:pt x="15483" y="9446"/>
                  </a:lnTo>
                  <a:lnTo>
                    <a:pt x="15683" y="10067"/>
                  </a:lnTo>
                  <a:lnTo>
                    <a:pt x="15844" y="10709"/>
                  </a:lnTo>
                  <a:lnTo>
                    <a:pt x="16004" y="11331"/>
                  </a:lnTo>
                  <a:lnTo>
                    <a:pt x="16305" y="12594"/>
                  </a:lnTo>
                  <a:lnTo>
                    <a:pt x="16546" y="13858"/>
                  </a:lnTo>
                  <a:lnTo>
                    <a:pt x="16766" y="15101"/>
                  </a:lnTo>
                  <a:lnTo>
                    <a:pt x="16886" y="15743"/>
                  </a:lnTo>
                  <a:lnTo>
                    <a:pt x="16967" y="16405"/>
                  </a:lnTo>
                  <a:lnTo>
                    <a:pt x="17047" y="17066"/>
                  </a:lnTo>
                  <a:lnTo>
                    <a:pt x="17107" y="17728"/>
                  </a:lnTo>
                  <a:lnTo>
                    <a:pt x="17147" y="18390"/>
                  </a:lnTo>
                  <a:lnTo>
                    <a:pt x="17187" y="19052"/>
                  </a:lnTo>
                  <a:lnTo>
                    <a:pt x="17187" y="19714"/>
                  </a:lnTo>
                  <a:lnTo>
                    <a:pt x="17187" y="20375"/>
                  </a:lnTo>
                  <a:lnTo>
                    <a:pt x="17167" y="20917"/>
                  </a:lnTo>
                  <a:lnTo>
                    <a:pt x="17107" y="21438"/>
                  </a:lnTo>
                  <a:lnTo>
                    <a:pt x="17027" y="21960"/>
                  </a:lnTo>
                  <a:lnTo>
                    <a:pt x="16927" y="22461"/>
                  </a:lnTo>
                  <a:lnTo>
                    <a:pt x="16786" y="22963"/>
                  </a:lnTo>
                  <a:lnTo>
                    <a:pt x="16686" y="23203"/>
                  </a:lnTo>
                  <a:lnTo>
                    <a:pt x="16586" y="23444"/>
                  </a:lnTo>
                  <a:lnTo>
                    <a:pt x="16465" y="23664"/>
                  </a:lnTo>
                  <a:lnTo>
                    <a:pt x="16345" y="23885"/>
                  </a:lnTo>
                  <a:lnTo>
                    <a:pt x="16205" y="24086"/>
                  </a:lnTo>
                  <a:lnTo>
                    <a:pt x="16044" y="24286"/>
                  </a:lnTo>
                  <a:lnTo>
                    <a:pt x="16044" y="24286"/>
                  </a:lnTo>
                  <a:lnTo>
                    <a:pt x="16265" y="24146"/>
                  </a:lnTo>
                  <a:lnTo>
                    <a:pt x="16485" y="23985"/>
                  </a:lnTo>
                  <a:lnTo>
                    <a:pt x="16686" y="23805"/>
                  </a:lnTo>
                  <a:lnTo>
                    <a:pt x="16886" y="23604"/>
                  </a:lnTo>
                  <a:lnTo>
                    <a:pt x="17007" y="23344"/>
                  </a:lnTo>
                  <a:lnTo>
                    <a:pt x="17107" y="23063"/>
                  </a:lnTo>
                  <a:lnTo>
                    <a:pt x="17207" y="22782"/>
                  </a:lnTo>
                  <a:lnTo>
                    <a:pt x="17288" y="22481"/>
                  </a:lnTo>
                  <a:lnTo>
                    <a:pt x="17348" y="22180"/>
                  </a:lnTo>
                  <a:lnTo>
                    <a:pt x="17408" y="21880"/>
                  </a:lnTo>
                  <a:lnTo>
                    <a:pt x="17468" y="21278"/>
                  </a:lnTo>
                  <a:lnTo>
                    <a:pt x="17528" y="20656"/>
                  </a:lnTo>
                  <a:lnTo>
                    <a:pt x="17528" y="20035"/>
                  </a:lnTo>
                  <a:lnTo>
                    <a:pt x="17528" y="19433"/>
                  </a:lnTo>
                  <a:lnTo>
                    <a:pt x="17508" y="18851"/>
                  </a:lnTo>
                  <a:lnTo>
                    <a:pt x="17488" y="18250"/>
                  </a:lnTo>
                  <a:lnTo>
                    <a:pt x="17448" y="17648"/>
                  </a:lnTo>
                  <a:lnTo>
                    <a:pt x="17388" y="17046"/>
                  </a:lnTo>
                  <a:lnTo>
                    <a:pt x="17328" y="16465"/>
                  </a:lnTo>
                  <a:lnTo>
                    <a:pt x="17147" y="15262"/>
                  </a:lnTo>
                  <a:lnTo>
                    <a:pt x="16947" y="14078"/>
                  </a:lnTo>
                  <a:lnTo>
                    <a:pt x="16686" y="12915"/>
                  </a:lnTo>
                  <a:lnTo>
                    <a:pt x="16405" y="11752"/>
                  </a:lnTo>
                  <a:lnTo>
                    <a:pt x="16104" y="10589"/>
                  </a:lnTo>
                  <a:lnTo>
                    <a:pt x="15763" y="9426"/>
                  </a:lnTo>
                  <a:lnTo>
                    <a:pt x="15463" y="8443"/>
                  </a:lnTo>
                  <a:lnTo>
                    <a:pt x="15122" y="7460"/>
                  </a:lnTo>
                  <a:lnTo>
                    <a:pt x="14921" y="6979"/>
                  </a:lnTo>
                  <a:lnTo>
                    <a:pt x="14741" y="6498"/>
                  </a:lnTo>
                  <a:lnTo>
                    <a:pt x="14520" y="6016"/>
                  </a:lnTo>
                  <a:lnTo>
                    <a:pt x="14299" y="5555"/>
                  </a:lnTo>
                  <a:lnTo>
                    <a:pt x="14059" y="5094"/>
                  </a:lnTo>
                  <a:lnTo>
                    <a:pt x="13798" y="4653"/>
                  </a:lnTo>
                  <a:lnTo>
                    <a:pt x="13517" y="4212"/>
                  </a:lnTo>
                  <a:lnTo>
                    <a:pt x="13237" y="3790"/>
                  </a:lnTo>
                  <a:lnTo>
                    <a:pt x="12916" y="3369"/>
                  </a:lnTo>
                  <a:lnTo>
                    <a:pt x="12595" y="2968"/>
                  </a:lnTo>
                  <a:lnTo>
                    <a:pt x="12234" y="2587"/>
                  </a:lnTo>
                  <a:lnTo>
                    <a:pt x="11853" y="2226"/>
                  </a:lnTo>
                  <a:lnTo>
                    <a:pt x="11572" y="1945"/>
                  </a:lnTo>
                  <a:lnTo>
                    <a:pt x="11251" y="1705"/>
                  </a:lnTo>
                  <a:lnTo>
                    <a:pt x="10930" y="1464"/>
                  </a:lnTo>
                  <a:lnTo>
                    <a:pt x="10609" y="1263"/>
                  </a:lnTo>
                  <a:lnTo>
                    <a:pt x="10268" y="1063"/>
                  </a:lnTo>
                  <a:lnTo>
                    <a:pt x="9928" y="882"/>
                  </a:lnTo>
                  <a:lnTo>
                    <a:pt x="9587" y="702"/>
                  </a:lnTo>
                  <a:lnTo>
                    <a:pt x="9226" y="562"/>
                  </a:lnTo>
                  <a:lnTo>
                    <a:pt x="8865" y="421"/>
                  </a:lnTo>
                  <a:lnTo>
                    <a:pt x="8484" y="321"/>
                  </a:lnTo>
                  <a:lnTo>
                    <a:pt x="8123" y="221"/>
                  </a:lnTo>
                  <a:lnTo>
                    <a:pt x="7742" y="140"/>
                  </a:lnTo>
                  <a:lnTo>
                    <a:pt x="7361" y="80"/>
                  </a:lnTo>
                  <a:lnTo>
                    <a:pt x="6980" y="40"/>
                  </a:lnTo>
                  <a:lnTo>
                    <a:pt x="6578" y="20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10290200" y="5028575"/>
              <a:ext cx="1525" cy="525"/>
            </a:xfrm>
            <a:custGeom>
              <a:avLst/>
              <a:gdLst/>
              <a:ahLst/>
              <a:cxnLst/>
              <a:rect l="l" t="t" r="r" b="b"/>
              <a:pathLst>
                <a:path w="61" h="21" extrusionOk="0">
                  <a:moveTo>
                    <a:pt x="0" y="0"/>
                  </a:moveTo>
                  <a:lnTo>
                    <a:pt x="61" y="2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DED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10290200" y="5028575"/>
              <a:ext cx="1525" cy="525"/>
            </a:xfrm>
            <a:custGeom>
              <a:avLst/>
              <a:gdLst/>
              <a:ahLst/>
              <a:cxnLst/>
              <a:rect l="l" t="t" r="r" b="b"/>
              <a:pathLst>
                <a:path w="61" h="2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10217500" y="4514175"/>
              <a:ext cx="54675" cy="468800"/>
            </a:xfrm>
            <a:custGeom>
              <a:avLst/>
              <a:gdLst/>
              <a:ahLst/>
              <a:cxnLst/>
              <a:rect l="l" t="t" r="r" b="b"/>
              <a:pathLst>
                <a:path w="2187" h="18752" extrusionOk="0">
                  <a:moveTo>
                    <a:pt x="1" y="0"/>
                  </a:moveTo>
                  <a:lnTo>
                    <a:pt x="321" y="461"/>
                  </a:lnTo>
                  <a:lnTo>
                    <a:pt x="622" y="963"/>
                  </a:lnTo>
                  <a:lnTo>
                    <a:pt x="883" y="1484"/>
                  </a:lnTo>
                  <a:lnTo>
                    <a:pt x="1124" y="2026"/>
                  </a:lnTo>
                  <a:lnTo>
                    <a:pt x="1324" y="2567"/>
                  </a:lnTo>
                  <a:lnTo>
                    <a:pt x="1505" y="3149"/>
                  </a:lnTo>
                  <a:lnTo>
                    <a:pt x="1645" y="3730"/>
                  </a:lnTo>
                  <a:lnTo>
                    <a:pt x="1745" y="4332"/>
                  </a:lnTo>
                  <a:lnTo>
                    <a:pt x="1846" y="4934"/>
                  </a:lnTo>
                  <a:lnTo>
                    <a:pt x="1906" y="5535"/>
                  </a:lnTo>
                  <a:lnTo>
                    <a:pt x="1926" y="6137"/>
                  </a:lnTo>
                  <a:lnTo>
                    <a:pt x="1946" y="6758"/>
                  </a:lnTo>
                  <a:lnTo>
                    <a:pt x="1926" y="7360"/>
                  </a:lnTo>
                  <a:lnTo>
                    <a:pt x="1886" y="7962"/>
                  </a:lnTo>
                  <a:lnTo>
                    <a:pt x="1825" y="8543"/>
                  </a:lnTo>
                  <a:lnTo>
                    <a:pt x="1745" y="9125"/>
                  </a:lnTo>
                  <a:lnTo>
                    <a:pt x="1505" y="12975"/>
                  </a:lnTo>
                  <a:lnTo>
                    <a:pt x="1424" y="14098"/>
                  </a:lnTo>
                  <a:lnTo>
                    <a:pt x="1344" y="15222"/>
                  </a:lnTo>
                  <a:lnTo>
                    <a:pt x="1344" y="15783"/>
                  </a:lnTo>
                  <a:lnTo>
                    <a:pt x="1344" y="16345"/>
                  </a:lnTo>
                  <a:lnTo>
                    <a:pt x="1364" y="16906"/>
                  </a:lnTo>
                  <a:lnTo>
                    <a:pt x="1424" y="17468"/>
                  </a:lnTo>
                  <a:lnTo>
                    <a:pt x="1464" y="17809"/>
                  </a:lnTo>
                  <a:lnTo>
                    <a:pt x="1545" y="18170"/>
                  </a:lnTo>
                  <a:lnTo>
                    <a:pt x="1745" y="18450"/>
                  </a:lnTo>
                  <a:lnTo>
                    <a:pt x="1986" y="18751"/>
                  </a:lnTo>
                  <a:lnTo>
                    <a:pt x="1906" y="18410"/>
                  </a:lnTo>
                  <a:lnTo>
                    <a:pt x="1846" y="18089"/>
                  </a:lnTo>
                  <a:lnTo>
                    <a:pt x="1785" y="17748"/>
                  </a:lnTo>
                  <a:lnTo>
                    <a:pt x="1745" y="17407"/>
                  </a:lnTo>
                  <a:lnTo>
                    <a:pt x="1685" y="16726"/>
                  </a:lnTo>
                  <a:lnTo>
                    <a:pt x="1645" y="16024"/>
                  </a:lnTo>
                  <a:lnTo>
                    <a:pt x="1665" y="15322"/>
                  </a:lnTo>
                  <a:lnTo>
                    <a:pt x="1685" y="14640"/>
                  </a:lnTo>
                  <a:lnTo>
                    <a:pt x="1765" y="13336"/>
                  </a:lnTo>
                  <a:lnTo>
                    <a:pt x="1846" y="12213"/>
                  </a:lnTo>
                  <a:lnTo>
                    <a:pt x="1946" y="11070"/>
                  </a:lnTo>
                  <a:lnTo>
                    <a:pt x="2046" y="9927"/>
                  </a:lnTo>
                  <a:lnTo>
                    <a:pt x="2126" y="8784"/>
                  </a:lnTo>
                  <a:lnTo>
                    <a:pt x="2186" y="7641"/>
                  </a:lnTo>
                  <a:lnTo>
                    <a:pt x="2186" y="7079"/>
                  </a:lnTo>
                  <a:lnTo>
                    <a:pt x="2186" y="6498"/>
                  </a:lnTo>
                  <a:lnTo>
                    <a:pt x="2166" y="5936"/>
                  </a:lnTo>
                  <a:lnTo>
                    <a:pt x="2126" y="5375"/>
                  </a:lnTo>
                  <a:lnTo>
                    <a:pt x="2066" y="4813"/>
                  </a:lnTo>
                  <a:lnTo>
                    <a:pt x="1986" y="4252"/>
                  </a:lnTo>
                  <a:lnTo>
                    <a:pt x="1866" y="3670"/>
                  </a:lnTo>
                  <a:lnTo>
                    <a:pt x="1725" y="3089"/>
                  </a:lnTo>
                  <a:lnTo>
                    <a:pt x="1525" y="2527"/>
                  </a:lnTo>
                  <a:lnTo>
                    <a:pt x="1304" y="1965"/>
                  </a:lnTo>
                  <a:lnTo>
                    <a:pt x="1043" y="1444"/>
                  </a:lnTo>
                  <a:lnTo>
                    <a:pt x="883" y="1183"/>
                  </a:lnTo>
                  <a:lnTo>
                    <a:pt x="722" y="923"/>
                  </a:lnTo>
                  <a:lnTo>
                    <a:pt x="562" y="682"/>
                  </a:lnTo>
                  <a:lnTo>
                    <a:pt x="382" y="441"/>
                  </a:lnTo>
                  <a:lnTo>
                    <a:pt x="201" y="2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10289700" y="50285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10267125" y="4982950"/>
              <a:ext cx="97300" cy="46650"/>
            </a:xfrm>
            <a:custGeom>
              <a:avLst/>
              <a:gdLst/>
              <a:ahLst/>
              <a:cxnLst/>
              <a:rect l="l" t="t" r="r" b="b"/>
              <a:pathLst>
                <a:path w="3892" h="186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81" y="501"/>
                  </a:lnTo>
                  <a:lnTo>
                    <a:pt x="282" y="742"/>
                  </a:lnTo>
                  <a:lnTo>
                    <a:pt x="402" y="963"/>
                  </a:lnTo>
                  <a:lnTo>
                    <a:pt x="522" y="1203"/>
                  </a:lnTo>
                  <a:lnTo>
                    <a:pt x="663" y="1424"/>
                  </a:lnTo>
                  <a:lnTo>
                    <a:pt x="803" y="1625"/>
                  </a:lnTo>
                  <a:lnTo>
                    <a:pt x="964" y="1825"/>
                  </a:lnTo>
                  <a:lnTo>
                    <a:pt x="964" y="1825"/>
                  </a:lnTo>
                  <a:lnTo>
                    <a:pt x="964" y="1825"/>
                  </a:lnTo>
                  <a:lnTo>
                    <a:pt x="1244" y="1845"/>
                  </a:lnTo>
                  <a:lnTo>
                    <a:pt x="1525" y="1865"/>
                  </a:lnTo>
                  <a:lnTo>
                    <a:pt x="1525" y="1865"/>
                  </a:lnTo>
                  <a:lnTo>
                    <a:pt x="1826" y="1845"/>
                  </a:lnTo>
                  <a:lnTo>
                    <a:pt x="2127" y="1825"/>
                  </a:lnTo>
                  <a:lnTo>
                    <a:pt x="2428" y="1765"/>
                  </a:lnTo>
                  <a:lnTo>
                    <a:pt x="2728" y="1705"/>
                  </a:lnTo>
                  <a:lnTo>
                    <a:pt x="3029" y="1625"/>
                  </a:lnTo>
                  <a:lnTo>
                    <a:pt x="3310" y="1524"/>
                  </a:lnTo>
                  <a:lnTo>
                    <a:pt x="3611" y="1384"/>
                  </a:lnTo>
                  <a:lnTo>
                    <a:pt x="3891" y="1243"/>
                  </a:lnTo>
                  <a:lnTo>
                    <a:pt x="3891" y="1243"/>
                  </a:lnTo>
                  <a:lnTo>
                    <a:pt x="3470" y="1304"/>
                  </a:lnTo>
                  <a:lnTo>
                    <a:pt x="3029" y="1324"/>
                  </a:lnTo>
                  <a:lnTo>
                    <a:pt x="3029" y="1324"/>
                  </a:lnTo>
                  <a:lnTo>
                    <a:pt x="2668" y="1304"/>
                  </a:lnTo>
                  <a:lnTo>
                    <a:pt x="2287" y="1264"/>
                  </a:lnTo>
                  <a:lnTo>
                    <a:pt x="1926" y="1183"/>
                  </a:lnTo>
                  <a:lnTo>
                    <a:pt x="1565" y="1063"/>
                  </a:lnTo>
                  <a:lnTo>
                    <a:pt x="1204" y="903"/>
                  </a:lnTo>
                  <a:lnTo>
                    <a:pt x="843" y="702"/>
                  </a:lnTo>
                  <a:lnTo>
                    <a:pt x="522" y="441"/>
                  </a:lnTo>
                  <a:lnTo>
                    <a:pt x="181" y="161"/>
                  </a:lnTo>
                  <a:lnTo>
                    <a:pt x="181" y="16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10048050" y="4477075"/>
              <a:ext cx="229650" cy="544500"/>
            </a:xfrm>
            <a:custGeom>
              <a:avLst/>
              <a:gdLst/>
              <a:ahLst/>
              <a:cxnLst/>
              <a:rect l="l" t="t" r="r" b="b"/>
              <a:pathLst>
                <a:path w="9186" h="21780" fill="none" extrusionOk="0">
                  <a:moveTo>
                    <a:pt x="2467" y="0"/>
                  </a:moveTo>
                  <a:lnTo>
                    <a:pt x="2467" y="0"/>
                  </a:lnTo>
                  <a:lnTo>
                    <a:pt x="1845" y="20"/>
                  </a:lnTo>
                  <a:lnTo>
                    <a:pt x="1243" y="80"/>
                  </a:lnTo>
                  <a:lnTo>
                    <a:pt x="622" y="201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381" y="301"/>
                  </a:lnTo>
                  <a:lnTo>
                    <a:pt x="742" y="301"/>
                  </a:lnTo>
                  <a:lnTo>
                    <a:pt x="742" y="301"/>
                  </a:lnTo>
                  <a:lnTo>
                    <a:pt x="1143" y="301"/>
                  </a:lnTo>
                  <a:lnTo>
                    <a:pt x="1544" y="341"/>
                  </a:lnTo>
                  <a:lnTo>
                    <a:pt x="1925" y="401"/>
                  </a:lnTo>
                  <a:lnTo>
                    <a:pt x="2326" y="481"/>
                  </a:lnTo>
                  <a:lnTo>
                    <a:pt x="2326" y="481"/>
                  </a:lnTo>
                  <a:lnTo>
                    <a:pt x="2768" y="622"/>
                  </a:lnTo>
                  <a:lnTo>
                    <a:pt x="3209" y="782"/>
                  </a:lnTo>
                  <a:lnTo>
                    <a:pt x="3610" y="963"/>
                  </a:lnTo>
                  <a:lnTo>
                    <a:pt x="3991" y="1183"/>
                  </a:lnTo>
                  <a:lnTo>
                    <a:pt x="4372" y="1404"/>
                  </a:lnTo>
                  <a:lnTo>
                    <a:pt x="4713" y="1685"/>
                  </a:lnTo>
                  <a:lnTo>
                    <a:pt x="5034" y="1965"/>
                  </a:lnTo>
                  <a:lnTo>
                    <a:pt x="5335" y="2286"/>
                  </a:lnTo>
                  <a:lnTo>
                    <a:pt x="5615" y="2607"/>
                  </a:lnTo>
                  <a:lnTo>
                    <a:pt x="5876" y="2968"/>
                  </a:lnTo>
                  <a:lnTo>
                    <a:pt x="6117" y="3329"/>
                  </a:lnTo>
                  <a:lnTo>
                    <a:pt x="6317" y="3730"/>
                  </a:lnTo>
                  <a:lnTo>
                    <a:pt x="6518" y="4131"/>
                  </a:lnTo>
                  <a:lnTo>
                    <a:pt x="6678" y="4552"/>
                  </a:lnTo>
                  <a:lnTo>
                    <a:pt x="6819" y="4974"/>
                  </a:lnTo>
                  <a:lnTo>
                    <a:pt x="6919" y="5435"/>
                  </a:lnTo>
                  <a:lnTo>
                    <a:pt x="6919" y="5435"/>
                  </a:lnTo>
                  <a:lnTo>
                    <a:pt x="7039" y="6036"/>
                  </a:lnTo>
                  <a:lnTo>
                    <a:pt x="7140" y="6638"/>
                  </a:lnTo>
                  <a:lnTo>
                    <a:pt x="7200" y="7240"/>
                  </a:lnTo>
                  <a:lnTo>
                    <a:pt x="7260" y="7841"/>
                  </a:lnTo>
                  <a:lnTo>
                    <a:pt x="7280" y="8443"/>
                  </a:lnTo>
                  <a:lnTo>
                    <a:pt x="7280" y="9045"/>
                  </a:lnTo>
                  <a:lnTo>
                    <a:pt x="7280" y="9666"/>
                  </a:lnTo>
                  <a:lnTo>
                    <a:pt x="7260" y="10268"/>
                  </a:lnTo>
                  <a:lnTo>
                    <a:pt x="7200" y="11491"/>
                  </a:lnTo>
                  <a:lnTo>
                    <a:pt x="7119" y="12715"/>
                  </a:lnTo>
                  <a:lnTo>
                    <a:pt x="7059" y="13918"/>
                  </a:lnTo>
                  <a:lnTo>
                    <a:pt x="7019" y="15141"/>
                  </a:lnTo>
                  <a:lnTo>
                    <a:pt x="7019" y="15141"/>
                  </a:lnTo>
                  <a:lnTo>
                    <a:pt x="7019" y="16044"/>
                  </a:lnTo>
                  <a:lnTo>
                    <a:pt x="7039" y="16505"/>
                  </a:lnTo>
                  <a:lnTo>
                    <a:pt x="7079" y="16986"/>
                  </a:lnTo>
                  <a:lnTo>
                    <a:pt x="7119" y="17468"/>
                  </a:lnTo>
                  <a:lnTo>
                    <a:pt x="7180" y="17949"/>
                  </a:lnTo>
                  <a:lnTo>
                    <a:pt x="7280" y="18410"/>
                  </a:lnTo>
                  <a:lnTo>
                    <a:pt x="7380" y="18871"/>
                  </a:lnTo>
                  <a:lnTo>
                    <a:pt x="7500" y="19313"/>
                  </a:lnTo>
                  <a:lnTo>
                    <a:pt x="7661" y="19754"/>
                  </a:lnTo>
                  <a:lnTo>
                    <a:pt x="7841" y="20155"/>
                  </a:lnTo>
                  <a:lnTo>
                    <a:pt x="8042" y="20556"/>
                  </a:lnTo>
                  <a:lnTo>
                    <a:pt x="8283" y="20917"/>
                  </a:lnTo>
                  <a:lnTo>
                    <a:pt x="8543" y="21238"/>
                  </a:lnTo>
                  <a:lnTo>
                    <a:pt x="8704" y="21398"/>
                  </a:lnTo>
                  <a:lnTo>
                    <a:pt x="8844" y="21539"/>
                  </a:lnTo>
                  <a:lnTo>
                    <a:pt x="9005" y="21659"/>
                  </a:lnTo>
                  <a:lnTo>
                    <a:pt x="9185" y="21779"/>
                  </a:lnTo>
                  <a:lnTo>
                    <a:pt x="9185" y="21779"/>
                  </a:lnTo>
                  <a:lnTo>
                    <a:pt x="9045" y="21539"/>
                  </a:lnTo>
                  <a:lnTo>
                    <a:pt x="8904" y="21278"/>
                  </a:lnTo>
                  <a:lnTo>
                    <a:pt x="8764" y="21017"/>
                  </a:lnTo>
                  <a:lnTo>
                    <a:pt x="8664" y="20757"/>
                  </a:lnTo>
                  <a:lnTo>
                    <a:pt x="8543" y="20476"/>
                  </a:lnTo>
                  <a:lnTo>
                    <a:pt x="8463" y="20215"/>
                  </a:lnTo>
                  <a:lnTo>
                    <a:pt x="8323" y="19654"/>
                  </a:lnTo>
                  <a:lnTo>
                    <a:pt x="8323" y="19654"/>
                  </a:lnTo>
                  <a:lnTo>
                    <a:pt x="8182" y="19433"/>
                  </a:lnTo>
                  <a:lnTo>
                    <a:pt x="8042" y="19192"/>
                  </a:lnTo>
                  <a:lnTo>
                    <a:pt x="7942" y="18972"/>
                  </a:lnTo>
                  <a:lnTo>
                    <a:pt x="7841" y="18731"/>
                  </a:lnTo>
                  <a:lnTo>
                    <a:pt x="7761" y="18490"/>
                  </a:lnTo>
                  <a:lnTo>
                    <a:pt x="7681" y="18230"/>
                  </a:lnTo>
                  <a:lnTo>
                    <a:pt x="7621" y="17989"/>
                  </a:lnTo>
                  <a:lnTo>
                    <a:pt x="7581" y="17728"/>
                  </a:lnTo>
                  <a:lnTo>
                    <a:pt x="7521" y="17227"/>
                  </a:lnTo>
                  <a:lnTo>
                    <a:pt x="7500" y="16685"/>
                  </a:lnTo>
                  <a:lnTo>
                    <a:pt x="7521" y="16164"/>
                  </a:lnTo>
                  <a:lnTo>
                    <a:pt x="7561" y="15623"/>
                  </a:lnTo>
                  <a:lnTo>
                    <a:pt x="7621" y="15081"/>
                  </a:lnTo>
                  <a:lnTo>
                    <a:pt x="7701" y="14540"/>
                  </a:lnTo>
                  <a:lnTo>
                    <a:pt x="7801" y="13998"/>
                  </a:lnTo>
                  <a:lnTo>
                    <a:pt x="7922" y="13477"/>
                  </a:lnTo>
                  <a:lnTo>
                    <a:pt x="8162" y="12434"/>
                  </a:lnTo>
                  <a:lnTo>
                    <a:pt x="8383" y="11451"/>
                  </a:lnTo>
                  <a:lnTo>
                    <a:pt x="8383" y="11451"/>
                  </a:lnTo>
                  <a:lnTo>
                    <a:pt x="8523" y="10609"/>
                  </a:lnTo>
                  <a:lnTo>
                    <a:pt x="8523" y="10609"/>
                  </a:lnTo>
                  <a:lnTo>
                    <a:pt x="8563" y="9947"/>
                  </a:lnTo>
                  <a:lnTo>
                    <a:pt x="8563" y="9947"/>
                  </a:lnTo>
                  <a:lnTo>
                    <a:pt x="8624" y="8804"/>
                  </a:lnTo>
                  <a:lnTo>
                    <a:pt x="8624" y="8222"/>
                  </a:lnTo>
                  <a:lnTo>
                    <a:pt x="8624" y="7641"/>
                  </a:lnTo>
                  <a:lnTo>
                    <a:pt x="8603" y="7059"/>
                  </a:lnTo>
                  <a:lnTo>
                    <a:pt x="8543" y="6478"/>
                  </a:lnTo>
                  <a:lnTo>
                    <a:pt x="8483" y="5896"/>
                  </a:lnTo>
                  <a:lnTo>
                    <a:pt x="8383" y="5315"/>
                  </a:lnTo>
                  <a:lnTo>
                    <a:pt x="8242" y="4753"/>
                  </a:lnTo>
                  <a:lnTo>
                    <a:pt x="8082" y="4191"/>
                  </a:lnTo>
                  <a:lnTo>
                    <a:pt x="7882" y="3670"/>
                  </a:lnTo>
                  <a:lnTo>
                    <a:pt x="7641" y="3149"/>
                  </a:lnTo>
                  <a:lnTo>
                    <a:pt x="7500" y="2908"/>
                  </a:lnTo>
                  <a:lnTo>
                    <a:pt x="7360" y="2647"/>
                  </a:lnTo>
                  <a:lnTo>
                    <a:pt x="7200" y="2427"/>
                  </a:lnTo>
                  <a:lnTo>
                    <a:pt x="7019" y="2186"/>
                  </a:lnTo>
                  <a:lnTo>
                    <a:pt x="6839" y="1965"/>
                  </a:lnTo>
                  <a:lnTo>
                    <a:pt x="6638" y="1745"/>
                  </a:lnTo>
                  <a:lnTo>
                    <a:pt x="6438" y="1524"/>
                  </a:lnTo>
                  <a:lnTo>
                    <a:pt x="6217" y="1324"/>
                  </a:lnTo>
                  <a:lnTo>
                    <a:pt x="6217" y="1324"/>
                  </a:lnTo>
                  <a:lnTo>
                    <a:pt x="5996" y="1163"/>
                  </a:lnTo>
                  <a:lnTo>
                    <a:pt x="5776" y="983"/>
                  </a:lnTo>
                  <a:lnTo>
                    <a:pt x="5555" y="842"/>
                  </a:lnTo>
                  <a:lnTo>
                    <a:pt x="5335" y="702"/>
                  </a:lnTo>
                  <a:lnTo>
                    <a:pt x="5114" y="582"/>
                  </a:lnTo>
                  <a:lnTo>
                    <a:pt x="4873" y="481"/>
                  </a:lnTo>
                  <a:lnTo>
                    <a:pt x="4653" y="381"/>
                  </a:lnTo>
                  <a:lnTo>
                    <a:pt x="4412" y="301"/>
                  </a:lnTo>
                  <a:lnTo>
                    <a:pt x="3931" y="161"/>
                  </a:lnTo>
                  <a:lnTo>
                    <a:pt x="3449" y="60"/>
                  </a:lnTo>
                  <a:lnTo>
                    <a:pt x="2948" y="0"/>
                  </a:lnTo>
                  <a:lnTo>
                    <a:pt x="246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9994400" y="4450500"/>
              <a:ext cx="223125" cy="63700"/>
            </a:xfrm>
            <a:custGeom>
              <a:avLst/>
              <a:gdLst/>
              <a:ahLst/>
              <a:cxnLst/>
              <a:rect l="l" t="t" r="r" b="b"/>
              <a:pathLst>
                <a:path w="8925" h="2548" fill="none" extrusionOk="0">
                  <a:moveTo>
                    <a:pt x="3570" y="0"/>
                  </a:moveTo>
                  <a:lnTo>
                    <a:pt x="3570" y="0"/>
                  </a:lnTo>
                  <a:lnTo>
                    <a:pt x="3109" y="20"/>
                  </a:lnTo>
                  <a:lnTo>
                    <a:pt x="2647" y="60"/>
                  </a:lnTo>
                  <a:lnTo>
                    <a:pt x="2206" y="121"/>
                  </a:lnTo>
                  <a:lnTo>
                    <a:pt x="1745" y="221"/>
                  </a:lnTo>
                  <a:lnTo>
                    <a:pt x="1304" y="321"/>
                  </a:lnTo>
                  <a:lnTo>
                    <a:pt x="863" y="461"/>
                  </a:lnTo>
                  <a:lnTo>
                    <a:pt x="421" y="602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201" y="943"/>
                  </a:lnTo>
                  <a:lnTo>
                    <a:pt x="381" y="1123"/>
                  </a:lnTo>
                  <a:lnTo>
                    <a:pt x="562" y="1344"/>
                  </a:lnTo>
                  <a:lnTo>
                    <a:pt x="742" y="1564"/>
                  </a:lnTo>
                  <a:lnTo>
                    <a:pt x="742" y="1564"/>
                  </a:lnTo>
                  <a:lnTo>
                    <a:pt x="1183" y="1384"/>
                  </a:lnTo>
                  <a:lnTo>
                    <a:pt x="1645" y="1244"/>
                  </a:lnTo>
                  <a:lnTo>
                    <a:pt x="2106" y="1103"/>
                  </a:lnTo>
                  <a:lnTo>
                    <a:pt x="2567" y="983"/>
                  </a:lnTo>
                  <a:lnTo>
                    <a:pt x="3029" y="883"/>
                  </a:lnTo>
                  <a:lnTo>
                    <a:pt x="3510" y="822"/>
                  </a:lnTo>
                  <a:lnTo>
                    <a:pt x="3971" y="782"/>
                  </a:lnTo>
                  <a:lnTo>
                    <a:pt x="4452" y="762"/>
                  </a:lnTo>
                  <a:lnTo>
                    <a:pt x="4452" y="762"/>
                  </a:lnTo>
                  <a:lnTo>
                    <a:pt x="4793" y="782"/>
                  </a:lnTo>
                  <a:lnTo>
                    <a:pt x="5154" y="802"/>
                  </a:lnTo>
                  <a:lnTo>
                    <a:pt x="5495" y="842"/>
                  </a:lnTo>
                  <a:lnTo>
                    <a:pt x="5836" y="903"/>
                  </a:lnTo>
                  <a:lnTo>
                    <a:pt x="6177" y="983"/>
                  </a:lnTo>
                  <a:lnTo>
                    <a:pt x="6518" y="1083"/>
                  </a:lnTo>
                  <a:lnTo>
                    <a:pt x="6859" y="1183"/>
                  </a:lnTo>
                  <a:lnTo>
                    <a:pt x="7180" y="1324"/>
                  </a:lnTo>
                  <a:lnTo>
                    <a:pt x="7180" y="1324"/>
                  </a:lnTo>
                  <a:lnTo>
                    <a:pt x="7440" y="1444"/>
                  </a:lnTo>
                  <a:lnTo>
                    <a:pt x="7681" y="1584"/>
                  </a:lnTo>
                  <a:lnTo>
                    <a:pt x="7902" y="1705"/>
                  </a:lnTo>
                  <a:lnTo>
                    <a:pt x="8122" y="1865"/>
                  </a:lnTo>
                  <a:lnTo>
                    <a:pt x="8343" y="2026"/>
                  </a:lnTo>
                  <a:lnTo>
                    <a:pt x="8543" y="2186"/>
                  </a:lnTo>
                  <a:lnTo>
                    <a:pt x="8925" y="2547"/>
                  </a:lnTo>
                  <a:lnTo>
                    <a:pt x="8925" y="2547"/>
                  </a:lnTo>
                  <a:lnTo>
                    <a:pt x="8564" y="2126"/>
                  </a:lnTo>
                  <a:lnTo>
                    <a:pt x="8183" y="1745"/>
                  </a:lnTo>
                  <a:lnTo>
                    <a:pt x="7962" y="1564"/>
                  </a:lnTo>
                  <a:lnTo>
                    <a:pt x="7761" y="1384"/>
                  </a:lnTo>
                  <a:lnTo>
                    <a:pt x="7521" y="1224"/>
                  </a:lnTo>
                  <a:lnTo>
                    <a:pt x="7300" y="1063"/>
                  </a:lnTo>
                  <a:lnTo>
                    <a:pt x="7059" y="903"/>
                  </a:lnTo>
                  <a:lnTo>
                    <a:pt x="6799" y="782"/>
                  </a:lnTo>
                  <a:lnTo>
                    <a:pt x="6538" y="642"/>
                  </a:lnTo>
                  <a:lnTo>
                    <a:pt x="6257" y="522"/>
                  </a:lnTo>
                  <a:lnTo>
                    <a:pt x="5977" y="421"/>
                  </a:lnTo>
                  <a:lnTo>
                    <a:pt x="5696" y="321"/>
                  </a:lnTo>
                  <a:lnTo>
                    <a:pt x="5395" y="241"/>
                  </a:lnTo>
                  <a:lnTo>
                    <a:pt x="5074" y="161"/>
                  </a:lnTo>
                  <a:lnTo>
                    <a:pt x="5074" y="161"/>
                  </a:lnTo>
                  <a:lnTo>
                    <a:pt x="4693" y="100"/>
                  </a:lnTo>
                  <a:lnTo>
                    <a:pt x="4332" y="40"/>
                  </a:lnTo>
                  <a:lnTo>
                    <a:pt x="3951" y="20"/>
                  </a:lnTo>
                  <a:lnTo>
                    <a:pt x="35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10012950" y="4469550"/>
              <a:ext cx="278275" cy="559050"/>
            </a:xfrm>
            <a:custGeom>
              <a:avLst/>
              <a:gdLst/>
              <a:ahLst/>
              <a:cxnLst/>
              <a:rect l="l" t="t" r="r" b="b"/>
              <a:pathLst>
                <a:path w="11131" h="22362" extrusionOk="0">
                  <a:moveTo>
                    <a:pt x="3710" y="0"/>
                  </a:moveTo>
                  <a:lnTo>
                    <a:pt x="3229" y="20"/>
                  </a:lnTo>
                  <a:lnTo>
                    <a:pt x="2768" y="60"/>
                  </a:lnTo>
                  <a:lnTo>
                    <a:pt x="2287" y="121"/>
                  </a:lnTo>
                  <a:lnTo>
                    <a:pt x="1825" y="221"/>
                  </a:lnTo>
                  <a:lnTo>
                    <a:pt x="1364" y="341"/>
                  </a:lnTo>
                  <a:lnTo>
                    <a:pt x="903" y="482"/>
                  </a:lnTo>
                  <a:lnTo>
                    <a:pt x="441" y="622"/>
                  </a:lnTo>
                  <a:lnTo>
                    <a:pt x="0" y="802"/>
                  </a:lnTo>
                  <a:lnTo>
                    <a:pt x="161" y="1043"/>
                  </a:lnTo>
                  <a:lnTo>
                    <a:pt x="301" y="1284"/>
                  </a:lnTo>
                  <a:lnTo>
                    <a:pt x="762" y="1183"/>
                  </a:lnTo>
                  <a:lnTo>
                    <a:pt x="1244" y="1103"/>
                  </a:lnTo>
                  <a:lnTo>
                    <a:pt x="1705" y="1043"/>
                  </a:lnTo>
                  <a:lnTo>
                    <a:pt x="2166" y="1023"/>
                  </a:lnTo>
                  <a:lnTo>
                    <a:pt x="2587" y="1043"/>
                  </a:lnTo>
                  <a:lnTo>
                    <a:pt x="3008" y="1083"/>
                  </a:lnTo>
                  <a:lnTo>
                    <a:pt x="3430" y="1163"/>
                  </a:lnTo>
                  <a:lnTo>
                    <a:pt x="3851" y="1264"/>
                  </a:lnTo>
                  <a:lnTo>
                    <a:pt x="4252" y="1404"/>
                  </a:lnTo>
                  <a:lnTo>
                    <a:pt x="4673" y="1585"/>
                  </a:lnTo>
                  <a:lnTo>
                    <a:pt x="5074" y="1785"/>
                  </a:lnTo>
                  <a:lnTo>
                    <a:pt x="5475" y="2026"/>
                  </a:lnTo>
                  <a:lnTo>
                    <a:pt x="5736" y="2226"/>
                  </a:lnTo>
                  <a:lnTo>
                    <a:pt x="5977" y="2427"/>
                  </a:lnTo>
                  <a:lnTo>
                    <a:pt x="6217" y="2627"/>
                  </a:lnTo>
                  <a:lnTo>
                    <a:pt x="6438" y="2848"/>
                  </a:lnTo>
                  <a:lnTo>
                    <a:pt x="6638" y="3089"/>
                  </a:lnTo>
                  <a:lnTo>
                    <a:pt x="6819" y="3329"/>
                  </a:lnTo>
                  <a:lnTo>
                    <a:pt x="6979" y="3570"/>
                  </a:lnTo>
                  <a:lnTo>
                    <a:pt x="7140" y="3831"/>
                  </a:lnTo>
                  <a:lnTo>
                    <a:pt x="7280" y="4091"/>
                  </a:lnTo>
                  <a:lnTo>
                    <a:pt x="7420" y="4372"/>
                  </a:lnTo>
                  <a:lnTo>
                    <a:pt x="7541" y="4653"/>
                  </a:lnTo>
                  <a:lnTo>
                    <a:pt x="7641" y="4934"/>
                  </a:lnTo>
                  <a:lnTo>
                    <a:pt x="7822" y="5515"/>
                  </a:lnTo>
                  <a:lnTo>
                    <a:pt x="7982" y="6137"/>
                  </a:lnTo>
                  <a:lnTo>
                    <a:pt x="8082" y="6759"/>
                  </a:lnTo>
                  <a:lnTo>
                    <a:pt x="8162" y="7380"/>
                  </a:lnTo>
                  <a:lnTo>
                    <a:pt x="8203" y="8022"/>
                  </a:lnTo>
                  <a:lnTo>
                    <a:pt x="8243" y="8644"/>
                  </a:lnTo>
                  <a:lnTo>
                    <a:pt x="8243" y="9286"/>
                  </a:lnTo>
                  <a:lnTo>
                    <a:pt x="8243" y="9907"/>
                  </a:lnTo>
                  <a:lnTo>
                    <a:pt x="8203" y="11110"/>
                  </a:lnTo>
                  <a:lnTo>
                    <a:pt x="8142" y="12193"/>
                  </a:lnTo>
                  <a:lnTo>
                    <a:pt x="8062" y="13316"/>
                  </a:lnTo>
                  <a:lnTo>
                    <a:pt x="7982" y="14460"/>
                  </a:lnTo>
                  <a:lnTo>
                    <a:pt x="7942" y="15603"/>
                  </a:lnTo>
                  <a:lnTo>
                    <a:pt x="7942" y="16164"/>
                  </a:lnTo>
                  <a:lnTo>
                    <a:pt x="7942" y="16726"/>
                  </a:lnTo>
                  <a:lnTo>
                    <a:pt x="7982" y="17287"/>
                  </a:lnTo>
                  <a:lnTo>
                    <a:pt x="8022" y="17849"/>
                  </a:lnTo>
                  <a:lnTo>
                    <a:pt x="8102" y="18410"/>
                  </a:lnTo>
                  <a:lnTo>
                    <a:pt x="8223" y="18952"/>
                  </a:lnTo>
                  <a:lnTo>
                    <a:pt x="8363" y="19493"/>
                  </a:lnTo>
                  <a:lnTo>
                    <a:pt x="8523" y="20015"/>
                  </a:lnTo>
                  <a:lnTo>
                    <a:pt x="8644" y="20275"/>
                  </a:lnTo>
                  <a:lnTo>
                    <a:pt x="8764" y="20556"/>
                  </a:lnTo>
                  <a:lnTo>
                    <a:pt x="8904" y="20837"/>
                  </a:lnTo>
                  <a:lnTo>
                    <a:pt x="9085" y="21098"/>
                  </a:lnTo>
                  <a:lnTo>
                    <a:pt x="9265" y="21358"/>
                  </a:lnTo>
                  <a:lnTo>
                    <a:pt x="9466" y="21619"/>
                  </a:lnTo>
                  <a:lnTo>
                    <a:pt x="9667" y="21860"/>
                  </a:lnTo>
                  <a:lnTo>
                    <a:pt x="9907" y="22080"/>
                  </a:lnTo>
                  <a:lnTo>
                    <a:pt x="10308" y="22201"/>
                  </a:lnTo>
                  <a:lnTo>
                    <a:pt x="10729" y="22301"/>
                  </a:lnTo>
                  <a:lnTo>
                    <a:pt x="10729" y="22301"/>
                  </a:lnTo>
                  <a:lnTo>
                    <a:pt x="10589" y="22100"/>
                  </a:lnTo>
                  <a:lnTo>
                    <a:pt x="10589" y="22100"/>
                  </a:lnTo>
                  <a:lnTo>
                    <a:pt x="10830" y="22241"/>
                  </a:lnTo>
                  <a:lnTo>
                    <a:pt x="11070" y="22361"/>
                  </a:lnTo>
                  <a:lnTo>
                    <a:pt x="11131" y="22361"/>
                  </a:lnTo>
                  <a:lnTo>
                    <a:pt x="10970" y="22161"/>
                  </a:lnTo>
                  <a:lnTo>
                    <a:pt x="10830" y="21960"/>
                  </a:lnTo>
                  <a:lnTo>
                    <a:pt x="10689" y="21739"/>
                  </a:lnTo>
                  <a:lnTo>
                    <a:pt x="10569" y="21499"/>
                  </a:lnTo>
                  <a:lnTo>
                    <a:pt x="10449" y="21278"/>
                  </a:lnTo>
                  <a:lnTo>
                    <a:pt x="10348" y="21037"/>
                  </a:lnTo>
                  <a:lnTo>
                    <a:pt x="10168" y="20536"/>
                  </a:lnTo>
                  <a:lnTo>
                    <a:pt x="9927" y="20235"/>
                  </a:lnTo>
                  <a:lnTo>
                    <a:pt x="9727" y="19955"/>
                  </a:lnTo>
                  <a:lnTo>
                    <a:pt x="9867" y="20516"/>
                  </a:lnTo>
                  <a:lnTo>
                    <a:pt x="9947" y="20777"/>
                  </a:lnTo>
                  <a:lnTo>
                    <a:pt x="10068" y="21058"/>
                  </a:lnTo>
                  <a:lnTo>
                    <a:pt x="10168" y="21318"/>
                  </a:lnTo>
                  <a:lnTo>
                    <a:pt x="10308" y="21579"/>
                  </a:lnTo>
                  <a:lnTo>
                    <a:pt x="10449" y="21840"/>
                  </a:lnTo>
                  <a:lnTo>
                    <a:pt x="10589" y="22080"/>
                  </a:lnTo>
                  <a:lnTo>
                    <a:pt x="10409" y="21960"/>
                  </a:lnTo>
                  <a:lnTo>
                    <a:pt x="10248" y="21840"/>
                  </a:lnTo>
                  <a:lnTo>
                    <a:pt x="10108" y="21699"/>
                  </a:lnTo>
                  <a:lnTo>
                    <a:pt x="9947" y="21539"/>
                  </a:lnTo>
                  <a:lnTo>
                    <a:pt x="9687" y="21218"/>
                  </a:lnTo>
                  <a:lnTo>
                    <a:pt x="9446" y="20857"/>
                  </a:lnTo>
                  <a:lnTo>
                    <a:pt x="9245" y="20456"/>
                  </a:lnTo>
                  <a:lnTo>
                    <a:pt x="9065" y="20055"/>
                  </a:lnTo>
                  <a:lnTo>
                    <a:pt x="8904" y="19614"/>
                  </a:lnTo>
                  <a:lnTo>
                    <a:pt x="8784" y="19172"/>
                  </a:lnTo>
                  <a:lnTo>
                    <a:pt x="8684" y="18711"/>
                  </a:lnTo>
                  <a:lnTo>
                    <a:pt x="8584" y="18250"/>
                  </a:lnTo>
                  <a:lnTo>
                    <a:pt x="8523" y="17769"/>
                  </a:lnTo>
                  <a:lnTo>
                    <a:pt x="8483" y="17287"/>
                  </a:lnTo>
                  <a:lnTo>
                    <a:pt x="8443" y="16806"/>
                  </a:lnTo>
                  <a:lnTo>
                    <a:pt x="8423" y="16345"/>
                  </a:lnTo>
                  <a:lnTo>
                    <a:pt x="8423" y="15442"/>
                  </a:lnTo>
                  <a:lnTo>
                    <a:pt x="8463" y="14219"/>
                  </a:lnTo>
                  <a:lnTo>
                    <a:pt x="8523" y="13016"/>
                  </a:lnTo>
                  <a:lnTo>
                    <a:pt x="8604" y="11792"/>
                  </a:lnTo>
                  <a:lnTo>
                    <a:pt x="8664" y="10569"/>
                  </a:lnTo>
                  <a:lnTo>
                    <a:pt x="8684" y="9967"/>
                  </a:lnTo>
                  <a:lnTo>
                    <a:pt x="8684" y="9346"/>
                  </a:lnTo>
                  <a:lnTo>
                    <a:pt x="8684" y="8744"/>
                  </a:lnTo>
                  <a:lnTo>
                    <a:pt x="8664" y="8142"/>
                  </a:lnTo>
                  <a:lnTo>
                    <a:pt x="8604" y="7541"/>
                  </a:lnTo>
                  <a:lnTo>
                    <a:pt x="8544" y="6939"/>
                  </a:lnTo>
                  <a:lnTo>
                    <a:pt x="8443" y="6337"/>
                  </a:lnTo>
                  <a:lnTo>
                    <a:pt x="8323" y="5736"/>
                  </a:lnTo>
                  <a:lnTo>
                    <a:pt x="8223" y="5275"/>
                  </a:lnTo>
                  <a:lnTo>
                    <a:pt x="8082" y="4853"/>
                  </a:lnTo>
                  <a:lnTo>
                    <a:pt x="7922" y="4432"/>
                  </a:lnTo>
                  <a:lnTo>
                    <a:pt x="7721" y="4031"/>
                  </a:lnTo>
                  <a:lnTo>
                    <a:pt x="7521" y="3630"/>
                  </a:lnTo>
                  <a:lnTo>
                    <a:pt x="7280" y="3269"/>
                  </a:lnTo>
                  <a:lnTo>
                    <a:pt x="7019" y="2908"/>
                  </a:lnTo>
                  <a:lnTo>
                    <a:pt x="6739" y="2587"/>
                  </a:lnTo>
                  <a:lnTo>
                    <a:pt x="6438" y="2266"/>
                  </a:lnTo>
                  <a:lnTo>
                    <a:pt x="6117" y="1986"/>
                  </a:lnTo>
                  <a:lnTo>
                    <a:pt x="5776" y="1705"/>
                  </a:lnTo>
                  <a:lnTo>
                    <a:pt x="5395" y="1484"/>
                  </a:lnTo>
                  <a:lnTo>
                    <a:pt x="5014" y="1264"/>
                  </a:lnTo>
                  <a:lnTo>
                    <a:pt x="4613" y="1083"/>
                  </a:lnTo>
                  <a:lnTo>
                    <a:pt x="4172" y="923"/>
                  </a:lnTo>
                  <a:lnTo>
                    <a:pt x="3730" y="782"/>
                  </a:lnTo>
                  <a:lnTo>
                    <a:pt x="3329" y="702"/>
                  </a:lnTo>
                  <a:lnTo>
                    <a:pt x="2948" y="642"/>
                  </a:lnTo>
                  <a:lnTo>
                    <a:pt x="2547" y="602"/>
                  </a:lnTo>
                  <a:lnTo>
                    <a:pt x="1785" y="602"/>
                  </a:lnTo>
                  <a:lnTo>
                    <a:pt x="1404" y="642"/>
                  </a:lnTo>
                  <a:lnTo>
                    <a:pt x="2026" y="502"/>
                  </a:lnTo>
                  <a:lnTo>
                    <a:pt x="2647" y="381"/>
                  </a:lnTo>
                  <a:lnTo>
                    <a:pt x="3249" y="321"/>
                  </a:lnTo>
                  <a:lnTo>
                    <a:pt x="3871" y="301"/>
                  </a:lnTo>
                  <a:lnTo>
                    <a:pt x="4352" y="301"/>
                  </a:lnTo>
                  <a:lnTo>
                    <a:pt x="4853" y="361"/>
                  </a:lnTo>
                  <a:lnTo>
                    <a:pt x="5335" y="462"/>
                  </a:lnTo>
                  <a:lnTo>
                    <a:pt x="5816" y="602"/>
                  </a:lnTo>
                  <a:lnTo>
                    <a:pt x="6057" y="682"/>
                  </a:lnTo>
                  <a:lnTo>
                    <a:pt x="6277" y="782"/>
                  </a:lnTo>
                  <a:lnTo>
                    <a:pt x="6518" y="883"/>
                  </a:lnTo>
                  <a:lnTo>
                    <a:pt x="6739" y="1003"/>
                  </a:lnTo>
                  <a:lnTo>
                    <a:pt x="6959" y="1143"/>
                  </a:lnTo>
                  <a:lnTo>
                    <a:pt x="7180" y="1284"/>
                  </a:lnTo>
                  <a:lnTo>
                    <a:pt x="7400" y="1464"/>
                  </a:lnTo>
                  <a:lnTo>
                    <a:pt x="7621" y="1625"/>
                  </a:lnTo>
                  <a:lnTo>
                    <a:pt x="7842" y="1825"/>
                  </a:lnTo>
                  <a:lnTo>
                    <a:pt x="8042" y="2046"/>
                  </a:lnTo>
                  <a:lnTo>
                    <a:pt x="8243" y="2266"/>
                  </a:lnTo>
                  <a:lnTo>
                    <a:pt x="8423" y="2487"/>
                  </a:lnTo>
                  <a:lnTo>
                    <a:pt x="8604" y="2728"/>
                  </a:lnTo>
                  <a:lnTo>
                    <a:pt x="8764" y="2948"/>
                  </a:lnTo>
                  <a:lnTo>
                    <a:pt x="8904" y="3209"/>
                  </a:lnTo>
                  <a:lnTo>
                    <a:pt x="9045" y="3450"/>
                  </a:lnTo>
                  <a:lnTo>
                    <a:pt x="9286" y="3971"/>
                  </a:lnTo>
                  <a:lnTo>
                    <a:pt x="9486" y="4492"/>
                  </a:lnTo>
                  <a:lnTo>
                    <a:pt x="9646" y="5054"/>
                  </a:lnTo>
                  <a:lnTo>
                    <a:pt x="9787" y="5616"/>
                  </a:lnTo>
                  <a:lnTo>
                    <a:pt x="9887" y="6197"/>
                  </a:lnTo>
                  <a:lnTo>
                    <a:pt x="9947" y="6779"/>
                  </a:lnTo>
                  <a:lnTo>
                    <a:pt x="10007" y="7360"/>
                  </a:lnTo>
                  <a:lnTo>
                    <a:pt x="10028" y="7942"/>
                  </a:lnTo>
                  <a:lnTo>
                    <a:pt x="10028" y="8523"/>
                  </a:lnTo>
                  <a:lnTo>
                    <a:pt x="10028" y="9105"/>
                  </a:lnTo>
                  <a:lnTo>
                    <a:pt x="9967" y="10248"/>
                  </a:lnTo>
                  <a:lnTo>
                    <a:pt x="9927" y="10910"/>
                  </a:lnTo>
                  <a:lnTo>
                    <a:pt x="10007" y="10328"/>
                  </a:lnTo>
                  <a:lnTo>
                    <a:pt x="10068" y="9747"/>
                  </a:lnTo>
                  <a:lnTo>
                    <a:pt x="10108" y="9145"/>
                  </a:lnTo>
                  <a:lnTo>
                    <a:pt x="10128" y="8543"/>
                  </a:lnTo>
                  <a:lnTo>
                    <a:pt x="10108" y="7922"/>
                  </a:lnTo>
                  <a:lnTo>
                    <a:pt x="10088" y="7320"/>
                  </a:lnTo>
                  <a:lnTo>
                    <a:pt x="10028" y="6719"/>
                  </a:lnTo>
                  <a:lnTo>
                    <a:pt x="9927" y="6117"/>
                  </a:lnTo>
                  <a:lnTo>
                    <a:pt x="9827" y="5515"/>
                  </a:lnTo>
                  <a:lnTo>
                    <a:pt x="9687" y="4934"/>
                  </a:lnTo>
                  <a:lnTo>
                    <a:pt x="9506" y="4352"/>
                  </a:lnTo>
                  <a:lnTo>
                    <a:pt x="9306" y="3811"/>
                  </a:lnTo>
                  <a:lnTo>
                    <a:pt x="9065" y="3269"/>
                  </a:lnTo>
                  <a:lnTo>
                    <a:pt x="8804" y="2748"/>
                  </a:lnTo>
                  <a:lnTo>
                    <a:pt x="8503" y="2246"/>
                  </a:lnTo>
                  <a:lnTo>
                    <a:pt x="8183" y="1785"/>
                  </a:lnTo>
                  <a:lnTo>
                    <a:pt x="7801" y="1424"/>
                  </a:lnTo>
                  <a:lnTo>
                    <a:pt x="7601" y="1264"/>
                  </a:lnTo>
                  <a:lnTo>
                    <a:pt x="7380" y="1103"/>
                  </a:lnTo>
                  <a:lnTo>
                    <a:pt x="7160" y="943"/>
                  </a:lnTo>
                  <a:lnTo>
                    <a:pt x="6939" y="822"/>
                  </a:lnTo>
                  <a:lnTo>
                    <a:pt x="6698" y="682"/>
                  </a:lnTo>
                  <a:lnTo>
                    <a:pt x="6438" y="562"/>
                  </a:lnTo>
                  <a:lnTo>
                    <a:pt x="6117" y="421"/>
                  </a:lnTo>
                  <a:lnTo>
                    <a:pt x="5776" y="321"/>
                  </a:lnTo>
                  <a:lnTo>
                    <a:pt x="5435" y="221"/>
                  </a:lnTo>
                  <a:lnTo>
                    <a:pt x="5094" y="141"/>
                  </a:lnTo>
                  <a:lnTo>
                    <a:pt x="4753" y="80"/>
                  </a:lnTo>
                  <a:lnTo>
                    <a:pt x="4412" y="40"/>
                  </a:lnTo>
                  <a:lnTo>
                    <a:pt x="4051" y="20"/>
                  </a:lnTo>
                  <a:lnTo>
                    <a:pt x="37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extrusionOk="0">
                  <a:moveTo>
                    <a:pt x="0" y="0"/>
                  </a:moveTo>
                  <a:lnTo>
                    <a:pt x="140" y="20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extrusionOk="0">
                  <a:moveTo>
                    <a:pt x="0" y="0"/>
                  </a:move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1" y="14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10277675" y="5022050"/>
              <a:ext cx="3525" cy="5025"/>
            </a:xfrm>
            <a:custGeom>
              <a:avLst/>
              <a:gdLst/>
              <a:ahLst/>
              <a:cxnLst/>
              <a:rect l="l" t="t" r="r" b="b"/>
              <a:pathLst>
                <a:path w="141" h="20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1" y="14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8482800" y="3920050"/>
              <a:ext cx="143900" cy="186525"/>
            </a:xfrm>
            <a:custGeom>
              <a:avLst/>
              <a:gdLst/>
              <a:ahLst/>
              <a:cxnLst/>
              <a:rect l="l" t="t" r="r" b="b"/>
              <a:pathLst>
                <a:path w="5756" h="7461" extrusionOk="0">
                  <a:moveTo>
                    <a:pt x="1123" y="0"/>
                  </a:moveTo>
                  <a:lnTo>
                    <a:pt x="983" y="21"/>
                  </a:lnTo>
                  <a:lnTo>
                    <a:pt x="842" y="61"/>
                  </a:lnTo>
                  <a:lnTo>
                    <a:pt x="702" y="141"/>
                  </a:lnTo>
                  <a:lnTo>
                    <a:pt x="582" y="221"/>
                  </a:lnTo>
                  <a:lnTo>
                    <a:pt x="481" y="321"/>
                  </a:lnTo>
                  <a:lnTo>
                    <a:pt x="381" y="422"/>
                  </a:lnTo>
                  <a:lnTo>
                    <a:pt x="301" y="562"/>
                  </a:lnTo>
                  <a:lnTo>
                    <a:pt x="221" y="722"/>
                  </a:lnTo>
                  <a:lnTo>
                    <a:pt x="160" y="903"/>
                  </a:lnTo>
                  <a:lnTo>
                    <a:pt x="100" y="1083"/>
                  </a:lnTo>
                  <a:lnTo>
                    <a:pt x="60" y="1284"/>
                  </a:lnTo>
                  <a:lnTo>
                    <a:pt x="0" y="1725"/>
                  </a:lnTo>
                  <a:lnTo>
                    <a:pt x="0" y="2206"/>
                  </a:lnTo>
                  <a:lnTo>
                    <a:pt x="0" y="2728"/>
                  </a:lnTo>
                  <a:lnTo>
                    <a:pt x="40" y="3269"/>
                  </a:lnTo>
                  <a:lnTo>
                    <a:pt x="100" y="3811"/>
                  </a:lnTo>
                  <a:lnTo>
                    <a:pt x="180" y="4372"/>
                  </a:lnTo>
                  <a:lnTo>
                    <a:pt x="281" y="4914"/>
                  </a:lnTo>
                  <a:lnTo>
                    <a:pt x="501" y="5937"/>
                  </a:lnTo>
                  <a:lnTo>
                    <a:pt x="722" y="6799"/>
                  </a:lnTo>
                  <a:lnTo>
                    <a:pt x="902" y="7461"/>
                  </a:lnTo>
                  <a:lnTo>
                    <a:pt x="5756" y="6719"/>
                  </a:lnTo>
                  <a:lnTo>
                    <a:pt x="5615" y="6217"/>
                  </a:lnTo>
                  <a:lnTo>
                    <a:pt x="5475" y="5736"/>
                  </a:lnTo>
                  <a:lnTo>
                    <a:pt x="5335" y="5275"/>
                  </a:lnTo>
                  <a:lnTo>
                    <a:pt x="5174" y="4834"/>
                  </a:lnTo>
                  <a:lnTo>
                    <a:pt x="5014" y="4412"/>
                  </a:lnTo>
                  <a:lnTo>
                    <a:pt x="4853" y="4011"/>
                  </a:lnTo>
                  <a:lnTo>
                    <a:pt x="4673" y="3630"/>
                  </a:lnTo>
                  <a:lnTo>
                    <a:pt x="4492" y="3249"/>
                  </a:lnTo>
                  <a:lnTo>
                    <a:pt x="4131" y="2588"/>
                  </a:lnTo>
                  <a:lnTo>
                    <a:pt x="3951" y="2287"/>
                  </a:lnTo>
                  <a:lnTo>
                    <a:pt x="3770" y="1986"/>
                  </a:lnTo>
                  <a:lnTo>
                    <a:pt x="3590" y="1725"/>
                  </a:lnTo>
                  <a:lnTo>
                    <a:pt x="3389" y="1485"/>
                  </a:lnTo>
                  <a:lnTo>
                    <a:pt x="3209" y="1244"/>
                  </a:lnTo>
                  <a:lnTo>
                    <a:pt x="3008" y="1043"/>
                  </a:lnTo>
                  <a:lnTo>
                    <a:pt x="2828" y="843"/>
                  </a:lnTo>
                  <a:lnTo>
                    <a:pt x="2647" y="682"/>
                  </a:lnTo>
                  <a:lnTo>
                    <a:pt x="2467" y="522"/>
                  </a:lnTo>
                  <a:lnTo>
                    <a:pt x="2286" y="382"/>
                  </a:lnTo>
                  <a:lnTo>
                    <a:pt x="2106" y="281"/>
                  </a:lnTo>
                  <a:lnTo>
                    <a:pt x="1925" y="181"/>
                  </a:lnTo>
                  <a:lnTo>
                    <a:pt x="1745" y="101"/>
                  </a:lnTo>
                  <a:lnTo>
                    <a:pt x="1584" y="61"/>
                  </a:lnTo>
                  <a:lnTo>
                    <a:pt x="1424" y="21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8482800" y="3920050"/>
              <a:ext cx="143900" cy="186525"/>
            </a:xfrm>
            <a:custGeom>
              <a:avLst/>
              <a:gdLst/>
              <a:ahLst/>
              <a:cxnLst/>
              <a:rect l="l" t="t" r="r" b="b"/>
              <a:pathLst>
                <a:path w="5756" h="7461" fill="none" extrusionOk="0">
                  <a:moveTo>
                    <a:pt x="902" y="7461"/>
                  </a:moveTo>
                  <a:lnTo>
                    <a:pt x="902" y="7461"/>
                  </a:lnTo>
                  <a:lnTo>
                    <a:pt x="722" y="6799"/>
                  </a:lnTo>
                  <a:lnTo>
                    <a:pt x="501" y="5937"/>
                  </a:lnTo>
                  <a:lnTo>
                    <a:pt x="281" y="4914"/>
                  </a:lnTo>
                  <a:lnTo>
                    <a:pt x="180" y="4372"/>
                  </a:lnTo>
                  <a:lnTo>
                    <a:pt x="100" y="3811"/>
                  </a:lnTo>
                  <a:lnTo>
                    <a:pt x="40" y="3269"/>
                  </a:lnTo>
                  <a:lnTo>
                    <a:pt x="0" y="2728"/>
                  </a:lnTo>
                  <a:lnTo>
                    <a:pt x="0" y="2206"/>
                  </a:lnTo>
                  <a:lnTo>
                    <a:pt x="0" y="1725"/>
                  </a:lnTo>
                  <a:lnTo>
                    <a:pt x="60" y="1284"/>
                  </a:lnTo>
                  <a:lnTo>
                    <a:pt x="100" y="1083"/>
                  </a:lnTo>
                  <a:lnTo>
                    <a:pt x="160" y="903"/>
                  </a:lnTo>
                  <a:lnTo>
                    <a:pt x="221" y="722"/>
                  </a:lnTo>
                  <a:lnTo>
                    <a:pt x="301" y="562"/>
                  </a:lnTo>
                  <a:lnTo>
                    <a:pt x="381" y="422"/>
                  </a:lnTo>
                  <a:lnTo>
                    <a:pt x="481" y="321"/>
                  </a:lnTo>
                  <a:lnTo>
                    <a:pt x="481" y="321"/>
                  </a:lnTo>
                  <a:lnTo>
                    <a:pt x="582" y="221"/>
                  </a:lnTo>
                  <a:lnTo>
                    <a:pt x="702" y="141"/>
                  </a:lnTo>
                  <a:lnTo>
                    <a:pt x="842" y="61"/>
                  </a:lnTo>
                  <a:lnTo>
                    <a:pt x="983" y="21"/>
                  </a:lnTo>
                  <a:lnTo>
                    <a:pt x="1123" y="0"/>
                  </a:lnTo>
                  <a:lnTo>
                    <a:pt x="1263" y="0"/>
                  </a:lnTo>
                  <a:lnTo>
                    <a:pt x="1424" y="21"/>
                  </a:lnTo>
                  <a:lnTo>
                    <a:pt x="1584" y="61"/>
                  </a:lnTo>
                  <a:lnTo>
                    <a:pt x="1745" y="101"/>
                  </a:lnTo>
                  <a:lnTo>
                    <a:pt x="1925" y="181"/>
                  </a:lnTo>
                  <a:lnTo>
                    <a:pt x="2106" y="281"/>
                  </a:lnTo>
                  <a:lnTo>
                    <a:pt x="2286" y="382"/>
                  </a:lnTo>
                  <a:lnTo>
                    <a:pt x="2467" y="522"/>
                  </a:lnTo>
                  <a:lnTo>
                    <a:pt x="2647" y="682"/>
                  </a:lnTo>
                  <a:lnTo>
                    <a:pt x="2828" y="843"/>
                  </a:lnTo>
                  <a:lnTo>
                    <a:pt x="3008" y="1043"/>
                  </a:lnTo>
                  <a:lnTo>
                    <a:pt x="3209" y="1244"/>
                  </a:lnTo>
                  <a:lnTo>
                    <a:pt x="3389" y="1485"/>
                  </a:lnTo>
                  <a:lnTo>
                    <a:pt x="3590" y="1725"/>
                  </a:lnTo>
                  <a:lnTo>
                    <a:pt x="3770" y="1986"/>
                  </a:lnTo>
                  <a:lnTo>
                    <a:pt x="3951" y="2287"/>
                  </a:lnTo>
                  <a:lnTo>
                    <a:pt x="4131" y="2588"/>
                  </a:lnTo>
                  <a:lnTo>
                    <a:pt x="4492" y="3249"/>
                  </a:lnTo>
                  <a:lnTo>
                    <a:pt x="4673" y="3630"/>
                  </a:lnTo>
                  <a:lnTo>
                    <a:pt x="4853" y="4011"/>
                  </a:lnTo>
                  <a:lnTo>
                    <a:pt x="5014" y="4412"/>
                  </a:lnTo>
                  <a:lnTo>
                    <a:pt x="5174" y="4834"/>
                  </a:lnTo>
                  <a:lnTo>
                    <a:pt x="5335" y="5275"/>
                  </a:lnTo>
                  <a:lnTo>
                    <a:pt x="5475" y="5736"/>
                  </a:lnTo>
                  <a:lnTo>
                    <a:pt x="5615" y="6217"/>
                  </a:lnTo>
                  <a:lnTo>
                    <a:pt x="5756" y="6719"/>
                  </a:lnTo>
                  <a:lnTo>
                    <a:pt x="902" y="746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fill="none" extrusionOk="0">
                  <a:moveTo>
                    <a:pt x="74603" y="1865"/>
                  </a:moveTo>
                  <a:lnTo>
                    <a:pt x="74603" y="1865"/>
                  </a:lnTo>
                  <a:lnTo>
                    <a:pt x="74543" y="1946"/>
                  </a:lnTo>
                  <a:lnTo>
                    <a:pt x="74402" y="2066"/>
                  </a:lnTo>
                  <a:lnTo>
                    <a:pt x="74162" y="2247"/>
                  </a:lnTo>
                  <a:lnTo>
                    <a:pt x="73841" y="2487"/>
                  </a:lnTo>
                  <a:lnTo>
                    <a:pt x="73440" y="2748"/>
                  </a:lnTo>
                  <a:lnTo>
                    <a:pt x="72958" y="3049"/>
                  </a:lnTo>
                  <a:lnTo>
                    <a:pt x="72397" y="3390"/>
                  </a:lnTo>
                  <a:lnTo>
                    <a:pt x="71755" y="3771"/>
                  </a:lnTo>
                  <a:lnTo>
                    <a:pt x="71033" y="4152"/>
                  </a:lnTo>
                  <a:lnTo>
                    <a:pt x="70251" y="4573"/>
                  </a:lnTo>
                  <a:lnTo>
                    <a:pt x="69389" y="5014"/>
                  </a:lnTo>
                  <a:lnTo>
                    <a:pt x="68446" y="5475"/>
                  </a:lnTo>
                  <a:lnTo>
                    <a:pt x="67443" y="5937"/>
                  </a:lnTo>
                  <a:lnTo>
                    <a:pt x="66360" y="6418"/>
                  </a:lnTo>
                  <a:lnTo>
                    <a:pt x="65217" y="6919"/>
                  </a:lnTo>
                  <a:lnTo>
                    <a:pt x="64014" y="7401"/>
                  </a:lnTo>
                  <a:lnTo>
                    <a:pt x="62751" y="7882"/>
                  </a:lnTo>
                  <a:lnTo>
                    <a:pt x="61407" y="8363"/>
                  </a:lnTo>
                  <a:lnTo>
                    <a:pt x="60023" y="8824"/>
                  </a:lnTo>
                  <a:lnTo>
                    <a:pt x="58579" y="9286"/>
                  </a:lnTo>
                  <a:lnTo>
                    <a:pt x="57075" y="9727"/>
                  </a:lnTo>
                  <a:lnTo>
                    <a:pt x="55511" y="10148"/>
                  </a:lnTo>
                  <a:lnTo>
                    <a:pt x="53907" y="10549"/>
                  </a:lnTo>
                  <a:lnTo>
                    <a:pt x="52242" y="10930"/>
                  </a:lnTo>
                  <a:lnTo>
                    <a:pt x="50538" y="11271"/>
                  </a:lnTo>
                  <a:lnTo>
                    <a:pt x="48773" y="11572"/>
                  </a:lnTo>
                  <a:lnTo>
                    <a:pt x="46968" y="11853"/>
                  </a:lnTo>
                  <a:lnTo>
                    <a:pt x="46045" y="11973"/>
                  </a:lnTo>
                  <a:lnTo>
                    <a:pt x="45123" y="12073"/>
                  </a:lnTo>
                  <a:lnTo>
                    <a:pt x="44180" y="12174"/>
                  </a:lnTo>
                  <a:lnTo>
                    <a:pt x="43218" y="12274"/>
                  </a:lnTo>
                  <a:lnTo>
                    <a:pt x="42255" y="12334"/>
                  </a:lnTo>
                  <a:lnTo>
                    <a:pt x="41292" y="12394"/>
                  </a:lnTo>
                  <a:lnTo>
                    <a:pt x="40310" y="12454"/>
                  </a:lnTo>
                  <a:lnTo>
                    <a:pt x="39307" y="12494"/>
                  </a:lnTo>
                  <a:lnTo>
                    <a:pt x="38304" y="12514"/>
                  </a:lnTo>
                  <a:lnTo>
                    <a:pt x="37302" y="12514"/>
                  </a:lnTo>
                  <a:lnTo>
                    <a:pt x="37302" y="12514"/>
                  </a:lnTo>
                  <a:lnTo>
                    <a:pt x="36299" y="12514"/>
                  </a:lnTo>
                  <a:lnTo>
                    <a:pt x="35296" y="12494"/>
                  </a:lnTo>
                  <a:lnTo>
                    <a:pt x="34293" y="12454"/>
                  </a:lnTo>
                  <a:lnTo>
                    <a:pt x="33311" y="12394"/>
                  </a:lnTo>
                  <a:lnTo>
                    <a:pt x="32348" y="12334"/>
                  </a:lnTo>
                  <a:lnTo>
                    <a:pt x="31385" y="12274"/>
                  </a:lnTo>
                  <a:lnTo>
                    <a:pt x="30423" y="12174"/>
                  </a:lnTo>
                  <a:lnTo>
                    <a:pt x="29480" y="12073"/>
                  </a:lnTo>
                  <a:lnTo>
                    <a:pt x="28558" y="11973"/>
                  </a:lnTo>
                  <a:lnTo>
                    <a:pt x="27635" y="11853"/>
                  </a:lnTo>
                  <a:lnTo>
                    <a:pt x="25830" y="11572"/>
                  </a:lnTo>
                  <a:lnTo>
                    <a:pt x="24066" y="11271"/>
                  </a:lnTo>
                  <a:lnTo>
                    <a:pt x="22361" y="10930"/>
                  </a:lnTo>
                  <a:lnTo>
                    <a:pt x="20696" y="10549"/>
                  </a:lnTo>
                  <a:lnTo>
                    <a:pt x="19092" y="10148"/>
                  </a:lnTo>
                  <a:lnTo>
                    <a:pt x="17528" y="9727"/>
                  </a:lnTo>
                  <a:lnTo>
                    <a:pt x="16024" y="9286"/>
                  </a:lnTo>
                  <a:lnTo>
                    <a:pt x="14580" y="8824"/>
                  </a:lnTo>
                  <a:lnTo>
                    <a:pt x="13176" y="8363"/>
                  </a:lnTo>
                  <a:lnTo>
                    <a:pt x="11852" y="7882"/>
                  </a:lnTo>
                  <a:lnTo>
                    <a:pt x="10589" y="7401"/>
                  </a:lnTo>
                  <a:lnTo>
                    <a:pt x="9386" y="6919"/>
                  </a:lnTo>
                  <a:lnTo>
                    <a:pt x="8243" y="6418"/>
                  </a:lnTo>
                  <a:lnTo>
                    <a:pt x="7160" y="5937"/>
                  </a:lnTo>
                  <a:lnTo>
                    <a:pt x="6157" y="5475"/>
                  </a:lnTo>
                  <a:lnTo>
                    <a:pt x="5214" y="5014"/>
                  </a:lnTo>
                  <a:lnTo>
                    <a:pt x="4352" y="4573"/>
                  </a:lnTo>
                  <a:lnTo>
                    <a:pt x="3570" y="4152"/>
                  </a:lnTo>
                  <a:lnTo>
                    <a:pt x="2848" y="3771"/>
                  </a:lnTo>
                  <a:lnTo>
                    <a:pt x="2206" y="3390"/>
                  </a:lnTo>
                  <a:lnTo>
                    <a:pt x="1645" y="3049"/>
                  </a:lnTo>
                  <a:lnTo>
                    <a:pt x="1163" y="2748"/>
                  </a:lnTo>
                  <a:lnTo>
                    <a:pt x="762" y="2487"/>
                  </a:lnTo>
                  <a:lnTo>
                    <a:pt x="441" y="2247"/>
                  </a:lnTo>
                  <a:lnTo>
                    <a:pt x="201" y="2066"/>
                  </a:lnTo>
                  <a:lnTo>
                    <a:pt x="60" y="1946"/>
                  </a:lnTo>
                  <a:lnTo>
                    <a:pt x="0" y="1865"/>
                  </a:lnTo>
                  <a:lnTo>
                    <a:pt x="0" y="1865"/>
                  </a:lnTo>
                  <a:lnTo>
                    <a:pt x="0" y="1805"/>
                  </a:lnTo>
                  <a:lnTo>
                    <a:pt x="0" y="1745"/>
                  </a:lnTo>
                  <a:lnTo>
                    <a:pt x="60" y="1605"/>
                  </a:lnTo>
                  <a:lnTo>
                    <a:pt x="161" y="1424"/>
                  </a:lnTo>
                  <a:lnTo>
                    <a:pt x="301" y="1244"/>
                  </a:lnTo>
                  <a:lnTo>
                    <a:pt x="482" y="1063"/>
                  </a:lnTo>
                  <a:lnTo>
                    <a:pt x="702" y="863"/>
                  </a:lnTo>
                  <a:lnTo>
                    <a:pt x="943" y="682"/>
                  </a:lnTo>
                  <a:lnTo>
                    <a:pt x="1203" y="502"/>
                  </a:lnTo>
                  <a:lnTo>
                    <a:pt x="1504" y="341"/>
                  </a:lnTo>
                  <a:lnTo>
                    <a:pt x="1805" y="201"/>
                  </a:lnTo>
                  <a:lnTo>
                    <a:pt x="2126" y="101"/>
                  </a:lnTo>
                  <a:lnTo>
                    <a:pt x="2467" y="20"/>
                  </a:lnTo>
                  <a:lnTo>
                    <a:pt x="2788" y="0"/>
                  </a:lnTo>
                  <a:lnTo>
                    <a:pt x="2968" y="0"/>
                  </a:lnTo>
                  <a:lnTo>
                    <a:pt x="3129" y="20"/>
                  </a:lnTo>
                  <a:lnTo>
                    <a:pt x="3289" y="41"/>
                  </a:lnTo>
                  <a:lnTo>
                    <a:pt x="3470" y="81"/>
                  </a:lnTo>
                  <a:lnTo>
                    <a:pt x="3630" y="141"/>
                  </a:lnTo>
                  <a:lnTo>
                    <a:pt x="3791" y="221"/>
                  </a:lnTo>
                  <a:lnTo>
                    <a:pt x="3791" y="221"/>
                  </a:lnTo>
                  <a:lnTo>
                    <a:pt x="4974" y="823"/>
                  </a:lnTo>
                  <a:lnTo>
                    <a:pt x="6177" y="1384"/>
                  </a:lnTo>
                  <a:lnTo>
                    <a:pt x="7400" y="1926"/>
                  </a:lnTo>
                  <a:lnTo>
                    <a:pt x="8624" y="2427"/>
                  </a:lnTo>
                  <a:lnTo>
                    <a:pt x="9847" y="2908"/>
                  </a:lnTo>
                  <a:lnTo>
                    <a:pt x="11070" y="3350"/>
                  </a:lnTo>
                  <a:lnTo>
                    <a:pt x="12314" y="3771"/>
                  </a:lnTo>
                  <a:lnTo>
                    <a:pt x="13537" y="4172"/>
                  </a:lnTo>
                  <a:lnTo>
                    <a:pt x="14760" y="4533"/>
                  </a:lnTo>
                  <a:lnTo>
                    <a:pt x="15984" y="4874"/>
                  </a:lnTo>
                  <a:lnTo>
                    <a:pt x="17207" y="5195"/>
                  </a:lnTo>
                  <a:lnTo>
                    <a:pt x="18410" y="5495"/>
                  </a:lnTo>
                  <a:lnTo>
                    <a:pt x="19593" y="5776"/>
                  </a:lnTo>
                  <a:lnTo>
                    <a:pt x="20777" y="6017"/>
                  </a:lnTo>
                  <a:lnTo>
                    <a:pt x="21940" y="6257"/>
                  </a:lnTo>
                  <a:lnTo>
                    <a:pt x="23083" y="6458"/>
                  </a:lnTo>
                  <a:lnTo>
                    <a:pt x="24226" y="6659"/>
                  </a:lnTo>
                  <a:lnTo>
                    <a:pt x="25329" y="6839"/>
                  </a:lnTo>
                  <a:lnTo>
                    <a:pt x="26412" y="6979"/>
                  </a:lnTo>
                  <a:lnTo>
                    <a:pt x="27455" y="7120"/>
                  </a:lnTo>
                  <a:lnTo>
                    <a:pt x="29480" y="7360"/>
                  </a:lnTo>
                  <a:lnTo>
                    <a:pt x="31365" y="7541"/>
                  </a:lnTo>
                  <a:lnTo>
                    <a:pt x="33110" y="7661"/>
                  </a:lnTo>
                  <a:lnTo>
                    <a:pt x="34694" y="7741"/>
                  </a:lnTo>
                  <a:lnTo>
                    <a:pt x="36098" y="7782"/>
                  </a:lnTo>
                  <a:lnTo>
                    <a:pt x="37302" y="7802"/>
                  </a:lnTo>
                  <a:lnTo>
                    <a:pt x="37302" y="7802"/>
                  </a:lnTo>
                  <a:lnTo>
                    <a:pt x="38505" y="7782"/>
                  </a:lnTo>
                  <a:lnTo>
                    <a:pt x="39909" y="7741"/>
                  </a:lnTo>
                  <a:lnTo>
                    <a:pt x="41493" y="7661"/>
                  </a:lnTo>
                  <a:lnTo>
                    <a:pt x="43238" y="7541"/>
                  </a:lnTo>
                  <a:lnTo>
                    <a:pt x="45123" y="7360"/>
                  </a:lnTo>
                  <a:lnTo>
                    <a:pt x="47148" y="7120"/>
                  </a:lnTo>
                  <a:lnTo>
                    <a:pt x="48191" y="6979"/>
                  </a:lnTo>
                  <a:lnTo>
                    <a:pt x="49274" y="6839"/>
                  </a:lnTo>
                  <a:lnTo>
                    <a:pt x="50377" y="6659"/>
                  </a:lnTo>
                  <a:lnTo>
                    <a:pt x="51500" y="6458"/>
                  </a:lnTo>
                  <a:lnTo>
                    <a:pt x="52663" y="6257"/>
                  </a:lnTo>
                  <a:lnTo>
                    <a:pt x="53826" y="6017"/>
                  </a:lnTo>
                  <a:lnTo>
                    <a:pt x="54990" y="5776"/>
                  </a:lnTo>
                  <a:lnTo>
                    <a:pt x="56193" y="5495"/>
                  </a:lnTo>
                  <a:lnTo>
                    <a:pt x="57396" y="5195"/>
                  </a:lnTo>
                  <a:lnTo>
                    <a:pt x="58619" y="4874"/>
                  </a:lnTo>
                  <a:lnTo>
                    <a:pt x="59823" y="4533"/>
                  </a:lnTo>
                  <a:lnTo>
                    <a:pt x="61066" y="4172"/>
                  </a:lnTo>
                  <a:lnTo>
                    <a:pt x="62289" y="3771"/>
                  </a:lnTo>
                  <a:lnTo>
                    <a:pt x="63513" y="3350"/>
                  </a:lnTo>
                  <a:lnTo>
                    <a:pt x="64756" y="2908"/>
                  </a:lnTo>
                  <a:lnTo>
                    <a:pt x="65979" y="2427"/>
                  </a:lnTo>
                  <a:lnTo>
                    <a:pt x="67203" y="1926"/>
                  </a:lnTo>
                  <a:lnTo>
                    <a:pt x="68406" y="1384"/>
                  </a:lnTo>
                  <a:lnTo>
                    <a:pt x="69609" y="823"/>
                  </a:lnTo>
                  <a:lnTo>
                    <a:pt x="70813" y="221"/>
                  </a:lnTo>
                  <a:lnTo>
                    <a:pt x="70813" y="221"/>
                  </a:lnTo>
                  <a:lnTo>
                    <a:pt x="70973" y="141"/>
                  </a:lnTo>
                  <a:lnTo>
                    <a:pt x="71133" y="81"/>
                  </a:lnTo>
                  <a:lnTo>
                    <a:pt x="71294" y="41"/>
                  </a:lnTo>
                  <a:lnTo>
                    <a:pt x="71474" y="20"/>
                  </a:lnTo>
                  <a:lnTo>
                    <a:pt x="71635" y="0"/>
                  </a:lnTo>
                  <a:lnTo>
                    <a:pt x="71795" y="0"/>
                  </a:lnTo>
                  <a:lnTo>
                    <a:pt x="72136" y="20"/>
                  </a:lnTo>
                  <a:lnTo>
                    <a:pt x="72457" y="101"/>
                  </a:lnTo>
                  <a:lnTo>
                    <a:pt x="72798" y="201"/>
                  </a:lnTo>
                  <a:lnTo>
                    <a:pt x="73099" y="341"/>
                  </a:lnTo>
                  <a:lnTo>
                    <a:pt x="73380" y="502"/>
                  </a:lnTo>
                  <a:lnTo>
                    <a:pt x="73660" y="682"/>
                  </a:lnTo>
                  <a:lnTo>
                    <a:pt x="73901" y="863"/>
                  </a:lnTo>
                  <a:lnTo>
                    <a:pt x="74122" y="1063"/>
                  </a:lnTo>
                  <a:lnTo>
                    <a:pt x="74302" y="1244"/>
                  </a:lnTo>
                  <a:lnTo>
                    <a:pt x="74442" y="1424"/>
                  </a:lnTo>
                  <a:lnTo>
                    <a:pt x="74543" y="1605"/>
                  </a:lnTo>
                  <a:lnTo>
                    <a:pt x="74603" y="1745"/>
                  </a:lnTo>
                  <a:lnTo>
                    <a:pt x="74603" y="1805"/>
                  </a:lnTo>
                  <a:lnTo>
                    <a:pt x="74603" y="18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extrusionOk="0">
                  <a:moveTo>
                    <a:pt x="71514" y="0"/>
                  </a:moveTo>
                  <a:lnTo>
                    <a:pt x="71274" y="41"/>
                  </a:lnTo>
                  <a:lnTo>
                    <a:pt x="71033" y="121"/>
                  </a:lnTo>
                  <a:lnTo>
                    <a:pt x="70813" y="221"/>
                  </a:lnTo>
                  <a:lnTo>
                    <a:pt x="69449" y="903"/>
                  </a:lnTo>
                  <a:lnTo>
                    <a:pt x="68085" y="1545"/>
                  </a:lnTo>
                  <a:lnTo>
                    <a:pt x="66701" y="2126"/>
                  </a:lnTo>
                  <a:lnTo>
                    <a:pt x="65298" y="2688"/>
                  </a:lnTo>
                  <a:lnTo>
                    <a:pt x="66120" y="4533"/>
                  </a:lnTo>
                  <a:lnTo>
                    <a:pt x="66862" y="6217"/>
                  </a:lnTo>
                  <a:lnTo>
                    <a:pt x="67744" y="5796"/>
                  </a:lnTo>
                  <a:lnTo>
                    <a:pt x="68587" y="5415"/>
                  </a:lnTo>
                  <a:lnTo>
                    <a:pt x="69369" y="5014"/>
                  </a:lnTo>
                  <a:lnTo>
                    <a:pt x="70111" y="4653"/>
                  </a:lnTo>
                  <a:lnTo>
                    <a:pt x="71434" y="3951"/>
                  </a:lnTo>
                  <a:lnTo>
                    <a:pt x="72537" y="3309"/>
                  </a:lnTo>
                  <a:lnTo>
                    <a:pt x="73400" y="2768"/>
                  </a:lnTo>
                  <a:lnTo>
                    <a:pt x="74041" y="2347"/>
                  </a:lnTo>
                  <a:lnTo>
                    <a:pt x="74442" y="2026"/>
                  </a:lnTo>
                  <a:lnTo>
                    <a:pt x="74563" y="1926"/>
                  </a:lnTo>
                  <a:lnTo>
                    <a:pt x="74603" y="1865"/>
                  </a:lnTo>
                  <a:lnTo>
                    <a:pt x="74603" y="1825"/>
                  </a:lnTo>
                  <a:lnTo>
                    <a:pt x="74583" y="1725"/>
                  </a:lnTo>
                  <a:lnTo>
                    <a:pt x="74543" y="1605"/>
                  </a:lnTo>
                  <a:lnTo>
                    <a:pt x="74463" y="1464"/>
                  </a:lnTo>
                  <a:lnTo>
                    <a:pt x="74362" y="1324"/>
                  </a:lnTo>
                  <a:lnTo>
                    <a:pt x="74222" y="1184"/>
                  </a:lnTo>
                  <a:lnTo>
                    <a:pt x="74081" y="1023"/>
                  </a:lnTo>
                  <a:lnTo>
                    <a:pt x="73901" y="863"/>
                  </a:lnTo>
                  <a:lnTo>
                    <a:pt x="73700" y="722"/>
                  </a:lnTo>
                  <a:lnTo>
                    <a:pt x="73500" y="582"/>
                  </a:lnTo>
                  <a:lnTo>
                    <a:pt x="73279" y="442"/>
                  </a:lnTo>
                  <a:lnTo>
                    <a:pt x="73039" y="321"/>
                  </a:lnTo>
                  <a:lnTo>
                    <a:pt x="72798" y="221"/>
                  </a:lnTo>
                  <a:lnTo>
                    <a:pt x="72537" y="121"/>
                  </a:lnTo>
                  <a:lnTo>
                    <a:pt x="72277" y="61"/>
                  </a:lnTo>
                  <a:lnTo>
                    <a:pt x="72016" y="20"/>
                  </a:lnTo>
                  <a:lnTo>
                    <a:pt x="71755" y="0"/>
                  </a:lnTo>
                  <a:close/>
                  <a:moveTo>
                    <a:pt x="2848" y="0"/>
                  </a:move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close/>
                  <a:moveTo>
                    <a:pt x="61106" y="4152"/>
                  </a:moveTo>
                  <a:lnTo>
                    <a:pt x="60103" y="4453"/>
                  </a:lnTo>
                  <a:lnTo>
                    <a:pt x="59101" y="4753"/>
                  </a:lnTo>
                  <a:lnTo>
                    <a:pt x="58098" y="5014"/>
                  </a:lnTo>
                  <a:lnTo>
                    <a:pt x="57115" y="5275"/>
                  </a:lnTo>
                  <a:lnTo>
                    <a:pt x="57396" y="5977"/>
                  </a:lnTo>
                  <a:lnTo>
                    <a:pt x="57617" y="6538"/>
                  </a:lnTo>
                  <a:lnTo>
                    <a:pt x="57737" y="6939"/>
                  </a:lnTo>
                  <a:lnTo>
                    <a:pt x="57777" y="7060"/>
                  </a:lnTo>
                  <a:lnTo>
                    <a:pt x="57797" y="7160"/>
                  </a:lnTo>
                  <a:lnTo>
                    <a:pt x="57797" y="7180"/>
                  </a:lnTo>
                  <a:lnTo>
                    <a:pt x="57737" y="7360"/>
                  </a:lnTo>
                  <a:lnTo>
                    <a:pt x="57637" y="7521"/>
                  </a:lnTo>
                  <a:lnTo>
                    <a:pt x="57516" y="7661"/>
                  </a:lnTo>
                  <a:lnTo>
                    <a:pt x="57356" y="7782"/>
                  </a:lnTo>
                  <a:lnTo>
                    <a:pt x="57196" y="7882"/>
                  </a:lnTo>
                  <a:lnTo>
                    <a:pt x="56995" y="7962"/>
                  </a:lnTo>
                  <a:lnTo>
                    <a:pt x="56774" y="8002"/>
                  </a:lnTo>
                  <a:lnTo>
                    <a:pt x="56574" y="8022"/>
                  </a:lnTo>
                  <a:lnTo>
                    <a:pt x="56393" y="8022"/>
                  </a:lnTo>
                  <a:lnTo>
                    <a:pt x="56213" y="7982"/>
                  </a:lnTo>
                  <a:lnTo>
                    <a:pt x="56052" y="7942"/>
                  </a:lnTo>
                  <a:lnTo>
                    <a:pt x="55872" y="7862"/>
                  </a:lnTo>
                  <a:lnTo>
                    <a:pt x="55792" y="7802"/>
                  </a:lnTo>
                  <a:lnTo>
                    <a:pt x="55671" y="7681"/>
                  </a:lnTo>
                  <a:lnTo>
                    <a:pt x="55331" y="7280"/>
                  </a:lnTo>
                  <a:lnTo>
                    <a:pt x="54849" y="6699"/>
                  </a:lnTo>
                  <a:lnTo>
                    <a:pt x="54268" y="5937"/>
                  </a:lnTo>
                  <a:lnTo>
                    <a:pt x="52924" y="6197"/>
                  </a:lnTo>
                  <a:lnTo>
                    <a:pt x="51600" y="6458"/>
                  </a:lnTo>
                  <a:lnTo>
                    <a:pt x="50297" y="6679"/>
                  </a:lnTo>
                  <a:lnTo>
                    <a:pt x="49033" y="6859"/>
                  </a:lnTo>
                  <a:lnTo>
                    <a:pt x="47810" y="7040"/>
                  </a:lnTo>
                  <a:lnTo>
                    <a:pt x="46607" y="7200"/>
                  </a:lnTo>
                  <a:lnTo>
                    <a:pt x="45444" y="7320"/>
                  </a:lnTo>
                  <a:lnTo>
                    <a:pt x="44341" y="7441"/>
                  </a:lnTo>
                  <a:lnTo>
                    <a:pt x="43258" y="7521"/>
                  </a:lnTo>
                  <a:lnTo>
                    <a:pt x="42235" y="7601"/>
                  </a:lnTo>
                  <a:lnTo>
                    <a:pt x="40350" y="7721"/>
                  </a:lnTo>
                  <a:lnTo>
                    <a:pt x="38705" y="7782"/>
                  </a:lnTo>
                  <a:lnTo>
                    <a:pt x="37302" y="7802"/>
                  </a:lnTo>
                  <a:lnTo>
                    <a:pt x="36219" y="7782"/>
                  </a:lnTo>
                  <a:lnTo>
                    <a:pt x="34955" y="7741"/>
                  </a:lnTo>
                  <a:lnTo>
                    <a:pt x="33551" y="7681"/>
                  </a:lnTo>
                  <a:lnTo>
                    <a:pt x="32007" y="7581"/>
                  </a:lnTo>
                  <a:lnTo>
                    <a:pt x="30323" y="7441"/>
                  </a:lnTo>
                  <a:lnTo>
                    <a:pt x="28538" y="7260"/>
                  </a:lnTo>
                  <a:lnTo>
                    <a:pt x="26653" y="7020"/>
                  </a:lnTo>
                  <a:lnTo>
                    <a:pt x="24667" y="6739"/>
                  </a:lnTo>
                  <a:lnTo>
                    <a:pt x="23544" y="8223"/>
                  </a:lnTo>
                  <a:lnTo>
                    <a:pt x="22622" y="9446"/>
                  </a:lnTo>
                  <a:lnTo>
                    <a:pt x="21920" y="10308"/>
                  </a:lnTo>
                  <a:lnTo>
                    <a:pt x="21679" y="10589"/>
                  </a:lnTo>
                  <a:lnTo>
                    <a:pt x="21499" y="10750"/>
                  </a:lnTo>
                  <a:lnTo>
                    <a:pt x="23304" y="11131"/>
                  </a:lnTo>
                  <a:lnTo>
                    <a:pt x="24226" y="11291"/>
                  </a:lnTo>
                  <a:lnTo>
                    <a:pt x="25149" y="11472"/>
                  </a:lnTo>
                  <a:lnTo>
                    <a:pt x="26091" y="11612"/>
                  </a:lnTo>
                  <a:lnTo>
                    <a:pt x="27054" y="11772"/>
                  </a:lnTo>
                  <a:lnTo>
                    <a:pt x="28036" y="11893"/>
                  </a:lnTo>
                  <a:lnTo>
                    <a:pt x="29019" y="12033"/>
                  </a:lnTo>
                  <a:lnTo>
                    <a:pt x="30002" y="12133"/>
                  </a:lnTo>
                  <a:lnTo>
                    <a:pt x="31024" y="12234"/>
                  </a:lnTo>
                  <a:lnTo>
                    <a:pt x="32027" y="12314"/>
                  </a:lnTo>
                  <a:lnTo>
                    <a:pt x="33070" y="12394"/>
                  </a:lnTo>
                  <a:lnTo>
                    <a:pt x="34113" y="12434"/>
                  </a:lnTo>
                  <a:lnTo>
                    <a:pt x="35156" y="12474"/>
                  </a:lnTo>
                  <a:lnTo>
                    <a:pt x="36219" y="12514"/>
                  </a:lnTo>
                  <a:lnTo>
                    <a:pt x="38284" y="12514"/>
                  </a:lnTo>
                  <a:lnTo>
                    <a:pt x="39267" y="12494"/>
                  </a:lnTo>
                  <a:lnTo>
                    <a:pt x="40250" y="12454"/>
                  </a:lnTo>
                  <a:lnTo>
                    <a:pt x="41212" y="12414"/>
                  </a:lnTo>
                  <a:lnTo>
                    <a:pt x="42155" y="12354"/>
                  </a:lnTo>
                  <a:lnTo>
                    <a:pt x="43097" y="12274"/>
                  </a:lnTo>
                  <a:lnTo>
                    <a:pt x="44040" y="12194"/>
                  </a:lnTo>
                  <a:lnTo>
                    <a:pt x="44962" y="12093"/>
                  </a:lnTo>
                  <a:lnTo>
                    <a:pt x="46767" y="11873"/>
                  </a:lnTo>
                  <a:lnTo>
                    <a:pt x="48552" y="11612"/>
                  </a:lnTo>
                  <a:lnTo>
                    <a:pt x="50277" y="11311"/>
                  </a:lnTo>
                  <a:lnTo>
                    <a:pt x="51961" y="10990"/>
                  </a:lnTo>
                  <a:lnTo>
                    <a:pt x="53606" y="10629"/>
                  </a:lnTo>
                  <a:lnTo>
                    <a:pt x="55190" y="10248"/>
                  </a:lnTo>
                  <a:lnTo>
                    <a:pt x="56714" y="9827"/>
                  </a:lnTo>
                  <a:lnTo>
                    <a:pt x="58198" y="9406"/>
                  </a:lnTo>
                  <a:lnTo>
                    <a:pt x="59642" y="8965"/>
                  </a:lnTo>
                  <a:lnTo>
                    <a:pt x="61026" y="8504"/>
                  </a:lnTo>
                  <a:lnTo>
                    <a:pt x="62330" y="8022"/>
                  </a:lnTo>
                  <a:lnTo>
                    <a:pt x="63593" y="7561"/>
                  </a:lnTo>
                  <a:lnTo>
                    <a:pt x="62410" y="5957"/>
                  </a:lnTo>
                  <a:lnTo>
                    <a:pt x="61106" y="4152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8364975" y="5252175"/>
              <a:ext cx="521925" cy="256225"/>
            </a:xfrm>
            <a:custGeom>
              <a:avLst/>
              <a:gdLst/>
              <a:ahLst/>
              <a:cxnLst/>
              <a:rect l="l" t="t" r="r" b="b"/>
              <a:pathLst>
                <a:path w="20877" h="10249" fill="none" extrusionOk="0">
                  <a:moveTo>
                    <a:pt x="2848" y="0"/>
                  </a:moveTo>
                  <a:lnTo>
                    <a:pt x="2848" y="0"/>
                  </a:ln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lnTo>
                    <a:pt x="284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9997400" y="5252175"/>
              <a:ext cx="232650" cy="155450"/>
            </a:xfrm>
            <a:custGeom>
              <a:avLst/>
              <a:gdLst/>
              <a:ahLst/>
              <a:cxnLst/>
              <a:rect l="l" t="t" r="r" b="b"/>
              <a:pathLst>
                <a:path w="9306" h="6218" fill="none" extrusionOk="0">
                  <a:moveTo>
                    <a:pt x="6458" y="0"/>
                  </a:moveTo>
                  <a:lnTo>
                    <a:pt x="6458" y="0"/>
                  </a:lnTo>
                  <a:lnTo>
                    <a:pt x="6217" y="0"/>
                  </a:lnTo>
                  <a:lnTo>
                    <a:pt x="5977" y="41"/>
                  </a:lnTo>
                  <a:lnTo>
                    <a:pt x="5736" y="121"/>
                  </a:lnTo>
                  <a:lnTo>
                    <a:pt x="5516" y="221"/>
                  </a:lnTo>
                  <a:lnTo>
                    <a:pt x="5516" y="221"/>
                  </a:lnTo>
                  <a:lnTo>
                    <a:pt x="4152" y="903"/>
                  </a:lnTo>
                  <a:lnTo>
                    <a:pt x="2788" y="1545"/>
                  </a:lnTo>
                  <a:lnTo>
                    <a:pt x="1404" y="2126"/>
                  </a:lnTo>
                  <a:lnTo>
                    <a:pt x="1" y="2688"/>
                  </a:lnTo>
                  <a:lnTo>
                    <a:pt x="1" y="2688"/>
                  </a:lnTo>
                  <a:lnTo>
                    <a:pt x="823" y="4533"/>
                  </a:lnTo>
                  <a:lnTo>
                    <a:pt x="1565" y="6217"/>
                  </a:lnTo>
                  <a:lnTo>
                    <a:pt x="1565" y="6217"/>
                  </a:lnTo>
                  <a:lnTo>
                    <a:pt x="2447" y="5796"/>
                  </a:lnTo>
                  <a:lnTo>
                    <a:pt x="3290" y="5415"/>
                  </a:lnTo>
                  <a:lnTo>
                    <a:pt x="4072" y="5014"/>
                  </a:lnTo>
                  <a:lnTo>
                    <a:pt x="4814" y="4653"/>
                  </a:lnTo>
                  <a:lnTo>
                    <a:pt x="6137" y="3951"/>
                  </a:lnTo>
                  <a:lnTo>
                    <a:pt x="7240" y="3309"/>
                  </a:lnTo>
                  <a:lnTo>
                    <a:pt x="8103" y="2768"/>
                  </a:lnTo>
                  <a:lnTo>
                    <a:pt x="8744" y="2347"/>
                  </a:lnTo>
                  <a:lnTo>
                    <a:pt x="9145" y="2026"/>
                  </a:lnTo>
                  <a:lnTo>
                    <a:pt x="9266" y="1926"/>
                  </a:lnTo>
                  <a:lnTo>
                    <a:pt x="9306" y="1865"/>
                  </a:lnTo>
                  <a:lnTo>
                    <a:pt x="9306" y="1865"/>
                  </a:lnTo>
                  <a:lnTo>
                    <a:pt x="9306" y="1825"/>
                  </a:lnTo>
                  <a:lnTo>
                    <a:pt x="9306" y="1825"/>
                  </a:lnTo>
                  <a:lnTo>
                    <a:pt x="9286" y="1725"/>
                  </a:lnTo>
                  <a:lnTo>
                    <a:pt x="9246" y="1605"/>
                  </a:lnTo>
                  <a:lnTo>
                    <a:pt x="9166" y="1464"/>
                  </a:lnTo>
                  <a:lnTo>
                    <a:pt x="9065" y="1324"/>
                  </a:lnTo>
                  <a:lnTo>
                    <a:pt x="8925" y="1184"/>
                  </a:lnTo>
                  <a:lnTo>
                    <a:pt x="8784" y="1023"/>
                  </a:lnTo>
                  <a:lnTo>
                    <a:pt x="8604" y="863"/>
                  </a:lnTo>
                  <a:lnTo>
                    <a:pt x="8403" y="722"/>
                  </a:lnTo>
                  <a:lnTo>
                    <a:pt x="8203" y="582"/>
                  </a:lnTo>
                  <a:lnTo>
                    <a:pt x="7982" y="442"/>
                  </a:lnTo>
                  <a:lnTo>
                    <a:pt x="7742" y="321"/>
                  </a:lnTo>
                  <a:lnTo>
                    <a:pt x="7501" y="221"/>
                  </a:lnTo>
                  <a:lnTo>
                    <a:pt x="7240" y="121"/>
                  </a:lnTo>
                  <a:lnTo>
                    <a:pt x="6980" y="61"/>
                  </a:lnTo>
                  <a:lnTo>
                    <a:pt x="6719" y="20"/>
                  </a:lnTo>
                  <a:lnTo>
                    <a:pt x="64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884827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extrusionOk="0">
                  <a:moveTo>
                    <a:pt x="8323" y="0"/>
                  </a:moveTo>
                  <a:lnTo>
                    <a:pt x="7000" y="2848"/>
                  </a:lnTo>
                  <a:lnTo>
                    <a:pt x="5656" y="5796"/>
                  </a:lnTo>
                  <a:lnTo>
                    <a:pt x="4112" y="9185"/>
                  </a:lnTo>
                  <a:lnTo>
                    <a:pt x="2568" y="12594"/>
                  </a:lnTo>
                  <a:lnTo>
                    <a:pt x="1244" y="15643"/>
                  </a:lnTo>
                  <a:lnTo>
                    <a:pt x="723" y="16886"/>
                  </a:lnTo>
                  <a:lnTo>
                    <a:pt x="322" y="17889"/>
                  </a:lnTo>
                  <a:lnTo>
                    <a:pt x="81" y="18571"/>
                  </a:lnTo>
                  <a:lnTo>
                    <a:pt x="21" y="18791"/>
                  </a:lnTo>
                  <a:lnTo>
                    <a:pt x="1" y="18912"/>
                  </a:lnTo>
                  <a:lnTo>
                    <a:pt x="41" y="19052"/>
                  </a:lnTo>
                  <a:lnTo>
                    <a:pt x="101" y="19172"/>
                  </a:lnTo>
                  <a:lnTo>
                    <a:pt x="161" y="19293"/>
                  </a:lnTo>
                  <a:lnTo>
                    <a:pt x="241" y="19393"/>
                  </a:lnTo>
                  <a:lnTo>
                    <a:pt x="342" y="19493"/>
                  </a:lnTo>
                  <a:lnTo>
                    <a:pt x="462" y="19573"/>
                  </a:lnTo>
                  <a:lnTo>
                    <a:pt x="582" y="19654"/>
                  </a:lnTo>
                  <a:lnTo>
                    <a:pt x="723" y="19714"/>
                  </a:lnTo>
                  <a:lnTo>
                    <a:pt x="883" y="19774"/>
                  </a:lnTo>
                  <a:lnTo>
                    <a:pt x="1044" y="19814"/>
                  </a:lnTo>
                  <a:lnTo>
                    <a:pt x="1224" y="19854"/>
                  </a:lnTo>
                  <a:lnTo>
                    <a:pt x="1384" y="19854"/>
                  </a:lnTo>
                  <a:lnTo>
                    <a:pt x="1585" y="19834"/>
                  </a:lnTo>
                  <a:lnTo>
                    <a:pt x="1766" y="19814"/>
                  </a:lnTo>
                  <a:lnTo>
                    <a:pt x="1946" y="19754"/>
                  </a:lnTo>
                  <a:lnTo>
                    <a:pt x="2127" y="19674"/>
                  </a:lnTo>
                  <a:lnTo>
                    <a:pt x="2207" y="19614"/>
                  </a:lnTo>
                  <a:lnTo>
                    <a:pt x="2307" y="19513"/>
                  </a:lnTo>
                  <a:lnTo>
                    <a:pt x="2628" y="19152"/>
                  </a:lnTo>
                  <a:lnTo>
                    <a:pt x="3049" y="18631"/>
                  </a:lnTo>
                  <a:lnTo>
                    <a:pt x="3590" y="17969"/>
                  </a:lnTo>
                  <a:lnTo>
                    <a:pt x="4894" y="16224"/>
                  </a:lnTo>
                  <a:lnTo>
                    <a:pt x="6458" y="14119"/>
                  </a:lnTo>
                  <a:lnTo>
                    <a:pt x="8183" y="11752"/>
                  </a:lnTo>
                  <a:lnTo>
                    <a:pt x="9928" y="9306"/>
                  </a:lnTo>
                  <a:lnTo>
                    <a:pt x="13177" y="4753"/>
                  </a:lnTo>
                  <a:lnTo>
                    <a:pt x="15884" y="923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884827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fill="none" extrusionOk="0">
                  <a:moveTo>
                    <a:pt x="15884" y="923"/>
                  </a:moveTo>
                  <a:lnTo>
                    <a:pt x="15884" y="923"/>
                  </a:lnTo>
                  <a:lnTo>
                    <a:pt x="13177" y="4753"/>
                  </a:lnTo>
                  <a:lnTo>
                    <a:pt x="13177" y="4753"/>
                  </a:lnTo>
                  <a:lnTo>
                    <a:pt x="9928" y="9306"/>
                  </a:lnTo>
                  <a:lnTo>
                    <a:pt x="8183" y="11752"/>
                  </a:lnTo>
                  <a:lnTo>
                    <a:pt x="6458" y="14119"/>
                  </a:lnTo>
                  <a:lnTo>
                    <a:pt x="4894" y="16224"/>
                  </a:lnTo>
                  <a:lnTo>
                    <a:pt x="3590" y="17969"/>
                  </a:lnTo>
                  <a:lnTo>
                    <a:pt x="3049" y="18631"/>
                  </a:lnTo>
                  <a:lnTo>
                    <a:pt x="2628" y="19152"/>
                  </a:lnTo>
                  <a:lnTo>
                    <a:pt x="2307" y="19513"/>
                  </a:lnTo>
                  <a:lnTo>
                    <a:pt x="2207" y="19614"/>
                  </a:lnTo>
                  <a:lnTo>
                    <a:pt x="2127" y="19674"/>
                  </a:lnTo>
                  <a:lnTo>
                    <a:pt x="2127" y="19674"/>
                  </a:lnTo>
                  <a:lnTo>
                    <a:pt x="1946" y="19754"/>
                  </a:lnTo>
                  <a:lnTo>
                    <a:pt x="1766" y="19814"/>
                  </a:lnTo>
                  <a:lnTo>
                    <a:pt x="1585" y="19834"/>
                  </a:lnTo>
                  <a:lnTo>
                    <a:pt x="1384" y="19854"/>
                  </a:lnTo>
                  <a:lnTo>
                    <a:pt x="1224" y="19854"/>
                  </a:lnTo>
                  <a:lnTo>
                    <a:pt x="1044" y="19814"/>
                  </a:lnTo>
                  <a:lnTo>
                    <a:pt x="883" y="19774"/>
                  </a:lnTo>
                  <a:lnTo>
                    <a:pt x="723" y="19714"/>
                  </a:lnTo>
                  <a:lnTo>
                    <a:pt x="723" y="19714"/>
                  </a:lnTo>
                  <a:lnTo>
                    <a:pt x="582" y="19654"/>
                  </a:lnTo>
                  <a:lnTo>
                    <a:pt x="462" y="19573"/>
                  </a:lnTo>
                  <a:lnTo>
                    <a:pt x="342" y="19493"/>
                  </a:lnTo>
                  <a:lnTo>
                    <a:pt x="241" y="19393"/>
                  </a:lnTo>
                  <a:lnTo>
                    <a:pt x="161" y="19293"/>
                  </a:lnTo>
                  <a:lnTo>
                    <a:pt x="101" y="19172"/>
                  </a:lnTo>
                  <a:lnTo>
                    <a:pt x="41" y="19052"/>
                  </a:lnTo>
                  <a:lnTo>
                    <a:pt x="1" y="18912"/>
                  </a:lnTo>
                  <a:lnTo>
                    <a:pt x="1" y="18912"/>
                  </a:lnTo>
                  <a:lnTo>
                    <a:pt x="21" y="18791"/>
                  </a:lnTo>
                  <a:lnTo>
                    <a:pt x="81" y="18571"/>
                  </a:lnTo>
                  <a:lnTo>
                    <a:pt x="322" y="17889"/>
                  </a:lnTo>
                  <a:lnTo>
                    <a:pt x="723" y="16886"/>
                  </a:lnTo>
                  <a:lnTo>
                    <a:pt x="1244" y="15643"/>
                  </a:lnTo>
                  <a:lnTo>
                    <a:pt x="2568" y="12594"/>
                  </a:lnTo>
                  <a:lnTo>
                    <a:pt x="4112" y="9185"/>
                  </a:lnTo>
                  <a:lnTo>
                    <a:pt x="5656" y="5796"/>
                  </a:lnTo>
                  <a:lnTo>
                    <a:pt x="7000" y="2848"/>
                  </a:lnTo>
                  <a:lnTo>
                    <a:pt x="8323" y="0"/>
                  </a:lnTo>
                  <a:lnTo>
                    <a:pt x="15884" y="9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8848275" y="5119825"/>
              <a:ext cx="340950" cy="402600"/>
            </a:xfrm>
            <a:custGeom>
              <a:avLst/>
              <a:gdLst/>
              <a:ahLst/>
              <a:cxnLst/>
              <a:rect l="l" t="t" r="r" b="b"/>
              <a:pathLst>
                <a:path w="13638" h="16104" extrusionOk="0">
                  <a:moveTo>
                    <a:pt x="6659" y="0"/>
                  </a:moveTo>
                  <a:lnTo>
                    <a:pt x="5435" y="2667"/>
                  </a:lnTo>
                  <a:lnTo>
                    <a:pt x="4092" y="5635"/>
                  </a:lnTo>
                  <a:lnTo>
                    <a:pt x="2748" y="8603"/>
                  </a:lnTo>
                  <a:lnTo>
                    <a:pt x="1545" y="11331"/>
                  </a:lnTo>
                  <a:lnTo>
                    <a:pt x="923" y="12795"/>
                  </a:lnTo>
                  <a:lnTo>
                    <a:pt x="442" y="13998"/>
                  </a:lnTo>
                  <a:lnTo>
                    <a:pt x="121" y="14840"/>
                  </a:lnTo>
                  <a:lnTo>
                    <a:pt x="41" y="15121"/>
                  </a:lnTo>
                  <a:lnTo>
                    <a:pt x="1" y="15282"/>
                  </a:lnTo>
                  <a:lnTo>
                    <a:pt x="1" y="15302"/>
                  </a:lnTo>
                  <a:lnTo>
                    <a:pt x="41" y="15442"/>
                  </a:lnTo>
                  <a:lnTo>
                    <a:pt x="101" y="15562"/>
                  </a:lnTo>
                  <a:lnTo>
                    <a:pt x="161" y="15683"/>
                  </a:lnTo>
                  <a:lnTo>
                    <a:pt x="241" y="15783"/>
                  </a:lnTo>
                  <a:lnTo>
                    <a:pt x="342" y="15883"/>
                  </a:lnTo>
                  <a:lnTo>
                    <a:pt x="462" y="15963"/>
                  </a:lnTo>
                  <a:lnTo>
                    <a:pt x="582" y="16044"/>
                  </a:lnTo>
                  <a:lnTo>
                    <a:pt x="723" y="16104"/>
                  </a:lnTo>
                  <a:lnTo>
                    <a:pt x="763" y="15703"/>
                  </a:lnTo>
                  <a:lnTo>
                    <a:pt x="843" y="15282"/>
                  </a:lnTo>
                  <a:lnTo>
                    <a:pt x="923" y="14880"/>
                  </a:lnTo>
                  <a:lnTo>
                    <a:pt x="1024" y="14479"/>
                  </a:lnTo>
                  <a:lnTo>
                    <a:pt x="1144" y="14058"/>
                  </a:lnTo>
                  <a:lnTo>
                    <a:pt x="1264" y="13677"/>
                  </a:lnTo>
                  <a:lnTo>
                    <a:pt x="1565" y="12875"/>
                  </a:lnTo>
                  <a:lnTo>
                    <a:pt x="1886" y="12093"/>
                  </a:lnTo>
                  <a:lnTo>
                    <a:pt x="2247" y="11331"/>
                  </a:lnTo>
                  <a:lnTo>
                    <a:pt x="2608" y="10589"/>
                  </a:lnTo>
                  <a:lnTo>
                    <a:pt x="3009" y="9847"/>
                  </a:lnTo>
                  <a:lnTo>
                    <a:pt x="3831" y="8383"/>
                  </a:lnTo>
                  <a:lnTo>
                    <a:pt x="4252" y="7661"/>
                  </a:lnTo>
                  <a:lnTo>
                    <a:pt x="4693" y="6939"/>
                  </a:lnTo>
                  <a:lnTo>
                    <a:pt x="5175" y="6217"/>
                  </a:lnTo>
                  <a:lnTo>
                    <a:pt x="5676" y="5535"/>
                  </a:lnTo>
                  <a:lnTo>
                    <a:pt x="5937" y="5214"/>
                  </a:lnTo>
                  <a:lnTo>
                    <a:pt x="6198" y="4893"/>
                  </a:lnTo>
                  <a:lnTo>
                    <a:pt x="6478" y="4572"/>
                  </a:lnTo>
                  <a:lnTo>
                    <a:pt x="6779" y="4272"/>
                  </a:lnTo>
                  <a:lnTo>
                    <a:pt x="7120" y="3951"/>
                  </a:lnTo>
                  <a:lnTo>
                    <a:pt x="7461" y="3630"/>
                  </a:lnTo>
                  <a:lnTo>
                    <a:pt x="7822" y="3349"/>
                  </a:lnTo>
                  <a:lnTo>
                    <a:pt x="8203" y="3088"/>
                  </a:lnTo>
                  <a:lnTo>
                    <a:pt x="8584" y="2828"/>
                  </a:lnTo>
                  <a:lnTo>
                    <a:pt x="8965" y="2607"/>
                  </a:lnTo>
                  <a:lnTo>
                    <a:pt x="9366" y="2387"/>
                  </a:lnTo>
                  <a:lnTo>
                    <a:pt x="9767" y="2206"/>
                  </a:lnTo>
                  <a:lnTo>
                    <a:pt x="10168" y="2026"/>
                  </a:lnTo>
                  <a:lnTo>
                    <a:pt x="10589" y="1845"/>
                  </a:lnTo>
                  <a:lnTo>
                    <a:pt x="11011" y="1705"/>
                  </a:lnTo>
                  <a:lnTo>
                    <a:pt x="11432" y="1564"/>
                  </a:lnTo>
                  <a:lnTo>
                    <a:pt x="11853" y="1444"/>
                  </a:lnTo>
                  <a:lnTo>
                    <a:pt x="12294" y="1324"/>
                  </a:lnTo>
                  <a:lnTo>
                    <a:pt x="13177" y="1143"/>
                  </a:lnTo>
                  <a:lnTo>
                    <a:pt x="13638" y="501"/>
                  </a:lnTo>
                  <a:lnTo>
                    <a:pt x="11893" y="421"/>
                  </a:lnTo>
                  <a:lnTo>
                    <a:pt x="10148" y="301"/>
                  </a:lnTo>
                  <a:lnTo>
                    <a:pt x="8384" y="18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8848275" y="5119825"/>
              <a:ext cx="340950" cy="402600"/>
            </a:xfrm>
            <a:custGeom>
              <a:avLst/>
              <a:gdLst/>
              <a:ahLst/>
              <a:cxnLst/>
              <a:rect l="l" t="t" r="r" b="b"/>
              <a:pathLst>
                <a:path w="13638" h="16104" fill="none" extrusionOk="0">
                  <a:moveTo>
                    <a:pt x="6659" y="0"/>
                  </a:moveTo>
                  <a:lnTo>
                    <a:pt x="6659" y="0"/>
                  </a:lnTo>
                  <a:lnTo>
                    <a:pt x="5435" y="2667"/>
                  </a:lnTo>
                  <a:lnTo>
                    <a:pt x="4092" y="5635"/>
                  </a:lnTo>
                  <a:lnTo>
                    <a:pt x="2748" y="8603"/>
                  </a:lnTo>
                  <a:lnTo>
                    <a:pt x="1545" y="11331"/>
                  </a:lnTo>
                  <a:lnTo>
                    <a:pt x="1545" y="11331"/>
                  </a:lnTo>
                  <a:lnTo>
                    <a:pt x="923" y="12795"/>
                  </a:lnTo>
                  <a:lnTo>
                    <a:pt x="442" y="13998"/>
                  </a:lnTo>
                  <a:lnTo>
                    <a:pt x="121" y="14840"/>
                  </a:lnTo>
                  <a:lnTo>
                    <a:pt x="41" y="15121"/>
                  </a:lnTo>
                  <a:lnTo>
                    <a:pt x="1" y="15282"/>
                  </a:lnTo>
                  <a:lnTo>
                    <a:pt x="1" y="15282"/>
                  </a:lnTo>
                  <a:lnTo>
                    <a:pt x="1" y="15302"/>
                  </a:lnTo>
                  <a:lnTo>
                    <a:pt x="1" y="15302"/>
                  </a:lnTo>
                  <a:lnTo>
                    <a:pt x="41" y="15442"/>
                  </a:lnTo>
                  <a:lnTo>
                    <a:pt x="101" y="15562"/>
                  </a:lnTo>
                  <a:lnTo>
                    <a:pt x="161" y="15683"/>
                  </a:lnTo>
                  <a:lnTo>
                    <a:pt x="241" y="15783"/>
                  </a:lnTo>
                  <a:lnTo>
                    <a:pt x="342" y="15883"/>
                  </a:lnTo>
                  <a:lnTo>
                    <a:pt x="462" y="15963"/>
                  </a:lnTo>
                  <a:lnTo>
                    <a:pt x="582" y="16044"/>
                  </a:lnTo>
                  <a:lnTo>
                    <a:pt x="723" y="16104"/>
                  </a:lnTo>
                  <a:lnTo>
                    <a:pt x="723" y="16104"/>
                  </a:lnTo>
                  <a:lnTo>
                    <a:pt x="763" y="15703"/>
                  </a:lnTo>
                  <a:lnTo>
                    <a:pt x="843" y="15282"/>
                  </a:lnTo>
                  <a:lnTo>
                    <a:pt x="923" y="14880"/>
                  </a:lnTo>
                  <a:lnTo>
                    <a:pt x="1024" y="14479"/>
                  </a:lnTo>
                  <a:lnTo>
                    <a:pt x="1144" y="14058"/>
                  </a:lnTo>
                  <a:lnTo>
                    <a:pt x="1264" y="13677"/>
                  </a:lnTo>
                  <a:lnTo>
                    <a:pt x="1565" y="12875"/>
                  </a:lnTo>
                  <a:lnTo>
                    <a:pt x="1886" y="12093"/>
                  </a:lnTo>
                  <a:lnTo>
                    <a:pt x="2247" y="11331"/>
                  </a:lnTo>
                  <a:lnTo>
                    <a:pt x="2608" y="10589"/>
                  </a:lnTo>
                  <a:lnTo>
                    <a:pt x="3009" y="9847"/>
                  </a:lnTo>
                  <a:lnTo>
                    <a:pt x="3009" y="9847"/>
                  </a:lnTo>
                  <a:lnTo>
                    <a:pt x="3831" y="8383"/>
                  </a:lnTo>
                  <a:lnTo>
                    <a:pt x="4252" y="7661"/>
                  </a:lnTo>
                  <a:lnTo>
                    <a:pt x="4693" y="6939"/>
                  </a:lnTo>
                  <a:lnTo>
                    <a:pt x="5175" y="6217"/>
                  </a:lnTo>
                  <a:lnTo>
                    <a:pt x="5676" y="5535"/>
                  </a:lnTo>
                  <a:lnTo>
                    <a:pt x="5937" y="5214"/>
                  </a:lnTo>
                  <a:lnTo>
                    <a:pt x="6198" y="4893"/>
                  </a:lnTo>
                  <a:lnTo>
                    <a:pt x="6478" y="4572"/>
                  </a:lnTo>
                  <a:lnTo>
                    <a:pt x="6779" y="4272"/>
                  </a:lnTo>
                  <a:lnTo>
                    <a:pt x="6779" y="4272"/>
                  </a:lnTo>
                  <a:lnTo>
                    <a:pt x="7120" y="3951"/>
                  </a:lnTo>
                  <a:lnTo>
                    <a:pt x="7461" y="3630"/>
                  </a:lnTo>
                  <a:lnTo>
                    <a:pt x="7822" y="3349"/>
                  </a:lnTo>
                  <a:lnTo>
                    <a:pt x="8203" y="3088"/>
                  </a:lnTo>
                  <a:lnTo>
                    <a:pt x="8584" y="2828"/>
                  </a:lnTo>
                  <a:lnTo>
                    <a:pt x="8965" y="2607"/>
                  </a:lnTo>
                  <a:lnTo>
                    <a:pt x="9366" y="2387"/>
                  </a:lnTo>
                  <a:lnTo>
                    <a:pt x="9767" y="2206"/>
                  </a:lnTo>
                  <a:lnTo>
                    <a:pt x="10168" y="2026"/>
                  </a:lnTo>
                  <a:lnTo>
                    <a:pt x="10589" y="1845"/>
                  </a:lnTo>
                  <a:lnTo>
                    <a:pt x="11011" y="1705"/>
                  </a:lnTo>
                  <a:lnTo>
                    <a:pt x="11432" y="1564"/>
                  </a:lnTo>
                  <a:lnTo>
                    <a:pt x="11853" y="1444"/>
                  </a:lnTo>
                  <a:lnTo>
                    <a:pt x="12294" y="1324"/>
                  </a:lnTo>
                  <a:lnTo>
                    <a:pt x="13177" y="1143"/>
                  </a:lnTo>
                  <a:lnTo>
                    <a:pt x="13177" y="1143"/>
                  </a:lnTo>
                  <a:lnTo>
                    <a:pt x="13638" y="501"/>
                  </a:lnTo>
                  <a:lnTo>
                    <a:pt x="13638" y="501"/>
                  </a:lnTo>
                  <a:lnTo>
                    <a:pt x="11893" y="421"/>
                  </a:lnTo>
                  <a:lnTo>
                    <a:pt x="10148" y="301"/>
                  </a:lnTo>
                  <a:lnTo>
                    <a:pt x="8384" y="180"/>
                  </a:lnTo>
                  <a:lnTo>
                    <a:pt x="66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8668800" y="4973925"/>
              <a:ext cx="359500" cy="448725"/>
            </a:xfrm>
            <a:custGeom>
              <a:avLst/>
              <a:gdLst/>
              <a:ahLst/>
              <a:cxnLst/>
              <a:rect l="l" t="t" r="r" b="b"/>
              <a:pathLst>
                <a:path w="14380" h="17949" extrusionOk="0">
                  <a:moveTo>
                    <a:pt x="7521" y="0"/>
                  </a:moveTo>
                  <a:lnTo>
                    <a:pt x="6337" y="2587"/>
                  </a:lnTo>
                  <a:lnTo>
                    <a:pt x="5114" y="5234"/>
                  </a:lnTo>
                  <a:lnTo>
                    <a:pt x="3710" y="8303"/>
                  </a:lnTo>
                  <a:lnTo>
                    <a:pt x="2327" y="11391"/>
                  </a:lnTo>
                  <a:lnTo>
                    <a:pt x="1123" y="14159"/>
                  </a:lnTo>
                  <a:lnTo>
                    <a:pt x="642" y="15282"/>
                  </a:lnTo>
                  <a:lnTo>
                    <a:pt x="281" y="16184"/>
                  </a:lnTo>
                  <a:lnTo>
                    <a:pt x="60" y="16806"/>
                  </a:lnTo>
                  <a:lnTo>
                    <a:pt x="0" y="17006"/>
                  </a:lnTo>
                  <a:lnTo>
                    <a:pt x="0" y="17107"/>
                  </a:lnTo>
                  <a:lnTo>
                    <a:pt x="40" y="17227"/>
                  </a:lnTo>
                  <a:lnTo>
                    <a:pt x="80" y="17347"/>
                  </a:lnTo>
                  <a:lnTo>
                    <a:pt x="161" y="17468"/>
                  </a:lnTo>
                  <a:lnTo>
                    <a:pt x="241" y="17568"/>
                  </a:lnTo>
                  <a:lnTo>
                    <a:pt x="341" y="17648"/>
                  </a:lnTo>
                  <a:lnTo>
                    <a:pt x="441" y="17728"/>
                  </a:lnTo>
                  <a:lnTo>
                    <a:pt x="562" y="17809"/>
                  </a:lnTo>
                  <a:lnTo>
                    <a:pt x="702" y="17869"/>
                  </a:lnTo>
                  <a:lnTo>
                    <a:pt x="843" y="17909"/>
                  </a:lnTo>
                  <a:lnTo>
                    <a:pt x="983" y="17949"/>
                  </a:lnTo>
                  <a:lnTo>
                    <a:pt x="1444" y="17949"/>
                  </a:lnTo>
                  <a:lnTo>
                    <a:pt x="1605" y="17909"/>
                  </a:lnTo>
                  <a:lnTo>
                    <a:pt x="1765" y="17869"/>
                  </a:lnTo>
                  <a:lnTo>
                    <a:pt x="1925" y="17789"/>
                  </a:lnTo>
                  <a:lnTo>
                    <a:pt x="2026" y="17708"/>
                  </a:lnTo>
                  <a:lnTo>
                    <a:pt x="2186" y="17528"/>
                  </a:lnTo>
                  <a:lnTo>
                    <a:pt x="2688" y="16946"/>
                  </a:lnTo>
                  <a:lnTo>
                    <a:pt x="3369" y="16084"/>
                  </a:lnTo>
                  <a:lnTo>
                    <a:pt x="4212" y="14961"/>
                  </a:lnTo>
                  <a:lnTo>
                    <a:pt x="6217" y="12253"/>
                  </a:lnTo>
                  <a:lnTo>
                    <a:pt x="8443" y="9165"/>
                  </a:lnTo>
                  <a:lnTo>
                    <a:pt x="10649" y="6077"/>
                  </a:lnTo>
                  <a:lnTo>
                    <a:pt x="12534" y="3409"/>
                  </a:lnTo>
                  <a:lnTo>
                    <a:pt x="14379" y="822"/>
                  </a:lnTo>
                  <a:lnTo>
                    <a:pt x="7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8668800" y="4973925"/>
              <a:ext cx="359500" cy="448725"/>
            </a:xfrm>
            <a:custGeom>
              <a:avLst/>
              <a:gdLst/>
              <a:ahLst/>
              <a:cxnLst/>
              <a:rect l="l" t="t" r="r" b="b"/>
              <a:pathLst>
                <a:path w="14380" h="17949" fill="none" extrusionOk="0">
                  <a:moveTo>
                    <a:pt x="7521" y="0"/>
                  </a:moveTo>
                  <a:lnTo>
                    <a:pt x="7521" y="0"/>
                  </a:lnTo>
                  <a:lnTo>
                    <a:pt x="6337" y="2587"/>
                  </a:lnTo>
                  <a:lnTo>
                    <a:pt x="5114" y="5234"/>
                  </a:lnTo>
                  <a:lnTo>
                    <a:pt x="3710" y="8303"/>
                  </a:lnTo>
                  <a:lnTo>
                    <a:pt x="2327" y="11391"/>
                  </a:lnTo>
                  <a:lnTo>
                    <a:pt x="1123" y="14159"/>
                  </a:lnTo>
                  <a:lnTo>
                    <a:pt x="642" y="15282"/>
                  </a:lnTo>
                  <a:lnTo>
                    <a:pt x="281" y="16184"/>
                  </a:lnTo>
                  <a:lnTo>
                    <a:pt x="60" y="16806"/>
                  </a:lnTo>
                  <a:lnTo>
                    <a:pt x="0" y="17006"/>
                  </a:lnTo>
                  <a:lnTo>
                    <a:pt x="0" y="17107"/>
                  </a:lnTo>
                  <a:lnTo>
                    <a:pt x="0" y="17107"/>
                  </a:lnTo>
                  <a:lnTo>
                    <a:pt x="40" y="17227"/>
                  </a:lnTo>
                  <a:lnTo>
                    <a:pt x="80" y="17347"/>
                  </a:lnTo>
                  <a:lnTo>
                    <a:pt x="161" y="17468"/>
                  </a:lnTo>
                  <a:lnTo>
                    <a:pt x="241" y="17568"/>
                  </a:lnTo>
                  <a:lnTo>
                    <a:pt x="341" y="17648"/>
                  </a:lnTo>
                  <a:lnTo>
                    <a:pt x="441" y="17728"/>
                  </a:lnTo>
                  <a:lnTo>
                    <a:pt x="562" y="17809"/>
                  </a:lnTo>
                  <a:lnTo>
                    <a:pt x="702" y="17869"/>
                  </a:lnTo>
                  <a:lnTo>
                    <a:pt x="843" y="17909"/>
                  </a:lnTo>
                  <a:lnTo>
                    <a:pt x="983" y="17949"/>
                  </a:lnTo>
                  <a:lnTo>
                    <a:pt x="1143" y="17949"/>
                  </a:lnTo>
                  <a:lnTo>
                    <a:pt x="1284" y="17949"/>
                  </a:lnTo>
                  <a:lnTo>
                    <a:pt x="1444" y="17949"/>
                  </a:lnTo>
                  <a:lnTo>
                    <a:pt x="1605" y="17909"/>
                  </a:lnTo>
                  <a:lnTo>
                    <a:pt x="1765" y="17869"/>
                  </a:lnTo>
                  <a:lnTo>
                    <a:pt x="1925" y="17789"/>
                  </a:lnTo>
                  <a:lnTo>
                    <a:pt x="1925" y="17789"/>
                  </a:lnTo>
                  <a:lnTo>
                    <a:pt x="2026" y="17708"/>
                  </a:lnTo>
                  <a:lnTo>
                    <a:pt x="2186" y="17528"/>
                  </a:lnTo>
                  <a:lnTo>
                    <a:pt x="2688" y="16946"/>
                  </a:lnTo>
                  <a:lnTo>
                    <a:pt x="3369" y="16084"/>
                  </a:lnTo>
                  <a:lnTo>
                    <a:pt x="4212" y="14961"/>
                  </a:lnTo>
                  <a:lnTo>
                    <a:pt x="6217" y="12253"/>
                  </a:lnTo>
                  <a:lnTo>
                    <a:pt x="8443" y="9165"/>
                  </a:lnTo>
                  <a:lnTo>
                    <a:pt x="10649" y="6077"/>
                  </a:lnTo>
                  <a:lnTo>
                    <a:pt x="12534" y="3409"/>
                  </a:lnTo>
                  <a:lnTo>
                    <a:pt x="14379" y="822"/>
                  </a:lnTo>
                  <a:lnTo>
                    <a:pt x="7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8668800" y="5072175"/>
              <a:ext cx="277275" cy="350975"/>
            </a:xfrm>
            <a:custGeom>
              <a:avLst/>
              <a:gdLst/>
              <a:ahLst/>
              <a:cxnLst/>
              <a:rect l="l" t="t" r="r" b="b"/>
              <a:pathLst>
                <a:path w="11091" h="14039" extrusionOk="0">
                  <a:moveTo>
                    <a:pt x="5716" y="1"/>
                  </a:moveTo>
                  <a:lnTo>
                    <a:pt x="4412" y="2808"/>
                  </a:lnTo>
                  <a:lnTo>
                    <a:pt x="3049" y="5857"/>
                  </a:lnTo>
                  <a:lnTo>
                    <a:pt x="1765" y="8745"/>
                  </a:lnTo>
                  <a:lnTo>
                    <a:pt x="1203" y="10028"/>
                  </a:lnTo>
                  <a:lnTo>
                    <a:pt x="722" y="11151"/>
                  </a:lnTo>
                  <a:lnTo>
                    <a:pt x="421" y="11893"/>
                  </a:lnTo>
                  <a:lnTo>
                    <a:pt x="201" y="12495"/>
                  </a:lnTo>
                  <a:lnTo>
                    <a:pt x="40" y="12916"/>
                  </a:lnTo>
                  <a:lnTo>
                    <a:pt x="20" y="13056"/>
                  </a:lnTo>
                  <a:lnTo>
                    <a:pt x="0" y="13157"/>
                  </a:lnTo>
                  <a:lnTo>
                    <a:pt x="0" y="13177"/>
                  </a:lnTo>
                  <a:lnTo>
                    <a:pt x="60" y="13357"/>
                  </a:lnTo>
                  <a:lnTo>
                    <a:pt x="141" y="13518"/>
                  </a:lnTo>
                  <a:lnTo>
                    <a:pt x="281" y="13658"/>
                  </a:lnTo>
                  <a:lnTo>
                    <a:pt x="421" y="13798"/>
                  </a:lnTo>
                  <a:lnTo>
                    <a:pt x="602" y="13899"/>
                  </a:lnTo>
                  <a:lnTo>
                    <a:pt x="802" y="13959"/>
                  </a:lnTo>
                  <a:lnTo>
                    <a:pt x="1003" y="14019"/>
                  </a:lnTo>
                  <a:lnTo>
                    <a:pt x="1224" y="14039"/>
                  </a:lnTo>
                  <a:lnTo>
                    <a:pt x="1404" y="14019"/>
                  </a:lnTo>
                  <a:lnTo>
                    <a:pt x="1564" y="13999"/>
                  </a:lnTo>
                  <a:lnTo>
                    <a:pt x="1745" y="13939"/>
                  </a:lnTo>
                  <a:lnTo>
                    <a:pt x="1925" y="13859"/>
                  </a:lnTo>
                  <a:lnTo>
                    <a:pt x="1986" y="13818"/>
                  </a:lnTo>
                  <a:lnTo>
                    <a:pt x="2066" y="13738"/>
                  </a:lnTo>
                  <a:lnTo>
                    <a:pt x="2327" y="13457"/>
                  </a:lnTo>
                  <a:lnTo>
                    <a:pt x="2667" y="13056"/>
                  </a:lnTo>
                  <a:lnTo>
                    <a:pt x="3089" y="12515"/>
                  </a:lnTo>
                  <a:lnTo>
                    <a:pt x="4131" y="11151"/>
                  </a:lnTo>
                  <a:lnTo>
                    <a:pt x="5375" y="9447"/>
                  </a:lnTo>
                  <a:lnTo>
                    <a:pt x="6779" y="7541"/>
                  </a:lnTo>
                  <a:lnTo>
                    <a:pt x="8243" y="5516"/>
                  </a:lnTo>
                  <a:lnTo>
                    <a:pt x="11090" y="1545"/>
                  </a:lnTo>
                  <a:lnTo>
                    <a:pt x="10248" y="1405"/>
                  </a:lnTo>
                  <a:lnTo>
                    <a:pt x="9446" y="1244"/>
                  </a:lnTo>
                  <a:lnTo>
                    <a:pt x="8684" y="1064"/>
                  </a:lnTo>
                  <a:lnTo>
                    <a:pt x="7982" y="883"/>
                  </a:lnTo>
                  <a:lnTo>
                    <a:pt x="7320" y="683"/>
                  </a:lnTo>
                  <a:lnTo>
                    <a:pt x="6718" y="462"/>
                  </a:lnTo>
                  <a:lnTo>
                    <a:pt x="6177" y="241"/>
                  </a:lnTo>
                  <a:lnTo>
                    <a:pt x="571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8668800" y="5072175"/>
              <a:ext cx="277275" cy="350975"/>
            </a:xfrm>
            <a:custGeom>
              <a:avLst/>
              <a:gdLst/>
              <a:ahLst/>
              <a:cxnLst/>
              <a:rect l="l" t="t" r="r" b="b"/>
              <a:pathLst>
                <a:path w="11091" h="14039" fill="none" extrusionOk="0">
                  <a:moveTo>
                    <a:pt x="5716" y="1"/>
                  </a:moveTo>
                  <a:lnTo>
                    <a:pt x="5716" y="1"/>
                  </a:lnTo>
                  <a:lnTo>
                    <a:pt x="4412" y="2808"/>
                  </a:lnTo>
                  <a:lnTo>
                    <a:pt x="3049" y="5857"/>
                  </a:lnTo>
                  <a:lnTo>
                    <a:pt x="1765" y="8745"/>
                  </a:lnTo>
                  <a:lnTo>
                    <a:pt x="1203" y="10028"/>
                  </a:lnTo>
                  <a:lnTo>
                    <a:pt x="722" y="11151"/>
                  </a:lnTo>
                  <a:lnTo>
                    <a:pt x="722" y="11151"/>
                  </a:lnTo>
                  <a:lnTo>
                    <a:pt x="421" y="11893"/>
                  </a:lnTo>
                  <a:lnTo>
                    <a:pt x="201" y="12495"/>
                  </a:lnTo>
                  <a:lnTo>
                    <a:pt x="40" y="12916"/>
                  </a:lnTo>
                  <a:lnTo>
                    <a:pt x="20" y="13056"/>
                  </a:lnTo>
                  <a:lnTo>
                    <a:pt x="0" y="13157"/>
                  </a:lnTo>
                  <a:lnTo>
                    <a:pt x="0" y="13157"/>
                  </a:lnTo>
                  <a:lnTo>
                    <a:pt x="0" y="13177"/>
                  </a:lnTo>
                  <a:lnTo>
                    <a:pt x="0" y="13177"/>
                  </a:lnTo>
                  <a:lnTo>
                    <a:pt x="60" y="13357"/>
                  </a:lnTo>
                  <a:lnTo>
                    <a:pt x="141" y="13518"/>
                  </a:lnTo>
                  <a:lnTo>
                    <a:pt x="281" y="13658"/>
                  </a:lnTo>
                  <a:lnTo>
                    <a:pt x="421" y="13798"/>
                  </a:lnTo>
                  <a:lnTo>
                    <a:pt x="602" y="13899"/>
                  </a:lnTo>
                  <a:lnTo>
                    <a:pt x="802" y="13959"/>
                  </a:lnTo>
                  <a:lnTo>
                    <a:pt x="1003" y="14019"/>
                  </a:lnTo>
                  <a:lnTo>
                    <a:pt x="1224" y="14039"/>
                  </a:lnTo>
                  <a:lnTo>
                    <a:pt x="1224" y="14039"/>
                  </a:lnTo>
                  <a:lnTo>
                    <a:pt x="1404" y="14019"/>
                  </a:lnTo>
                  <a:lnTo>
                    <a:pt x="1564" y="13999"/>
                  </a:lnTo>
                  <a:lnTo>
                    <a:pt x="1745" y="13939"/>
                  </a:lnTo>
                  <a:lnTo>
                    <a:pt x="1925" y="13859"/>
                  </a:lnTo>
                  <a:lnTo>
                    <a:pt x="1925" y="13859"/>
                  </a:lnTo>
                  <a:lnTo>
                    <a:pt x="1986" y="13818"/>
                  </a:lnTo>
                  <a:lnTo>
                    <a:pt x="2066" y="13738"/>
                  </a:lnTo>
                  <a:lnTo>
                    <a:pt x="2327" y="13457"/>
                  </a:lnTo>
                  <a:lnTo>
                    <a:pt x="2667" y="13056"/>
                  </a:lnTo>
                  <a:lnTo>
                    <a:pt x="3089" y="12515"/>
                  </a:lnTo>
                  <a:lnTo>
                    <a:pt x="4131" y="11151"/>
                  </a:lnTo>
                  <a:lnTo>
                    <a:pt x="5375" y="9447"/>
                  </a:lnTo>
                  <a:lnTo>
                    <a:pt x="6779" y="7541"/>
                  </a:lnTo>
                  <a:lnTo>
                    <a:pt x="8243" y="5516"/>
                  </a:lnTo>
                  <a:lnTo>
                    <a:pt x="11090" y="1545"/>
                  </a:lnTo>
                  <a:lnTo>
                    <a:pt x="11090" y="1545"/>
                  </a:lnTo>
                  <a:lnTo>
                    <a:pt x="10248" y="1405"/>
                  </a:lnTo>
                  <a:lnTo>
                    <a:pt x="9446" y="1244"/>
                  </a:lnTo>
                  <a:lnTo>
                    <a:pt x="8684" y="1064"/>
                  </a:lnTo>
                  <a:lnTo>
                    <a:pt x="7982" y="883"/>
                  </a:lnTo>
                  <a:lnTo>
                    <a:pt x="7320" y="683"/>
                  </a:lnTo>
                  <a:lnTo>
                    <a:pt x="6718" y="462"/>
                  </a:lnTo>
                  <a:lnTo>
                    <a:pt x="6177" y="241"/>
                  </a:lnTo>
                  <a:lnTo>
                    <a:pt x="571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967602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extrusionOk="0">
                  <a:moveTo>
                    <a:pt x="7561" y="0"/>
                  </a:moveTo>
                  <a:lnTo>
                    <a:pt x="1" y="923"/>
                  </a:lnTo>
                  <a:lnTo>
                    <a:pt x="1404" y="2928"/>
                  </a:lnTo>
                  <a:lnTo>
                    <a:pt x="4794" y="7701"/>
                  </a:lnTo>
                  <a:lnTo>
                    <a:pt x="6839" y="10529"/>
                  </a:lnTo>
                  <a:lnTo>
                    <a:pt x="8865" y="13336"/>
                  </a:lnTo>
                  <a:lnTo>
                    <a:pt x="10750" y="15903"/>
                  </a:lnTo>
                  <a:lnTo>
                    <a:pt x="11572" y="17006"/>
                  </a:lnTo>
                  <a:lnTo>
                    <a:pt x="12294" y="17969"/>
                  </a:lnTo>
                  <a:lnTo>
                    <a:pt x="12836" y="18631"/>
                  </a:lnTo>
                  <a:lnTo>
                    <a:pt x="13257" y="19152"/>
                  </a:lnTo>
                  <a:lnTo>
                    <a:pt x="13578" y="19513"/>
                  </a:lnTo>
                  <a:lnTo>
                    <a:pt x="13678" y="19614"/>
                  </a:lnTo>
                  <a:lnTo>
                    <a:pt x="13758" y="19674"/>
                  </a:lnTo>
                  <a:lnTo>
                    <a:pt x="13939" y="19754"/>
                  </a:lnTo>
                  <a:lnTo>
                    <a:pt x="14099" y="19794"/>
                  </a:lnTo>
                  <a:lnTo>
                    <a:pt x="14279" y="19834"/>
                  </a:lnTo>
                  <a:lnTo>
                    <a:pt x="14460" y="19854"/>
                  </a:lnTo>
                  <a:lnTo>
                    <a:pt x="14620" y="19854"/>
                  </a:lnTo>
                  <a:lnTo>
                    <a:pt x="14781" y="19834"/>
                  </a:lnTo>
                  <a:lnTo>
                    <a:pt x="14941" y="19794"/>
                  </a:lnTo>
                  <a:lnTo>
                    <a:pt x="15102" y="19754"/>
                  </a:lnTo>
                  <a:lnTo>
                    <a:pt x="15242" y="19694"/>
                  </a:lnTo>
                  <a:lnTo>
                    <a:pt x="15382" y="19614"/>
                  </a:lnTo>
                  <a:lnTo>
                    <a:pt x="15503" y="19513"/>
                  </a:lnTo>
                  <a:lnTo>
                    <a:pt x="15603" y="19413"/>
                  </a:lnTo>
                  <a:lnTo>
                    <a:pt x="15703" y="19313"/>
                  </a:lnTo>
                  <a:lnTo>
                    <a:pt x="15784" y="19192"/>
                  </a:lnTo>
                  <a:lnTo>
                    <a:pt x="15844" y="19052"/>
                  </a:lnTo>
                  <a:lnTo>
                    <a:pt x="15884" y="18912"/>
                  </a:lnTo>
                  <a:lnTo>
                    <a:pt x="15864" y="18831"/>
                  </a:lnTo>
                  <a:lnTo>
                    <a:pt x="15844" y="18691"/>
                  </a:lnTo>
                  <a:lnTo>
                    <a:pt x="15703" y="18250"/>
                  </a:lnTo>
                  <a:lnTo>
                    <a:pt x="15463" y="17628"/>
                  </a:lnTo>
                  <a:lnTo>
                    <a:pt x="15142" y="16826"/>
                  </a:lnTo>
                  <a:lnTo>
                    <a:pt x="14300" y="14821"/>
                  </a:lnTo>
                  <a:lnTo>
                    <a:pt x="13237" y="12434"/>
                  </a:lnTo>
                  <a:lnTo>
                    <a:pt x="12073" y="9827"/>
                  </a:lnTo>
                  <a:lnTo>
                    <a:pt x="10870" y="7180"/>
                  </a:lnTo>
                  <a:lnTo>
                    <a:pt x="8764" y="2587"/>
                  </a:lnTo>
                  <a:lnTo>
                    <a:pt x="75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967602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fill="none" extrusionOk="0">
                  <a:moveTo>
                    <a:pt x="15884" y="18912"/>
                  </a:moveTo>
                  <a:lnTo>
                    <a:pt x="15884" y="18912"/>
                  </a:lnTo>
                  <a:lnTo>
                    <a:pt x="15844" y="19052"/>
                  </a:lnTo>
                  <a:lnTo>
                    <a:pt x="15784" y="19192"/>
                  </a:lnTo>
                  <a:lnTo>
                    <a:pt x="15703" y="19313"/>
                  </a:lnTo>
                  <a:lnTo>
                    <a:pt x="15603" y="19413"/>
                  </a:lnTo>
                  <a:lnTo>
                    <a:pt x="15503" y="19513"/>
                  </a:lnTo>
                  <a:lnTo>
                    <a:pt x="15382" y="19614"/>
                  </a:lnTo>
                  <a:lnTo>
                    <a:pt x="15242" y="19694"/>
                  </a:lnTo>
                  <a:lnTo>
                    <a:pt x="15102" y="19754"/>
                  </a:lnTo>
                  <a:lnTo>
                    <a:pt x="14941" y="19794"/>
                  </a:lnTo>
                  <a:lnTo>
                    <a:pt x="14781" y="19834"/>
                  </a:lnTo>
                  <a:lnTo>
                    <a:pt x="14620" y="19854"/>
                  </a:lnTo>
                  <a:lnTo>
                    <a:pt x="14460" y="19854"/>
                  </a:lnTo>
                  <a:lnTo>
                    <a:pt x="14279" y="19834"/>
                  </a:lnTo>
                  <a:lnTo>
                    <a:pt x="14099" y="19794"/>
                  </a:lnTo>
                  <a:lnTo>
                    <a:pt x="13939" y="19754"/>
                  </a:lnTo>
                  <a:lnTo>
                    <a:pt x="13758" y="19674"/>
                  </a:lnTo>
                  <a:lnTo>
                    <a:pt x="13758" y="19674"/>
                  </a:lnTo>
                  <a:lnTo>
                    <a:pt x="13678" y="19614"/>
                  </a:lnTo>
                  <a:lnTo>
                    <a:pt x="13578" y="19513"/>
                  </a:lnTo>
                  <a:lnTo>
                    <a:pt x="13257" y="19152"/>
                  </a:lnTo>
                  <a:lnTo>
                    <a:pt x="12836" y="18631"/>
                  </a:lnTo>
                  <a:lnTo>
                    <a:pt x="12294" y="17969"/>
                  </a:lnTo>
                  <a:lnTo>
                    <a:pt x="12294" y="17969"/>
                  </a:lnTo>
                  <a:lnTo>
                    <a:pt x="11572" y="17006"/>
                  </a:lnTo>
                  <a:lnTo>
                    <a:pt x="10750" y="15903"/>
                  </a:lnTo>
                  <a:lnTo>
                    <a:pt x="8865" y="13336"/>
                  </a:lnTo>
                  <a:lnTo>
                    <a:pt x="6839" y="10529"/>
                  </a:lnTo>
                  <a:lnTo>
                    <a:pt x="4794" y="7701"/>
                  </a:lnTo>
                  <a:lnTo>
                    <a:pt x="1404" y="2928"/>
                  </a:lnTo>
                  <a:lnTo>
                    <a:pt x="1" y="923"/>
                  </a:lnTo>
                  <a:lnTo>
                    <a:pt x="7561" y="0"/>
                  </a:lnTo>
                  <a:lnTo>
                    <a:pt x="7561" y="0"/>
                  </a:lnTo>
                  <a:lnTo>
                    <a:pt x="8764" y="2587"/>
                  </a:lnTo>
                  <a:lnTo>
                    <a:pt x="8764" y="2587"/>
                  </a:lnTo>
                  <a:lnTo>
                    <a:pt x="10870" y="7180"/>
                  </a:lnTo>
                  <a:lnTo>
                    <a:pt x="12073" y="9827"/>
                  </a:lnTo>
                  <a:lnTo>
                    <a:pt x="13237" y="12434"/>
                  </a:lnTo>
                  <a:lnTo>
                    <a:pt x="14300" y="14821"/>
                  </a:lnTo>
                  <a:lnTo>
                    <a:pt x="15142" y="16826"/>
                  </a:lnTo>
                  <a:lnTo>
                    <a:pt x="15463" y="17628"/>
                  </a:lnTo>
                  <a:lnTo>
                    <a:pt x="15703" y="18250"/>
                  </a:lnTo>
                  <a:lnTo>
                    <a:pt x="15844" y="18691"/>
                  </a:lnTo>
                  <a:lnTo>
                    <a:pt x="15864" y="18831"/>
                  </a:lnTo>
                  <a:lnTo>
                    <a:pt x="15884" y="189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9724650" y="5084725"/>
              <a:ext cx="258750" cy="394100"/>
            </a:xfrm>
            <a:custGeom>
              <a:avLst/>
              <a:gdLst/>
              <a:ahLst/>
              <a:cxnLst/>
              <a:rect l="l" t="t" r="r" b="b"/>
              <a:pathLst>
                <a:path w="10350" h="15764" extrusionOk="0">
                  <a:moveTo>
                    <a:pt x="6639" y="0"/>
                  </a:moveTo>
                  <a:lnTo>
                    <a:pt x="5917" y="241"/>
                  </a:lnTo>
                  <a:lnTo>
                    <a:pt x="5155" y="481"/>
                  </a:lnTo>
                  <a:lnTo>
                    <a:pt x="4373" y="682"/>
                  </a:lnTo>
                  <a:lnTo>
                    <a:pt x="3531" y="883"/>
                  </a:lnTo>
                  <a:lnTo>
                    <a:pt x="2688" y="1063"/>
                  </a:lnTo>
                  <a:lnTo>
                    <a:pt x="1806" y="1203"/>
                  </a:lnTo>
                  <a:lnTo>
                    <a:pt x="903" y="1344"/>
                  </a:lnTo>
                  <a:lnTo>
                    <a:pt x="1" y="1464"/>
                  </a:lnTo>
                  <a:lnTo>
                    <a:pt x="2428" y="4894"/>
                  </a:lnTo>
                  <a:lnTo>
                    <a:pt x="5275" y="8864"/>
                  </a:lnTo>
                  <a:lnTo>
                    <a:pt x="6699" y="10850"/>
                  </a:lnTo>
                  <a:lnTo>
                    <a:pt x="8063" y="12715"/>
                  </a:lnTo>
                  <a:lnTo>
                    <a:pt x="9306" y="14379"/>
                  </a:lnTo>
                  <a:lnTo>
                    <a:pt x="10349" y="15763"/>
                  </a:lnTo>
                  <a:lnTo>
                    <a:pt x="9467" y="14239"/>
                  </a:lnTo>
                  <a:lnTo>
                    <a:pt x="8604" y="12715"/>
                  </a:lnTo>
                  <a:lnTo>
                    <a:pt x="8183" y="11933"/>
                  </a:lnTo>
                  <a:lnTo>
                    <a:pt x="7762" y="11171"/>
                  </a:lnTo>
                  <a:lnTo>
                    <a:pt x="7381" y="10388"/>
                  </a:lnTo>
                  <a:lnTo>
                    <a:pt x="7000" y="9586"/>
                  </a:lnTo>
                  <a:lnTo>
                    <a:pt x="6378" y="8303"/>
                  </a:lnTo>
                  <a:lnTo>
                    <a:pt x="6098" y="7661"/>
                  </a:lnTo>
                  <a:lnTo>
                    <a:pt x="5817" y="6999"/>
                  </a:lnTo>
                  <a:lnTo>
                    <a:pt x="5556" y="6317"/>
                  </a:lnTo>
                  <a:lnTo>
                    <a:pt x="5335" y="5636"/>
                  </a:lnTo>
                  <a:lnTo>
                    <a:pt x="5235" y="5295"/>
                  </a:lnTo>
                  <a:lnTo>
                    <a:pt x="5155" y="4954"/>
                  </a:lnTo>
                  <a:lnTo>
                    <a:pt x="5095" y="4613"/>
                  </a:lnTo>
                  <a:lnTo>
                    <a:pt x="5035" y="4252"/>
                  </a:lnTo>
                  <a:lnTo>
                    <a:pt x="4995" y="3951"/>
                  </a:lnTo>
                  <a:lnTo>
                    <a:pt x="4995" y="3630"/>
                  </a:lnTo>
                  <a:lnTo>
                    <a:pt x="5015" y="3349"/>
                  </a:lnTo>
                  <a:lnTo>
                    <a:pt x="5035" y="3048"/>
                  </a:lnTo>
                  <a:lnTo>
                    <a:pt x="5095" y="2788"/>
                  </a:lnTo>
                  <a:lnTo>
                    <a:pt x="5175" y="2507"/>
                  </a:lnTo>
                  <a:lnTo>
                    <a:pt x="5255" y="2266"/>
                  </a:lnTo>
                  <a:lnTo>
                    <a:pt x="5376" y="2006"/>
                  </a:lnTo>
                  <a:lnTo>
                    <a:pt x="5496" y="1785"/>
                  </a:lnTo>
                  <a:lnTo>
                    <a:pt x="5636" y="1544"/>
                  </a:lnTo>
                  <a:lnTo>
                    <a:pt x="5797" y="1344"/>
                  </a:lnTo>
                  <a:lnTo>
                    <a:pt x="5977" y="1123"/>
                  </a:lnTo>
                  <a:lnTo>
                    <a:pt x="6158" y="923"/>
                  </a:lnTo>
                  <a:lnTo>
                    <a:pt x="6378" y="742"/>
                  </a:lnTo>
                  <a:lnTo>
                    <a:pt x="6579" y="562"/>
                  </a:lnTo>
                  <a:lnTo>
                    <a:pt x="6819" y="381"/>
                  </a:lnTo>
                  <a:lnTo>
                    <a:pt x="66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9724650" y="5084725"/>
              <a:ext cx="258750" cy="394100"/>
            </a:xfrm>
            <a:custGeom>
              <a:avLst/>
              <a:gdLst/>
              <a:ahLst/>
              <a:cxnLst/>
              <a:rect l="l" t="t" r="r" b="b"/>
              <a:pathLst>
                <a:path w="10350" h="15764" fill="none" extrusionOk="0">
                  <a:moveTo>
                    <a:pt x="6639" y="0"/>
                  </a:moveTo>
                  <a:lnTo>
                    <a:pt x="6639" y="0"/>
                  </a:lnTo>
                  <a:lnTo>
                    <a:pt x="5917" y="241"/>
                  </a:lnTo>
                  <a:lnTo>
                    <a:pt x="5155" y="481"/>
                  </a:lnTo>
                  <a:lnTo>
                    <a:pt x="4373" y="682"/>
                  </a:lnTo>
                  <a:lnTo>
                    <a:pt x="3531" y="883"/>
                  </a:lnTo>
                  <a:lnTo>
                    <a:pt x="2688" y="1063"/>
                  </a:lnTo>
                  <a:lnTo>
                    <a:pt x="1806" y="1203"/>
                  </a:lnTo>
                  <a:lnTo>
                    <a:pt x="903" y="1344"/>
                  </a:lnTo>
                  <a:lnTo>
                    <a:pt x="1" y="1464"/>
                  </a:lnTo>
                  <a:lnTo>
                    <a:pt x="1" y="1464"/>
                  </a:lnTo>
                  <a:lnTo>
                    <a:pt x="2428" y="4894"/>
                  </a:lnTo>
                  <a:lnTo>
                    <a:pt x="5275" y="8864"/>
                  </a:lnTo>
                  <a:lnTo>
                    <a:pt x="6699" y="10850"/>
                  </a:lnTo>
                  <a:lnTo>
                    <a:pt x="8063" y="12715"/>
                  </a:lnTo>
                  <a:lnTo>
                    <a:pt x="9306" y="14379"/>
                  </a:lnTo>
                  <a:lnTo>
                    <a:pt x="10349" y="15763"/>
                  </a:lnTo>
                  <a:lnTo>
                    <a:pt x="10349" y="15763"/>
                  </a:lnTo>
                  <a:lnTo>
                    <a:pt x="9467" y="14239"/>
                  </a:lnTo>
                  <a:lnTo>
                    <a:pt x="8604" y="12715"/>
                  </a:lnTo>
                  <a:lnTo>
                    <a:pt x="8183" y="11933"/>
                  </a:lnTo>
                  <a:lnTo>
                    <a:pt x="7762" y="11171"/>
                  </a:lnTo>
                  <a:lnTo>
                    <a:pt x="7381" y="10388"/>
                  </a:lnTo>
                  <a:lnTo>
                    <a:pt x="7000" y="9586"/>
                  </a:lnTo>
                  <a:lnTo>
                    <a:pt x="7000" y="9586"/>
                  </a:lnTo>
                  <a:lnTo>
                    <a:pt x="6378" y="8303"/>
                  </a:lnTo>
                  <a:lnTo>
                    <a:pt x="6098" y="7661"/>
                  </a:lnTo>
                  <a:lnTo>
                    <a:pt x="5817" y="6999"/>
                  </a:lnTo>
                  <a:lnTo>
                    <a:pt x="5556" y="6317"/>
                  </a:lnTo>
                  <a:lnTo>
                    <a:pt x="5335" y="5636"/>
                  </a:lnTo>
                  <a:lnTo>
                    <a:pt x="5235" y="5295"/>
                  </a:lnTo>
                  <a:lnTo>
                    <a:pt x="5155" y="4954"/>
                  </a:lnTo>
                  <a:lnTo>
                    <a:pt x="5095" y="4613"/>
                  </a:lnTo>
                  <a:lnTo>
                    <a:pt x="5035" y="4252"/>
                  </a:lnTo>
                  <a:lnTo>
                    <a:pt x="5035" y="4252"/>
                  </a:lnTo>
                  <a:lnTo>
                    <a:pt x="4995" y="3951"/>
                  </a:lnTo>
                  <a:lnTo>
                    <a:pt x="4995" y="3630"/>
                  </a:lnTo>
                  <a:lnTo>
                    <a:pt x="5015" y="3349"/>
                  </a:lnTo>
                  <a:lnTo>
                    <a:pt x="5035" y="3048"/>
                  </a:lnTo>
                  <a:lnTo>
                    <a:pt x="5095" y="2788"/>
                  </a:lnTo>
                  <a:lnTo>
                    <a:pt x="5175" y="2507"/>
                  </a:lnTo>
                  <a:lnTo>
                    <a:pt x="5255" y="2266"/>
                  </a:lnTo>
                  <a:lnTo>
                    <a:pt x="5376" y="2006"/>
                  </a:lnTo>
                  <a:lnTo>
                    <a:pt x="5496" y="1785"/>
                  </a:lnTo>
                  <a:lnTo>
                    <a:pt x="5636" y="1544"/>
                  </a:lnTo>
                  <a:lnTo>
                    <a:pt x="5797" y="1344"/>
                  </a:lnTo>
                  <a:lnTo>
                    <a:pt x="5977" y="1123"/>
                  </a:lnTo>
                  <a:lnTo>
                    <a:pt x="6158" y="923"/>
                  </a:lnTo>
                  <a:lnTo>
                    <a:pt x="6378" y="742"/>
                  </a:lnTo>
                  <a:lnTo>
                    <a:pt x="6579" y="562"/>
                  </a:lnTo>
                  <a:lnTo>
                    <a:pt x="6819" y="381"/>
                  </a:lnTo>
                  <a:lnTo>
                    <a:pt x="6819" y="381"/>
                  </a:lnTo>
                  <a:lnTo>
                    <a:pt x="66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9450425" y="5004000"/>
              <a:ext cx="359500" cy="448750"/>
            </a:xfrm>
            <a:custGeom>
              <a:avLst/>
              <a:gdLst/>
              <a:ahLst/>
              <a:cxnLst/>
              <a:rect l="l" t="t" r="r" b="b"/>
              <a:pathLst>
                <a:path w="14380" h="17950" extrusionOk="0">
                  <a:moveTo>
                    <a:pt x="6839" y="0"/>
                  </a:moveTo>
                  <a:lnTo>
                    <a:pt x="0" y="823"/>
                  </a:lnTo>
                  <a:lnTo>
                    <a:pt x="1825" y="3410"/>
                  </a:lnTo>
                  <a:lnTo>
                    <a:pt x="3730" y="6077"/>
                  </a:lnTo>
                  <a:lnTo>
                    <a:pt x="5916" y="9145"/>
                  </a:lnTo>
                  <a:lnTo>
                    <a:pt x="8162" y="12234"/>
                  </a:lnTo>
                  <a:lnTo>
                    <a:pt x="10168" y="14961"/>
                  </a:lnTo>
                  <a:lnTo>
                    <a:pt x="11010" y="16064"/>
                  </a:lnTo>
                  <a:lnTo>
                    <a:pt x="11692" y="16947"/>
                  </a:lnTo>
                  <a:lnTo>
                    <a:pt x="12173" y="17528"/>
                  </a:lnTo>
                  <a:lnTo>
                    <a:pt x="12354" y="17709"/>
                  </a:lnTo>
                  <a:lnTo>
                    <a:pt x="12454" y="17789"/>
                  </a:lnTo>
                  <a:lnTo>
                    <a:pt x="12614" y="17849"/>
                  </a:lnTo>
                  <a:lnTo>
                    <a:pt x="12775" y="17909"/>
                  </a:lnTo>
                  <a:lnTo>
                    <a:pt x="12935" y="17929"/>
                  </a:lnTo>
                  <a:lnTo>
                    <a:pt x="13076" y="17949"/>
                  </a:lnTo>
                  <a:lnTo>
                    <a:pt x="13236" y="17949"/>
                  </a:lnTo>
                  <a:lnTo>
                    <a:pt x="13397" y="17929"/>
                  </a:lnTo>
                  <a:lnTo>
                    <a:pt x="13537" y="17909"/>
                  </a:lnTo>
                  <a:lnTo>
                    <a:pt x="13677" y="17849"/>
                  </a:lnTo>
                  <a:lnTo>
                    <a:pt x="13798" y="17809"/>
                  </a:lnTo>
                  <a:lnTo>
                    <a:pt x="13918" y="17729"/>
                  </a:lnTo>
                  <a:lnTo>
                    <a:pt x="14038" y="17648"/>
                  </a:lnTo>
                  <a:lnTo>
                    <a:pt x="14139" y="17548"/>
                  </a:lnTo>
                  <a:lnTo>
                    <a:pt x="14219" y="17448"/>
                  </a:lnTo>
                  <a:lnTo>
                    <a:pt x="14279" y="17348"/>
                  </a:lnTo>
                  <a:lnTo>
                    <a:pt x="14339" y="17227"/>
                  </a:lnTo>
                  <a:lnTo>
                    <a:pt x="14379" y="17107"/>
                  </a:lnTo>
                  <a:lnTo>
                    <a:pt x="14359" y="16987"/>
                  </a:lnTo>
                  <a:lnTo>
                    <a:pt x="14319" y="16806"/>
                  </a:lnTo>
                  <a:lnTo>
                    <a:pt x="14098" y="16164"/>
                  </a:lnTo>
                  <a:lnTo>
                    <a:pt x="13737" y="15262"/>
                  </a:lnTo>
                  <a:lnTo>
                    <a:pt x="13256" y="14139"/>
                  </a:lnTo>
                  <a:lnTo>
                    <a:pt x="12053" y="11391"/>
                  </a:lnTo>
                  <a:lnTo>
                    <a:pt x="10669" y="8303"/>
                  </a:lnTo>
                  <a:lnTo>
                    <a:pt x="9265" y="5235"/>
                  </a:lnTo>
                  <a:lnTo>
                    <a:pt x="8042" y="2567"/>
                  </a:lnTo>
                  <a:lnTo>
                    <a:pt x="683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9450425" y="5004000"/>
              <a:ext cx="359500" cy="448750"/>
            </a:xfrm>
            <a:custGeom>
              <a:avLst/>
              <a:gdLst/>
              <a:ahLst/>
              <a:cxnLst/>
              <a:rect l="l" t="t" r="r" b="b"/>
              <a:pathLst>
                <a:path w="14380" h="17950" fill="none" extrusionOk="0">
                  <a:moveTo>
                    <a:pt x="6839" y="0"/>
                  </a:moveTo>
                  <a:lnTo>
                    <a:pt x="6839" y="0"/>
                  </a:lnTo>
                  <a:lnTo>
                    <a:pt x="8042" y="2567"/>
                  </a:lnTo>
                  <a:lnTo>
                    <a:pt x="9265" y="5235"/>
                  </a:lnTo>
                  <a:lnTo>
                    <a:pt x="10669" y="8303"/>
                  </a:lnTo>
                  <a:lnTo>
                    <a:pt x="12053" y="11391"/>
                  </a:lnTo>
                  <a:lnTo>
                    <a:pt x="13256" y="14139"/>
                  </a:lnTo>
                  <a:lnTo>
                    <a:pt x="13737" y="15262"/>
                  </a:lnTo>
                  <a:lnTo>
                    <a:pt x="14098" y="16164"/>
                  </a:lnTo>
                  <a:lnTo>
                    <a:pt x="14319" y="16806"/>
                  </a:lnTo>
                  <a:lnTo>
                    <a:pt x="14359" y="16987"/>
                  </a:lnTo>
                  <a:lnTo>
                    <a:pt x="14379" y="17107"/>
                  </a:lnTo>
                  <a:lnTo>
                    <a:pt x="14379" y="17107"/>
                  </a:lnTo>
                  <a:lnTo>
                    <a:pt x="14339" y="17227"/>
                  </a:lnTo>
                  <a:lnTo>
                    <a:pt x="14279" y="17348"/>
                  </a:lnTo>
                  <a:lnTo>
                    <a:pt x="14219" y="17448"/>
                  </a:lnTo>
                  <a:lnTo>
                    <a:pt x="14139" y="17548"/>
                  </a:lnTo>
                  <a:lnTo>
                    <a:pt x="14038" y="17648"/>
                  </a:lnTo>
                  <a:lnTo>
                    <a:pt x="13918" y="17729"/>
                  </a:lnTo>
                  <a:lnTo>
                    <a:pt x="13798" y="17809"/>
                  </a:lnTo>
                  <a:lnTo>
                    <a:pt x="13677" y="17849"/>
                  </a:lnTo>
                  <a:lnTo>
                    <a:pt x="13537" y="17909"/>
                  </a:lnTo>
                  <a:lnTo>
                    <a:pt x="13397" y="17929"/>
                  </a:lnTo>
                  <a:lnTo>
                    <a:pt x="13236" y="17949"/>
                  </a:lnTo>
                  <a:lnTo>
                    <a:pt x="13076" y="17949"/>
                  </a:lnTo>
                  <a:lnTo>
                    <a:pt x="12935" y="17929"/>
                  </a:lnTo>
                  <a:lnTo>
                    <a:pt x="12775" y="17909"/>
                  </a:lnTo>
                  <a:lnTo>
                    <a:pt x="12614" y="17849"/>
                  </a:lnTo>
                  <a:lnTo>
                    <a:pt x="12454" y="17789"/>
                  </a:lnTo>
                  <a:lnTo>
                    <a:pt x="12454" y="17789"/>
                  </a:lnTo>
                  <a:lnTo>
                    <a:pt x="12354" y="17709"/>
                  </a:lnTo>
                  <a:lnTo>
                    <a:pt x="12173" y="17528"/>
                  </a:lnTo>
                  <a:lnTo>
                    <a:pt x="11692" y="16947"/>
                  </a:lnTo>
                  <a:lnTo>
                    <a:pt x="11010" y="16064"/>
                  </a:lnTo>
                  <a:lnTo>
                    <a:pt x="10168" y="14961"/>
                  </a:lnTo>
                  <a:lnTo>
                    <a:pt x="8162" y="12234"/>
                  </a:lnTo>
                  <a:lnTo>
                    <a:pt x="5916" y="9145"/>
                  </a:lnTo>
                  <a:lnTo>
                    <a:pt x="3730" y="6077"/>
                  </a:lnTo>
                  <a:lnTo>
                    <a:pt x="1825" y="3410"/>
                  </a:lnTo>
                  <a:lnTo>
                    <a:pt x="0" y="823"/>
                  </a:lnTo>
                  <a:lnTo>
                    <a:pt x="68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9528625" y="5126325"/>
              <a:ext cx="281300" cy="326425"/>
            </a:xfrm>
            <a:custGeom>
              <a:avLst/>
              <a:gdLst/>
              <a:ahLst/>
              <a:cxnLst/>
              <a:rect l="l" t="t" r="r" b="b"/>
              <a:pathLst>
                <a:path w="11252" h="13057" extrusionOk="0">
                  <a:moveTo>
                    <a:pt x="5977" y="1"/>
                  </a:moveTo>
                  <a:lnTo>
                    <a:pt x="4433" y="121"/>
                  </a:lnTo>
                  <a:lnTo>
                    <a:pt x="2909" y="221"/>
                  </a:lnTo>
                  <a:lnTo>
                    <a:pt x="1425" y="302"/>
                  </a:lnTo>
                  <a:lnTo>
                    <a:pt x="1" y="342"/>
                  </a:lnTo>
                  <a:lnTo>
                    <a:pt x="2848" y="4353"/>
                  </a:lnTo>
                  <a:lnTo>
                    <a:pt x="4352" y="6418"/>
                  </a:lnTo>
                  <a:lnTo>
                    <a:pt x="5776" y="8363"/>
                  </a:lnTo>
                  <a:lnTo>
                    <a:pt x="7060" y="10108"/>
                  </a:lnTo>
                  <a:lnTo>
                    <a:pt x="8143" y="11512"/>
                  </a:lnTo>
                  <a:lnTo>
                    <a:pt x="8564" y="12054"/>
                  </a:lnTo>
                  <a:lnTo>
                    <a:pt x="8925" y="12475"/>
                  </a:lnTo>
                  <a:lnTo>
                    <a:pt x="9166" y="12755"/>
                  </a:lnTo>
                  <a:lnTo>
                    <a:pt x="9266" y="12856"/>
                  </a:lnTo>
                  <a:lnTo>
                    <a:pt x="9326" y="12896"/>
                  </a:lnTo>
                  <a:lnTo>
                    <a:pt x="9506" y="12976"/>
                  </a:lnTo>
                  <a:lnTo>
                    <a:pt x="9667" y="13016"/>
                  </a:lnTo>
                  <a:lnTo>
                    <a:pt x="9847" y="13056"/>
                  </a:lnTo>
                  <a:lnTo>
                    <a:pt x="10028" y="13056"/>
                  </a:lnTo>
                  <a:lnTo>
                    <a:pt x="10228" y="13036"/>
                  </a:lnTo>
                  <a:lnTo>
                    <a:pt x="10449" y="12996"/>
                  </a:lnTo>
                  <a:lnTo>
                    <a:pt x="10650" y="12916"/>
                  </a:lnTo>
                  <a:lnTo>
                    <a:pt x="10810" y="12816"/>
                  </a:lnTo>
                  <a:lnTo>
                    <a:pt x="10970" y="12695"/>
                  </a:lnTo>
                  <a:lnTo>
                    <a:pt x="11091" y="12555"/>
                  </a:lnTo>
                  <a:lnTo>
                    <a:pt x="11191" y="12394"/>
                  </a:lnTo>
                  <a:lnTo>
                    <a:pt x="11251" y="12214"/>
                  </a:lnTo>
                  <a:lnTo>
                    <a:pt x="11251" y="12194"/>
                  </a:lnTo>
                  <a:lnTo>
                    <a:pt x="11231" y="12094"/>
                  </a:lnTo>
                  <a:lnTo>
                    <a:pt x="11191" y="11973"/>
                  </a:lnTo>
                  <a:lnTo>
                    <a:pt x="11071" y="11572"/>
                  </a:lnTo>
                  <a:lnTo>
                    <a:pt x="10850" y="11011"/>
                  </a:lnTo>
                  <a:lnTo>
                    <a:pt x="10569" y="10309"/>
                  </a:lnTo>
                  <a:lnTo>
                    <a:pt x="9787" y="8464"/>
                  </a:lnTo>
                  <a:lnTo>
                    <a:pt x="8905" y="6478"/>
                  </a:lnTo>
                  <a:lnTo>
                    <a:pt x="7942" y="4312"/>
                  </a:lnTo>
                  <a:lnTo>
                    <a:pt x="597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9528625" y="5126325"/>
              <a:ext cx="281300" cy="326425"/>
            </a:xfrm>
            <a:custGeom>
              <a:avLst/>
              <a:gdLst/>
              <a:ahLst/>
              <a:cxnLst/>
              <a:rect l="l" t="t" r="r" b="b"/>
              <a:pathLst>
                <a:path w="11252" h="13057" fill="none" extrusionOk="0">
                  <a:moveTo>
                    <a:pt x="5977" y="1"/>
                  </a:moveTo>
                  <a:lnTo>
                    <a:pt x="5977" y="1"/>
                  </a:lnTo>
                  <a:lnTo>
                    <a:pt x="4433" y="121"/>
                  </a:lnTo>
                  <a:lnTo>
                    <a:pt x="2909" y="221"/>
                  </a:lnTo>
                  <a:lnTo>
                    <a:pt x="1425" y="302"/>
                  </a:lnTo>
                  <a:lnTo>
                    <a:pt x="1" y="342"/>
                  </a:lnTo>
                  <a:lnTo>
                    <a:pt x="1" y="342"/>
                  </a:lnTo>
                  <a:lnTo>
                    <a:pt x="2848" y="4353"/>
                  </a:lnTo>
                  <a:lnTo>
                    <a:pt x="4352" y="6418"/>
                  </a:lnTo>
                  <a:lnTo>
                    <a:pt x="5776" y="8363"/>
                  </a:lnTo>
                  <a:lnTo>
                    <a:pt x="7060" y="10108"/>
                  </a:lnTo>
                  <a:lnTo>
                    <a:pt x="8143" y="11512"/>
                  </a:lnTo>
                  <a:lnTo>
                    <a:pt x="8564" y="12054"/>
                  </a:lnTo>
                  <a:lnTo>
                    <a:pt x="8925" y="12475"/>
                  </a:lnTo>
                  <a:lnTo>
                    <a:pt x="9166" y="12755"/>
                  </a:lnTo>
                  <a:lnTo>
                    <a:pt x="9266" y="12856"/>
                  </a:lnTo>
                  <a:lnTo>
                    <a:pt x="9326" y="12896"/>
                  </a:lnTo>
                  <a:lnTo>
                    <a:pt x="9326" y="12896"/>
                  </a:lnTo>
                  <a:lnTo>
                    <a:pt x="9506" y="12976"/>
                  </a:lnTo>
                  <a:lnTo>
                    <a:pt x="9667" y="13016"/>
                  </a:lnTo>
                  <a:lnTo>
                    <a:pt x="9847" y="13056"/>
                  </a:lnTo>
                  <a:lnTo>
                    <a:pt x="10028" y="13056"/>
                  </a:lnTo>
                  <a:lnTo>
                    <a:pt x="10028" y="13056"/>
                  </a:lnTo>
                  <a:lnTo>
                    <a:pt x="10228" y="13036"/>
                  </a:lnTo>
                  <a:lnTo>
                    <a:pt x="10449" y="12996"/>
                  </a:lnTo>
                  <a:lnTo>
                    <a:pt x="10650" y="12916"/>
                  </a:lnTo>
                  <a:lnTo>
                    <a:pt x="10810" y="12816"/>
                  </a:lnTo>
                  <a:lnTo>
                    <a:pt x="10970" y="12695"/>
                  </a:lnTo>
                  <a:lnTo>
                    <a:pt x="11091" y="12555"/>
                  </a:lnTo>
                  <a:lnTo>
                    <a:pt x="11191" y="12394"/>
                  </a:lnTo>
                  <a:lnTo>
                    <a:pt x="11251" y="12214"/>
                  </a:lnTo>
                  <a:lnTo>
                    <a:pt x="11251" y="12214"/>
                  </a:lnTo>
                  <a:lnTo>
                    <a:pt x="11251" y="12194"/>
                  </a:lnTo>
                  <a:lnTo>
                    <a:pt x="11251" y="12194"/>
                  </a:lnTo>
                  <a:lnTo>
                    <a:pt x="11231" y="12094"/>
                  </a:lnTo>
                  <a:lnTo>
                    <a:pt x="11191" y="11973"/>
                  </a:lnTo>
                  <a:lnTo>
                    <a:pt x="11071" y="11572"/>
                  </a:lnTo>
                  <a:lnTo>
                    <a:pt x="10850" y="11011"/>
                  </a:lnTo>
                  <a:lnTo>
                    <a:pt x="10569" y="10309"/>
                  </a:lnTo>
                  <a:lnTo>
                    <a:pt x="10569" y="10309"/>
                  </a:lnTo>
                  <a:lnTo>
                    <a:pt x="10569" y="10309"/>
                  </a:lnTo>
                  <a:lnTo>
                    <a:pt x="9787" y="8464"/>
                  </a:lnTo>
                  <a:lnTo>
                    <a:pt x="9787" y="8464"/>
                  </a:lnTo>
                  <a:lnTo>
                    <a:pt x="8905" y="6478"/>
                  </a:lnTo>
                  <a:lnTo>
                    <a:pt x="7942" y="4312"/>
                  </a:lnTo>
                  <a:lnTo>
                    <a:pt x="597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8256675" y="3979700"/>
              <a:ext cx="1797900" cy="1156175"/>
            </a:xfrm>
            <a:custGeom>
              <a:avLst/>
              <a:gdLst/>
              <a:ahLst/>
              <a:cxnLst/>
              <a:rect l="l" t="t" r="r" b="b"/>
              <a:pathLst>
                <a:path w="71916" h="46247" extrusionOk="0">
                  <a:moveTo>
                    <a:pt x="15964" y="1"/>
                  </a:moveTo>
                  <a:lnTo>
                    <a:pt x="15783" y="41"/>
                  </a:lnTo>
                  <a:lnTo>
                    <a:pt x="15603" y="81"/>
                  </a:lnTo>
                  <a:lnTo>
                    <a:pt x="15402" y="141"/>
                  </a:lnTo>
                  <a:lnTo>
                    <a:pt x="14941" y="302"/>
                  </a:lnTo>
                  <a:lnTo>
                    <a:pt x="14460" y="542"/>
                  </a:lnTo>
                  <a:lnTo>
                    <a:pt x="13918" y="823"/>
                  </a:lnTo>
                  <a:lnTo>
                    <a:pt x="13337" y="1164"/>
                  </a:lnTo>
                  <a:lnTo>
                    <a:pt x="12715" y="1545"/>
                  </a:lnTo>
                  <a:lnTo>
                    <a:pt x="12073" y="1966"/>
                  </a:lnTo>
                  <a:lnTo>
                    <a:pt x="11411" y="2428"/>
                  </a:lnTo>
                  <a:lnTo>
                    <a:pt x="10710" y="2929"/>
                  </a:lnTo>
                  <a:lnTo>
                    <a:pt x="10008" y="3450"/>
                  </a:lnTo>
                  <a:lnTo>
                    <a:pt x="9306" y="4012"/>
                  </a:lnTo>
                  <a:lnTo>
                    <a:pt x="8584" y="4573"/>
                  </a:lnTo>
                  <a:lnTo>
                    <a:pt x="7862" y="5175"/>
                  </a:lnTo>
                  <a:lnTo>
                    <a:pt x="6438" y="6378"/>
                  </a:lnTo>
                  <a:lnTo>
                    <a:pt x="5154" y="7521"/>
                  </a:lnTo>
                  <a:lnTo>
                    <a:pt x="3971" y="8665"/>
                  </a:lnTo>
                  <a:lnTo>
                    <a:pt x="3249" y="9346"/>
                  </a:lnTo>
                  <a:lnTo>
                    <a:pt x="2608" y="10028"/>
                  </a:lnTo>
                  <a:lnTo>
                    <a:pt x="2006" y="10670"/>
                  </a:lnTo>
                  <a:lnTo>
                    <a:pt x="1484" y="11272"/>
                  </a:lnTo>
                  <a:lnTo>
                    <a:pt x="1023" y="11833"/>
                  </a:lnTo>
                  <a:lnTo>
                    <a:pt x="662" y="12335"/>
                  </a:lnTo>
                  <a:lnTo>
                    <a:pt x="522" y="12555"/>
                  </a:lnTo>
                  <a:lnTo>
                    <a:pt x="402" y="12776"/>
                  </a:lnTo>
                  <a:lnTo>
                    <a:pt x="301" y="12956"/>
                  </a:lnTo>
                  <a:lnTo>
                    <a:pt x="221" y="13137"/>
                  </a:lnTo>
                  <a:lnTo>
                    <a:pt x="141" y="13397"/>
                  </a:lnTo>
                  <a:lnTo>
                    <a:pt x="81" y="13658"/>
                  </a:lnTo>
                  <a:lnTo>
                    <a:pt x="41" y="13939"/>
                  </a:lnTo>
                  <a:lnTo>
                    <a:pt x="0" y="14200"/>
                  </a:lnTo>
                  <a:lnTo>
                    <a:pt x="0" y="14480"/>
                  </a:lnTo>
                  <a:lnTo>
                    <a:pt x="0" y="14761"/>
                  </a:lnTo>
                  <a:lnTo>
                    <a:pt x="41" y="15022"/>
                  </a:lnTo>
                  <a:lnTo>
                    <a:pt x="81" y="15303"/>
                  </a:lnTo>
                  <a:lnTo>
                    <a:pt x="121" y="15583"/>
                  </a:lnTo>
                  <a:lnTo>
                    <a:pt x="201" y="15844"/>
                  </a:lnTo>
                  <a:lnTo>
                    <a:pt x="281" y="16125"/>
                  </a:lnTo>
                  <a:lnTo>
                    <a:pt x="381" y="16386"/>
                  </a:lnTo>
                  <a:lnTo>
                    <a:pt x="482" y="16646"/>
                  </a:lnTo>
                  <a:lnTo>
                    <a:pt x="602" y="16907"/>
                  </a:lnTo>
                  <a:lnTo>
                    <a:pt x="863" y="17428"/>
                  </a:lnTo>
                  <a:lnTo>
                    <a:pt x="1184" y="17910"/>
                  </a:lnTo>
                  <a:lnTo>
                    <a:pt x="1525" y="18351"/>
                  </a:lnTo>
                  <a:lnTo>
                    <a:pt x="1886" y="18772"/>
                  </a:lnTo>
                  <a:lnTo>
                    <a:pt x="2267" y="19133"/>
                  </a:lnTo>
                  <a:lnTo>
                    <a:pt x="2688" y="19474"/>
                  </a:lnTo>
                  <a:lnTo>
                    <a:pt x="2888" y="19614"/>
                  </a:lnTo>
                  <a:lnTo>
                    <a:pt x="3109" y="19755"/>
                  </a:lnTo>
                  <a:lnTo>
                    <a:pt x="3309" y="19855"/>
                  </a:lnTo>
                  <a:lnTo>
                    <a:pt x="3530" y="19955"/>
                  </a:lnTo>
                  <a:lnTo>
                    <a:pt x="3731" y="20056"/>
                  </a:lnTo>
                  <a:lnTo>
                    <a:pt x="3951" y="20116"/>
                  </a:lnTo>
                  <a:lnTo>
                    <a:pt x="4212" y="20176"/>
                  </a:lnTo>
                  <a:lnTo>
                    <a:pt x="4493" y="20216"/>
                  </a:lnTo>
                  <a:lnTo>
                    <a:pt x="4834" y="20236"/>
                  </a:lnTo>
                  <a:lnTo>
                    <a:pt x="5195" y="20256"/>
                  </a:lnTo>
                  <a:lnTo>
                    <a:pt x="5576" y="20256"/>
                  </a:lnTo>
                  <a:lnTo>
                    <a:pt x="5997" y="20236"/>
                  </a:lnTo>
                  <a:lnTo>
                    <a:pt x="6879" y="20156"/>
                  </a:lnTo>
                  <a:lnTo>
                    <a:pt x="7822" y="20056"/>
                  </a:lnTo>
                  <a:lnTo>
                    <a:pt x="8824" y="19915"/>
                  </a:lnTo>
                  <a:lnTo>
                    <a:pt x="9807" y="19775"/>
                  </a:lnTo>
                  <a:lnTo>
                    <a:pt x="10790" y="19614"/>
                  </a:lnTo>
                  <a:lnTo>
                    <a:pt x="13497" y="19133"/>
                  </a:lnTo>
                  <a:lnTo>
                    <a:pt x="14400" y="18993"/>
                  </a:lnTo>
                  <a:lnTo>
                    <a:pt x="14680" y="18973"/>
                  </a:lnTo>
                  <a:lnTo>
                    <a:pt x="14821" y="18993"/>
                  </a:lnTo>
                  <a:lnTo>
                    <a:pt x="14841" y="19013"/>
                  </a:lnTo>
                  <a:lnTo>
                    <a:pt x="14881" y="19053"/>
                  </a:lnTo>
                  <a:lnTo>
                    <a:pt x="14941" y="19253"/>
                  </a:lnTo>
                  <a:lnTo>
                    <a:pt x="15101" y="19975"/>
                  </a:lnTo>
                  <a:lnTo>
                    <a:pt x="15322" y="21098"/>
                  </a:lnTo>
                  <a:lnTo>
                    <a:pt x="15583" y="22542"/>
                  </a:lnTo>
                  <a:lnTo>
                    <a:pt x="16245" y="26172"/>
                  </a:lnTo>
                  <a:lnTo>
                    <a:pt x="16626" y="28238"/>
                  </a:lnTo>
                  <a:lnTo>
                    <a:pt x="17067" y="30404"/>
                  </a:lnTo>
                  <a:lnTo>
                    <a:pt x="17568" y="32590"/>
                  </a:lnTo>
                  <a:lnTo>
                    <a:pt x="17829" y="33673"/>
                  </a:lnTo>
                  <a:lnTo>
                    <a:pt x="18090" y="34735"/>
                  </a:lnTo>
                  <a:lnTo>
                    <a:pt x="18370" y="35798"/>
                  </a:lnTo>
                  <a:lnTo>
                    <a:pt x="18671" y="36801"/>
                  </a:lnTo>
                  <a:lnTo>
                    <a:pt x="18972" y="37784"/>
                  </a:lnTo>
                  <a:lnTo>
                    <a:pt x="19273" y="38726"/>
                  </a:lnTo>
                  <a:lnTo>
                    <a:pt x="19594" y="39609"/>
                  </a:lnTo>
                  <a:lnTo>
                    <a:pt x="19935" y="40411"/>
                  </a:lnTo>
                  <a:lnTo>
                    <a:pt x="20276" y="41173"/>
                  </a:lnTo>
                  <a:lnTo>
                    <a:pt x="20616" y="41855"/>
                  </a:lnTo>
                  <a:lnTo>
                    <a:pt x="20797" y="42156"/>
                  </a:lnTo>
                  <a:lnTo>
                    <a:pt x="20977" y="42436"/>
                  </a:lnTo>
                  <a:lnTo>
                    <a:pt x="21158" y="42697"/>
                  </a:lnTo>
                  <a:lnTo>
                    <a:pt x="21358" y="42938"/>
                  </a:lnTo>
                  <a:lnTo>
                    <a:pt x="21539" y="43158"/>
                  </a:lnTo>
                  <a:lnTo>
                    <a:pt x="21739" y="43339"/>
                  </a:lnTo>
                  <a:lnTo>
                    <a:pt x="21920" y="43519"/>
                  </a:lnTo>
                  <a:lnTo>
                    <a:pt x="22121" y="43640"/>
                  </a:lnTo>
                  <a:lnTo>
                    <a:pt x="22562" y="43880"/>
                  </a:lnTo>
                  <a:lnTo>
                    <a:pt x="23043" y="44101"/>
                  </a:lnTo>
                  <a:lnTo>
                    <a:pt x="23585" y="44301"/>
                  </a:lnTo>
                  <a:lnTo>
                    <a:pt x="24166" y="44502"/>
                  </a:lnTo>
                  <a:lnTo>
                    <a:pt x="24808" y="44682"/>
                  </a:lnTo>
                  <a:lnTo>
                    <a:pt x="25510" y="44843"/>
                  </a:lnTo>
                  <a:lnTo>
                    <a:pt x="26232" y="45003"/>
                  </a:lnTo>
                  <a:lnTo>
                    <a:pt x="26994" y="45144"/>
                  </a:lnTo>
                  <a:lnTo>
                    <a:pt x="27776" y="45284"/>
                  </a:lnTo>
                  <a:lnTo>
                    <a:pt x="28598" y="45404"/>
                  </a:lnTo>
                  <a:lnTo>
                    <a:pt x="29460" y="45505"/>
                  </a:lnTo>
                  <a:lnTo>
                    <a:pt x="30323" y="45605"/>
                  </a:lnTo>
                  <a:lnTo>
                    <a:pt x="32108" y="45785"/>
                  </a:lnTo>
                  <a:lnTo>
                    <a:pt x="33913" y="45926"/>
                  </a:lnTo>
                  <a:lnTo>
                    <a:pt x="35717" y="46026"/>
                  </a:lnTo>
                  <a:lnTo>
                    <a:pt x="37502" y="46106"/>
                  </a:lnTo>
                  <a:lnTo>
                    <a:pt x="39227" y="46167"/>
                  </a:lnTo>
                  <a:lnTo>
                    <a:pt x="40851" y="46207"/>
                  </a:lnTo>
                  <a:lnTo>
                    <a:pt x="43719" y="46247"/>
                  </a:lnTo>
                  <a:lnTo>
                    <a:pt x="48051" y="46247"/>
                  </a:lnTo>
                  <a:lnTo>
                    <a:pt x="49455" y="46227"/>
                  </a:lnTo>
                  <a:lnTo>
                    <a:pt x="51039" y="46207"/>
                  </a:lnTo>
                  <a:lnTo>
                    <a:pt x="52724" y="46146"/>
                  </a:lnTo>
                  <a:lnTo>
                    <a:pt x="54488" y="46046"/>
                  </a:lnTo>
                  <a:lnTo>
                    <a:pt x="56313" y="45926"/>
                  </a:lnTo>
                  <a:lnTo>
                    <a:pt x="57216" y="45826"/>
                  </a:lnTo>
                  <a:lnTo>
                    <a:pt x="58138" y="45745"/>
                  </a:lnTo>
                  <a:lnTo>
                    <a:pt x="58921" y="45645"/>
                  </a:lnTo>
                  <a:lnTo>
                    <a:pt x="59703" y="45545"/>
                  </a:lnTo>
                  <a:lnTo>
                    <a:pt x="60485" y="45425"/>
                  </a:lnTo>
                  <a:lnTo>
                    <a:pt x="61247" y="45284"/>
                  </a:lnTo>
                  <a:lnTo>
                    <a:pt x="61989" y="45144"/>
                  </a:lnTo>
                  <a:lnTo>
                    <a:pt x="62711" y="44983"/>
                  </a:lnTo>
                  <a:lnTo>
                    <a:pt x="63393" y="44803"/>
                  </a:lnTo>
                  <a:lnTo>
                    <a:pt x="64075" y="44622"/>
                  </a:lnTo>
                  <a:lnTo>
                    <a:pt x="64716" y="44422"/>
                  </a:lnTo>
                  <a:lnTo>
                    <a:pt x="65338" y="44201"/>
                  </a:lnTo>
                  <a:lnTo>
                    <a:pt x="65920" y="43961"/>
                  </a:lnTo>
                  <a:lnTo>
                    <a:pt x="66461" y="43720"/>
                  </a:lnTo>
                  <a:lnTo>
                    <a:pt x="66962" y="43439"/>
                  </a:lnTo>
                  <a:lnTo>
                    <a:pt x="67424" y="43158"/>
                  </a:lnTo>
                  <a:lnTo>
                    <a:pt x="67845" y="42837"/>
                  </a:lnTo>
                  <a:lnTo>
                    <a:pt x="68025" y="42677"/>
                  </a:lnTo>
                  <a:lnTo>
                    <a:pt x="68206" y="42517"/>
                  </a:lnTo>
                  <a:lnTo>
                    <a:pt x="68386" y="42316"/>
                  </a:lnTo>
                  <a:lnTo>
                    <a:pt x="68567" y="42116"/>
                  </a:lnTo>
                  <a:lnTo>
                    <a:pt x="68747" y="41875"/>
                  </a:lnTo>
                  <a:lnTo>
                    <a:pt x="68908" y="41634"/>
                  </a:lnTo>
                  <a:lnTo>
                    <a:pt x="69249" y="41093"/>
                  </a:lnTo>
                  <a:lnTo>
                    <a:pt x="69549" y="40491"/>
                  </a:lnTo>
                  <a:lnTo>
                    <a:pt x="69850" y="39829"/>
                  </a:lnTo>
                  <a:lnTo>
                    <a:pt x="70131" y="39107"/>
                  </a:lnTo>
                  <a:lnTo>
                    <a:pt x="70392" y="38365"/>
                  </a:lnTo>
                  <a:lnTo>
                    <a:pt x="70652" y="37563"/>
                  </a:lnTo>
                  <a:lnTo>
                    <a:pt x="70873" y="36721"/>
                  </a:lnTo>
                  <a:lnTo>
                    <a:pt x="71074" y="35858"/>
                  </a:lnTo>
                  <a:lnTo>
                    <a:pt x="71254" y="34956"/>
                  </a:lnTo>
                  <a:lnTo>
                    <a:pt x="71435" y="34054"/>
                  </a:lnTo>
                  <a:lnTo>
                    <a:pt x="71575" y="33131"/>
                  </a:lnTo>
                  <a:lnTo>
                    <a:pt x="71695" y="32189"/>
                  </a:lnTo>
                  <a:lnTo>
                    <a:pt x="71775" y="31246"/>
                  </a:lnTo>
                  <a:lnTo>
                    <a:pt x="71856" y="30303"/>
                  </a:lnTo>
                  <a:lnTo>
                    <a:pt x="71896" y="29361"/>
                  </a:lnTo>
                  <a:lnTo>
                    <a:pt x="71916" y="28418"/>
                  </a:lnTo>
                  <a:lnTo>
                    <a:pt x="71916" y="27516"/>
                  </a:lnTo>
                  <a:lnTo>
                    <a:pt x="71876" y="26613"/>
                  </a:lnTo>
                  <a:lnTo>
                    <a:pt x="71816" y="25751"/>
                  </a:lnTo>
                  <a:lnTo>
                    <a:pt x="71715" y="24909"/>
                  </a:lnTo>
                  <a:lnTo>
                    <a:pt x="71595" y="24107"/>
                  </a:lnTo>
                  <a:lnTo>
                    <a:pt x="71435" y="23344"/>
                  </a:lnTo>
                  <a:lnTo>
                    <a:pt x="71254" y="22622"/>
                  </a:lnTo>
                  <a:lnTo>
                    <a:pt x="71033" y="21961"/>
                  </a:lnTo>
                  <a:lnTo>
                    <a:pt x="70913" y="21640"/>
                  </a:lnTo>
                  <a:lnTo>
                    <a:pt x="70793" y="21339"/>
                  </a:lnTo>
                  <a:lnTo>
                    <a:pt x="70652" y="21058"/>
                  </a:lnTo>
                  <a:lnTo>
                    <a:pt x="70512" y="20798"/>
                  </a:lnTo>
                  <a:lnTo>
                    <a:pt x="70352" y="20537"/>
                  </a:lnTo>
                  <a:lnTo>
                    <a:pt x="70191" y="20316"/>
                  </a:lnTo>
                  <a:lnTo>
                    <a:pt x="70011" y="20096"/>
                  </a:lnTo>
                  <a:lnTo>
                    <a:pt x="69830" y="19895"/>
                  </a:lnTo>
                  <a:lnTo>
                    <a:pt x="69650" y="19715"/>
                  </a:lnTo>
                  <a:lnTo>
                    <a:pt x="69449" y="19574"/>
                  </a:lnTo>
                  <a:lnTo>
                    <a:pt x="69229" y="19434"/>
                  </a:lnTo>
                  <a:lnTo>
                    <a:pt x="69028" y="19313"/>
                  </a:lnTo>
                  <a:lnTo>
                    <a:pt x="68587" y="19133"/>
                  </a:lnTo>
                  <a:lnTo>
                    <a:pt x="68105" y="18953"/>
                  </a:lnTo>
                  <a:lnTo>
                    <a:pt x="67584" y="18792"/>
                  </a:lnTo>
                  <a:lnTo>
                    <a:pt x="67002" y="18632"/>
                  </a:lnTo>
                  <a:lnTo>
                    <a:pt x="66381" y="18491"/>
                  </a:lnTo>
                  <a:lnTo>
                    <a:pt x="65739" y="18371"/>
                  </a:lnTo>
                  <a:lnTo>
                    <a:pt x="65057" y="18251"/>
                  </a:lnTo>
                  <a:lnTo>
                    <a:pt x="64335" y="18150"/>
                  </a:lnTo>
                  <a:lnTo>
                    <a:pt x="63573" y="18050"/>
                  </a:lnTo>
                  <a:lnTo>
                    <a:pt x="62791" y="17950"/>
                  </a:lnTo>
                  <a:lnTo>
                    <a:pt x="61127" y="17809"/>
                  </a:lnTo>
                  <a:lnTo>
                    <a:pt x="59382" y="17689"/>
                  </a:lnTo>
                  <a:lnTo>
                    <a:pt x="57577" y="17609"/>
                  </a:lnTo>
                  <a:lnTo>
                    <a:pt x="56554" y="17569"/>
                  </a:lnTo>
                  <a:lnTo>
                    <a:pt x="55511" y="17549"/>
                  </a:lnTo>
                  <a:lnTo>
                    <a:pt x="53486" y="17509"/>
                  </a:lnTo>
                  <a:lnTo>
                    <a:pt x="49375" y="17509"/>
                  </a:lnTo>
                  <a:lnTo>
                    <a:pt x="47329" y="17529"/>
                  </a:lnTo>
                  <a:lnTo>
                    <a:pt x="43418" y="17609"/>
                  </a:lnTo>
                  <a:lnTo>
                    <a:pt x="39809" y="17709"/>
                  </a:lnTo>
                  <a:lnTo>
                    <a:pt x="38124" y="17749"/>
                  </a:lnTo>
                  <a:lnTo>
                    <a:pt x="37743" y="17749"/>
                  </a:lnTo>
                  <a:lnTo>
                    <a:pt x="36480" y="17789"/>
                  </a:lnTo>
                  <a:lnTo>
                    <a:pt x="34875" y="17809"/>
                  </a:lnTo>
                  <a:lnTo>
                    <a:pt x="33592" y="17809"/>
                  </a:lnTo>
                  <a:lnTo>
                    <a:pt x="33090" y="17789"/>
                  </a:lnTo>
                  <a:lnTo>
                    <a:pt x="32689" y="17769"/>
                  </a:lnTo>
                  <a:lnTo>
                    <a:pt x="32388" y="17729"/>
                  </a:lnTo>
                  <a:lnTo>
                    <a:pt x="32188" y="17689"/>
                  </a:lnTo>
                  <a:lnTo>
                    <a:pt x="32027" y="17609"/>
                  </a:lnTo>
                  <a:lnTo>
                    <a:pt x="31847" y="17448"/>
                  </a:lnTo>
                  <a:lnTo>
                    <a:pt x="31626" y="17228"/>
                  </a:lnTo>
                  <a:lnTo>
                    <a:pt x="31366" y="16967"/>
                  </a:lnTo>
                  <a:lnTo>
                    <a:pt x="31105" y="16626"/>
                  </a:lnTo>
                  <a:lnTo>
                    <a:pt x="30804" y="16265"/>
                  </a:lnTo>
                  <a:lnTo>
                    <a:pt x="30122" y="15363"/>
                  </a:lnTo>
                  <a:lnTo>
                    <a:pt x="29380" y="14320"/>
                  </a:lnTo>
                  <a:lnTo>
                    <a:pt x="28538" y="13137"/>
                  </a:lnTo>
                  <a:lnTo>
                    <a:pt x="26693" y="10530"/>
                  </a:lnTo>
                  <a:lnTo>
                    <a:pt x="25710" y="9146"/>
                  </a:lnTo>
                  <a:lnTo>
                    <a:pt x="24688" y="7762"/>
                  </a:lnTo>
                  <a:lnTo>
                    <a:pt x="23645" y="6398"/>
                  </a:lnTo>
                  <a:lnTo>
                    <a:pt x="22602" y="5095"/>
                  </a:lnTo>
                  <a:lnTo>
                    <a:pt x="22080" y="4473"/>
                  </a:lnTo>
                  <a:lnTo>
                    <a:pt x="21559" y="3871"/>
                  </a:lnTo>
                  <a:lnTo>
                    <a:pt x="21038" y="3310"/>
                  </a:lnTo>
                  <a:lnTo>
                    <a:pt x="20536" y="2768"/>
                  </a:lnTo>
                  <a:lnTo>
                    <a:pt x="20015" y="2267"/>
                  </a:lnTo>
                  <a:lnTo>
                    <a:pt x="19534" y="1806"/>
                  </a:lnTo>
                  <a:lnTo>
                    <a:pt x="19032" y="1385"/>
                  </a:lnTo>
                  <a:lnTo>
                    <a:pt x="18551" y="1024"/>
                  </a:lnTo>
                  <a:lnTo>
                    <a:pt x="18250" y="803"/>
                  </a:lnTo>
                  <a:lnTo>
                    <a:pt x="17969" y="623"/>
                  </a:lnTo>
                  <a:lnTo>
                    <a:pt x="17688" y="462"/>
                  </a:lnTo>
                  <a:lnTo>
                    <a:pt x="17408" y="322"/>
                  </a:lnTo>
                  <a:lnTo>
                    <a:pt x="17127" y="202"/>
                  </a:lnTo>
                  <a:lnTo>
                    <a:pt x="16866" y="121"/>
                  </a:lnTo>
                  <a:lnTo>
                    <a:pt x="16606" y="41"/>
                  </a:lnTo>
                  <a:lnTo>
                    <a:pt x="1634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8256675" y="3979700"/>
              <a:ext cx="1797900" cy="1156175"/>
            </a:xfrm>
            <a:custGeom>
              <a:avLst/>
              <a:gdLst/>
              <a:ahLst/>
              <a:cxnLst/>
              <a:rect l="l" t="t" r="r" b="b"/>
              <a:pathLst>
                <a:path w="71916" h="46247" fill="none" extrusionOk="0">
                  <a:moveTo>
                    <a:pt x="68206" y="42517"/>
                  </a:moveTo>
                  <a:lnTo>
                    <a:pt x="68206" y="42517"/>
                  </a:lnTo>
                  <a:lnTo>
                    <a:pt x="68025" y="42677"/>
                  </a:lnTo>
                  <a:lnTo>
                    <a:pt x="67845" y="42837"/>
                  </a:lnTo>
                  <a:lnTo>
                    <a:pt x="67424" y="43158"/>
                  </a:lnTo>
                  <a:lnTo>
                    <a:pt x="66962" y="43439"/>
                  </a:lnTo>
                  <a:lnTo>
                    <a:pt x="66461" y="43720"/>
                  </a:lnTo>
                  <a:lnTo>
                    <a:pt x="65920" y="43961"/>
                  </a:lnTo>
                  <a:lnTo>
                    <a:pt x="65338" y="44201"/>
                  </a:lnTo>
                  <a:lnTo>
                    <a:pt x="64716" y="44422"/>
                  </a:lnTo>
                  <a:lnTo>
                    <a:pt x="64075" y="44622"/>
                  </a:lnTo>
                  <a:lnTo>
                    <a:pt x="63393" y="44803"/>
                  </a:lnTo>
                  <a:lnTo>
                    <a:pt x="62711" y="44983"/>
                  </a:lnTo>
                  <a:lnTo>
                    <a:pt x="61989" y="45144"/>
                  </a:lnTo>
                  <a:lnTo>
                    <a:pt x="61247" y="45284"/>
                  </a:lnTo>
                  <a:lnTo>
                    <a:pt x="60485" y="45425"/>
                  </a:lnTo>
                  <a:lnTo>
                    <a:pt x="59703" y="45545"/>
                  </a:lnTo>
                  <a:lnTo>
                    <a:pt x="58921" y="45645"/>
                  </a:lnTo>
                  <a:lnTo>
                    <a:pt x="58138" y="45745"/>
                  </a:lnTo>
                  <a:lnTo>
                    <a:pt x="58138" y="45745"/>
                  </a:lnTo>
                  <a:lnTo>
                    <a:pt x="57216" y="45826"/>
                  </a:lnTo>
                  <a:lnTo>
                    <a:pt x="56313" y="45926"/>
                  </a:lnTo>
                  <a:lnTo>
                    <a:pt x="54488" y="46046"/>
                  </a:lnTo>
                  <a:lnTo>
                    <a:pt x="52724" y="46146"/>
                  </a:lnTo>
                  <a:lnTo>
                    <a:pt x="51039" y="46207"/>
                  </a:lnTo>
                  <a:lnTo>
                    <a:pt x="49455" y="46227"/>
                  </a:lnTo>
                  <a:lnTo>
                    <a:pt x="48051" y="46247"/>
                  </a:lnTo>
                  <a:lnTo>
                    <a:pt x="45825" y="46247"/>
                  </a:lnTo>
                  <a:lnTo>
                    <a:pt x="45825" y="46247"/>
                  </a:lnTo>
                  <a:lnTo>
                    <a:pt x="43719" y="46247"/>
                  </a:lnTo>
                  <a:lnTo>
                    <a:pt x="40851" y="46207"/>
                  </a:lnTo>
                  <a:lnTo>
                    <a:pt x="39227" y="46167"/>
                  </a:lnTo>
                  <a:lnTo>
                    <a:pt x="37502" y="46106"/>
                  </a:lnTo>
                  <a:lnTo>
                    <a:pt x="35717" y="46026"/>
                  </a:lnTo>
                  <a:lnTo>
                    <a:pt x="33913" y="45926"/>
                  </a:lnTo>
                  <a:lnTo>
                    <a:pt x="32108" y="45785"/>
                  </a:lnTo>
                  <a:lnTo>
                    <a:pt x="30323" y="45605"/>
                  </a:lnTo>
                  <a:lnTo>
                    <a:pt x="29460" y="45505"/>
                  </a:lnTo>
                  <a:lnTo>
                    <a:pt x="28598" y="45404"/>
                  </a:lnTo>
                  <a:lnTo>
                    <a:pt x="27776" y="45284"/>
                  </a:lnTo>
                  <a:lnTo>
                    <a:pt x="26994" y="45144"/>
                  </a:lnTo>
                  <a:lnTo>
                    <a:pt x="26232" y="45003"/>
                  </a:lnTo>
                  <a:lnTo>
                    <a:pt x="25510" y="44843"/>
                  </a:lnTo>
                  <a:lnTo>
                    <a:pt x="24808" y="44682"/>
                  </a:lnTo>
                  <a:lnTo>
                    <a:pt x="24166" y="44502"/>
                  </a:lnTo>
                  <a:lnTo>
                    <a:pt x="23585" y="44301"/>
                  </a:lnTo>
                  <a:lnTo>
                    <a:pt x="23043" y="44101"/>
                  </a:lnTo>
                  <a:lnTo>
                    <a:pt x="22562" y="43880"/>
                  </a:lnTo>
                  <a:lnTo>
                    <a:pt x="22121" y="43640"/>
                  </a:lnTo>
                  <a:lnTo>
                    <a:pt x="22121" y="43640"/>
                  </a:lnTo>
                  <a:lnTo>
                    <a:pt x="21920" y="43519"/>
                  </a:lnTo>
                  <a:lnTo>
                    <a:pt x="21739" y="43339"/>
                  </a:lnTo>
                  <a:lnTo>
                    <a:pt x="21539" y="43158"/>
                  </a:lnTo>
                  <a:lnTo>
                    <a:pt x="21358" y="42938"/>
                  </a:lnTo>
                  <a:lnTo>
                    <a:pt x="21158" y="42697"/>
                  </a:lnTo>
                  <a:lnTo>
                    <a:pt x="20977" y="42436"/>
                  </a:lnTo>
                  <a:lnTo>
                    <a:pt x="20797" y="42156"/>
                  </a:lnTo>
                  <a:lnTo>
                    <a:pt x="20616" y="41855"/>
                  </a:lnTo>
                  <a:lnTo>
                    <a:pt x="20276" y="41173"/>
                  </a:lnTo>
                  <a:lnTo>
                    <a:pt x="19935" y="40411"/>
                  </a:lnTo>
                  <a:lnTo>
                    <a:pt x="19594" y="39609"/>
                  </a:lnTo>
                  <a:lnTo>
                    <a:pt x="19273" y="38726"/>
                  </a:lnTo>
                  <a:lnTo>
                    <a:pt x="18972" y="37784"/>
                  </a:lnTo>
                  <a:lnTo>
                    <a:pt x="18671" y="36801"/>
                  </a:lnTo>
                  <a:lnTo>
                    <a:pt x="18370" y="35798"/>
                  </a:lnTo>
                  <a:lnTo>
                    <a:pt x="18090" y="34735"/>
                  </a:lnTo>
                  <a:lnTo>
                    <a:pt x="17829" y="33673"/>
                  </a:lnTo>
                  <a:lnTo>
                    <a:pt x="17568" y="32590"/>
                  </a:lnTo>
                  <a:lnTo>
                    <a:pt x="17067" y="30404"/>
                  </a:lnTo>
                  <a:lnTo>
                    <a:pt x="16626" y="28238"/>
                  </a:lnTo>
                  <a:lnTo>
                    <a:pt x="16245" y="26172"/>
                  </a:lnTo>
                  <a:lnTo>
                    <a:pt x="15583" y="22542"/>
                  </a:lnTo>
                  <a:lnTo>
                    <a:pt x="15322" y="21098"/>
                  </a:lnTo>
                  <a:lnTo>
                    <a:pt x="15101" y="19975"/>
                  </a:lnTo>
                  <a:lnTo>
                    <a:pt x="14941" y="19253"/>
                  </a:lnTo>
                  <a:lnTo>
                    <a:pt x="14881" y="19053"/>
                  </a:lnTo>
                  <a:lnTo>
                    <a:pt x="14841" y="19013"/>
                  </a:lnTo>
                  <a:lnTo>
                    <a:pt x="14821" y="18993"/>
                  </a:lnTo>
                  <a:lnTo>
                    <a:pt x="14821" y="18993"/>
                  </a:lnTo>
                  <a:lnTo>
                    <a:pt x="14680" y="18973"/>
                  </a:lnTo>
                  <a:lnTo>
                    <a:pt x="14400" y="18993"/>
                  </a:lnTo>
                  <a:lnTo>
                    <a:pt x="13497" y="19133"/>
                  </a:lnTo>
                  <a:lnTo>
                    <a:pt x="10790" y="19614"/>
                  </a:lnTo>
                  <a:lnTo>
                    <a:pt x="10790" y="19614"/>
                  </a:lnTo>
                  <a:lnTo>
                    <a:pt x="9807" y="19775"/>
                  </a:lnTo>
                  <a:lnTo>
                    <a:pt x="8824" y="19915"/>
                  </a:lnTo>
                  <a:lnTo>
                    <a:pt x="7822" y="20056"/>
                  </a:lnTo>
                  <a:lnTo>
                    <a:pt x="6879" y="20156"/>
                  </a:lnTo>
                  <a:lnTo>
                    <a:pt x="5997" y="20236"/>
                  </a:lnTo>
                  <a:lnTo>
                    <a:pt x="5576" y="20256"/>
                  </a:lnTo>
                  <a:lnTo>
                    <a:pt x="5195" y="20256"/>
                  </a:lnTo>
                  <a:lnTo>
                    <a:pt x="4834" y="20236"/>
                  </a:lnTo>
                  <a:lnTo>
                    <a:pt x="4493" y="20216"/>
                  </a:lnTo>
                  <a:lnTo>
                    <a:pt x="4212" y="20176"/>
                  </a:lnTo>
                  <a:lnTo>
                    <a:pt x="3951" y="20116"/>
                  </a:lnTo>
                  <a:lnTo>
                    <a:pt x="3951" y="20116"/>
                  </a:lnTo>
                  <a:lnTo>
                    <a:pt x="3731" y="20056"/>
                  </a:lnTo>
                  <a:lnTo>
                    <a:pt x="3530" y="19955"/>
                  </a:lnTo>
                  <a:lnTo>
                    <a:pt x="3309" y="19855"/>
                  </a:lnTo>
                  <a:lnTo>
                    <a:pt x="3109" y="19755"/>
                  </a:lnTo>
                  <a:lnTo>
                    <a:pt x="2888" y="19614"/>
                  </a:lnTo>
                  <a:lnTo>
                    <a:pt x="2688" y="19474"/>
                  </a:lnTo>
                  <a:lnTo>
                    <a:pt x="2267" y="19133"/>
                  </a:lnTo>
                  <a:lnTo>
                    <a:pt x="1886" y="18772"/>
                  </a:lnTo>
                  <a:lnTo>
                    <a:pt x="1525" y="18351"/>
                  </a:lnTo>
                  <a:lnTo>
                    <a:pt x="1184" y="17910"/>
                  </a:lnTo>
                  <a:lnTo>
                    <a:pt x="863" y="17428"/>
                  </a:lnTo>
                  <a:lnTo>
                    <a:pt x="602" y="16907"/>
                  </a:lnTo>
                  <a:lnTo>
                    <a:pt x="482" y="16646"/>
                  </a:lnTo>
                  <a:lnTo>
                    <a:pt x="381" y="16386"/>
                  </a:lnTo>
                  <a:lnTo>
                    <a:pt x="281" y="16125"/>
                  </a:lnTo>
                  <a:lnTo>
                    <a:pt x="201" y="15844"/>
                  </a:lnTo>
                  <a:lnTo>
                    <a:pt x="121" y="15583"/>
                  </a:lnTo>
                  <a:lnTo>
                    <a:pt x="81" y="15303"/>
                  </a:lnTo>
                  <a:lnTo>
                    <a:pt x="41" y="15022"/>
                  </a:lnTo>
                  <a:lnTo>
                    <a:pt x="0" y="14761"/>
                  </a:lnTo>
                  <a:lnTo>
                    <a:pt x="0" y="14480"/>
                  </a:lnTo>
                  <a:lnTo>
                    <a:pt x="0" y="14200"/>
                  </a:lnTo>
                  <a:lnTo>
                    <a:pt x="41" y="13939"/>
                  </a:lnTo>
                  <a:lnTo>
                    <a:pt x="81" y="13658"/>
                  </a:lnTo>
                  <a:lnTo>
                    <a:pt x="141" y="13397"/>
                  </a:lnTo>
                  <a:lnTo>
                    <a:pt x="221" y="13137"/>
                  </a:lnTo>
                  <a:lnTo>
                    <a:pt x="221" y="13137"/>
                  </a:lnTo>
                  <a:lnTo>
                    <a:pt x="301" y="12956"/>
                  </a:lnTo>
                  <a:lnTo>
                    <a:pt x="402" y="12776"/>
                  </a:lnTo>
                  <a:lnTo>
                    <a:pt x="522" y="12555"/>
                  </a:lnTo>
                  <a:lnTo>
                    <a:pt x="662" y="12335"/>
                  </a:lnTo>
                  <a:lnTo>
                    <a:pt x="1023" y="11833"/>
                  </a:lnTo>
                  <a:lnTo>
                    <a:pt x="1484" y="11272"/>
                  </a:lnTo>
                  <a:lnTo>
                    <a:pt x="2006" y="10670"/>
                  </a:lnTo>
                  <a:lnTo>
                    <a:pt x="2608" y="10028"/>
                  </a:lnTo>
                  <a:lnTo>
                    <a:pt x="3249" y="9346"/>
                  </a:lnTo>
                  <a:lnTo>
                    <a:pt x="3971" y="8665"/>
                  </a:lnTo>
                  <a:lnTo>
                    <a:pt x="3971" y="8665"/>
                  </a:lnTo>
                  <a:lnTo>
                    <a:pt x="5154" y="7521"/>
                  </a:lnTo>
                  <a:lnTo>
                    <a:pt x="6438" y="6378"/>
                  </a:lnTo>
                  <a:lnTo>
                    <a:pt x="6438" y="6378"/>
                  </a:lnTo>
                  <a:lnTo>
                    <a:pt x="7862" y="5175"/>
                  </a:lnTo>
                  <a:lnTo>
                    <a:pt x="8584" y="4573"/>
                  </a:lnTo>
                  <a:lnTo>
                    <a:pt x="9306" y="4012"/>
                  </a:lnTo>
                  <a:lnTo>
                    <a:pt x="10008" y="3450"/>
                  </a:lnTo>
                  <a:lnTo>
                    <a:pt x="10710" y="2929"/>
                  </a:lnTo>
                  <a:lnTo>
                    <a:pt x="11411" y="2428"/>
                  </a:lnTo>
                  <a:lnTo>
                    <a:pt x="12073" y="1966"/>
                  </a:lnTo>
                  <a:lnTo>
                    <a:pt x="12715" y="1545"/>
                  </a:lnTo>
                  <a:lnTo>
                    <a:pt x="13337" y="1164"/>
                  </a:lnTo>
                  <a:lnTo>
                    <a:pt x="13918" y="823"/>
                  </a:lnTo>
                  <a:lnTo>
                    <a:pt x="14460" y="542"/>
                  </a:lnTo>
                  <a:lnTo>
                    <a:pt x="14941" y="302"/>
                  </a:lnTo>
                  <a:lnTo>
                    <a:pt x="15402" y="141"/>
                  </a:lnTo>
                  <a:lnTo>
                    <a:pt x="15603" y="81"/>
                  </a:lnTo>
                  <a:lnTo>
                    <a:pt x="15783" y="41"/>
                  </a:lnTo>
                  <a:lnTo>
                    <a:pt x="15964" y="1"/>
                  </a:lnTo>
                  <a:lnTo>
                    <a:pt x="16124" y="1"/>
                  </a:lnTo>
                  <a:lnTo>
                    <a:pt x="16124" y="1"/>
                  </a:lnTo>
                  <a:lnTo>
                    <a:pt x="16345" y="1"/>
                  </a:lnTo>
                  <a:lnTo>
                    <a:pt x="16345" y="1"/>
                  </a:lnTo>
                  <a:lnTo>
                    <a:pt x="16606" y="41"/>
                  </a:lnTo>
                  <a:lnTo>
                    <a:pt x="16866" y="121"/>
                  </a:lnTo>
                  <a:lnTo>
                    <a:pt x="17127" y="202"/>
                  </a:lnTo>
                  <a:lnTo>
                    <a:pt x="17408" y="322"/>
                  </a:lnTo>
                  <a:lnTo>
                    <a:pt x="17688" y="462"/>
                  </a:lnTo>
                  <a:lnTo>
                    <a:pt x="17969" y="623"/>
                  </a:lnTo>
                  <a:lnTo>
                    <a:pt x="18250" y="803"/>
                  </a:lnTo>
                  <a:lnTo>
                    <a:pt x="18551" y="1024"/>
                  </a:lnTo>
                  <a:lnTo>
                    <a:pt x="18551" y="1024"/>
                  </a:lnTo>
                  <a:lnTo>
                    <a:pt x="19032" y="1385"/>
                  </a:lnTo>
                  <a:lnTo>
                    <a:pt x="19534" y="1806"/>
                  </a:lnTo>
                  <a:lnTo>
                    <a:pt x="20015" y="2267"/>
                  </a:lnTo>
                  <a:lnTo>
                    <a:pt x="20536" y="2768"/>
                  </a:lnTo>
                  <a:lnTo>
                    <a:pt x="21038" y="3310"/>
                  </a:lnTo>
                  <a:lnTo>
                    <a:pt x="21559" y="3871"/>
                  </a:lnTo>
                  <a:lnTo>
                    <a:pt x="22080" y="4473"/>
                  </a:lnTo>
                  <a:lnTo>
                    <a:pt x="22602" y="5095"/>
                  </a:lnTo>
                  <a:lnTo>
                    <a:pt x="23645" y="6398"/>
                  </a:lnTo>
                  <a:lnTo>
                    <a:pt x="24688" y="7762"/>
                  </a:lnTo>
                  <a:lnTo>
                    <a:pt x="25710" y="9146"/>
                  </a:lnTo>
                  <a:lnTo>
                    <a:pt x="26693" y="10530"/>
                  </a:lnTo>
                  <a:lnTo>
                    <a:pt x="28538" y="13137"/>
                  </a:lnTo>
                  <a:lnTo>
                    <a:pt x="29380" y="14320"/>
                  </a:lnTo>
                  <a:lnTo>
                    <a:pt x="30122" y="15363"/>
                  </a:lnTo>
                  <a:lnTo>
                    <a:pt x="30804" y="16265"/>
                  </a:lnTo>
                  <a:lnTo>
                    <a:pt x="31105" y="16626"/>
                  </a:lnTo>
                  <a:lnTo>
                    <a:pt x="31366" y="16967"/>
                  </a:lnTo>
                  <a:lnTo>
                    <a:pt x="31626" y="17228"/>
                  </a:lnTo>
                  <a:lnTo>
                    <a:pt x="31847" y="17448"/>
                  </a:lnTo>
                  <a:lnTo>
                    <a:pt x="32027" y="17609"/>
                  </a:lnTo>
                  <a:lnTo>
                    <a:pt x="32188" y="17689"/>
                  </a:lnTo>
                  <a:lnTo>
                    <a:pt x="32188" y="17689"/>
                  </a:lnTo>
                  <a:lnTo>
                    <a:pt x="32388" y="17729"/>
                  </a:lnTo>
                  <a:lnTo>
                    <a:pt x="32689" y="17769"/>
                  </a:lnTo>
                  <a:lnTo>
                    <a:pt x="33090" y="17789"/>
                  </a:lnTo>
                  <a:lnTo>
                    <a:pt x="33592" y="17809"/>
                  </a:lnTo>
                  <a:lnTo>
                    <a:pt x="34875" y="17809"/>
                  </a:lnTo>
                  <a:lnTo>
                    <a:pt x="36480" y="17789"/>
                  </a:lnTo>
                  <a:lnTo>
                    <a:pt x="36480" y="17789"/>
                  </a:lnTo>
                  <a:lnTo>
                    <a:pt x="37743" y="17749"/>
                  </a:lnTo>
                  <a:lnTo>
                    <a:pt x="37743" y="17749"/>
                  </a:lnTo>
                  <a:lnTo>
                    <a:pt x="38124" y="17749"/>
                  </a:lnTo>
                  <a:lnTo>
                    <a:pt x="38124" y="17749"/>
                  </a:lnTo>
                  <a:lnTo>
                    <a:pt x="39809" y="17709"/>
                  </a:lnTo>
                  <a:lnTo>
                    <a:pt x="39809" y="17709"/>
                  </a:lnTo>
                  <a:lnTo>
                    <a:pt x="43418" y="17609"/>
                  </a:lnTo>
                  <a:lnTo>
                    <a:pt x="47329" y="17529"/>
                  </a:lnTo>
                  <a:lnTo>
                    <a:pt x="49375" y="17509"/>
                  </a:lnTo>
                  <a:lnTo>
                    <a:pt x="51420" y="17509"/>
                  </a:lnTo>
                  <a:lnTo>
                    <a:pt x="53486" y="17509"/>
                  </a:lnTo>
                  <a:lnTo>
                    <a:pt x="55511" y="17549"/>
                  </a:lnTo>
                  <a:lnTo>
                    <a:pt x="55511" y="17549"/>
                  </a:lnTo>
                  <a:lnTo>
                    <a:pt x="56554" y="17569"/>
                  </a:lnTo>
                  <a:lnTo>
                    <a:pt x="57577" y="17609"/>
                  </a:lnTo>
                  <a:lnTo>
                    <a:pt x="57577" y="17609"/>
                  </a:lnTo>
                  <a:lnTo>
                    <a:pt x="59382" y="17689"/>
                  </a:lnTo>
                  <a:lnTo>
                    <a:pt x="61127" y="17809"/>
                  </a:lnTo>
                  <a:lnTo>
                    <a:pt x="62791" y="17950"/>
                  </a:lnTo>
                  <a:lnTo>
                    <a:pt x="63573" y="18050"/>
                  </a:lnTo>
                  <a:lnTo>
                    <a:pt x="64335" y="18150"/>
                  </a:lnTo>
                  <a:lnTo>
                    <a:pt x="65057" y="18251"/>
                  </a:lnTo>
                  <a:lnTo>
                    <a:pt x="65739" y="18371"/>
                  </a:lnTo>
                  <a:lnTo>
                    <a:pt x="66381" y="18491"/>
                  </a:lnTo>
                  <a:lnTo>
                    <a:pt x="67002" y="18632"/>
                  </a:lnTo>
                  <a:lnTo>
                    <a:pt x="67584" y="18792"/>
                  </a:lnTo>
                  <a:lnTo>
                    <a:pt x="68105" y="18953"/>
                  </a:lnTo>
                  <a:lnTo>
                    <a:pt x="68587" y="19133"/>
                  </a:lnTo>
                  <a:lnTo>
                    <a:pt x="69028" y="19313"/>
                  </a:lnTo>
                  <a:lnTo>
                    <a:pt x="69028" y="19313"/>
                  </a:lnTo>
                  <a:lnTo>
                    <a:pt x="69229" y="19434"/>
                  </a:lnTo>
                  <a:lnTo>
                    <a:pt x="69449" y="19574"/>
                  </a:lnTo>
                  <a:lnTo>
                    <a:pt x="69650" y="19715"/>
                  </a:lnTo>
                  <a:lnTo>
                    <a:pt x="69830" y="19895"/>
                  </a:lnTo>
                  <a:lnTo>
                    <a:pt x="70011" y="20096"/>
                  </a:lnTo>
                  <a:lnTo>
                    <a:pt x="70191" y="20316"/>
                  </a:lnTo>
                  <a:lnTo>
                    <a:pt x="70352" y="20537"/>
                  </a:lnTo>
                  <a:lnTo>
                    <a:pt x="70512" y="20798"/>
                  </a:lnTo>
                  <a:lnTo>
                    <a:pt x="70652" y="21058"/>
                  </a:lnTo>
                  <a:lnTo>
                    <a:pt x="70793" y="21339"/>
                  </a:lnTo>
                  <a:lnTo>
                    <a:pt x="70913" y="21640"/>
                  </a:lnTo>
                  <a:lnTo>
                    <a:pt x="71033" y="21961"/>
                  </a:lnTo>
                  <a:lnTo>
                    <a:pt x="71254" y="22622"/>
                  </a:lnTo>
                  <a:lnTo>
                    <a:pt x="71435" y="23344"/>
                  </a:lnTo>
                  <a:lnTo>
                    <a:pt x="71595" y="24107"/>
                  </a:lnTo>
                  <a:lnTo>
                    <a:pt x="71715" y="24909"/>
                  </a:lnTo>
                  <a:lnTo>
                    <a:pt x="71816" y="25751"/>
                  </a:lnTo>
                  <a:lnTo>
                    <a:pt x="71876" y="26613"/>
                  </a:lnTo>
                  <a:lnTo>
                    <a:pt x="71916" y="27516"/>
                  </a:lnTo>
                  <a:lnTo>
                    <a:pt x="71916" y="28418"/>
                  </a:lnTo>
                  <a:lnTo>
                    <a:pt x="71896" y="29361"/>
                  </a:lnTo>
                  <a:lnTo>
                    <a:pt x="71856" y="30303"/>
                  </a:lnTo>
                  <a:lnTo>
                    <a:pt x="71775" y="31246"/>
                  </a:lnTo>
                  <a:lnTo>
                    <a:pt x="71695" y="32189"/>
                  </a:lnTo>
                  <a:lnTo>
                    <a:pt x="71575" y="33131"/>
                  </a:lnTo>
                  <a:lnTo>
                    <a:pt x="71435" y="34054"/>
                  </a:lnTo>
                  <a:lnTo>
                    <a:pt x="71254" y="34956"/>
                  </a:lnTo>
                  <a:lnTo>
                    <a:pt x="71074" y="35858"/>
                  </a:lnTo>
                  <a:lnTo>
                    <a:pt x="70873" y="36721"/>
                  </a:lnTo>
                  <a:lnTo>
                    <a:pt x="70652" y="37563"/>
                  </a:lnTo>
                  <a:lnTo>
                    <a:pt x="70392" y="38365"/>
                  </a:lnTo>
                  <a:lnTo>
                    <a:pt x="70131" y="39107"/>
                  </a:lnTo>
                  <a:lnTo>
                    <a:pt x="69850" y="39829"/>
                  </a:lnTo>
                  <a:lnTo>
                    <a:pt x="69549" y="40491"/>
                  </a:lnTo>
                  <a:lnTo>
                    <a:pt x="69249" y="41093"/>
                  </a:lnTo>
                  <a:lnTo>
                    <a:pt x="68908" y="41634"/>
                  </a:lnTo>
                  <a:lnTo>
                    <a:pt x="68747" y="41875"/>
                  </a:lnTo>
                  <a:lnTo>
                    <a:pt x="68567" y="42116"/>
                  </a:lnTo>
                  <a:lnTo>
                    <a:pt x="68386" y="42316"/>
                  </a:lnTo>
                  <a:lnTo>
                    <a:pt x="68206" y="425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8256675" y="3979700"/>
              <a:ext cx="1453475" cy="1156175"/>
            </a:xfrm>
            <a:custGeom>
              <a:avLst/>
              <a:gdLst/>
              <a:ahLst/>
              <a:cxnLst/>
              <a:rect l="l" t="t" r="r" b="b"/>
              <a:pathLst>
                <a:path w="58139" h="46247" extrusionOk="0">
                  <a:moveTo>
                    <a:pt x="16064" y="1"/>
                  </a:moveTo>
                  <a:lnTo>
                    <a:pt x="15864" y="21"/>
                  </a:lnTo>
                  <a:lnTo>
                    <a:pt x="15623" y="61"/>
                  </a:lnTo>
                  <a:lnTo>
                    <a:pt x="15362" y="141"/>
                  </a:lnTo>
                  <a:lnTo>
                    <a:pt x="15101" y="242"/>
                  </a:lnTo>
                  <a:lnTo>
                    <a:pt x="14620" y="442"/>
                  </a:lnTo>
                  <a:lnTo>
                    <a:pt x="14099" y="723"/>
                  </a:lnTo>
                  <a:lnTo>
                    <a:pt x="13858" y="964"/>
                  </a:lnTo>
                  <a:lnTo>
                    <a:pt x="13637" y="1224"/>
                  </a:lnTo>
                  <a:lnTo>
                    <a:pt x="13437" y="1485"/>
                  </a:lnTo>
                  <a:lnTo>
                    <a:pt x="13256" y="1726"/>
                  </a:lnTo>
                  <a:lnTo>
                    <a:pt x="12936" y="2227"/>
                  </a:lnTo>
                  <a:lnTo>
                    <a:pt x="12655" y="2708"/>
                  </a:lnTo>
                  <a:lnTo>
                    <a:pt x="13457" y="2067"/>
                  </a:lnTo>
                  <a:lnTo>
                    <a:pt x="14279" y="1465"/>
                  </a:lnTo>
                  <a:lnTo>
                    <a:pt x="15142" y="903"/>
                  </a:lnTo>
                  <a:lnTo>
                    <a:pt x="16004" y="382"/>
                  </a:lnTo>
                  <a:lnTo>
                    <a:pt x="16104" y="422"/>
                  </a:lnTo>
                  <a:lnTo>
                    <a:pt x="16204" y="442"/>
                  </a:lnTo>
                  <a:lnTo>
                    <a:pt x="16285" y="442"/>
                  </a:lnTo>
                  <a:lnTo>
                    <a:pt x="16365" y="402"/>
                  </a:lnTo>
                  <a:lnTo>
                    <a:pt x="16405" y="342"/>
                  </a:lnTo>
                  <a:lnTo>
                    <a:pt x="16445" y="262"/>
                  </a:lnTo>
                  <a:lnTo>
                    <a:pt x="16465" y="202"/>
                  </a:lnTo>
                  <a:lnTo>
                    <a:pt x="16465" y="121"/>
                  </a:lnTo>
                  <a:lnTo>
                    <a:pt x="16425" y="61"/>
                  </a:lnTo>
                  <a:lnTo>
                    <a:pt x="16345" y="1"/>
                  </a:lnTo>
                  <a:close/>
                  <a:moveTo>
                    <a:pt x="7601" y="8885"/>
                  </a:moveTo>
                  <a:lnTo>
                    <a:pt x="7421" y="8985"/>
                  </a:lnTo>
                  <a:lnTo>
                    <a:pt x="7140" y="9126"/>
                  </a:lnTo>
                  <a:lnTo>
                    <a:pt x="6859" y="9246"/>
                  </a:lnTo>
                  <a:lnTo>
                    <a:pt x="6298" y="9447"/>
                  </a:lnTo>
                  <a:lnTo>
                    <a:pt x="5736" y="9607"/>
                  </a:lnTo>
                  <a:lnTo>
                    <a:pt x="5174" y="9707"/>
                  </a:lnTo>
                  <a:lnTo>
                    <a:pt x="6578" y="11412"/>
                  </a:lnTo>
                  <a:lnTo>
                    <a:pt x="6699" y="10991"/>
                  </a:lnTo>
                  <a:lnTo>
                    <a:pt x="6839" y="10590"/>
                  </a:lnTo>
                  <a:lnTo>
                    <a:pt x="7020" y="10169"/>
                  </a:lnTo>
                  <a:lnTo>
                    <a:pt x="7200" y="9727"/>
                  </a:lnTo>
                  <a:lnTo>
                    <a:pt x="7401" y="9306"/>
                  </a:lnTo>
                  <a:lnTo>
                    <a:pt x="7601" y="8885"/>
                  </a:lnTo>
                  <a:close/>
                  <a:moveTo>
                    <a:pt x="2608" y="10028"/>
                  </a:moveTo>
                  <a:lnTo>
                    <a:pt x="2146" y="10510"/>
                  </a:lnTo>
                  <a:lnTo>
                    <a:pt x="1725" y="10971"/>
                  </a:lnTo>
                  <a:lnTo>
                    <a:pt x="1364" y="11412"/>
                  </a:lnTo>
                  <a:lnTo>
                    <a:pt x="1023" y="11833"/>
                  </a:lnTo>
                  <a:lnTo>
                    <a:pt x="742" y="12214"/>
                  </a:lnTo>
                  <a:lnTo>
                    <a:pt x="522" y="12555"/>
                  </a:lnTo>
                  <a:lnTo>
                    <a:pt x="341" y="12876"/>
                  </a:lnTo>
                  <a:lnTo>
                    <a:pt x="221" y="13137"/>
                  </a:lnTo>
                  <a:lnTo>
                    <a:pt x="121" y="13458"/>
                  </a:lnTo>
                  <a:lnTo>
                    <a:pt x="61" y="13798"/>
                  </a:lnTo>
                  <a:lnTo>
                    <a:pt x="20" y="14139"/>
                  </a:lnTo>
                  <a:lnTo>
                    <a:pt x="0" y="14460"/>
                  </a:lnTo>
                  <a:lnTo>
                    <a:pt x="20" y="14942"/>
                  </a:lnTo>
                  <a:lnTo>
                    <a:pt x="101" y="15403"/>
                  </a:lnTo>
                  <a:lnTo>
                    <a:pt x="201" y="15864"/>
                  </a:lnTo>
                  <a:lnTo>
                    <a:pt x="341" y="16325"/>
                  </a:lnTo>
                  <a:lnTo>
                    <a:pt x="522" y="16767"/>
                  </a:lnTo>
                  <a:lnTo>
                    <a:pt x="742" y="17188"/>
                  </a:lnTo>
                  <a:lnTo>
                    <a:pt x="983" y="17609"/>
                  </a:lnTo>
                  <a:lnTo>
                    <a:pt x="1264" y="18010"/>
                  </a:lnTo>
                  <a:lnTo>
                    <a:pt x="1545" y="18391"/>
                  </a:lnTo>
                  <a:lnTo>
                    <a:pt x="1866" y="18732"/>
                  </a:lnTo>
                  <a:lnTo>
                    <a:pt x="2186" y="19053"/>
                  </a:lnTo>
                  <a:lnTo>
                    <a:pt x="2527" y="19354"/>
                  </a:lnTo>
                  <a:lnTo>
                    <a:pt x="2868" y="19614"/>
                  </a:lnTo>
                  <a:lnTo>
                    <a:pt x="3229" y="19815"/>
                  </a:lnTo>
                  <a:lnTo>
                    <a:pt x="3590" y="19995"/>
                  </a:lnTo>
                  <a:lnTo>
                    <a:pt x="3951" y="20116"/>
                  </a:lnTo>
                  <a:lnTo>
                    <a:pt x="4212" y="20176"/>
                  </a:lnTo>
                  <a:lnTo>
                    <a:pt x="4533" y="20216"/>
                  </a:lnTo>
                  <a:lnTo>
                    <a:pt x="4874" y="20236"/>
                  </a:lnTo>
                  <a:lnTo>
                    <a:pt x="5255" y="20256"/>
                  </a:lnTo>
                  <a:lnTo>
                    <a:pt x="5836" y="20236"/>
                  </a:lnTo>
                  <a:lnTo>
                    <a:pt x="6478" y="20196"/>
                  </a:lnTo>
                  <a:lnTo>
                    <a:pt x="7160" y="20136"/>
                  </a:lnTo>
                  <a:lnTo>
                    <a:pt x="7882" y="20056"/>
                  </a:lnTo>
                  <a:lnTo>
                    <a:pt x="9326" y="19855"/>
                  </a:lnTo>
                  <a:lnTo>
                    <a:pt x="10790" y="19614"/>
                  </a:lnTo>
                  <a:lnTo>
                    <a:pt x="11010" y="19574"/>
                  </a:lnTo>
                  <a:lnTo>
                    <a:pt x="10930" y="19554"/>
                  </a:lnTo>
                  <a:lnTo>
                    <a:pt x="10850" y="19474"/>
                  </a:lnTo>
                  <a:lnTo>
                    <a:pt x="10589" y="19233"/>
                  </a:lnTo>
                  <a:lnTo>
                    <a:pt x="10228" y="18892"/>
                  </a:lnTo>
                  <a:lnTo>
                    <a:pt x="9807" y="18431"/>
                  </a:lnTo>
                  <a:lnTo>
                    <a:pt x="8744" y="17248"/>
                  </a:lnTo>
                  <a:lnTo>
                    <a:pt x="7521" y="15844"/>
                  </a:lnTo>
                  <a:lnTo>
                    <a:pt x="7320" y="15664"/>
                  </a:lnTo>
                  <a:lnTo>
                    <a:pt x="7140" y="15483"/>
                  </a:lnTo>
                  <a:lnTo>
                    <a:pt x="6979" y="15262"/>
                  </a:lnTo>
                  <a:lnTo>
                    <a:pt x="6839" y="15042"/>
                  </a:lnTo>
                  <a:lnTo>
                    <a:pt x="5275" y="13217"/>
                  </a:lnTo>
                  <a:lnTo>
                    <a:pt x="3931" y="11613"/>
                  </a:lnTo>
                  <a:lnTo>
                    <a:pt x="2608" y="10028"/>
                  </a:lnTo>
                  <a:close/>
                  <a:moveTo>
                    <a:pt x="17428" y="15523"/>
                  </a:moveTo>
                  <a:lnTo>
                    <a:pt x="16646" y="15744"/>
                  </a:lnTo>
                  <a:lnTo>
                    <a:pt x="15843" y="15944"/>
                  </a:lnTo>
                  <a:lnTo>
                    <a:pt x="15041" y="16125"/>
                  </a:lnTo>
                  <a:lnTo>
                    <a:pt x="14199" y="16305"/>
                  </a:lnTo>
                  <a:lnTo>
                    <a:pt x="13377" y="16446"/>
                  </a:lnTo>
                  <a:lnTo>
                    <a:pt x="12534" y="16566"/>
                  </a:lnTo>
                  <a:lnTo>
                    <a:pt x="11692" y="16646"/>
                  </a:lnTo>
                  <a:lnTo>
                    <a:pt x="11271" y="16666"/>
                  </a:lnTo>
                  <a:lnTo>
                    <a:pt x="10870" y="16666"/>
                  </a:lnTo>
                  <a:lnTo>
                    <a:pt x="12314" y="18451"/>
                  </a:lnTo>
                  <a:lnTo>
                    <a:pt x="12735" y="19013"/>
                  </a:lnTo>
                  <a:lnTo>
                    <a:pt x="12916" y="19233"/>
                  </a:lnTo>
                  <a:lnTo>
                    <a:pt x="14059" y="19053"/>
                  </a:lnTo>
                  <a:lnTo>
                    <a:pt x="14460" y="18993"/>
                  </a:lnTo>
                  <a:lnTo>
                    <a:pt x="14720" y="18973"/>
                  </a:lnTo>
                  <a:lnTo>
                    <a:pt x="14821" y="18993"/>
                  </a:lnTo>
                  <a:lnTo>
                    <a:pt x="14841" y="19013"/>
                  </a:lnTo>
                  <a:lnTo>
                    <a:pt x="14881" y="19053"/>
                  </a:lnTo>
                  <a:lnTo>
                    <a:pt x="14941" y="19253"/>
                  </a:lnTo>
                  <a:lnTo>
                    <a:pt x="15101" y="19975"/>
                  </a:lnTo>
                  <a:lnTo>
                    <a:pt x="15322" y="21098"/>
                  </a:lnTo>
                  <a:lnTo>
                    <a:pt x="15583" y="22542"/>
                  </a:lnTo>
                  <a:lnTo>
                    <a:pt x="16245" y="26172"/>
                  </a:lnTo>
                  <a:lnTo>
                    <a:pt x="16626" y="28238"/>
                  </a:lnTo>
                  <a:lnTo>
                    <a:pt x="17067" y="30404"/>
                  </a:lnTo>
                  <a:lnTo>
                    <a:pt x="17568" y="32590"/>
                  </a:lnTo>
                  <a:lnTo>
                    <a:pt x="17829" y="33673"/>
                  </a:lnTo>
                  <a:lnTo>
                    <a:pt x="18090" y="34735"/>
                  </a:lnTo>
                  <a:lnTo>
                    <a:pt x="18370" y="35798"/>
                  </a:lnTo>
                  <a:lnTo>
                    <a:pt x="18671" y="36801"/>
                  </a:lnTo>
                  <a:lnTo>
                    <a:pt x="18972" y="37784"/>
                  </a:lnTo>
                  <a:lnTo>
                    <a:pt x="19273" y="38726"/>
                  </a:lnTo>
                  <a:lnTo>
                    <a:pt x="19594" y="39609"/>
                  </a:lnTo>
                  <a:lnTo>
                    <a:pt x="19935" y="40411"/>
                  </a:lnTo>
                  <a:lnTo>
                    <a:pt x="20276" y="41173"/>
                  </a:lnTo>
                  <a:lnTo>
                    <a:pt x="20616" y="41855"/>
                  </a:lnTo>
                  <a:lnTo>
                    <a:pt x="20797" y="42156"/>
                  </a:lnTo>
                  <a:lnTo>
                    <a:pt x="20977" y="42436"/>
                  </a:lnTo>
                  <a:lnTo>
                    <a:pt x="21158" y="42697"/>
                  </a:lnTo>
                  <a:lnTo>
                    <a:pt x="21358" y="42938"/>
                  </a:lnTo>
                  <a:lnTo>
                    <a:pt x="21539" y="43158"/>
                  </a:lnTo>
                  <a:lnTo>
                    <a:pt x="21739" y="43339"/>
                  </a:lnTo>
                  <a:lnTo>
                    <a:pt x="21920" y="43519"/>
                  </a:lnTo>
                  <a:lnTo>
                    <a:pt x="22121" y="43640"/>
                  </a:lnTo>
                  <a:lnTo>
                    <a:pt x="22562" y="43880"/>
                  </a:lnTo>
                  <a:lnTo>
                    <a:pt x="23043" y="44101"/>
                  </a:lnTo>
                  <a:lnTo>
                    <a:pt x="23585" y="44301"/>
                  </a:lnTo>
                  <a:lnTo>
                    <a:pt x="24166" y="44502"/>
                  </a:lnTo>
                  <a:lnTo>
                    <a:pt x="24808" y="44682"/>
                  </a:lnTo>
                  <a:lnTo>
                    <a:pt x="25510" y="44843"/>
                  </a:lnTo>
                  <a:lnTo>
                    <a:pt x="26232" y="45003"/>
                  </a:lnTo>
                  <a:lnTo>
                    <a:pt x="26994" y="45144"/>
                  </a:lnTo>
                  <a:lnTo>
                    <a:pt x="27776" y="45284"/>
                  </a:lnTo>
                  <a:lnTo>
                    <a:pt x="28598" y="45404"/>
                  </a:lnTo>
                  <a:lnTo>
                    <a:pt x="29460" y="45505"/>
                  </a:lnTo>
                  <a:lnTo>
                    <a:pt x="30323" y="45605"/>
                  </a:lnTo>
                  <a:lnTo>
                    <a:pt x="32108" y="45785"/>
                  </a:lnTo>
                  <a:lnTo>
                    <a:pt x="33913" y="45926"/>
                  </a:lnTo>
                  <a:lnTo>
                    <a:pt x="35717" y="46026"/>
                  </a:lnTo>
                  <a:lnTo>
                    <a:pt x="37502" y="46106"/>
                  </a:lnTo>
                  <a:lnTo>
                    <a:pt x="39227" y="46167"/>
                  </a:lnTo>
                  <a:lnTo>
                    <a:pt x="40851" y="46207"/>
                  </a:lnTo>
                  <a:lnTo>
                    <a:pt x="43719" y="46247"/>
                  </a:lnTo>
                  <a:lnTo>
                    <a:pt x="47008" y="46247"/>
                  </a:lnTo>
                  <a:lnTo>
                    <a:pt x="49274" y="46227"/>
                  </a:lnTo>
                  <a:lnTo>
                    <a:pt x="50598" y="46207"/>
                  </a:lnTo>
                  <a:lnTo>
                    <a:pt x="52002" y="46167"/>
                  </a:lnTo>
                  <a:lnTo>
                    <a:pt x="53486" y="46106"/>
                  </a:lnTo>
                  <a:lnTo>
                    <a:pt x="55010" y="46026"/>
                  </a:lnTo>
                  <a:lnTo>
                    <a:pt x="56574" y="45886"/>
                  </a:lnTo>
                  <a:lnTo>
                    <a:pt x="58138" y="45745"/>
                  </a:lnTo>
                  <a:lnTo>
                    <a:pt x="56494" y="45745"/>
                  </a:lnTo>
                  <a:lnTo>
                    <a:pt x="55632" y="45705"/>
                  </a:lnTo>
                  <a:lnTo>
                    <a:pt x="54749" y="45665"/>
                  </a:lnTo>
                  <a:lnTo>
                    <a:pt x="53887" y="45625"/>
                  </a:lnTo>
                  <a:lnTo>
                    <a:pt x="53024" y="45545"/>
                  </a:lnTo>
                  <a:lnTo>
                    <a:pt x="52142" y="45465"/>
                  </a:lnTo>
                  <a:lnTo>
                    <a:pt x="51280" y="45384"/>
                  </a:lnTo>
                  <a:lnTo>
                    <a:pt x="50417" y="45264"/>
                  </a:lnTo>
                  <a:lnTo>
                    <a:pt x="48693" y="45023"/>
                  </a:lnTo>
                  <a:lnTo>
                    <a:pt x="46968" y="44723"/>
                  </a:lnTo>
                  <a:lnTo>
                    <a:pt x="45263" y="44402"/>
                  </a:lnTo>
                  <a:lnTo>
                    <a:pt x="43579" y="44021"/>
                  </a:lnTo>
                  <a:lnTo>
                    <a:pt x="41894" y="43620"/>
                  </a:lnTo>
                  <a:lnTo>
                    <a:pt x="40190" y="43198"/>
                  </a:lnTo>
                  <a:lnTo>
                    <a:pt x="38505" y="42737"/>
                  </a:lnTo>
                  <a:lnTo>
                    <a:pt x="37663" y="42497"/>
                  </a:lnTo>
                  <a:lnTo>
                    <a:pt x="36820" y="42236"/>
                  </a:lnTo>
                  <a:lnTo>
                    <a:pt x="35978" y="41955"/>
                  </a:lnTo>
                  <a:lnTo>
                    <a:pt x="35156" y="41654"/>
                  </a:lnTo>
                  <a:lnTo>
                    <a:pt x="34334" y="41353"/>
                  </a:lnTo>
                  <a:lnTo>
                    <a:pt x="33511" y="41033"/>
                  </a:lnTo>
                  <a:lnTo>
                    <a:pt x="32709" y="40692"/>
                  </a:lnTo>
                  <a:lnTo>
                    <a:pt x="31927" y="40331"/>
                  </a:lnTo>
                  <a:lnTo>
                    <a:pt x="31145" y="39950"/>
                  </a:lnTo>
                  <a:lnTo>
                    <a:pt x="30363" y="39528"/>
                  </a:lnTo>
                  <a:lnTo>
                    <a:pt x="29621" y="39107"/>
                  </a:lnTo>
                  <a:lnTo>
                    <a:pt x="28899" y="38666"/>
                  </a:lnTo>
                  <a:lnTo>
                    <a:pt x="28197" y="38185"/>
                  </a:lnTo>
                  <a:lnTo>
                    <a:pt x="27535" y="37683"/>
                  </a:lnTo>
                  <a:lnTo>
                    <a:pt x="26893" y="37162"/>
                  </a:lnTo>
                  <a:lnTo>
                    <a:pt x="26272" y="36601"/>
                  </a:lnTo>
                  <a:lnTo>
                    <a:pt x="25670" y="36039"/>
                  </a:lnTo>
                  <a:lnTo>
                    <a:pt x="25089" y="35437"/>
                  </a:lnTo>
                  <a:lnTo>
                    <a:pt x="24547" y="34816"/>
                  </a:lnTo>
                  <a:lnTo>
                    <a:pt x="24026" y="34174"/>
                  </a:lnTo>
                  <a:lnTo>
                    <a:pt x="23524" y="33512"/>
                  </a:lnTo>
                  <a:lnTo>
                    <a:pt x="23043" y="32830"/>
                  </a:lnTo>
                  <a:lnTo>
                    <a:pt x="22602" y="32128"/>
                  </a:lnTo>
                  <a:lnTo>
                    <a:pt x="22181" y="31386"/>
                  </a:lnTo>
                  <a:lnTo>
                    <a:pt x="21780" y="30644"/>
                  </a:lnTo>
                  <a:lnTo>
                    <a:pt x="21399" y="29862"/>
                  </a:lnTo>
                  <a:lnTo>
                    <a:pt x="21018" y="29020"/>
                  </a:lnTo>
                  <a:lnTo>
                    <a:pt x="20677" y="28178"/>
                  </a:lnTo>
                  <a:lnTo>
                    <a:pt x="20356" y="27315"/>
                  </a:lnTo>
                  <a:lnTo>
                    <a:pt x="20055" y="26433"/>
                  </a:lnTo>
                  <a:lnTo>
                    <a:pt x="19774" y="25571"/>
                  </a:lnTo>
                  <a:lnTo>
                    <a:pt x="19513" y="24688"/>
                  </a:lnTo>
                  <a:lnTo>
                    <a:pt x="19273" y="23786"/>
                  </a:lnTo>
                  <a:lnTo>
                    <a:pt x="19052" y="22883"/>
                  </a:lnTo>
                  <a:lnTo>
                    <a:pt x="18832" y="22001"/>
                  </a:lnTo>
                  <a:lnTo>
                    <a:pt x="18651" y="21098"/>
                  </a:lnTo>
                  <a:lnTo>
                    <a:pt x="18270" y="19273"/>
                  </a:lnTo>
                  <a:lnTo>
                    <a:pt x="17949" y="17468"/>
                  </a:lnTo>
                  <a:lnTo>
                    <a:pt x="17628" y="15644"/>
                  </a:lnTo>
                  <a:lnTo>
                    <a:pt x="17608" y="15603"/>
                  </a:lnTo>
                  <a:lnTo>
                    <a:pt x="17568" y="15563"/>
                  </a:lnTo>
                  <a:lnTo>
                    <a:pt x="17528" y="15523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8528400" y="4367775"/>
              <a:ext cx="1181750" cy="768100"/>
            </a:xfrm>
            <a:custGeom>
              <a:avLst/>
              <a:gdLst/>
              <a:ahLst/>
              <a:cxnLst/>
              <a:rect l="l" t="t" r="r" b="b"/>
              <a:pathLst>
                <a:path w="47270" h="30724" fill="none" extrusionOk="0">
                  <a:moveTo>
                    <a:pt x="6599" y="0"/>
                  </a:moveTo>
                  <a:lnTo>
                    <a:pt x="6599" y="0"/>
                  </a:lnTo>
                  <a:lnTo>
                    <a:pt x="6559" y="0"/>
                  </a:lnTo>
                  <a:lnTo>
                    <a:pt x="6559" y="0"/>
                  </a:lnTo>
                  <a:lnTo>
                    <a:pt x="5777" y="221"/>
                  </a:lnTo>
                  <a:lnTo>
                    <a:pt x="4974" y="421"/>
                  </a:lnTo>
                  <a:lnTo>
                    <a:pt x="4172" y="602"/>
                  </a:lnTo>
                  <a:lnTo>
                    <a:pt x="3330" y="782"/>
                  </a:lnTo>
                  <a:lnTo>
                    <a:pt x="2508" y="923"/>
                  </a:lnTo>
                  <a:lnTo>
                    <a:pt x="1665" y="1043"/>
                  </a:lnTo>
                  <a:lnTo>
                    <a:pt x="823" y="1123"/>
                  </a:lnTo>
                  <a:lnTo>
                    <a:pt x="402" y="1143"/>
                  </a:lnTo>
                  <a:lnTo>
                    <a:pt x="1" y="1143"/>
                  </a:lnTo>
                  <a:lnTo>
                    <a:pt x="1" y="1143"/>
                  </a:lnTo>
                  <a:lnTo>
                    <a:pt x="1445" y="2928"/>
                  </a:lnTo>
                  <a:lnTo>
                    <a:pt x="1866" y="349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3190" y="3530"/>
                  </a:lnTo>
                  <a:lnTo>
                    <a:pt x="3591" y="3470"/>
                  </a:lnTo>
                  <a:lnTo>
                    <a:pt x="3851" y="3450"/>
                  </a:lnTo>
                  <a:lnTo>
                    <a:pt x="3851" y="3450"/>
                  </a:lnTo>
                  <a:lnTo>
                    <a:pt x="3952" y="3470"/>
                  </a:lnTo>
                  <a:lnTo>
                    <a:pt x="3952" y="3470"/>
                  </a:lnTo>
                  <a:lnTo>
                    <a:pt x="3972" y="3490"/>
                  </a:lnTo>
                  <a:lnTo>
                    <a:pt x="4012" y="3530"/>
                  </a:lnTo>
                  <a:lnTo>
                    <a:pt x="4072" y="3730"/>
                  </a:lnTo>
                  <a:lnTo>
                    <a:pt x="4232" y="4452"/>
                  </a:lnTo>
                  <a:lnTo>
                    <a:pt x="4453" y="5575"/>
                  </a:lnTo>
                  <a:lnTo>
                    <a:pt x="4714" y="7019"/>
                  </a:lnTo>
                  <a:lnTo>
                    <a:pt x="5376" y="10649"/>
                  </a:lnTo>
                  <a:lnTo>
                    <a:pt x="5757" y="12715"/>
                  </a:lnTo>
                  <a:lnTo>
                    <a:pt x="6198" y="14881"/>
                  </a:lnTo>
                  <a:lnTo>
                    <a:pt x="6699" y="17067"/>
                  </a:lnTo>
                  <a:lnTo>
                    <a:pt x="6960" y="18150"/>
                  </a:lnTo>
                  <a:lnTo>
                    <a:pt x="7221" y="19212"/>
                  </a:lnTo>
                  <a:lnTo>
                    <a:pt x="7501" y="20275"/>
                  </a:lnTo>
                  <a:lnTo>
                    <a:pt x="7802" y="21278"/>
                  </a:lnTo>
                  <a:lnTo>
                    <a:pt x="8103" y="22261"/>
                  </a:lnTo>
                  <a:lnTo>
                    <a:pt x="8404" y="23203"/>
                  </a:lnTo>
                  <a:lnTo>
                    <a:pt x="8725" y="24086"/>
                  </a:lnTo>
                  <a:lnTo>
                    <a:pt x="9066" y="24888"/>
                  </a:lnTo>
                  <a:lnTo>
                    <a:pt x="9407" y="25650"/>
                  </a:lnTo>
                  <a:lnTo>
                    <a:pt x="9747" y="26332"/>
                  </a:lnTo>
                  <a:lnTo>
                    <a:pt x="9928" y="26633"/>
                  </a:lnTo>
                  <a:lnTo>
                    <a:pt x="10108" y="26913"/>
                  </a:lnTo>
                  <a:lnTo>
                    <a:pt x="10289" y="27174"/>
                  </a:lnTo>
                  <a:lnTo>
                    <a:pt x="10489" y="27415"/>
                  </a:lnTo>
                  <a:lnTo>
                    <a:pt x="10670" y="27635"/>
                  </a:lnTo>
                  <a:lnTo>
                    <a:pt x="10870" y="27816"/>
                  </a:lnTo>
                  <a:lnTo>
                    <a:pt x="11051" y="27996"/>
                  </a:lnTo>
                  <a:lnTo>
                    <a:pt x="11252" y="28117"/>
                  </a:lnTo>
                  <a:lnTo>
                    <a:pt x="11252" y="28117"/>
                  </a:lnTo>
                  <a:lnTo>
                    <a:pt x="11693" y="28357"/>
                  </a:lnTo>
                  <a:lnTo>
                    <a:pt x="12174" y="28578"/>
                  </a:lnTo>
                  <a:lnTo>
                    <a:pt x="12716" y="28778"/>
                  </a:lnTo>
                  <a:lnTo>
                    <a:pt x="13297" y="28979"/>
                  </a:lnTo>
                  <a:lnTo>
                    <a:pt x="13939" y="29159"/>
                  </a:lnTo>
                  <a:lnTo>
                    <a:pt x="14641" y="29320"/>
                  </a:lnTo>
                  <a:lnTo>
                    <a:pt x="15363" y="29480"/>
                  </a:lnTo>
                  <a:lnTo>
                    <a:pt x="16125" y="29621"/>
                  </a:lnTo>
                  <a:lnTo>
                    <a:pt x="16907" y="29761"/>
                  </a:lnTo>
                  <a:lnTo>
                    <a:pt x="17729" y="29881"/>
                  </a:lnTo>
                  <a:lnTo>
                    <a:pt x="18591" y="29982"/>
                  </a:lnTo>
                  <a:lnTo>
                    <a:pt x="19454" y="30082"/>
                  </a:lnTo>
                  <a:lnTo>
                    <a:pt x="21239" y="30262"/>
                  </a:lnTo>
                  <a:lnTo>
                    <a:pt x="23044" y="30403"/>
                  </a:lnTo>
                  <a:lnTo>
                    <a:pt x="24848" y="30503"/>
                  </a:lnTo>
                  <a:lnTo>
                    <a:pt x="26633" y="30583"/>
                  </a:lnTo>
                  <a:lnTo>
                    <a:pt x="28358" y="30644"/>
                  </a:lnTo>
                  <a:lnTo>
                    <a:pt x="29982" y="30684"/>
                  </a:lnTo>
                  <a:lnTo>
                    <a:pt x="32850" y="30724"/>
                  </a:lnTo>
                  <a:lnTo>
                    <a:pt x="34956" y="30724"/>
                  </a:lnTo>
                  <a:lnTo>
                    <a:pt x="34956" y="30724"/>
                  </a:lnTo>
                  <a:lnTo>
                    <a:pt x="36139" y="30724"/>
                  </a:lnTo>
                  <a:lnTo>
                    <a:pt x="36139" y="30724"/>
                  </a:lnTo>
                  <a:lnTo>
                    <a:pt x="38405" y="30704"/>
                  </a:lnTo>
                  <a:lnTo>
                    <a:pt x="39729" y="30684"/>
                  </a:lnTo>
                  <a:lnTo>
                    <a:pt x="41133" y="30644"/>
                  </a:lnTo>
                  <a:lnTo>
                    <a:pt x="42617" y="30583"/>
                  </a:lnTo>
                  <a:lnTo>
                    <a:pt x="44141" y="30503"/>
                  </a:lnTo>
                  <a:lnTo>
                    <a:pt x="45705" y="30363"/>
                  </a:lnTo>
                  <a:lnTo>
                    <a:pt x="47269" y="30222"/>
                  </a:lnTo>
                  <a:lnTo>
                    <a:pt x="47269" y="30222"/>
                  </a:lnTo>
                  <a:lnTo>
                    <a:pt x="46487" y="30222"/>
                  </a:lnTo>
                  <a:lnTo>
                    <a:pt x="46487" y="30222"/>
                  </a:lnTo>
                  <a:lnTo>
                    <a:pt x="45625" y="30222"/>
                  </a:lnTo>
                  <a:lnTo>
                    <a:pt x="44763" y="30182"/>
                  </a:lnTo>
                  <a:lnTo>
                    <a:pt x="43880" y="30142"/>
                  </a:lnTo>
                  <a:lnTo>
                    <a:pt x="43018" y="30102"/>
                  </a:lnTo>
                  <a:lnTo>
                    <a:pt x="42155" y="30022"/>
                  </a:lnTo>
                  <a:lnTo>
                    <a:pt x="41273" y="29942"/>
                  </a:lnTo>
                  <a:lnTo>
                    <a:pt x="40411" y="29861"/>
                  </a:lnTo>
                  <a:lnTo>
                    <a:pt x="39548" y="29741"/>
                  </a:lnTo>
                  <a:lnTo>
                    <a:pt x="37824" y="29500"/>
                  </a:lnTo>
                  <a:lnTo>
                    <a:pt x="36099" y="29200"/>
                  </a:lnTo>
                  <a:lnTo>
                    <a:pt x="34394" y="28879"/>
                  </a:lnTo>
                  <a:lnTo>
                    <a:pt x="32710" y="28498"/>
                  </a:lnTo>
                  <a:lnTo>
                    <a:pt x="32710" y="28498"/>
                  </a:lnTo>
                  <a:lnTo>
                    <a:pt x="31025" y="28097"/>
                  </a:lnTo>
                  <a:lnTo>
                    <a:pt x="29321" y="27675"/>
                  </a:lnTo>
                  <a:lnTo>
                    <a:pt x="27636" y="27214"/>
                  </a:lnTo>
                  <a:lnTo>
                    <a:pt x="26794" y="26974"/>
                  </a:lnTo>
                  <a:lnTo>
                    <a:pt x="25951" y="26713"/>
                  </a:lnTo>
                  <a:lnTo>
                    <a:pt x="25109" y="26432"/>
                  </a:lnTo>
                  <a:lnTo>
                    <a:pt x="24287" y="26131"/>
                  </a:lnTo>
                  <a:lnTo>
                    <a:pt x="23465" y="25830"/>
                  </a:lnTo>
                  <a:lnTo>
                    <a:pt x="22642" y="25510"/>
                  </a:lnTo>
                  <a:lnTo>
                    <a:pt x="21840" y="25169"/>
                  </a:lnTo>
                  <a:lnTo>
                    <a:pt x="21058" y="24808"/>
                  </a:lnTo>
                  <a:lnTo>
                    <a:pt x="20276" y="24427"/>
                  </a:lnTo>
                  <a:lnTo>
                    <a:pt x="19494" y="24005"/>
                  </a:lnTo>
                  <a:lnTo>
                    <a:pt x="19494" y="24005"/>
                  </a:lnTo>
                  <a:lnTo>
                    <a:pt x="18752" y="23584"/>
                  </a:lnTo>
                  <a:lnTo>
                    <a:pt x="18030" y="23143"/>
                  </a:lnTo>
                  <a:lnTo>
                    <a:pt x="17328" y="22662"/>
                  </a:lnTo>
                  <a:lnTo>
                    <a:pt x="16666" y="22160"/>
                  </a:lnTo>
                  <a:lnTo>
                    <a:pt x="16024" y="21639"/>
                  </a:lnTo>
                  <a:lnTo>
                    <a:pt x="15403" y="21078"/>
                  </a:lnTo>
                  <a:lnTo>
                    <a:pt x="14801" y="20516"/>
                  </a:lnTo>
                  <a:lnTo>
                    <a:pt x="14220" y="19914"/>
                  </a:lnTo>
                  <a:lnTo>
                    <a:pt x="13678" y="19293"/>
                  </a:lnTo>
                  <a:lnTo>
                    <a:pt x="13157" y="18651"/>
                  </a:lnTo>
                  <a:lnTo>
                    <a:pt x="12655" y="17989"/>
                  </a:lnTo>
                  <a:lnTo>
                    <a:pt x="12174" y="17307"/>
                  </a:lnTo>
                  <a:lnTo>
                    <a:pt x="11733" y="16605"/>
                  </a:lnTo>
                  <a:lnTo>
                    <a:pt x="11312" y="15863"/>
                  </a:lnTo>
                  <a:lnTo>
                    <a:pt x="10911" y="15121"/>
                  </a:lnTo>
                  <a:lnTo>
                    <a:pt x="10530" y="14339"/>
                  </a:lnTo>
                  <a:lnTo>
                    <a:pt x="10530" y="14339"/>
                  </a:lnTo>
                  <a:lnTo>
                    <a:pt x="10149" y="13497"/>
                  </a:lnTo>
                  <a:lnTo>
                    <a:pt x="9808" y="12655"/>
                  </a:lnTo>
                  <a:lnTo>
                    <a:pt x="9487" y="11792"/>
                  </a:lnTo>
                  <a:lnTo>
                    <a:pt x="9186" y="10910"/>
                  </a:lnTo>
                  <a:lnTo>
                    <a:pt x="8905" y="10048"/>
                  </a:lnTo>
                  <a:lnTo>
                    <a:pt x="8644" y="9165"/>
                  </a:lnTo>
                  <a:lnTo>
                    <a:pt x="8404" y="8263"/>
                  </a:lnTo>
                  <a:lnTo>
                    <a:pt x="8183" y="7360"/>
                  </a:lnTo>
                  <a:lnTo>
                    <a:pt x="7963" y="6478"/>
                  </a:lnTo>
                  <a:lnTo>
                    <a:pt x="7782" y="5575"/>
                  </a:lnTo>
                  <a:lnTo>
                    <a:pt x="7401" y="3750"/>
                  </a:lnTo>
                  <a:lnTo>
                    <a:pt x="7080" y="1945"/>
                  </a:lnTo>
                  <a:lnTo>
                    <a:pt x="6759" y="121"/>
                  </a:lnTo>
                  <a:lnTo>
                    <a:pt x="6759" y="121"/>
                  </a:lnTo>
                  <a:lnTo>
                    <a:pt x="6739" y="80"/>
                  </a:lnTo>
                  <a:lnTo>
                    <a:pt x="6699" y="40"/>
                  </a:lnTo>
                  <a:lnTo>
                    <a:pt x="6659" y="0"/>
                  </a:lnTo>
                  <a:lnTo>
                    <a:pt x="6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8256675" y="4230400"/>
              <a:ext cx="275275" cy="255725"/>
            </a:xfrm>
            <a:custGeom>
              <a:avLst/>
              <a:gdLst/>
              <a:ahLst/>
              <a:cxnLst/>
              <a:rect l="l" t="t" r="r" b="b"/>
              <a:pathLst>
                <a:path w="11011" h="10229" fill="none" extrusionOk="0">
                  <a:moveTo>
                    <a:pt x="2608" y="0"/>
                  </a:moveTo>
                  <a:lnTo>
                    <a:pt x="2608" y="0"/>
                  </a:lnTo>
                  <a:lnTo>
                    <a:pt x="2146" y="482"/>
                  </a:lnTo>
                  <a:lnTo>
                    <a:pt x="1725" y="943"/>
                  </a:lnTo>
                  <a:lnTo>
                    <a:pt x="1364" y="1384"/>
                  </a:lnTo>
                  <a:lnTo>
                    <a:pt x="1023" y="1805"/>
                  </a:lnTo>
                  <a:lnTo>
                    <a:pt x="742" y="2186"/>
                  </a:lnTo>
                  <a:lnTo>
                    <a:pt x="522" y="2527"/>
                  </a:lnTo>
                  <a:lnTo>
                    <a:pt x="341" y="2848"/>
                  </a:lnTo>
                  <a:lnTo>
                    <a:pt x="221" y="3109"/>
                  </a:lnTo>
                  <a:lnTo>
                    <a:pt x="221" y="3109"/>
                  </a:lnTo>
                  <a:lnTo>
                    <a:pt x="121" y="3430"/>
                  </a:lnTo>
                  <a:lnTo>
                    <a:pt x="61" y="3770"/>
                  </a:lnTo>
                  <a:lnTo>
                    <a:pt x="20" y="4111"/>
                  </a:lnTo>
                  <a:lnTo>
                    <a:pt x="0" y="4432"/>
                  </a:lnTo>
                  <a:lnTo>
                    <a:pt x="0" y="4432"/>
                  </a:lnTo>
                  <a:lnTo>
                    <a:pt x="20" y="4914"/>
                  </a:lnTo>
                  <a:lnTo>
                    <a:pt x="101" y="5375"/>
                  </a:lnTo>
                  <a:lnTo>
                    <a:pt x="201" y="5836"/>
                  </a:lnTo>
                  <a:lnTo>
                    <a:pt x="341" y="6297"/>
                  </a:lnTo>
                  <a:lnTo>
                    <a:pt x="522" y="6739"/>
                  </a:lnTo>
                  <a:lnTo>
                    <a:pt x="742" y="7160"/>
                  </a:lnTo>
                  <a:lnTo>
                    <a:pt x="983" y="7581"/>
                  </a:lnTo>
                  <a:lnTo>
                    <a:pt x="1264" y="7982"/>
                  </a:lnTo>
                  <a:lnTo>
                    <a:pt x="1545" y="8363"/>
                  </a:lnTo>
                  <a:lnTo>
                    <a:pt x="1866" y="8704"/>
                  </a:lnTo>
                  <a:lnTo>
                    <a:pt x="2186" y="9025"/>
                  </a:lnTo>
                  <a:lnTo>
                    <a:pt x="2527" y="9326"/>
                  </a:lnTo>
                  <a:lnTo>
                    <a:pt x="2868" y="9586"/>
                  </a:lnTo>
                  <a:lnTo>
                    <a:pt x="3229" y="9787"/>
                  </a:lnTo>
                  <a:lnTo>
                    <a:pt x="3590" y="9967"/>
                  </a:lnTo>
                  <a:lnTo>
                    <a:pt x="3951" y="10088"/>
                  </a:lnTo>
                  <a:lnTo>
                    <a:pt x="3951" y="10088"/>
                  </a:lnTo>
                  <a:lnTo>
                    <a:pt x="4212" y="10148"/>
                  </a:lnTo>
                  <a:lnTo>
                    <a:pt x="4533" y="10188"/>
                  </a:lnTo>
                  <a:lnTo>
                    <a:pt x="4874" y="10208"/>
                  </a:lnTo>
                  <a:lnTo>
                    <a:pt x="5255" y="10228"/>
                  </a:lnTo>
                  <a:lnTo>
                    <a:pt x="5255" y="10228"/>
                  </a:lnTo>
                  <a:lnTo>
                    <a:pt x="5836" y="10208"/>
                  </a:lnTo>
                  <a:lnTo>
                    <a:pt x="6478" y="10168"/>
                  </a:lnTo>
                  <a:lnTo>
                    <a:pt x="7160" y="10108"/>
                  </a:lnTo>
                  <a:lnTo>
                    <a:pt x="7882" y="10028"/>
                  </a:lnTo>
                  <a:lnTo>
                    <a:pt x="9326" y="9827"/>
                  </a:lnTo>
                  <a:lnTo>
                    <a:pt x="10790" y="9586"/>
                  </a:lnTo>
                  <a:lnTo>
                    <a:pt x="10790" y="958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0930" y="9526"/>
                  </a:lnTo>
                  <a:lnTo>
                    <a:pt x="10850" y="9446"/>
                  </a:lnTo>
                  <a:lnTo>
                    <a:pt x="10589" y="9205"/>
                  </a:lnTo>
                  <a:lnTo>
                    <a:pt x="10228" y="8864"/>
                  </a:lnTo>
                  <a:lnTo>
                    <a:pt x="9807" y="8403"/>
                  </a:lnTo>
                  <a:lnTo>
                    <a:pt x="8744" y="7220"/>
                  </a:lnTo>
                  <a:lnTo>
                    <a:pt x="7521" y="5816"/>
                  </a:lnTo>
                  <a:lnTo>
                    <a:pt x="7521" y="5816"/>
                  </a:lnTo>
                  <a:lnTo>
                    <a:pt x="7320" y="5636"/>
                  </a:lnTo>
                  <a:lnTo>
                    <a:pt x="7140" y="5455"/>
                  </a:lnTo>
                  <a:lnTo>
                    <a:pt x="6979" y="5234"/>
                  </a:lnTo>
                  <a:lnTo>
                    <a:pt x="6839" y="5014"/>
                  </a:lnTo>
                  <a:lnTo>
                    <a:pt x="6839" y="5014"/>
                  </a:lnTo>
                  <a:lnTo>
                    <a:pt x="5275" y="3189"/>
                  </a:lnTo>
                  <a:lnTo>
                    <a:pt x="3931" y="1585"/>
                  </a:lnTo>
                  <a:lnTo>
                    <a:pt x="2608" y="0"/>
                  </a:lnTo>
                  <a:lnTo>
                    <a:pt x="2608" y="0"/>
                  </a:lnTo>
                  <a:lnTo>
                    <a:pt x="260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8386025" y="4201825"/>
              <a:ext cx="60700" cy="63175"/>
            </a:xfrm>
            <a:custGeom>
              <a:avLst/>
              <a:gdLst/>
              <a:ahLst/>
              <a:cxnLst/>
              <a:rect l="l" t="t" r="r" b="b"/>
              <a:pathLst>
                <a:path w="2428" h="2527" fill="none" extrusionOk="0">
                  <a:moveTo>
                    <a:pt x="2427" y="0"/>
                  </a:moveTo>
                  <a:lnTo>
                    <a:pt x="2427" y="0"/>
                  </a:lnTo>
                  <a:lnTo>
                    <a:pt x="2247" y="100"/>
                  </a:lnTo>
                  <a:lnTo>
                    <a:pt x="2247" y="100"/>
                  </a:lnTo>
                  <a:lnTo>
                    <a:pt x="1966" y="241"/>
                  </a:lnTo>
                  <a:lnTo>
                    <a:pt x="1685" y="361"/>
                  </a:lnTo>
                  <a:lnTo>
                    <a:pt x="1124" y="562"/>
                  </a:lnTo>
                  <a:lnTo>
                    <a:pt x="562" y="722"/>
                  </a:lnTo>
                  <a:lnTo>
                    <a:pt x="0" y="822"/>
                  </a:lnTo>
                  <a:lnTo>
                    <a:pt x="0" y="822"/>
                  </a:lnTo>
                  <a:lnTo>
                    <a:pt x="1404" y="2527"/>
                  </a:lnTo>
                  <a:lnTo>
                    <a:pt x="1404" y="2527"/>
                  </a:lnTo>
                  <a:lnTo>
                    <a:pt x="1525" y="2106"/>
                  </a:lnTo>
                  <a:lnTo>
                    <a:pt x="1665" y="1705"/>
                  </a:lnTo>
                  <a:lnTo>
                    <a:pt x="1665" y="1705"/>
                  </a:lnTo>
                  <a:lnTo>
                    <a:pt x="1846" y="1284"/>
                  </a:lnTo>
                  <a:lnTo>
                    <a:pt x="2026" y="842"/>
                  </a:lnTo>
                  <a:lnTo>
                    <a:pt x="2227" y="421"/>
                  </a:lnTo>
                  <a:lnTo>
                    <a:pt x="242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8573025" y="3979700"/>
              <a:ext cx="95300" cy="67725"/>
            </a:xfrm>
            <a:custGeom>
              <a:avLst/>
              <a:gdLst/>
              <a:ahLst/>
              <a:cxnLst/>
              <a:rect l="l" t="t" r="r" b="b"/>
              <a:pathLst>
                <a:path w="3812" h="2709" fill="none" extrusionOk="0">
                  <a:moveTo>
                    <a:pt x="3470" y="1"/>
                  </a:moveTo>
                  <a:lnTo>
                    <a:pt x="3470" y="1"/>
                  </a:lnTo>
                  <a:lnTo>
                    <a:pt x="3470" y="1"/>
                  </a:lnTo>
                  <a:lnTo>
                    <a:pt x="3470" y="1"/>
                  </a:lnTo>
                  <a:lnTo>
                    <a:pt x="347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210" y="21"/>
                  </a:lnTo>
                  <a:lnTo>
                    <a:pt x="2969" y="61"/>
                  </a:lnTo>
                  <a:lnTo>
                    <a:pt x="2708" y="141"/>
                  </a:lnTo>
                  <a:lnTo>
                    <a:pt x="2447" y="242"/>
                  </a:lnTo>
                  <a:lnTo>
                    <a:pt x="2447" y="242"/>
                  </a:lnTo>
                  <a:lnTo>
                    <a:pt x="1966" y="442"/>
                  </a:lnTo>
                  <a:lnTo>
                    <a:pt x="1445" y="723"/>
                  </a:lnTo>
                  <a:lnTo>
                    <a:pt x="1445" y="723"/>
                  </a:lnTo>
                  <a:lnTo>
                    <a:pt x="1445" y="723"/>
                  </a:lnTo>
                  <a:lnTo>
                    <a:pt x="1204" y="964"/>
                  </a:lnTo>
                  <a:lnTo>
                    <a:pt x="983" y="1224"/>
                  </a:lnTo>
                  <a:lnTo>
                    <a:pt x="783" y="1485"/>
                  </a:lnTo>
                  <a:lnTo>
                    <a:pt x="602" y="1726"/>
                  </a:lnTo>
                  <a:lnTo>
                    <a:pt x="282" y="2227"/>
                  </a:lnTo>
                  <a:lnTo>
                    <a:pt x="1" y="2708"/>
                  </a:lnTo>
                  <a:lnTo>
                    <a:pt x="1" y="2708"/>
                  </a:lnTo>
                  <a:lnTo>
                    <a:pt x="803" y="2067"/>
                  </a:lnTo>
                  <a:lnTo>
                    <a:pt x="1625" y="1465"/>
                  </a:lnTo>
                  <a:lnTo>
                    <a:pt x="2488" y="903"/>
                  </a:lnTo>
                  <a:lnTo>
                    <a:pt x="3350" y="382"/>
                  </a:lnTo>
                  <a:lnTo>
                    <a:pt x="3350" y="382"/>
                  </a:lnTo>
                  <a:lnTo>
                    <a:pt x="3450" y="422"/>
                  </a:lnTo>
                  <a:lnTo>
                    <a:pt x="3450" y="422"/>
                  </a:lnTo>
                  <a:lnTo>
                    <a:pt x="3550" y="442"/>
                  </a:lnTo>
                  <a:lnTo>
                    <a:pt x="3550" y="442"/>
                  </a:lnTo>
                  <a:lnTo>
                    <a:pt x="3631" y="442"/>
                  </a:lnTo>
                  <a:lnTo>
                    <a:pt x="3711" y="402"/>
                  </a:lnTo>
                  <a:lnTo>
                    <a:pt x="3751" y="342"/>
                  </a:lnTo>
                  <a:lnTo>
                    <a:pt x="3791" y="262"/>
                  </a:lnTo>
                  <a:lnTo>
                    <a:pt x="3811" y="202"/>
                  </a:lnTo>
                  <a:lnTo>
                    <a:pt x="3811" y="121"/>
                  </a:lnTo>
                  <a:lnTo>
                    <a:pt x="3771" y="61"/>
                  </a:lnTo>
                  <a:lnTo>
                    <a:pt x="3691" y="1"/>
                  </a:lnTo>
                  <a:lnTo>
                    <a:pt x="3691" y="1"/>
                  </a:lnTo>
                  <a:lnTo>
                    <a:pt x="3691" y="1"/>
                  </a:lnTo>
                  <a:lnTo>
                    <a:pt x="347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9069375" y="4416900"/>
              <a:ext cx="762100" cy="505900"/>
            </a:xfrm>
            <a:custGeom>
              <a:avLst/>
              <a:gdLst/>
              <a:ahLst/>
              <a:cxnLst/>
              <a:rect l="l" t="t" r="r" b="b"/>
              <a:pathLst>
                <a:path w="30484" h="20236" extrusionOk="0">
                  <a:moveTo>
                    <a:pt x="17067" y="1"/>
                  </a:moveTo>
                  <a:lnTo>
                    <a:pt x="14781" y="41"/>
                  </a:lnTo>
                  <a:lnTo>
                    <a:pt x="10329" y="121"/>
                  </a:lnTo>
                  <a:lnTo>
                    <a:pt x="6278" y="221"/>
                  </a:lnTo>
                  <a:lnTo>
                    <a:pt x="3931" y="281"/>
                  </a:lnTo>
                  <a:lnTo>
                    <a:pt x="3450" y="642"/>
                  </a:lnTo>
                  <a:lnTo>
                    <a:pt x="3009" y="1023"/>
                  </a:lnTo>
                  <a:lnTo>
                    <a:pt x="2588" y="1444"/>
                  </a:lnTo>
                  <a:lnTo>
                    <a:pt x="2207" y="1866"/>
                  </a:lnTo>
                  <a:lnTo>
                    <a:pt x="1846" y="2327"/>
                  </a:lnTo>
                  <a:lnTo>
                    <a:pt x="1505" y="2808"/>
                  </a:lnTo>
                  <a:lnTo>
                    <a:pt x="1204" y="3289"/>
                  </a:lnTo>
                  <a:lnTo>
                    <a:pt x="923" y="3811"/>
                  </a:lnTo>
                  <a:lnTo>
                    <a:pt x="683" y="4332"/>
                  </a:lnTo>
                  <a:lnTo>
                    <a:pt x="482" y="4874"/>
                  </a:lnTo>
                  <a:lnTo>
                    <a:pt x="322" y="5435"/>
                  </a:lnTo>
                  <a:lnTo>
                    <a:pt x="181" y="5997"/>
                  </a:lnTo>
                  <a:lnTo>
                    <a:pt x="81" y="6578"/>
                  </a:lnTo>
                  <a:lnTo>
                    <a:pt x="21" y="7180"/>
                  </a:lnTo>
                  <a:lnTo>
                    <a:pt x="1" y="7762"/>
                  </a:lnTo>
                  <a:lnTo>
                    <a:pt x="21" y="8383"/>
                  </a:lnTo>
                  <a:lnTo>
                    <a:pt x="241" y="11331"/>
                  </a:lnTo>
                  <a:lnTo>
                    <a:pt x="282" y="11793"/>
                  </a:lnTo>
                  <a:lnTo>
                    <a:pt x="362" y="12254"/>
                  </a:lnTo>
                  <a:lnTo>
                    <a:pt x="442" y="12715"/>
                  </a:lnTo>
                  <a:lnTo>
                    <a:pt x="562" y="13156"/>
                  </a:lnTo>
                  <a:lnTo>
                    <a:pt x="703" y="13598"/>
                  </a:lnTo>
                  <a:lnTo>
                    <a:pt x="843" y="14019"/>
                  </a:lnTo>
                  <a:lnTo>
                    <a:pt x="1024" y="14440"/>
                  </a:lnTo>
                  <a:lnTo>
                    <a:pt x="1224" y="14841"/>
                  </a:lnTo>
                  <a:lnTo>
                    <a:pt x="1445" y="15222"/>
                  </a:lnTo>
                  <a:lnTo>
                    <a:pt x="1685" y="15623"/>
                  </a:lnTo>
                  <a:lnTo>
                    <a:pt x="1926" y="15984"/>
                  </a:lnTo>
                  <a:lnTo>
                    <a:pt x="2207" y="16345"/>
                  </a:lnTo>
                  <a:lnTo>
                    <a:pt x="2508" y="16706"/>
                  </a:lnTo>
                  <a:lnTo>
                    <a:pt x="2808" y="17027"/>
                  </a:lnTo>
                  <a:lnTo>
                    <a:pt x="3129" y="17348"/>
                  </a:lnTo>
                  <a:lnTo>
                    <a:pt x="3470" y="17669"/>
                  </a:lnTo>
                  <a:lnTo>
                    <a:pt x="3811" y="17949"/>
                  </a:lnTo>
                  <a:lnTo>
                    <a:pt x="4172" y="18230"/>
                  </a:lnTo>
                  <a:lnTo>
                    <a:pt x="4553" y="18491"/>
                  </a:lnTo>
                  <a:lnTo>
                    <a:pt x="4954" y="18731"/>
                  </a:lnTo>
                  <a:lnTo>
                    <a:pt x="5355" y="18972"/>
                  </a:lnTo>
                  <a:lnTo>
                    <a:pt x="5776" y="19173"/>
                  </a:lnTo>
                  <a:lnTo>
                    <a:pt x="6198" y="19373"/>
                  </a:lnTo>
                  <a:lnTo>
                    <a:pt x="6639" y="19534"/>
                  </a:lnTo>
                  <a:lnTo>
                    <a:pt x="7100" y="19694"/>
                  </a:lnTo>
                  <a:lnTo>
                    <a:pt x="7561" y="19834"/>
                  </a:lnTo>
                  <a:lnTo>
                    <a:pt x="8023" y="19955"/>
                  </a:lnTo>
                  <a:lnTo>
                    <a:pt x="8504" y="20055"/>
                  </a:lnTo>
                  <a:lnTo>
                    <a:pt x="8985" y="20135"/>
                  </a:lnTo>
                  <a:lnTo>
                    <a:pt x="9466" y="20175"/>
                  </a:lnTo>
                  <a:lnTo>
                    <a:pt x="9968" y="20216"/>
                  </a:lnTo>
                  <a:lnTo>
                    <a:pt x="10469" y="20236"/>
                  </a:lnTo>
                  <a:lnTo>
                    <a:pt x="20015" y="20236"/>
                  </a:lnTo>
                  <a:lnTo>
                    <a:pt x="20516" y="20216"/>
                  </a:lnTo>
                  <a:lnTo>
                    <a:pt x="21018" y="20175"/>
                  </a:lnTo>
                  <a:lnTo>
                    <a:pt x="21499" y="20135"/>
                  </a:lnTo>
                  <a:lnTo>
                    <a:pt x="22001" y="20055"/>
                  </a:lnTo>
                  <a:lnTo>
                    <a:pt x="22462" y="19955"/>
                  </a:lnTo>
                  <a:lnTo>
                    <a:pt x="22943" y="19834"/>
                  </a:lnTo>
                  <a:lnTo>
                    <a:pt x="23384" y="19694"/>
                  </a:lnTo>
                  <a:lnTo>
                    <a:pt x="23846" y="19534"/>
                  </a:lnTo>
                  <a:lnTo>
                    <a:pt x="24287" y="19373"/>
                  </a:lnTo>
                  <a:lnTo>
                    <a:pt x="24708" y="19173"/>
                  </a:lnTo>
                  <a:lnTo>
                    <a:pt x="25129" y="18972"/>
                  </a:lnTo>
                  <a:lnTo>
                    <a:pt x="25530" y="18731"/>
                  </a:lnTo>
                  <a:lnTo>
                    <a:pt x="25931" y="18491"/>
                  </a:lnTo>
                  <a:lnTo>
                    <a:pt x="26312" y="18230"/>
                  </a:lnTo>
                  <a:lnTo>
                    <a:pt x="26673" y="17949"/>
                  </a:lnTo>
                  <a:lnTo>
                    <a:pt x="27034" y="17669"/>
                  </a:lnTo>
                  <a:lnTo>
                    <a:pt x="27355" y="17348"/>
                  </a:lnTo>
                  <a:lnTo>
                    <a:pt x="27676" y="17027"/>
                  </a:lnTo>
                  <a:lnTo>
                    <a:pt x="27997" y="16706"/>
                  </a:lnTo>
                  <a:lnTo>
                    <a:pt x="28278" y="16345"/>
                  </a:lnTo>
                  <a:lnTo>
                    <a:pt x="28558" y="15984"/>
                  </a:lnTo>
                  <a:lnTo>
                    <a:pt x="28799" y="15623"/>
                  </a:lnTo>
                  <a:lnTo>
                    <a:pt x="29040" y="15222"/>
                  </a:lnTo>
                  <a:lnTo>
                    <a:pt x="29260" y="14841"/>
                  </a:lnTo>
                  <a:lnTo>
                    <a:pt x="29461" y="14440"/>
                  </a:lnTo>
                  <a:lnTo>
                    <a:pt x="29641" y="14019"/>
                  </a:lnTo>
                  <a:lnTo>
                    <a:pt x="29802" y="13598"/>
                  </a:lnTo>
                  <a:lnTo>
                    <a:pt x="29922" y="13156"/>
                  </a:lnTo>
                  <a:lnTo>
                    <a:pt x="30042" y="12715"/>
                  </a:lnTo>
                  <a:lnTo>
                    <a:pt x="30143" y="12254"/>
                  </a:lnTo>
                  <a:lnTo>
                    <a:pt x="30203" y="11793"/>
                  </a:lnTo>
                  <a:lnTo>
                    <a:pt x="30243" y="11331"/>
                  </a:lnTo>
                  <a:lnTo>
                    <a:pt x="30464" y="8383"/>
                  </a:lnTo>
                  <a:lnTo>
                    <a:pt x="30484" y="7762"/>
                  </a:lnTo>
                  <a:lnTo>
                    <a:pt x="30464" y="7140"/>
                  </a:lnTo>
                  <a:lnTo>
                    <a:pt x="30403" y="6538"/>
                  </a:lnTo>
                  <a:lnTo>
                    <a:pt x="30283" y="5937"/>
                  </a:lnTo>
                  <a:lnTo>
                    <a:pt x="30143" y="5355"/>
                  </a:lnTo>
                  <a:lnTo>
                    <a:pt x="29962" y="4774"/>
                  </a:lnTo>
                  <a:lnTo>
                    <a:pt x="29742" y="4232"/>
                  </a:lnTo>
                  <a:lnTo>
                    <a:pt x="29501" y="3691"/>
                  </a:lnTo>
                  <a:lnTo>
                    <a:pt x="29200" y="3169"/>
                  </a:lnTo>
                  <a:lnTo>
                    <a:pt x="28879" y="2668"/>
                  </a:lnTo>
                  <a:lnTo>
                    <a:pt x="28538" y="2186"/>
                  </a:lnTo>
                  <a:lnTo>
                    <a:pt x="28157" y="1725"/>
                  </a:lnTo>
                  <a:lnTo>
                    <a:pt x="27736" y="1284"/>
                  </a:lnTo>
                  <a:lnTo>
                    <a:pt x="27295" y="863"/>
                  </a:lnTo>
                  <a:lnTo>
                    <a:pt x="26834" y="482"/>
                  </a:lnTo>
                  <a:lnTo>
                    <a:pt x="26352" y="121"/>
                  </a:lnTo>
                  <a:lnTo>
                    <a:pt x="25189" y="81"/>
                  </a:lnTo>
                  <a:lnTo>
                    <a:pt x="24026" y="41"/>
                  </a:lnTo>
                  <a:lnTo>
                    <a:pt x="21720" y="21"/>
                  </a:lnTo>
                  <a:lnTo>
                    <a:pt x="193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9161125" y="4416900"/>
              <a:ext cx="579100" cy="406625"/>
            </a:xfrm>
            <a:custGeom>
              <a:avLst/>
              <a:gdLst/>
              <a:ahLst/>
              <a:cxnLst/>
              <a:rect l="l" t="t" r="r" b="b"/>
              <a:pathLst>
                <a:path w="23164" h="16265" extrusionOk="0">
                  <a:moveTo>
                    <a:pt x="13397" y="1"/>
                  </a:moveTo>
                  <a:lnTo>
                    <a:pt x="11111" y="41"/>
                  </a:lnTo>
                  <a:lnTo>
                    <a:pt x="6659" y="121"/>
                  </a:lnTo>
                  <a:lnTo>
                    <a:pt x="2608" y="221"/>
                  </a:lnTo>
                  <a:lnTo>
                    <a:pt x="2287" y="522"/>
                  </a:lnTo>
                  <a:lnTo>
                    <a:pt x="1986" y="823"/>
                  </a:lnTo>
                  <a:lnTo>
                    <a:pt x="1705" y="1164"/>
                  </a:lnTo>
                  <a:lnTo>
                    <a:pt x="1445" y="1505"/>
                  </a:lnTo>
                  <a:lnTo>
                    <a:pt x="1204" y="1866"/>
                  </a:lnTo>
                  <a:lnTo>
                    <a:pt x="983" y="2247"/>
                  </a:lnTo>
                  <a:lnTo>
                    <a:pt x="783" y="2628"/>
                  </a:lnTo>
                  <a:lnTo>
                    <a:pt x="602" y="3029"/>
                  </a:lnTo>
                  <a:lnTo>
                    <a:pt x="442" y="3430"/>
                  </a:lnTo>
                  <a:lnTo>
                    <a:pt x="302" y="3851"/>
                  </a:lnTo>
                  <a:lnTo>
                    <a:pt x="181" y="4272"/>
                  </a:lnTo>
                  <a:lnTo>
                    <a:pt x="101" y="4713"/>
                  </a:lnTo>
                  <a:lnTo>
                    <a:pt x="41" y="5175"/>
                  </a:lnTo>
                  <a:lnTo>
                    <a:pt x="1" y="5616"/>
                  </a:lnTo>
                  <a:lnTo>
                    <a:pt x="1" y="6077"/>
                  </a:lnTo>
                  <a:lnTo>
                    <a:pt x="1" y="6538"/>
                  </a:lnTo>
                  <a:lnTo>
                    <a:pt x="161" y="8965"/>
                  </a:lnTo>
                  <a:lnTo>
                    <a:pt x="201" y="9346"/>
                  </a:lnTo>
                  <a:lnTo>
                    <a:pt x="261" y="9727"/>
                  </a:lnTo>
                  <a:lnTo>
                    <a:pt x="322" y="10088"/>
                  </a:lnTo>
                  <a:lnTo>
                    <a:pt x="422" y="10449"/>
                  </a:lnTo>
                  <a:lnTo>
                    <a:pt x="522" y="10810"/>
                  </a:lnTo>
                  <a:lnTo>
                    <a:pt x="642" y="11171"/>
                  </a:lnTo>
                  <a:lnTo>
                    <a:pt x="763" y="11512"/>
                  </a:lnTo>
                  <a:lnTo>
                    <a:pt x="923" y="11833"/>
                  </a:lnTo>
                  <a:lnTo>
                    <a:pt x="1084" y="12154"/>
                  </a:lnTo>
                  <a:lnTo>
                    <a:pt x="1264" y="12474"/>
                  </a:lnTo>
                  <a:lnTo>
                    <a:pt x="1465" y="12775"/>
                  </a:lnTo>
                  <a:lnTo>
                    <a:pt x="1665" y="13076"/>
                  </a:lnTo>
                  <a:lnTo>
                    <a:pt x="1886" y="13357"/>
                  </a:lnTo>
                  <a:lnTo>
                    <a:pt x="2126" y="13638"/>
                  </a:lnTo>
                  <a:lnTo>
                    <a:pt x="2367" y="13898"/>
                  </a:lnTo>
                  <a:lnTo>
                    <a:pt x="2628" y="14159"/>
                  </a:lnTo>
                  <a:lnTo>
                    <a:pt x="2889" y="14380"/>
                  </a:lnTo>
                  <a:lnTo>
                    <a:pt x="3169" y="14620"/>
                  </a:lnTo>
                  <a:lnTo>
                    <a:pt x="3450" y="14821"/>
                  </a:lnTo>
                  <a:lnTo>
                    <a:pt x="3751" y="15021"/>
                  </a:lnTo>
                  <a:lnTo>
                    <a:pt x="4052" y="15222"/>
                  </a:lnTo>
                  <a:lnTo>
                    <a:pt x="4373" y="15382"/>
                  </a:lnTo>
                  <a:lnTo>
                    <a:pt x="4714" y="15543"/>
                  </a:lnTo>
                  <a:lnTo>
                    <a:pt x="5034" y="15703"/>
                  </a:lnTo>
                  <a:lnTo>
                    <a:pt x="5375" y="15824"/>
                  </a:lnTo>
                  <a:lnTo>
                    <a:pt x="5736" y="15944"/>
                  </a:lnTo>
                  <a:lnTo>
                    <a:pt x="6077" y="16024"/>
                  </a:lnTo>
                  <a:lnTo>
                    <a:pt x="6438" y="16104"/>
                  </a:lnTo>
                  <a:lnTo>
                    <a:pt x="6819" y="16164"/>
                  </a:lnTo>
                  <a:lnTo>
                    <a:pt x="7180" y="16225"/>
                  </a:lnTo>
                  <a:lnTo>
                    <a:pt x="7561" y="16245"/>
                  </a:lnTo>
                  <a:lnTo>
                    <a:pt x="7942" y="16265"/>
                  </a:lnTo>
                  <a:lnTo>
                    <a:pt x="15202" y="16265"/>
                  </a:lnTo>
                  <a:lnTo>
                    <a:pt x="15583" y="16245"/>
                  </a:lnTo>
                  <a:lnTo>
                    <a:pt x="15964" y="16225"/>
                  </a:lnTo>
                  <a:lnTo>
                    <a:pt x="16325" y="16164"/>
                  </a:lnTo>
                  <a:lnTo>
                    <a:pt x="16706" y="16104"/>
                  </a:lnTo>
                  <a:lnTo>
                    <a:pt x="17067" y="16024"/>
                  </a:lnTo>
                  <a:lnTo>
                    <a:pt x="17428" y="15944"/>
                  </a:lnTo>
                  <a:lnTo>
                    <a:pt x="17769" y="15824"/>
                  </a:lnTo>
                  <a:lnTo>
                    <a:pt x="18110" y="15703"/>
                  </a:lnTo>
                  <a:lnTo>
                    <a:pt x="18451" y="15543"/>
                  </a:lnTo>
                  <a:lnTo>
                    <a:pt x="18772" y="15382"/>
                  </a:lnTo>
                  <a:lnTo>
                    <a:pt x="19093" y="15222"/>
                  </a:lnTo>
                  <a:lnTo>
                    <a:pt x="19393" y="15021"/>
                  </a:lnTo>
                  <a:lnTo>
                    <a:pt x="19694" y="14821"/>
                  </a:lnTo>
                  <a:lnTo>
                    <a:pt x="19975" y="14620"/>
                  </a:lnTo>
                  <a:lnTo>
                    <a:pt x="20256" y="14380"/>
                  </a:lnTo>
                  <a:lnTo>
                    <a:pt x="20537" y="14159"/>
                  </a:lnTo>
                  <a:lnTo>
                    <a:pt x="20777" y="13898"/>
                  </a:lnTo>
                  <a:lnTo>
                    <a:pt x="21038" y="13638"/>
                  </a:lnTo>
                  <a:lnTo>
                    <a:pt x="21258" y="13357"/>
                  </a:lnTo>
                  <a:lnTo>
                    <a:pt x="21479" y="13076"/>
                  </a:lnTo>
                  <a:lnTo>
                    <a:pt x="21680" y="12775"/>
                  </a:lnTo>
                  <a:lnTo>
                    <a:pt x="21880" y="12474"/>
                  </a:lnTo>
                  <a:lnTo>
                    <a:pt x="22061" y="12154"/>
                  </a:lnTo>
                  <a:lnTo>
                    <a:pt x="22221" y="11833"/>
                  </a:lnTo>
                  <a:lnTo>
                    <a:pt x="22382" y="11512"/>
                  </a:lnTo>
                  <a:lnTo>
                    <a:pt x="22522" y="11171"/>
                  </a:lnTo>
                  <a:lnTo>
                    <a:pt x="22622" y="10810"/>
                  </a:lnTo>
                  <a:lnTo>
                    <a:pt x="22743" y="10449"/>
                  </a:lnTo>
                  <a:lnTo>
                    <a:pt x="22823" y="10088"/>
                  </a:lnTo>
                  <a:lnTo>
                    <a:pt x="22883" y="9727"/>
                  </a:lnTo>
                  <a:lnTo>
                    <a:pt x="22943" y="9346"/>
                  </a:lnTo>
                  <a:lnTo>
                    <a:pt x="22983" y="8965"/>
                  </a:lnTo>
                  <a:lnTo>
                    <a:pt x="23144" y="6538"/>
                  </a:lnTo>
                  <a:lnTo>
                    <a:pt x="23164" y="6057"/>
                  </a:lnTo>
                  <a:lnTo>
                    <a:pt x="23144" y="5596"/>
                  </a:lnTo>
                  <a:lnTo>
                    <a:pt x="23103" y="5114"/>
                  </a:lnTo>
                  <a:lnTo>
                    <a:pt x="23023" y="4653"/>
                  </a:lnTo>
                  <a:lnTo>
                    <a:pt x="22943" y="4192"/>
                  </a:lnTo>
                  <a:lnTo>
                    <a:pt x="22823" y="3751"/>
                  </a:lnTo>
                  <a:lnTo>
                    <a:pt x="22662" y="3330"/>
                  </a:lnTo>
                  <a:lnTo>
                    <a:pt x="22502" y="2908"/>
                  </a:lnTo>
                  <a:lnTo>
                    <a:pt x="22301" y="2487"/>
                  </a:lnTo>
                  <a:lnTo>
                    <a:pt x="22081" y="2086"/>
                  </a:lnTo>
                  <a:lnTo>
                    <a:pt x="21840" y="1705"/>
                  </a:lnTo>
                  <a:lnTo>
                    <a:pt x="21579" y="1344"/>
                  </a:lnTo>
                  <a:lnTo>
                    <a:pt x="21299" y="1003"/>
                  </a:lnTo>
                  <a:lnTo>
                    <a:pt x="20998" y="662"/>
                  </a:lnTo>
                  <a:lnTo>
                    <a:pt x="20677" y="341"/>
                  </a:lnTo>
                  <a:lnTo>
                    <a:pt x="20356" y="41"/>
                  </a:lnTo>
                  <a:lnTo>
                    <a:pt x="18050" y="21"/>
                  </a:lnTo>
                  <a:lnTo>
                    <a:pt x="157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8488800" y="5379025"/>
              <a:ext cx="1865100" cy="313375"/>
            </a:xfrm>
            <a:custGeom>
              <a:avLst/>
              <a:gdLst/>
              <a:ahLst/>
              <a:cxnLst/>
              <a:rect l="l" t="t" r="r" b="b"/>
              <a:pathLst>
                <a:path w="74604" h="12535" extrusionOk="0">
                  <a:moveTo>
                    <a:pt x="2808" y="0"/>
                  </a:moveTo>
                  <a:lnTo>
                    <a:pt x="2467" y="40"/>
                  </a:lnTo>
                  <a:lnTo>
                    <a:pt x="2126" y="121"/>
                  </a:lnTo>
                  <a:lnTo>
                    <a:pt x="1806" y="221"/>
                  </a:lnTo>
                  <a:lnTo>
                    <a:pt x="1505" y="361"/>
                  </a:lnTo>
                  <a:lnTo>
                    <a:pt x="1224" y="522"/>
                  </a:lnTo>
                  <a:lnTo>
                    <a:pt x="943" y="702"/>
                  </a:lnTo>
                  <a:lnTo>
                    <a:pt x="703" y="883"/>
                  </a:lnTo>
                  <a:lnTo>
                    <a:pt x="482" y="1083"/>
                  </a:lnTo>
                  <a:lnTo>
                    <a:pt x="301" y="1264"/>
                  </a:lnTo>
                  <a:lnTo>
                    <a:pt x="161" y="1444"/>
                  </a:lnTo>
                  <a:lnTo>
                    <a:pt x="61" y="1605"/>
                  </a:lnTo>
                  <a:lnTo>
                    <a:pt x="21" y="1765"/>
                  </a:lnTo>
                  <a:lnTo>
                    <a:pt x="1" y="1825"/>
                  </a:lnTo>
                  <a:lnTo>
                    <a:pt x="1" y="1885"/>
                  </a:lnTo>
                  <a:lnTo>
                    <a:pt x="61" y="1966"/>
                  </a:lnTo>
                  <a:lnTo>
                    <a:pt x="221" y="2086"/>
                  </a:lnTo>
                  <a:lnTo>
                    <a:pt x="442" y="2266"/>
                  </a:lnTo>
                  <a:lnTo>
                    <a:pt x="763" y="2487"/>
                  </a:lnTo>
                  <a:lnTo>
                    <a:pt x="1164" y="2768"/>
                  </a:lnTo>
                  <a:lnTo>
                    <a:pt x="1645" y="3069"/>
                  </a:lnTo>
                  <a:lnTo>
                    <a:pt x="2207" y="3409"/>
                  </a:lnTo>
                  <a:lnTo>
                    <a:pt x="2848" y="3770"/>
                  </a:lnTo>
                  <a:lnTo>
                    <a:pt x="3570" y="4172"/>
                  </a:lnTo>
                  <a:lnTo>
                    <a:pt x="4352" y="4593"/>
                  </a:lnTo>
                  <a:lnTo>
                    <a:pt x="5215" y="5034"/>
                  </a:lnTo>
                  <a:lnTo>
                    <a:pt x="6157" y="5495"/>
                  </a:lnTo>
                  <a:lnTo>
                    <a:pt x="7160" y="5956"/>
                  </a:lnTo>
                  <a:lnTo>
                    <a:pt x="8243" y="6438"/>
                  </a:lnTo>
                  <a:lnTo>
                    <a:pt x="9386" y="6919"/>
                  </a:lnTo>
                  <a:lnTo>
                    <a:pt x="10589" y="7400"/>
                  </a:lnTo>
                  <a:lnTo>
                    <a:pt x="11853" y="7902"/>
                  </a:lnTo>
                  <a:lnTo>
                    <a:pt x="13176" y="8363"/>
                  </a:lnTo>
                  <a:lnTo>
                    <a:pt x="14580" y="8844"/>
                  </a:lnTo>
                  <a:lnTo>
                    <a:pt x="16024" y="9306"/>
                  </a:lnTo>
                  <a:lnTo>
                    <a:pt x="17528" y="9747"/>
                  </a:lnTo>
                  <a:lnTo>
                    <a:pt x="19093" y="10168"/>
                  </a:lnTo>
                  <a:lnTo>
                    <a:pt x="20697" y="10569"/>
                  </a:lnTo>
                  <a:lnTo>
                    <a:pt x="22361" y="10930"/>
                  </a:lnTo>
                  <a:lnTo>
                    <a:pt x="24066" y="11291"/>
                  </a:lnTo>
                  <a:lnTo>
                    <a:pt x="25831" y="11592"/>
                  </a:lnTo>
                  <a:lnTo>
                    <a:pt x="27636" y="11852"/>
                  </a:lnTo>
                  <a:lnTo>
                    <a:pt x="28558" y="11973"/>
                  </a:lnTo>
                  <a:lnTo>
                    <a:pt x="29501" y="12093"/>
                  </a:lnTo>
                  <a:lnTo>
                    <a:pt x="30423" y="12193"/>
                  </a:lnTo>
                  <a:lnTo>
                    <a:pt x="31386" y="12274"/>
                  </a:lnTo>
                  <a:lnTo>
                    <a:pt x="32349" y="12354"/>
                  </a:lnTo>
                  <a:lnTo>
                    <a:pt x="33311" y="12414"/>
                  </a:lnTo>
                  <a:lnTo>
                    <a:pt x="34294" y="12454"/>
                  </a:lnTo>
                  <a:lnTo>
                    <a:pt x="35297" y="12494"/>
                  </a:lnTo>
                  <a:lnTo>
                    <a:pt x="36299" y="12514"/>
                  </a:lnTo>
                  <a:lnTo>
                    <a:pt x="37302" y="12534"/>
                  </a:lnTo>
                  <a:lnTo>
                    <a:pt x="38305" y="12514"/>
                  </a:lnTo>
                  <a:lnTo>
                    <a:pt x="39307" y="12494"/>
                  </a:lnTo>
                  <a:lnTo>
                    <a:pt x="40310" y="12454"/>
                  </a:lnTo>
                  <a:lnTo>
                    <a:pt x="41293" y="12414"/>
                  </a:lnTo>
                  <a:lnTo>
                    <a:pt x="42255" y="12354"/>
                  </a:lnTo>
                  <a:lnTo>
                    <a:pt x="43218" y="12274"/>
                  </a:lnTo>
                  <a:lnTo>
                    <a:pt x="44181" y="12193"/>
                  </a:lnTo>
                  <a:lnTo>
                    <a:pt x="45123" y="12093"/>
                  </a:lnTo>
                  <a:lnTo>
                    <a:pt x="46046" y="11973"/>
                  </a:lnTo>
                  <a:lnTo>
                    <a:pt x="46968" y="11852"/>
                  </a:lnTo>
                  <a:lnTo>
                    <a:pt x="48773" y="11592"/>
                  </a:lnTo>
                  <a:lnTo>
                    <a:pt x="50538" y="11291"/>
                  </a:lnTo>
                  <a:lnTo>
                    <a:pt x="52243" y="10930"/>
                  </a:lnTo>
                  <a:lnTo>
                    <a:pt x="53907" y="10569"/>
                  </a:lnTo>
                  <a:lnTo>
                    <a:pt x="55511" y="10168"/>
                  </a:lnTo>
                  <a:lnTo>
                    <a:pt x="57076" y="9747"/>
                  </a:lnTo>
                  <a:lnTo>
                    <a:pt x="58580" y="9306"/>
                  </a:lnTo>
                  <a:lnTo>
                    <a:pt x="60024" y="8844"/>
                  </a:lnTo>
                  <a:lnTo>
                    <a:pt x="61428" y="8363"/>
                  </a:lnTo>
                  <a:lnTo>
                    <a:pt x="62751" y="7902"/>
                  </a:lnTo>
                  <a:lnTo>
                    <a:pt x="64015" y="7400"/>
                  </a:lnTo>
                  <a:lnTo>
                    <a:pt x="65218" y="6919"/>
                  </a:lnTo>
                  <a:lnTo>
                    <a:pt x="66361" y="6438"/>
                  </a:lnTo>
                  <a:lnTo>
                    <a:pt x="67444" y="5956"/>
                  </a:lnTo>
                  <a:lnTo>
                    <a:pt x="68447" y="5495"/>
                  </a:lnTo>
                  <a:lnTo>
                    <a:pt x="69389" y="5034"/>
                  </a:lnTo>
                  <a:lnTo>
                    <a:pt x="70252" y="4593"/>
                  </a:lnTo>
                  <a:lnTo>
                    <a:pt x="71034" y="4172"/>
                  </a:lnTo>
                  <a:lnTo>
                    <a:pt x="71756" y="3770"/>
                  </a:lnTo>
                  <a:lnTo>
                    <a:pt x="72397" y="3409"/>
                  </a:lnTo>
                  <a:lnTo>
                    <a:pt x="72959" y="3069"/>
                  </a:lnTo>
                  <a:lnTo>
                    <a:pt x="73440" y="2768"/>
                  </a:lnTo>
                  <a:lnTo>
                    <a:pt x="73841" y="2487"/>
                  </a:lnTo>
                  <a:lnTo>
                    <a:pt x="74162" y="2266"/>
                  </a:lnTo>
                  <a:lnTo>
                    <a:pt x="74403" y="2086"/>
                  </a:lnTo>
                  <a:lnTo>
                    <a:pt x="74543" y="1966"/>
                  </a:lnTo>
                  <a:lnTo>
                    <a:pt x="74603" y="1885"/>
                  </a:lnTo>
                  <a:lnTo>
                    <a:pt x="74603" y="1825"/>
                  </a:lnTo>
                  <a:lnTo>
                    <a:pt x="74603" y="1765"/>
                  </a:lnTo>
                  <a:lnTo>
                    <a:pt x="74543" y="1605"/>
                  </a:lnTo>
                  <a:lnTo>
                    <a:pt x="74443" y="1444"/>
                  </a:lnTo>
                  <a:lnTo>
                    <a:pt x="74303" y="1264"/>
                  </a:lnTo>
                  <a:lnTo>
                    <a:pt x="74122" y="1083"/>
                  </a:lnTo>
                  <a:lnTo>
                    <a:pt x="73901" y="883"/>
                  </a:lnTo>
                  <a:lnTo>
                    <a:pt x="73661" y="702"/>
                  </a:lnTo>
                  <a:lnTo>
                    <a:pt x="73400" y="522"/>
                  </a:lnTo>
                  <a:lnTo>
                    <a:pt x="73099" y="361"/>
                  </a:lnTo>
                  <a:lnTo>
                    <a:pt x="72798" y="221"/>
                  </a:lnTo>
                  <a:lnTo>
                    <a:pt x="72478" y="121"/>
                  </a:lnTo>
                  <a:lnTo>
                    <a:pt x="72137" y="40"/>
                  </a:lnTo>
                  <a:lnTo>
                    <a:pt x="71796" y="0"/>
                  </a:lnTo>
                  <a:lnTo>
                    <a:pt x="71635" y="20"/>
                  </a:lnTo>
                  <a:lnTo>
                    <a:pt x="71475" y="20"/>
                  </a:lnTo>
                  <a:lnTo>
                    <a:pt x="71294" y="60"/>
                  </a:lnTo>
                  <a:lnTo>
                    <a:pt x="71134" y="100"/>
                  </a:lnTo>
                  <a:lnTo>
                    <a:pt x="70973" y="161"/>
                  </a:lnTo>
                  <a:lnTo>
                    <a:pt x="70813" y="221"/>
                  </a:lnTo>
                  <a:lnTo>
                    <a:pt x="69630" y="822"/>
                  </a:lnTo>
                  <a:lnTo>
                    <a:pt x="68407" y="1404"/>
                  </a:lnTo>
                  <a:lnTo>
                    <a:pt x="67203" y="1925"/>
                  </a:lnTo>
                  <a:lnTo>
                    <a:pt x="65980" y="2447"/>
                  </a:lnTo>
                  <a:lnTo>
                    <a:pt x="64757" y="2908"/>
                  </a:lnTo>
                  <a:lnTo>
                    <a:pt x="63513" y="3369"/>
                  </a:lnTo>
                  <a:lnTo>
                    <a:pt x="62290" y="3791"/>
                  </a:lnTo>
                  <a:lnTo>
                    <a:pt x="61067" y="4192"/>
                  </a:lnTo>
                  <a:lnTo>
                    <a:pt x="59843" y="4553"/>
                  </a:lnTo>
                  <a:lnTo>
                    <a:pt x="58620" y="4894"/>
                  </a:lnTo>
                  <a:lnTo>
                    <a:pt x="57397" y="5214"/>
                  </a:lnTo>
                  <a:lnTo>
                    <a:pt x="56193" y="5515"/>
                  </a:lnTo>
                  <a:lnTo>
                    <a:pt x="54990" y="5776"/>
                  </a:lnTo>
                  <a:lnTo>
                    <a:pt x="53827" y="6037"/>
                  </a:lnTo>
                  <a:lnTo>
                    <a:pt x="52664" y="6277"/>
                  </a:lnTo>
                  <a:lnTo>
                    <a:pt x="51501" y="6478"/>
                  </a:lnTo>
                  <a:lnTo>
                    <a:pt x="50378" y="6678"/>
                  </a:lnTo>
                  <a:lnTo>
                    <a:pt x="49275" y="6839"/>
                  </a:lnTo>
                  <a:lnTo>
                    <a:pt x="48192" y="6999"/>
                  </a:lnTo>
                  <a:lnTo>
                    <a:pt x="47149" y="7140"/>
                  </a:lnTo>
                  <a:lnTo>
                    <a:pt x="45123" y="7380"/>
                  </a:lnTo>
                  <a:lnTo>
                    <a:pt x="43238" y="7541"/>
                  </a:lnTo>
                  <a:lnTo>
                    <a:pt x="41493" y="7661"/>
                  </a:lnTo>
                  <a:lnTo>
                    <a:pt x="39909" y="7741"/>
                  </a:lnTo>
                  <a:lnTo>
                    <a:pt x="38505" y="7801"/>
                  </a:lnTo>
                  <a:lnTo>
                    <a:pt x="36099" y="7801"/>
                  </a:lnTo>
                  <a:lnTo>
                    <a:pt x="34695" y="7741"/>
                  </a:lnTo>
                  <a:lnTo>
                    <a:pt x="33111" y="7661"/>
                  </a:lnTo>
                  <a:lnTo>
                    <a:pt x="31366" y="7541"/>
                  </a:lnTo>
                  <a:lnTo>
                    <a:pt x="29481" y="7380"/>
                  </a:lnTo>
                  <a:lnTo>
                    <a:pt x="27455" y="7140"/>
                  </a:lnTo>
                  <a:lnTo>
                    <a:pt x="26412" y="6999"/>
                  </a:lnTo>
                  <a:lnTo>
                    <a:pt x="25329" y="6839"/>
                  </a:lnTo>
                  <a:lnTo>
                    <a:pt x="24226" y="6678"/>
                  </a:lnTo>
                  <a:lnTo>
                    <a:pt x="23103" y="6478"/>
                  </a:lnTo>
                  <a:lnTo>
                    <a:pt x="21940" y="6277"/>
                  </a:lnTo>
                  <a:lnTo>
                    <a:pt x="20777" y="6037"/>
                  </a:lnTo>
                  <a:lnTo>
                    <a:pt x="19614" y="5776"/>
                  </a:lnTo>
                  <a:lnTo>
                    <a:pt x="18411" y="5515"/>
                  </a:lnTo>
                  <a:lnTo>
                    <a:pt x="17207" y="5214"/>
                  </a:lnTo>
                  <a:lnTo>
                    <a:pt x="15984" y="4894"/>
                  </a:lnTo>
                  <a:lnTo>
                    <a:pt x="14761" y="4553"/>
                  </a:lnTo>
                  <a:lnTo>
                    <a:pt x="13537" y="4192"/>
                  </a:lnTo>
                  <a:lnTo>
                    <a:pt x="12314" y="3791"/>
                  </a:lnTo>
                  <a:lnTo>
                    <a:pt x="11091" y="3369"/>
                  </a:lnTo>
                  <a:lnTo>
                    <a:pt x="9847" y="2908"/>
                  </a:lnTo>
                  <a:lnTo>
                    <a:pt x="8624" y="2447"/>
                  </a:lnTo>
                  <a:lnTo>
                    <a:pt x="7401" y="1925"/>
                  </a:lnTo>
                  <a:lnTo>
                    <a:pt x="6197" y="1404"/>
                  </a:lnTo>
                  <a:lnTo>
                    <a:pt x="4974" y="822"/>
                  </a:lnTo>
                  <a:lnTo>
                    <a:pt x="3791" y="221"/>
                  </a:lnTo>
                  <a:lnTo>
                    <a:pt x="3631" y="161"/>
                  </a:lnTo>
                  <a:lnTo>
                    <a:pt x="3470" y="100"/>
                  </a:lnTo>
                  <a:lnTo>
                    <a:pt x="3310" y="60"/>
                  </a:lnTo>
                  <a:lnTo>
                    <a:pt x="3129" y="20"/>
                  </a:lnTo>
                  <a:lnTo>
                    <a:pt x="2969" y="20"/>
                  </a:lnTo>
                  <a:lnTo>
                    <a:pt x="28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8544450" y="4249450"/>
              <a:ext cx="70225" cy="70700"/>
            </a:xfrm>
            <a:custGeom>
              <a:avLst/>
              <a:gdLst/>
              <a:ahLst/>
              <a:cxnLst/>
              <a:rect l="l" t="t" r="r" b="b"/>
              <a:pathLst>
                <a:path w="2809" h="2828" extrusionOk="0">
                  <a:moveTo>
                    <a:pt x="1344" y="0"/>
                  </a:moveTo>
                  <a:lnTo>
                    <a:pt x="1184" y="20"/>
                  </a:lnTo>
                  <a:lnTo>
                    <a:pt x="1023" y="60"/>
                  </a:lnTo>
                  <a:lnTo>
                    <a:pt x="883" y="101"/>
                  </a:lnTo>
                  <a:lnTo>
                    <a:pt x="743" y="161"/>
                  </a:lnTo>
                  <a:lnTo>
                    <a:pt x="622" y="241"/>
                  </a:lnTo>
                  <a:lnTo>
                    <a:pt x="502" y="341"/>
                  </a:lnTo>
                  <a:lnTo>
                    <a:pt x="382" y="442"/>
                  </a:lnTo>
                  <a:lnTo>
                    <a:pt x="281" y="562"/>
                  </a:lnTo>
                  <a:lnTo>
                    <a:pt x="201" y="702"/>
                  </a:lnTo>
                  <a:lnTo>
                    <a:pt x="141" y="823"/>
                  </a:lnTo>
                  <a:lnTo>
                    <a:pt x="81" y="983"/>
                  </a:lnTo>
                  <a:lnTo>
                    <a:pt x="41" y="1123"/>
                  </a:lnTo>
                  <a:lnTo>
                    <a:pt x="1" y="1284"/>
                  </a:lnTo>
                  <a:lnTo>
                    <a:pt x="1" y="1444"/>
                  </a:lnTo>
                  <a:lnTo>
                    <a:pt x="1" y="1605"/>
                  </a:lnTo>
                  <a:lnTo>
                    <a:pt x="21" y="1725"/>
                  </a:lnTo>
                  <a:lnTo>
                    <a:pt x="61" y="1845"/>
                  </a:lnTo>
                  <a:lnTo>
                    <a:pt x="161" y="2066"/>
                  </a:lnTo>
                  <a:lnTo>
                    <a:pt x="302" y="2287"/>
                  </a:lnTo>
                  <a:lnTo>
                    <a:pt x="382" y="2387"/>
                  </a:lnTo>
                  <a:lnTo>
                    <a:pt x="482" y="2487"/>
                  </a:lnTo>
                  <a:lnTo>
                    <a:pt x="602" y="2567"/>
                  </a:lnTo>
                  <a:lnTo>
                    <a:pt x="723" y="2627"/>
                  </a:lnTo>
                  <a:lnTo>
                    <a:pt x="843" y="2708"/>
                  </a:lnTo>
                  <a:lnTo>
                    <a:pt x="983" y="2748"/>
                  </a:lnTo>
                  <a:lnTo>
                    <a:pt x="1124" y="2788"/>
                  </a:lnTo>
                  <a:lnTo>
                    <a:pt x="1264" y="2808"/>
                  </a:lnTo>
                  <a:lnTo>
                    <a:pt x="1425" y="2828"/>
                  </a:lnTo>
                  <a:lnTo>
                    <a:pt x="1585" y="2808"/>
                  </a:lnTo>
                  <a:lnTo>
                    <a:pt x="1786" y="2788"/>
                  </a:lnTo>
                  <a:lnTo>
                    <a:pt x="1966" y="2708"/>
                  </a:lnTo>
                  <a:lnTo>
                    <a:pt x="2126" y="2627"/>
                  </a:lnTo>
                  <a:lnTo>
                    <a:pt x="2287" y="2507"/>
                  </a:lnTo>
                  <a:lnTo>
                    <a:pt x="2427" y="2387"/>
                  </a:lnTo>
                  <a:lnTo>
                    <a:pt x="2548" y="2226"/>
                  </a:lnTo>
                  <a:lnTo>
                    <a:pt x="2648" y="2066"/>
                  </a:lnTo>
                  <a:lnTo>
                    <a:pt x="2728" y="1885"/>
                  </a:lnTo>
                  <a:lnTo>
                    <a:pt x="2768" y="1725"/>
                  </a:lnTo>
                  <a:lnTo>
                    <a:pt x="2788" y="1545"/>
                  </a:lnTo>
                  <a:lnTo>
                    <a:pt x="2808" y="1384"/>
                  </a:lnTo>
                  <a:lnTo>
                    <a:pt x="2788" y="1224"/>
                  </a:lnTo>
                  <a:lnTo>
                    <a:pt x="2768" y="1083"/>
                  </a:lnTo>
                  <a:lnTo>
                    <a:pt x="2728" y="923"/>
                  </a:lnTo>
                  <a:lnTo>
                    <a:pt x="2648" y="782"/>
                  </a:lnTo>
                  <a:lnTo>
                    <a:pt x="2568" y="642"/>
                  </a:lnTo>
                  <a:lnTo>
                    <a:pt x="2487" y="522"/>
                  </a:lnTo>
                  <a:lnTo>
                    <a:pt x="2387" y="401"/>
                  </a:lnTo>
                  <a:lnTo>
                    <a:pt x="2267" y="301"/>
                  </a:lnTo>
                  <a:lnTo>
                    <a:pt x="2126" y="221"/>
                  </a:lnTo>
                  <a:lnTo>
                    <a:pt x="1986" y="141"/>
                  </a:lnTo>
                  <a:lnTo>
                    <a:pt x="1826" y="81"/>
                  </a:lnTo>
                  <a:lnTo>
                    <a:pt x="1665" y="40"/>
                  </a:lnTo>
                  <a:lnTo>
                    <a:pt x="1505" y="20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8321350" y="4191275"/>
              <a:ext cx="258225" cy="278800"/>
            </a:xfrm>
            <a:custGeom>
              <a:avLst/>
              <a:gdLst/>
              <a:ahLst/>
              <a:cxnLst/>
              <a:rect l="l" t="t" r="r" b="b"/>
              <a:pathLst>
                <a:path w="10329" h="11152" extrusionOk="0">
                  <a:moveTo>
                    <a:pt x="1565" y="1"/>
                  </a:moveTo>
                  <a:lnTo>
                    <a:pt x="1484" y="41"/>
                  </a:lnTo>
                  <a:lnTo>
                    <a:pt x="1384" y="81"/>
                  </a:lnTo>
                  <a:lnTo>
                    <a:pt x="1124" y="262"/>
                  </a:lnTo>
                  <a:lnTo>
                    <a:pt x="843" y="502"/>
                  </a:lnTo>
                  <a:lnTo>
                    <a:pt x="562" y="763"/>
                  </a:lnTo>
                  <a:lnTo>
                    <a:pt x="321" y="1044"/>
                  </a:lnTo>
                  <a:lnTo>
                    <a:pt x="121" y="1284"/>
                  </a:lnTo>
                  <a:lnTo>
                    <a:pt x="61" y="1385"/>
                  </a:lnTo>
                  <a:lnTo>
                    <a:pt x="0" y="1465"/>
                  </a:lnTo>
                  <a:lnTo>
                    <a:pt x="0" y="1525"/>
                  </a:lnTo>
                  <a:lnTo>
                    <a:pt x="21" y="1565"/>
                  </a:lnTo>
                  <a:lnTo>
                    <a:pt x="1244" y="3029"/>
                  </a:lnTo>
                  <a:lnTo>
                    <a:pt x="2507" y="4553"/>
                  </a:lnTo>
                  <a:lnTo>
                    <a:pt x="3991" y="6278"/>
                  </a:lnTo>
                  <a:lnTo>
                    <a:pt x="5495" y="8023"/>
                  </a:lnTo>
                  <a:lnTo>
                    <a:pt x="6839" y="9567"/>
                  </a:lnTo>
                  <a:lnTo>
                    <a:pt x="7421" y="10189"/>
                  </a:lnTo>
                  <a:lnTo>
                    <a:pt x="7882" y="10670"/>
                  </a:lnTo>
                  <a:lnTo>
                    <a:pt x="8223" y="10991"/>
                  </a:lnTo>
                  <a:lnTo>
                    <a:pt x="8343" y="11071"/>
                  </a:lnTo>
                  <a:lnTo>
                    <a:pt x="8423" y="11111"/>
                  </a:lnTo>
                  <a:lnTo>
                    <a:pt x="8664" y="11151"/>
                  </a:lnTo>
                  <a:lnTo>
                    <a:pt x="8985" y="11151"/>
                  </a:lnTo>
                  <a:lnTo>
                    <a:pt x="9306" y="11131"/>
                  </a:lnTo>
                  <a:lnTo>
                    <a:pt x="9627" y="11091"/>
                  </a:lnTo>
                  <a:lnTo>
                    <a:pt x="9927" y="11031"/>
                  </a:lnTo>
                  <a:lnTo>
                    <a:pt x="10148" y="10951"/>
                  </a:lnTo>
                  <a:lnTo>
                    <a:pt x="10228" y="10911"/>
                  </a:lnTo>
                  <a:lnTo>
                    <a:pt x="10288" y="10871"/>
                  </a:lnTo>
                  <a:lnTo>
                    <a:pt x="10329" y="10830"/>
                  </a:lnTo>
                  <a:lnTo>
                    <a:pt x="10329" y="10770"/>
                  </a:lnTo>
                  <a:lnTo>
                    <a:pt x="10208" y="10610"/>
                  </a:lnTo>
                  <a:lnTo>
                    <a:pt x="9907" y="10249"/>
                  </a:lnTo>
                  <a:lnTo>
                    <a:pt x="8905" y="8985"/>
                  </a:lnTo>
                  <a:lnTo>
                    <a:pt x="5917" y="5295"/>
                  </a:lnTo>
                  <a:lnTo>
                    <a:pt x="15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8321350" y="4191275"/>
              <a:ext cx="258225" cy="278800"/>
            </a:xfrm>
            <a:custGeom>
              <a:avLst/>
              <a:gdLst/>
              <a:ahLst/>
              <a:cxnLst/>
              <a:rect l="l" t="t" r="r" b="b"/>
              <a:pathLst>
                <a:path w="10329" h="11152" fill="none" extrusionOk="0">
                  <a:moveTo>
                    <a:pt x="21" y="1565"/>
                  </a:moveTo>
                  <a:lnTo>
                    <a:pt x="21" y="1565"/>
                  </a:lnTo>
                  <a:lnTo>
                    <a:pt x="0" y="1525"/>
                  </a:lnTo>
                  <a:lnTo>
                    <a:pt x="0" y="1465"/>
                  </a:lnTo>
                  <a:lnTo>
                    <a:pt x="61" y="1385"/>
                  </a:lnTo>
                  <a:lnTo>
                    <a:pt x="121" y="1284"/>
                  </a:lnTo>
                  <a:lnTo>
                    <a:pt x="321" y="1044"/>
                  </a:lnTo>
                  <a:lnTo>
                    <a:pt x="562" y="763"/>
                  </a:lnTo>
                  <a:lnTo>
                    <a:pt x="843" y="502"/>
                  </a:lnTo>
                  <a:lnTo>
                    <a:pt x="1124" y="262"/>
                  </a:lnTo>
                  <a:lnTo>
                    <a:pt x="1384" y="81"/>
                  </a:lnTo>
                  <a:lnTo>
                    <a:pt x="1484" y="41"/>
                  </a:lnTo>
                  <a:lnTo>
                    <a:pt x="1565" y="1"/>
                  </a:lnTo>
                  <a:lnTo>
                    <a:pt x="1565" y="1"/>
                  </a:lnTo>
                  <a:lnTo>
                    <a:pt x="5917" y="5295"/>
                  </a:lnTo>
                  <a:lnTo>
                    <a:pt x="8905" y="8985"/>
                  </a:lnTo>
                  <a:lnTo>
                    <a:pt x="9907" y="10249"/>
                  </a:lnTo>
                  <a:lnTo>
                    <a:pt x="10208" y="10610"/>
                  </a:lnTo>
                  <a:lnTo>
                    <a:pt x="10329" y="10770"/>
                  </a:lnTo>
                  <a:lnTo>
                    <a:pt x="10329" y="10770"/>
                  </a:lnTo>
                  <a:lnTo>
                    <a:pt x="10329" y="10830"/>
                  </a:lnTo>
                  <a:lnTo>
                    <a:pt x="10288" y="10871"/>
                  </a:lnTo>
                  <a:lnTo>
                    <a:pt x="10228" y="10911"/>
                  </a:lnTo>
                  <a:lnTo>
                    <a:pt x="10148" y="10951"/>
                  </a:lnTo>
                  <a:lnTo>
                    <a:pt x="9927" y="11031"/>
                  </a:lnTo>
                  <a:lnTo>
                    <a:pt x="9627" y="11091"/>
                  </a:lnTo>
                  <a:lnTo>
                    <a:pt x="9306" y="11131"/>
                  </a:lnTo>
                  <a:lnTo>
                    <a:pt x="8985" y="11151"/>
                  </a:lnTo>
                  <a:lnTo>
                    <a:pt x="8664" y="11151"/>
                  </a:lnTo>
                  <a:lnTo>
                    <a:pt x="8423" y="11111"/>
                  </a:lnTo>
                  <a:lnTo>
                    <a:pt x="8423" y="11111"/>
                  </a:lnTo>
                  <a:lnTo>
                    <a:pt x="8343" y="11071"/>
                  </a:lnTo>
                  <a:lnTo>
                    <a:pt x="8223" y="10991"/>
                  </a:lnTo>
                  <a:lnTo>
                    <a:pt x="7882" y="10670"/>
                  </a:lnTo>
                  <a:lnTo>
                    <a:pt x="7421" y="10189"/>
                  </a:lnTo>
                  <a:lnTo>
                    <a:pt x="6839" y="9567"/>
                  </a:lnTo>
                  <a:lnTo>
                    <a:pt x="5495" y="8023"/>
                  </a:lnTo>
                  <a:lnTo>
                    <a:pt x="3991" y="6278"/>
                  </a:lnTo>
                  <a:lnTo>
                    <a:pt x="2507" y="4553"/>
                  </a:lnTo>
                  <a:lnTo>
                    <a:pt x="1244" y="3029"/>
                  </a:lnTo>
                  <a:lnTo>
                    <a:pt x="21" y="1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8521400" y="4178250"/>
              <a:ext cx="392075" cy="246700"/>
            </a:xfrm>
            <a:custGeom>
              <a:avLst/>
              <a:gdLst/>
              <a:ahLst/>
              <a:cxnLst/>
              <a:rect l="l" t="t" r="r" b="b"/>
              <a:pathLst>
                <a:path w="15683" h="9868" extrusionOk="0">
                  <a:moveTo>
                    <a:pt x="14339" y="1"/>
                  </a:moveTo>
                  <a:lnTo>
                    <a:pt x="14239" y="21"/>
                  </a:lnTo>
                  <a:lnTo>
                    <a:pt x="13998" y="121"/>
                  </a:lnTo>
                  <a:lnTo>
                    <a:pt x="13497" y="422"/>
                  </a:lnTo>
                  <a:lnTo>
                    <a:pt x="11812" y="1384"/>
                  </a:lnTo>
                  <a:lnTo>
                    <a:pt x="6939" y="4252"/>
                  </a:lnTo>
                  <a:lnTo>
                    <a:pt x="2166" y="7100"/>
                  </a:lnTo>
                  <a:lnTo>
                    <a:pt x="0" y="8383"/>
                  </a:lnTo>
                  <a:lnTo>
                    <a:pt x="1203" y="9867"/>
                  </a:lnTo>
                  <a:lnTo>
                    <a:pt x="3450" y="8704"/>
                  </a:lnTo>
                  <a:lnTo>
                    <a:pt x="5756" y="7501"/>
                  </a:lnTo>
                  <a:lnTo>
                    <a:pt x="8423" y="6097"/>
                  </a:lnTo>
                  <a:lnTo>
                    <a:pt x="11070" y="4693"/>
                  </a:lnTo>
                  <a:lnTo>
                    <a:pt x="13397" y="3410"/>
                  </a:lnTo>
                  <a:lnTo>
                    <a:pt x="14319" y="2888"/>
                  </a:lnTo>
                  <a:lnTo>
                    <a:pt x="15041" y="2447"/>
                  </a:lnTo>
                  <a:lnTo>
                    <a:pt x="15502" y="2146"/>
                  </a:lnTo>
                  <a:lnTo>
                    <a:pt x="15623" y="2046"/>
                  </a:lnTo>
                  <a:lnTo>
                    <a:pt x="15683" y="1986"/>
                  </a:lnTo>
                  <a:lnTo>
                    <a:pt x="15683" y="1866"/>
                  </a:lnTo>
                  <a:lnTo>
                    <a:pt x="15643" y="1745"/>
                  </a:lnTo>
                  <a:lnTo>
                    <a:pt x="15603" y="1605"/>
                  </a:lnTo>
                  <a:lnTo>
                    <a:pt x="15542" y="1444"/>
                  </a:lnTo>
                  <a:lnTo>
                    <a:pt x="15362" y="1104"/>
                  </a:lnTo>
                  <a:lnTo>
                    <a:pt x="15141" y="763"/>
                  </a:lnTo>
                  <a:lnTo>
                    <a:pt x="14901" y="442"/>
                  </a:lnTo>
                  <a:lnTo>
                    <a:pt x="14780" y="321"/>
                  </a:lnTo>
                  <a:lnTo>
                    <a:pt x="14660" y="201"/>
                  </a:lnTo>
                  <a:lnTo>
                    <a:pt x="14540" y="101"/>
                  </a:lnTo>
                  <a:lnTo>
                    <a:pt x="14439" y="41"/>
                  </a:lnTo>
                  <a:lnTo>
                    <a:pt x="14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8222575" y="3901000"/>
              <a:ext cx="946100" cy="523950"/>
            </a:xfrm>
            <a:custGeom>
              <a:avLst/>
              <a:gdLst/>
              <a:ahLst/>
              <a:cxnLst/>
              <a:rect l="l" t="t" r="r" b="b"/>
              <a:pathLst>
                <a:path w="37844" h="20958" extrusionOk="0">
                  <a:moveTo>
                    <a:pt x="21720" y="0"/>
                  </a:moveTo>
                  <a:lnTo>
                    <a:pt x="21198" y="20"/>
                  </a:lnTo>
                  <a:lnTo>
                    <a:pt x="20697" y="61"/>
                  </a:lnTo>
                  <a:lnTo>
                    <a:pt x="20196" y="141"/>
                  </a:lnTo>
                  <a:lnTo>
                    <a:pt x="19714" y="241"/>
                  </a:lnTo>
                  <a:lnTo>
                    <a:pt x="19213" y="361"/>
                  </a:lnTo>
                  <a:lnTo>
                    <a:pt x="18712" y="502"/>
                  </a:lnTo>
                  <a:lnTo>
                    <a:pt x="18230" y="662"/>
                  </a:lnTo>
                  <a:lnTo>
                    <a:pt x="17749" y="823"/>
                  </a:lnTo>
                  <a:lnTo>
                    <a:pt x="17268" y="1023"/>
                  </a:lnTo>
                  <a:lnTo>
                    <a:pt x="16786" y="1244"/>
                  </a:lnTo>
                  <a:lnTo>
                    <a:pt x="16305" y="1464"/>
                  </a:lnTo>
                  <a:lnTo>
                    <a:pt x="15844" y="1705"/>
                  </a:lnTo>
                  <a:lnTo>
                    <a:pt x="15383" y="1946"/>
                  </a:lnTo>
                  <a:lnTo>
                    <a:pt x="14941" y="2226"/>
                  </a:lnTo>
                  <a:lnTo>
                    <a:pt x="14500" y="2487"/>
                  </a:lnTo>
                  <a:lnTo>
                    <a:pt x="14059" y="2788"/>
                  </a:lnTo>
                  <a:lnTo>
                    <a:pt x="13638" y="3069"/>
                  </a:lnTo>
                  <a:lnTo>
                    <a:pt x="13417" y="3229"/>
                  </a:lnTo>
                  <a:lnTo>
                    <a:pt x="13257" y="3309"/>
                  </a:lnTo>
                  <a:lnTo>
                    <a:pt x="13076" y="3370"/>
                  </a:lnTo>
                  <a:lnTo>
                    <a:pt x="12856" y="3430"/>
                  </a:lnTo>
                  <a:lnTo>
                    <a:pt x="12615" y="3490"/>
                  </a:lnTo>
                  <a:lnTo>
                    <a:pt x="12094" y="3550"/>
                  </a:lnTo>
                  <a:lnTo>
                    <a:pt x="11492" y="3590"/>
                  </a:lnTo>
                  <a:lnTo>
                    <a:pt x="10850" y="3610"/>
                  </a:lnTo>
                  <a:lnTo>
                    <a:pt x="10148" y="3610"/>
                  </a:lnTo>
                  <a:lnTo>
                    <a:pt x="8624" y="3590"/>
                  </a:lnTo>
                  <a:lnTo>
                    <a:pt x="7080" y="3570"/>
                  </a:lnTo>
                  <a:lnTo>
                    <a:pt x="6318" y="3570"/>
                  </a:lnTo>
                  <a:lnTo>
                    <a:pt x="5556" y="3590"/>
                  </a:lnTo>
                  <a:lnTo>
                    <a:pt x="4834" y="3630"/>
                  </a:lnTo>
                  <a:lnTo>
                    <a:pt x="4132" y="3690"/>
                  </a:lnTo>
                  <a:lnTo>
                    <a:pt x="3490" y="3791"/>
                  </a:lnTo>
                  <a:lnTo>
                    <a:pt x="3189" y="3871"/>
                  </a:lnTo>
                  <a:lnTo>
                    <a:pt x="2889" y="3931"/>
                  </a:lnTo>
                  <a:lnTo>
                    <a:pt x="2708" y="3991"/>
                  </a:lnTo>
                  <a:lnTo>
                    <a:pt x="2508" y="4071"/>
                  </a:lnTo>
                  <a:lnTo>
                    <a:pt x="2327" y="4172"/>
                  </a:lnTo>
                  <a:lnTo>
                    <a:pt x="2147" y="4292"/>
                  </a:lnTo>
                  <a:lnTo>
                    <a:pt x="1946" y="4412"/>
                  </a:lnTo>
                  <a:lnTo>
                    <a:pt x="1766" y="4553"/>
                  </a:lnTo>
                  <a:lnTo>
                    <a:pt x="1605" y="4693"/>
                  </a:lnTo>
                  <a:lnTo>
                    <a:pt x="1425" y="4874"/>
                  </a:lnTo>
                  <a:lnTo>
                    <a:pt x="1264" y="5054"/>
                  </a:lnTo>
                  <a:lnTo>
                    <a:pt x="1104" y="5235"/>
                  </a:lnTo>
                  <a:lnTo>
                    <a:pt x="943" y="5435"/>
                  </a:lnTo>
                  <a:lnTo>
                    <a:pt x="803" y="5636"/>
                  </a:lnTo>
                  <a:lnTo>
                    <a:pt x="683" y="5856"/>
                  </a:lnTo>
                  <a:lnTo>
                    <a:pt x="542" y="6097"/>
                  </a:lnTo>
                  <a:lnTo>
                    <a:pt x="442" y="6318"/>
                  </a:lnTo>
                  <a:lnTo>
                    <a:pt x="342" y="6558"/>
                  </a:lnTo>
                  <a:lnTo>
                    <a:pt x="241" y="6819"/>
                  </a:lnTo>
                  <a:lnTo>
                    <a:pt x="181" y="7080"/>
                  </a:lnTo>
                  <a:lnTo>
                    <a:pt x="101" y="7340"/>
                  </a:lnTo>
                  <a:lnTo>
                    <a:pt x="61" y="7601"/>
                  </a:lnTo>
                  <a:lnTo>
                    <a:pt x="21" y="7862"/>
                  </a:lnTo>
                  <a:lnTo>
                    <a:pt x="1" y="8143"/>
                  </a:lnTo>
                  <a:lnTo>
                    <a:pt x="1" y="8423"/>
                  </a:lnTo>
                  <a:lnTo>
                    <a:pt x="21" y="8704"/>
                  </a:lnTo>
                  <a:lnTo>
                    <a:pt x="61" y="8965"/>
                  </a:lnTo>
                  <a:lnTo>
                    <a:pt x="121" y="9246"/>
                  </a:lnTo>
                  <a:lnTo>
                    <a:pt x="181" y="9526"/>
                  </a:lnTo>
                  <a:lnTo>
                    <a:pt x="281" y="9807"/>
                  </a:lnTo>
                  <a:lnTo>
                    <a:pt x="402" y="10088"/>
                  </a:lnTo>
                  <a:lnTo>
                    <a:pt x="542" y="10369"/>
                  </a:lnTo>
                  <a:lnTo>
                    <a:pt x="703" y="10629"/>
                  </a:lnTo>
                  <a:lnTo>
                    <a:pt x="883" y="10910"/>
                  </a:lnTo>
                  <a:lnTo>
                    <a:pt x="1044" y="11091"/>
                  </a:lnTo>
                  <a:lnTo>
                    <a:pt x="1164" y="11251"/>
                  </a:lnTo>
                  <a:lnTo>
                    <a:pt x="1184" y="11271"/>
                  </a:lnTo>
                  <a:lnTo>
                    <a:pt x="1384" y="11472"/>
                  </a:lnTo>
                  <a:lnTo>
                    <a:pt x="1625" y="11672"/>
                  </a:lnTo>
                  <a:lnTo>
                    <a:pt x="1926" y="11913"/>
                  </a:lnTo>
                  <a:lnTo>
                    <a:pt x="2267" y="12113"/>
                  </a:lnTo>
                  <a:lnTo>
                    <a:pt x="2628" y="12314"/>
                  </a:lnTo>
                  <a:lnTo>
                    <a:pt x="3009" y="12494"/>
                  </a:lnTo>
                  <a:lnTo>
                    <a:pt x="3410" y="12635"/>
                  </a:lnTo>
                  <a:lnTo>
                    <a:pt x="3851" y="12755"/>
                  </a:lnTo>
                  <a:lnTo>
                    <a:pt x="4292" y="12855"/>
                  </a:lnTo>
                  <a:lnTo>
                    <a:pt x="4754" y="12916"/>
                  </a:lnTo>
                  <a:lnTo>
                    <a:pt x="5215" y="12936"/>
                  </a:lnTo>
                  <a:lnTo>
                    <a:pt x="5716" y="12936"/>
                  </a:lnTo>
                  <a:lnTo>
                    <a:pt x="6218" y="12916"/>
                  </a:lnTo>
                  <a:lnTo>
                    <a:pt x="6719" y="12835"/>
                  </a:lnTo>
                  <a:lnTo>
                    <a:pt x="7220" y="12715"/>
                  </a:lnTo>
                  <a:lnTo>
                    <a:pt x="7742" y="12575"/>
                  </a:lnTo>
                  <a:lnTo>
                    <a:pt x="8263" y="12374"/>
                  </a:lnTo>
                  <a:lnTo>
                    <a:pt x="8785" y="12133"/>
                  </a:lnTo>
                  <a:lnTo>
                    <a:pt x="9065" y="11993"/>
                  </a:lnTo>
                  <a:lnTo>
                    <a:pt x="9346" y="11813"/>
                  </a:lnTo>
                  <a:lnTo>
                    <a:pt x="9607" y="11652"/>
                  </a:lnTo>
                  <a:lnTo>
                    <a:pt x="9888" y="11452"/>
                  </a:lnTo>
                  <a:lnTo>
                    <a:pt x="10168" y="11251"/>
                  </a:lnTo>
                  <a:lnTo>
                    <a:pt x="10429" y="11030"/>
                  </a:lnTo>
                  <a:lnTo>
                    <a:pt x="10710" y="10790"/>
                  </a:lnTo>
                  <a:lnTo>
                    <a:pt x="10971" y="10529"/>
                  </a:lnTo>
                  <a:lnTo>
                    <a:pt x="11251" y="10268"/>
                  </a:lnTo>
                  <a:lnTo>
                    <a:pt x="11512" y="9968"/>
                  </a:lnTo>
                  <a:lnTo>
                    <a:pt x="11753" y="9667"/>
                  </a:lnTo>
                  <a:lnTo>
                    <a:pt x="12013" y="9366"/>
                  </a:lnTo>
                  <a:lnTo>
                    <a:pt x="12274" y="9025"/>
                  </a:lnTo>
                  <a:lnTo>
                    <a:pt x="12515" y="8664"/>
                  </a:lnTo>
                  <a:lnTo>
                    <a:pt x="12755" y="8303"/>
                  </a:lnTo>
                  <a:lnTo>
                    <a:pt x="12996" y="7902"/>
                  </a:lnTo>
                  <a:lnTo>
                    <a:pt x="13217" y="7481"/>
                  </a:lnTo>
                  <a:lnTo>
                    <a:pt x="13437" y="7019"/>
                  </a:lnTo>
                  <a:lnTo>
                    <a:pt x="13678" y="6538"/>
                  </a:lnTo>
                  <a:lnTo>
                    <a:pt x="13919" y="6037"/>
                  </a:lnTo>
                  <a:lnTo>
                    <a:pt x="14219" y="5515"/>
                  </a:lnTo>
                  <a:lnTo>
                    <a:pt x="14560" y="4974"/>
                  </a:lnTo>
                  <a:lnTo>
                    <a:pt x="14761" y="4693"/>
                  </a:lnTo>
                  <a:lnTo>
                    <a:pt x="14961" y="4412"/>
                  </a:lnTo>
                  <a:lnTo>
                    <a:pt x="15202" y="4152"/>
                  </a:lnTo>
                  <a:lnTo>
                    <a:pt x="15463" y="3871"/>
                  </a:lnTo>
                  <a:lnTo>
                    <a:pt x="15483" y="3851"/>
                  </a:lnTo>
                  <a:lnTo>
                    <a:pt x="16084" y="3550"/>
                  </a:lnTo>
                  <a:lnTo>
                    <a:pt x="16365" y="3430"/>
                  </a:lnTo>
                  <a:lnTo>
                    <a:pt x="16626" y="3329"/>
                  </a:lnTo>
                  <a:lnTo>
                    <a:pt x="16867" y="3249"/>
                  </a:lnTo>
                  <a:lnTo>
                    <a:pt x="17087" y="3189"/>
                  </a:lnTo>
                  <a:lnTo>
                    <a:pt x="17308" y="3149"/>
                  </a:lnTo>
                  <a:lnTo>
                    <a:pt x="17709" y="3149"/>
                  </a:lnTo>
                  <a:lnTo>
                    <a:pt x="17970" y="3189"/>
                  </a:lnTo>
                  <a:lnTo>
                    <a:pt x="18230" y="3269"/>
                  </a:lnTo>
                  <a:lnTo>
                    <a:pt x="18491" y="3350"/>
                  </a:lnTo>
                  <a:lnTo>
                    <a:pt x="18772" y="3470"/>
                  </a:lnTo>
                  <a:lnTo>
                    <a:pt x="19052" y="3610"/>
                  </a:lnTo>
                  <a:lnTo>
                    <a:pt x="19333" y="3771"/>
                  </a:lnTo>
                  <a:lnTo>
                    <a:pt x="19614" y="3951"/>
                  </a:lnTo>
                  <a:lnTo>
                    <a:pt x="19915" y="4172"/>
                  </a:lnTo>
                  <a:lnTo>
                    <a:pt x="20336" y="4493"/>
                  </a:lnTo>
                  <a:lnTo>
                    <a:pt x="20777" y="4854"/>
                  </a:lnTo>
                  <a:lnTo>
                    <a:pt x="21218" y="5255"/>
                  </a:lnTo>
                  <a:lnTo>
                    <a:pt x="21660" y="5676"/>
                  </a:lnTo>
                  <a:lnTo>
                    <a:pt x="22101" y="6137"/>
                  </a:lnTo>
                  <a:lnTo>
                    <a:pt x="22562" y="6618"/>
                  </a:lnTo>
                  <a:lnTo>
                    <a:pt x="23023" y="7120"/>
                  </a:lnTo>
                  <a:lnTo>
                    <a:pt x="23485" y="7661"/>
                  </a:lnTo>
                  <a:lnTo>
                    <a:pt x="24407" y="8764"/>
                  </a:lnTo>
                  <a:lnTo>
                    <a:pt x="25330" y="9947"/>
                  </a:lnTo>
                  <a:lnTo>
                    <a:pt x="26232" y="11151"/>
                  </a:lnTo>
                  <a:lnTo>
                    <a:pt x="27134" y="12374"/>
                  </a:lnTo>
                  <a:lnTo>
                    <a:pt x="27997" y="13577"/>
                  </a:lnTo>
                  <a:lnTo>
                    <a:pt x="28839" y="14761"/>
                  </a:lnTo>
                  <a:lnTo>
                    <a:pt x="30383" y="16987"/>
                  </a:lnTo>
                  <a:lnTo>
                    <a:pt x="31085" y="17969"/>
                  </a:lnTo>
                  <a:lnTo>
                    <a:pt x="31727" y="18832"/>
                  </a:lnTo>
                  <a:lnTo>
                    <a:pt x="32288" y="19574"/>
                  </a:lnTo>
                  <a:lnTo>
                    <a:pt x="32790" y="20175"/>
                  </a:lnTo>
                  <a:lnTo>
                    <a:pt x="32970" y="20376"/>
                  </a:lnTo>
                  <a:lnTo>
                    <a:pt x="33151" y="20536"/>
                  </a:lnTo>
                  <a:lnTo>
                    <a:pt x="33311" y="20677"/>
                  </a:lnTo>
                  <a:lnTo>
                    <a:pt x="33432" y="20777"/>
                  </a:lnTo>
                  <a:lnTo>
                    <a:pt x="33552" y="20837"/>
                  </a:lnTo>
                  <a:lnTo>
                    <a:pt x="33732" y="20877"/>
                  </a:lnTo>
                  <a:lnTo>
                    <a:pt x="33993" y="20917"/>
                  </a:lnTo>
                  <a:lnTo>
                    <a:pt x="34354" y="20937"/>
                  </a:lnTo>
                  <a:lnTo>
                    <a:pt x="34795" y="20937"/>
                  </a:lnTo>
                  <a:lnTo>
                    <a:pt x="34996" y="20957"/>
                  </a:lnTo>
                  <a:lnTo>
                    <a:pt x="35858" y="20957"/>
                  </a:lnTo>
                  <a:lnTo>
                    <a:pt x="36881" y="20937"/>
                  </a:lnTo>
                  <a:lnTo>
                    <a:pt x="37844" y="20937"/>
                  </a:lnTo>
                  <a:lnTo>
                    <a:pt x="37643" y="20336"/>
                  </a:lnTo>
                  <a:lnTo>
                    <a:pt x="37362" y="19433"/>
                  </a:lnTo>
                  <a:lnTo>
                    <a:pt x="37001" y="18270"/>
                  </a:lnTo>
                  <a:lnTo>
                    <a:pt x="36540" y="16906"/>
                  </a:lnTo>
                  <a:lnTo>
                    <a:pt x="35999" y="15362"/>
                  </a:lnTo>
                  <a:lnTo>
                    <a:pt x="35678" y="14560"/>
                  </a:lnTo>
                  <a:lnTo>
                    <a:pt x="35357" y="13718"/>
                  </a:lnTo>
                  <a:lnTo>
                    <a:pt x="34996" y="12855"/>
                  </a:lnTo>
                  <a:lnTo>
                    <a:pt x="34615" y="11973"/>
                  </a:lnTo>
                  <a:lnTo>
                    <a:pt x="34214" y="11091"/>
                  </a:lnTo>
                  <a:lnTo>
                    <a:pt x="33772" y="10208"/>
                  </a:lnTo>
                  <a:lnTo>
                    <a:pt x="33311" y="9326"/>
                  </a:lnTo>
                  <a:lnTo>
                    <a:pt x="32830" y="8443"/>
                  </a:lnTo>
                  <a:lnTo>
                    <a:pt x="32329" y="7581"/>
                  </a:lnTo>
                  <a:lnTo>
                    <a:pt x="31787" y="6739"/>
                  </a:lnTo>
                  <a:lnTo>
                    <a:pt x="31226" y="5916"/>
                  </a:lnTo>
                  <a:lnTo>
                    <a:pt x="30644" y="5134"/>
                  </a:lnTo>
                  <a:lnTo>
                    <a:pt x="30042" y="4372"/>
                  </a:lnTo>
                  <a:lnTo>
                    <a:pt x="29721" y="4011"/>
                  </a:lnTo>
                  <a:lnTo>
                    <a:pt x="29401" y="3670"/>
                  </a:lnTo>
                  <a:lnTo>
                    <a:pt x="29060" y="3329"/>
                  </a:lnTo>
                  <a:lnTo>
                    <a:pt x="28739" y="3009"/>
                  </a:lnTo>
                  <a:lnTo>
                    <a:pt x="28378" y="2688"/>
                  </a:lnTo>
                  <a:lnTo>
                    <a:pt x="28037" y="2387"/>
                  </a:lnTo>
                  <a:lnTo>
                    <a:pt x="27676" y="2106"/>
                  </a:lnTo>
                  <a:lnTo>
                    <a:pt x="27315" y="1825"/>
                  </a:lnTo>
                  <a:lnTo>
                    <a:pt x="26934" y="1585"/>
                  </a:lnTo>
                  <a:lnTo>
                    <a:pt x="26553" y="1344"/>
                  </a:lnTo>
                  <a:lnTo>
                    <a:pt x="26172" y="1123"/>
                  </a:lnTo>
                  <a:lnTo>
                    <a:pt x="25791" y="903"/>
                  </a:lnTo>
                  <a:lnTo>
                    <a:pt x="25390" y="722"/>
                  </a:lnTo>
                  <a:lnTo>
                    <a:pt x="24969" y="562"/>
                  </a:lnTo>
                  <a:lnTo>
                    <a:pt x="24567" y="422"/>
                  </a:lnTo>
                  <a:lnTo>
                    <a:pt x="24146" y="281"/>
                  </a:lnTo>
                  <a:lnTo>
                    <a:pt x="23705" y="181"/>
                  </a:lnTo>
                  <a:lnTo>
                    <a:pt x="23284" y="101"/>
                  </a:lnTo>
                  <a:lnTo>
                    <a:pt x="22763" y="41"/>
                  </a:lnTo>
                  <a:lnTo>
                    <a:pt x="222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8222575" y="3901000"/>
              <a:ext cx="946100" cy="523950"/>
            </a:xfrm>
            <a:custGeom>
              <a:avLst/>
              <a:gdLst/>
              <a:ahLst/>
              <a:cxnLst/>
              <a:rect l="l" t="t" r="r" b="b"/>
              <a:pathLst>
                <a:path w="37844" h="20958" fill="none" extrusionOk="0">
                  <a:moveTo>
                    <a:pt x="37844" y="20937"/>
                  </a:moveTo>
                  <a:lnTo>
                    <a:pt x="37844" y="20937"/>
                  </a:lnTo>
                  <a:lnTo>
                    <a:pt x="37001" y="20937"/>
                  </a:lnTo>
                  <a:lnTo>
                    <a:pt x="36881" y="20937"/>
                  </a:lnTo>
                  <a:lnTo>
                    <a:pt x="36881" y="20937"/>
                  </a:lnTo>
                  <a:lnTo>
                    <a:pt x="35858" y="20957"/>
                  </a:lnTo>
                  <a:lnTo>
                    <a:pt x="34996" y="20957"/>
                  </a:lnTo>
                  <a:lnTo>
                    <a:pt x="34996" y="20957"/>
                  </a:lnTo>
                  <a:lnTo>
                    <a:pt x="34795" y="20937"/>
                  </a:lnTo>
                  <a:lnTo>
                    <a:pt x="34795" y="20937"/>
                  </a:lnTo>
                  <a:lnTo>
                    <a:pt x="34354" y="20937"/>
                  </a:lnTo>
                  <a:lnTo>
                    <a:pt x="33993" y="20917"/>
                  </a:lnTo>
                  <a:lnTo>
                    <a:pt x="33732" y="20877"/>
                  </a:lnTo>
                  <a:lnTo>
                    <a:pt x="33552" y="20837"/>
                  </a:lnTo>
                  <a:lnTo>
                    <a:pt x="33552" y="20837"/>
                  </a:lnTo>
                  <a:lnTo>
                    <a:pt x="33432" y="20777"/>
                  </a:lnTo>
                  <a:lnTo>
                    <a:pt x="33432" y="20777"/>
                  </a:lnTo>
                  <a:lnTo>
                    <a:pt x="33311" y="20677"/>
                  </a:lnTo>
                  <a:lnTo>
                    <a:pt x="33151" y="20536"/>
                  </a:lnTo>
                  <a:lnTo>
                    <a:pt x="32970" y="20376"/>
                  </a:lnTo>
                  <a:lnTo>
                    <a:pt x="32790" y="20175"/>
                  </a:lnTo>
                  <a:lnTo>
                    <a:pt x="32790" y="20175"/>
                  </a:lnTo>
                  <a:lnTo>
                    <a:pt x="32288" y="19574"/>
                  </a:lnTo>
                  <a:lnTo>
                    <a:pt x="31727" y="18832"/>
                  </a:lnTo>
                  <a:lnTo>
                    <a:pt x="31085" y="17969"/>
                  </a:lnTo>
                  <a:lnTo>
                    <a:pt x="30383" y="16987"/>
                  </a:lnTo>
                  <a:lnTo>
                    <a:pt x="28839" y="14761"/>
                  </a:lnTo>
                  <a:lnTo>
                    <a:pt x="27997" y="13577"/>
                  </a:lnTo>
                  <a:lnTo>
                    <a:pt x="27134" y="12374"/>
                  </a:lnTo>
                  <a:lnTo>
                    <a:pt x="26232" y="11151"/>
                  </a:lnTo>
                  <a:lnTo>
                    <a:pt x="25330" y="9947"/>
                  </a:lnTo>
                  <a:lnTo>
                    <a:pt x="24407" y="8764"/>
                  </a:lnTo>
                  <a:lnTo>
                    <a:pt x="23485" y="7661"/>
                  </a:lnTo>
                  <a:lnTo>
                    <a:pt x="23023" y="7120"/>
                  </a:lnTo>
                  <a:lnTo>
                    <a:pt x="22562" y="6618"/>
                  </a:lnTo>
                  <a:lnTo>
                    <a:pt x="22101" y="6137"/>
                  </a:lnTo>
                  <a:lnTo>
                    <a:pt x="21660" y="5676"/>
                  </a:lnTo>
                  <a:lnTo>
                    <a:pt x="21218" y="5255"/>
                  </a:lnTo>
                  <a:lnTo>
                    <a:pt x="20777" y="4854"/>
                  </a:lnTo>
                  <a:lnTo>
                    <a:pt x="20336" y="4493"/>
                  </a:lnTo>
                  <a:lnTo>
                    <a:pt x="19915" y="4172"/>
                  </a:lnTo>
                  <a:lnTo>
                    <a:pt x="19915" y="4172"/>
                  </a:lnTo>
                  <a:lnTo>
                    <a:pt x="19614" y="3951"/>
                  </a:lnTo>
                  <a:lnTo>
                    <a:pt x="19333" y="3771"/>
                  </a:lnTo>
                  <a:lnTo>
                    <a:pt x="19052" y="3610"/>
                  </a:lnTo>
                  <a:lnTo>
                    <a:pt x="18772" y="3470"/>
                  </a:lnTo>
                  <a:lnTo>
                    <a:pt x="18491" y="3350"/>
                  </a:lnTo>
                  <a:lnTo>
                    <a:pt x="18230" y="3269"/>
                  </a:lnTo>
                  <a:lnTo>
                    <a:pt x="17970" y="3189"/>
                  </a:lnTo>
                  <a:lnTo>
                    <a:pt x="17709" y="3149"/>
                  </a:lnTo>
                  <a:lnTo>
                    <a:pt x="17709" y="3149"/>
                  </a:lnTo>
                  <a:lnTo>
                    <a:pt x="17488" y="3149"/>
                  </a:lnTo>
                  <a:lnTo>
                    <a:pt x="17488" y="3149"/>
                  </a:lnTo>
                  <a:lnTo>
                    <a:pt x="17308" y="3149"/>
                  </a:lnTo>
                  <a:lnTo>
                    <a:pt x="17087" y="3189"/>
                  </a:lnTo>
                  <a:lnTo>
                    <a:pt x="16867" y="3249"/>
                  </a:lnTo>
                  <a:lnTo>
                    <a:pt x="16626" y="3329"/>
                  </a:lnTo>
                  <a:lnTo>
                    <a:pt x="16365" y="3430"/>
                  </a:lnTo>
                  <a:lnTo>
                    <a:pt x="16084" y="3550"/>
                  </a:lnTo>
                  <a:lnTo>
                    <a:pt x="15483" y="3851"/>
                  </a:lnTo>
                  <a:lnTo>
                    <a:pt x="15463" y="3871"/>
                  </a:lnTo>
                  <a:lnTo>
                    <a:pt x="15463" y="3871"/>
                  </a:lnTo>
                  <a:lnTo>
                    <a:pt x="15202" y="4152"/>
                  </a:lnTo>
                  <a:lnTo>
                    <a:pt x="14961" y="4412"/>
                  </a:lnTo>
                  <a:lnTo>
                    <a:pt x="14761" y="4693"/>
                  </a:lnTo>
                  <a:lnTo>
                    <a:pt x="14560" y="4974"/>
                  </a:lnTo>
                  <a:lnTo>
                    <a:pt x="14219" y="5515"/>
                  </a:lnTo>
                  <a:lnTo>
                    <a:pt x="13919" y="6037"/>
                  </a:lnTo>
                  <a:lnTo>
                    <a:pt x="13678" y="6538"/>
                  </a:lnTo>
                  <a:lnTo>
                    <a:pt x="13437" y="7019"/>
                  </a:lnTo>
                  <a:lnTo>
                    <a:pt x="13217" y="7481"/>
                  </a:lnTo>
                  <a:lnTo>
                    <a:pt x="12996" y="7902"/>
                  </a:lnTo>
                  <a:lnTo>
                    <a:pt x="12996" y="7902"/>
                  </a:lnTo>
                  <a:lnTo>
                    <a:pt x="12755" y="8303"/>
                  </a:lnTo>
                  <a:lnTo>
                    <a:pt x="12515" y="8664"/>
                  </a:lnTo>
                  <a:lnTo>
                    <a:pt x="12274" y="9025"/>
                  </a:lnTo>
                  <a:lnTo>
                    <a:pt x="12013" y="9366"/>
                  </a:lnTo>
                  <a:lnTo>
                    <a:pt x="11753" y="9667"/>
                  </a:lnTo>
                  <a:lnTo>
                    <a:pt x="11512" y="9968"/>
                  </a:lnTo>
                  <a:lnTo>
                    <a:pt x="11251" y="10268"/>
                  </a:lnTo>
                  <a:lnTo>
                    <a:pt x="10971" y="10529"/>
                  </a:lnTo>
                  <a:lnTo>
                    <a:pt x="10710" y="10790"/>
                  </a:lnTo>
                  <a:lnTo>
                    <a:pt x="10429" y="11030"/>
                  </a:lnTo>
                  <a:lnTo>
                    <a:pt x="10168" y="11251"/>
                  </a:lnTo>
                  <a:lnTo>
                    <a:pt x="9888" y="11452"/>
                  </a:lnTo>
                  <a:lnTo>
                    <a:pt x="9607" y="11652"/>
                  </a:lnTo>
                  <a:lnTo>
                    <a:pt x="9346" y="11813"/>
                  </a:lnTo>
                  <a:lnTo>
                    <a:pt x="9065" y="11993"/>
                  </a:lnTo>
                  <a:lnTo>
                    <a:pt x="8785" y="12133"/>
                  </a:lnTo>
                  <a:lnTo>
                    <a:pt x="8785" y="12133"/>
                  </a:lnTo>
                  <a:lnTo>
                    <a:pt x="8263" y="12374"/>
                  </a:lnTo>
                  <a:lnTo>
                    <a:pt x="7742" y="12575"/>
                  </a:lnTo>
                  <a:lnTo>
                    <a:pt x="7220" y="12715"/>
                  </a:lnTo>
                  <a:lnTo>
                    <a:pt x="6719" y="12835"/>
                  </a:lnTo>
                  <a:lnTo>
                    <a:pt x="6218" y="12916"/>
                  </a:lnTo>
                  <a:lnTo>
                    <a:pt x="5716" y="12936"/>
                  </a:lnTo>
                  <a:lnTo>
                    <a:pt x="5215" y="12936"/>
                  </a:lnTo>
                  <a:lnTo>
                    <a:pt x="4754" y="12916"/>
                  </a:lnTo>
                  <a:lnTo>
                    <a:pt x="4292" y="12855"/>
                  </a:lnTo>
                  <a:lnTo>
                    <a:pt x="3851" y="12755"/>
                  </a:lnTo>
                  <a:lnTo>
                    <a:pt x="3410" y="12635"/>
                  </a:lnTo>
                  <a:lnTo>
                    <a:pt x="3009" y="12494"/>
                  </a:lnTo>
                  <a:lnTo>
                    <a:pt x="2628" y="12314"/>
                  </a:lnTo>
                  <a:lnTo>
                    <a:pt x="2267" y="12113"/>
                  </a:lnTo>
                  <a:lnTo>
                    <a:pt x="1926" y="11913"/>
                  </a:lnTo>
                  <a:lnTo>
                    <a:pt x="1625" y="11672"/>
                  </a:lnTo>
                  <a:lnTo>
                    <a:pt x="1625" y="11672"/>
                  </a:lnTo>
                  <a:lnTo>
                    <a:pt x="1384" y="11472"/>
                  </a:lnTo>
                  <a:lnTo>
                    <a:pt x="1184" y="11271"/>
                  </a:lnTo>
                  <a:lnTo>
                    <a:pt x="1184" y="11271"/>
                  </a:lnTo>
                  <a:lnTo>
                    <a:pt x="1164" y="11251"/>
                  </a:lnTo>
                  <a:lnTo>
                    <a:pt x="1164" y="11251"/>
                  </a:lnTo>
                  <a:lnTo>
                    <a:pt x="1044" y="11091"/>
                  </a:lnTo>
                  <a:lnTo>
                    <a:pt x="1044" y="11091"/>
                  </a:lnTo>
                  <a:lnTo>
                    <a:pt x="883" y="10910"/>
                  </a:lnTo>
                  <a:lnTo>
                    <a:pt x="883" y="10910"/>
                  </a:lnTo>
                  <a:lnTo>
                    <a:pt x="703" y="10629"/>
                  </a:lnTo>
                  <a:lnTo>
                    <a:pt x="542" y="10369"/>
                  </a:lnTo>
                  <a:lnTo>
                    <a:pt x="402" y="10088"/>
                  </a:lnTo>
                  <a:lnTo>
                    <a:pt x="281" y="9807"/>
                  </a:lnTo>
                  <a:lnTo>
                    <a:pt x="181" y="9526"/>
                  </a:lnTo>
                  <a:lnTo>
                    <a:pt x="121" y="9246"/>
                  </a:lnTo>
                  <a:lnTo>
                    <a:pt x="61" y="8965"/>
                  </a:lnTo>
                  <a:lnTo>
                    <a:pt x="21" y="8704"/>
                  </a:lnTo>
                  <a:lnTo>
                    <a:pt x="1" y="8423"/>
                  </a:lnTo>
                  <a:lnTo>
                    <a:pt x="1" y="8143"/>
                  </a:lnTo>
                  <a:lnTo>
                    <a:pt x="21" y="7862"/>
                  </a:lnTo>
                  <a:lnTo>
                    <a:pt x="61" y="7601"/>
                  </a:lnTo>
                  <a:lnTo>
                    <a:pt x="101" y="7340"/>
                  </a:lnTo>
                  <a:lnTo>
                    <a:pt x="181" y="7080"/>
                  </a:lnTo>
                  <a:lnTo>
                    <a:pt x="241" y="6819"/>
                  </a:lnTo>
                  <a:lnTo>
                    <a:pt x="342" y="6558"/>
                  </a:lnTo>
                  <a:lnTo>
                    <a:pt x="442" y="6318"/>
                  </a:lnTo>
                  <a:lnTo>
                    <a:pt x="542" y="6097"/>
                  </a:lnTo>
                  <a:lnTo>
                    <a:pt x="683" y="5856"/>
                  </a:lnTo>
                  <a:lnTo>
                    <a:pt x="803" y="5636"/>
                  </a:lnTo>
                  <a:lnTo>
                    <a:pt x="943" y="5435"/>
                  </a:lnTo>
                  <a:lnTo>
                    <a:pt x="1104" y="5235"/>
                  </a:lnTo>
                  <a:lnTo>
                    <a:pt x="1264" y="5054"/>
                  </a:lnTo>
                  <a:lnTo>
                    <a:pt x="1425" y="4874"/>
                  </a:lnTo>
                  <a:lnTo>
                    <a:pt x="1605" y="4693"/>
                  </a:lnTo>
                  <a:lnTo>
                    <a:pt x="1766" y="4553"/>
                  </a:lnTo>
                  <a:lnTo>
                    <a:pt x="1946" y="4412"/>
                  </a:lnTo>
                  <a:lnTo>
                    <a:pt x="2147" y="4292"/>
                  </a:lnTo>
                  <a:lnTo>
                    <a:pt x="2327" y="4172"/>
                  </a:lnTo>
                  <a:lnTo>
                    <a:pt x="2508" y="4071"/>
                  </a:lnTo>
                  <a:lnTo>
                    <a:pt x="2708" y="3991"/>
                  </a:lnTo>
                  <a:lnTo>
                    <a:pt x="2889" y="3931"/>
                  </a:lnTo>
                  <a:lnTo>
                    <a:pt x="2889" y="3931"/>
                  </a:lnTo>
                  <a:lnTo>
                    <a:pt x="3189" y="3871"/>
                  </a:lnTo>
                  <a:lnTo>
                    <a:pt x="3490" y="3791"/>
                  </a:lnTo>
                  <a:lnTo>
                    <a:pt x="4132" y="3690"/>
                  </a:lnTo>
                  <a:lnTo>
                    <a:pt x="4834" y="3630"/>
                  </a:lnTo>
                  <a:lnTo>
                    <a:pt x="5556" y="3590"/>
                  </a:lnTo>
                  <a:lnTo>
                    <a:pt x="6318" y="3570"/>
                  </a:lnTo>
                  <a:lnTo>
                    <a:pt x="7080" y="3570"/>
                  </a:lnTo>
                  <a:lnTo>
                    <a:pt x="8624" y="3590"/>
                  </a:lnTo>
                  <a:lnTo>
                    <a:pt x="8624" y="3590"/>
                  </a:lnTo>
                  <a:lnTo>
                    <a:pt x="10148" y="3610"/>
                  </a:lnTo>
                  <a:lnTo>
                    <a:pt x="10850" y="3610"/>
                  </a:lnTo>
                  <a:lnTo>
                    <a:pt x="11492" y="3590"/>
                  </a:lnTo>
                  <a:lnTo>
                    <a:pt x="12094" y="3550"/>
                  </a:lnTo>
                  <a:lnTo>
                    <a:pt x="12615" y="3490"/>
                  </a:lnTo>
                  <a:lnTo>
                    <a:pt x="12856" y="3430"/>
                  </a:lnTo>
                  <a:lnTo>
                    <a:pt x="13076" y="3370"/>
                  </a:lnTo>
                  <a:lnTo>
                    <a:pt x="13257" y="3309"/>
                  </a:lnTo>
                  <a:lnTo>
                    <a:pt x="13417" y="3229"/>
                  </a:lnTo>
                  <a:lnTo>
                    <a:pt x="13417" y="3229"/>
                  </a:lnTo>
                  <a:lnTo>
                    <a:pt x="13638" y="3069"/>
                  </a:lnTo>
                  <a:lnTo>
                    <a:pt x="13638" y="3069"/>
                  </a:lnTo>
                  <a:lnTo>
                    <a:pt x="14059" y="2788"/>
                  </a:lnTo>
                  <a:lnTo>
                    <a:pt x="14500" y="2487"/>
                  </a:lnTo>
                  <a:lnTo>
                    <a:pt x="14941" y="2226"/>
                  </a:lnTo>
                  <a:lnTo>
                    <a:pt x="15383" y="1946"/>
                  </a:lnTo>
                  <a:lnTo>
                    <a:pt x="15844" y="1705"/>
                  </a:lnTo>
                  <a:lnTo>
                    <a:pt x="16305" y="1464"/>
                  </a:lnTo>
                  <a:lnTo>
                    <a:pt x="16786" y="1244"/>
                  </a:lnTo>
                  <a:lnTo>
                    <a:pt x="17268" y="1023"/>
                  </a:lnTo>
                  <a:lnTo>
                    <a:pt x="17749" y="823"/>
                  </a:lnTo>
                  <a:lnTo>
                    <a:pt x="18230" y="662"/>
                  </a:lnTo>
                  <a:lnTo>
                    <a:pt x="18712" y="502"/>
                  </a:lnTo>
                  <a:lnTo>
                    <a:pt x="19213" y="361"/>
                  </a:lnTo>
                  <a:lnTo>
                    <a:pt x="19714" y="241"/>
                  </a:lnTo>
                  <a:lnTo>
                    <a:pt x="20196" y="141"/>
                  </a:lnTo>
                  <a:lnTo>
                    <a:pt x="20697" y="61"/>
                  </a:lnTo>
                  <a:lnTo>
                    <a:pt x="21198" y="20"/>
                  </a:lnTo>
                  <a:lnTo>
                    <a:pt x="21198" y="20"/>
                  </a:lnTo>
                  <a:lnTo>
                    <a:pt x="21720" y="0"/>
                  </a:lnTo>
                  <a:lnTo>
                    <a:pt x="22241" y="0"/>
                  </a:lnTo>
                  <a:lnTo>
                    <a:pt x="22763" y="41"/>
                  </a:lnTo>
                  <a:lnTo>
                    <a:pt x="23284" y="101"/>
                  </a:lnTo>
                  <a:lnTo>
                    <a:pt x="23284" y="101"/>
                  </a:lnTo>
                  <a:lnTo>
                    <a:pt x="23705" y="181"/>
                  </a:lnTo>
                  <a:lnTo>
                    <a:pt x="24146" y="281"/>
                  </a:lnTo>
                  <a:lnTo>
                    <a:pt x="24567" y="422"/>
                  </a:lnTo>
                  <a:lnTo>
                    <a:pt x="24969" y="562"/>
                  </a:lnTo>
                  <a:lnTo>
                    <a:pt x="25390" y="722"/>
                  </a:lnTo>
                  <a:lnTo>
                    <a:pt x="25791" y="903"/>
                  </a:lnTo>
                  <a:lnTo>
                    <a:pt x="26172" y="1123"/>
                  </a:lnTo>
                  <a:lnTo>
                    <a:pt x="26553" y="1344"/>
                  </a:lnTo>
                  <a:lnTo>
                    <a:pt x="26934" y="1585"/>
                  </a:lnTo>
                  <a:lnTo>
                    <a:pt x="27315" y="1825"/>
                  </a:lnTo>
                  <a:lnTo>
                    <a:pt x="27676" y="2106"/>
                  </a:lnTo>
                  <a:lnTo>
                    <a:pt x="28037" y="2387"/>
                  </a:lnTo>
                  <a:lnTo>
                    <a:pt x="28378" y="2688"/>
                  </a:lnTo>
                  <a:lnTo>
                    <a:pt x="28739" y="3009"/>
                  </a:lnTo>
                  <a:lnTo>
                    <a:pt x="29060" y="3329"/>
                  </a:lnTo>
                  <a:lnTo>
                    <a:pt x="29401" y="3670"/>
                  </a:lnTo>
                  <a:lnTo>
                    <a:pt x="29721" y="4011"/>
                  </a:lnTo>
                  <a:lnTo>
                    <a:pt x="30042" y="4372"/>
                  </a:lnTo>
                  <a:lnTo>
                    <a:pt x="30644" y="5134"/>
                  </a:lnTo>
                  <a:lnTo>
                    <a:pt x="31226" y="5916"/>
                  </a:lnTo>
                  <a:lnTo>
                    <a:pt x="31787" y="6739"/>
                  </a:lnTo>
                  <a:lnTo>
                    <a:pt x="32329" y="7581"/>
                  </a:lnTo>
                  <a:lnTo>
                    <a:pt x="32830" y="8443"/>
                  </a:lnTo>
                  <a:lnTo>
                    <a:pt x="33311" y="9326"/>
                  </a:lnTo>
                  <a:lnTo>
                    <a:pt x="33772" y="10208"/>
                  </a:lnTo>
                  <a:lnTo>
                    <a:pt x="34214" y="11091"/>
                  </a:lnTo>
                  <a:lnTo>
                    <a:pt x="34615" y="11973"/>
                  </a:lnTo>
                  <a:lnTo>
                    <a:pt x="34996" y="12855"/>
                  </a:lnTo>
                  <a:lnTo>
                    <a:pt x="35357" y="13718"/>
                  </a:lnTo>
                  <a:lnTo>
                    <a:pt x="35678" y="14560"/>
                  </a:lnTo>
                  <a:lnTo>
                    <a:pt x="35999" y="15362"/>
                  </a:lnTo>
                  <a:lnTo>
                    <a:pt x="36540" y="16906"/>
                  </a:lnTo>
                  <a:lnTo>
                    <a:pt x="37001" y="18270"/>
                  </a:lnTo>
                  <a:lnTo>
                    <a:pt x="37362" y="19433"/>
                  </a:lnTo>
                  <a:lnTo>
                    <a:pt x="37643" y="20336"/>
                  </a:lnTo>
                  <a:lnTo>
                    <a:pt x="37844" y="20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8369975" y="3928575"/>
              <a:ext cx="777650" cy="496375"/>
            </a:xfrm>
            <a:custGeom>
              <a:avLst/>
              <a:gdLst/>
              <a:ahLst/>
              <a:cxnLst/>
              <a:rect l="l" t="t" r="r" b="b"/>
              <a:pathLst>
                <a:path w="31106" h="19855" extrusionOk="0">
                  <a:moveTo>
                    <a:pt x="14741" y="2106"/>
                  </a:moveTo>
                  <a:lnTo>
                    <a:pt x="15022" y="2206"/>
                  </a:lnTo>
                  <a:lnTo>
                    <a:pt x="15302" y="2307"/>
                  </a:lnTo>
                  <a:lnTo>
                    <a:pt x="15583" y="2427"/>
                  </a:lnTo>
                  <a:lnTo>
                    <a:pt x="15864" y="2547"/>
                  </a:lnTo>
                  <a:lnTo>
                    <a:pt x="16405" y="2868"/>
                  </a:lnTo>
                  <a:lnTo>
                    <a:pt x="16947" y="3209"/>
                  </a:lnTo>
                  <a:lnTo>
                    <a:pt x="17448" y="3570"/>
                  </a:lnTo>
                  <a:lnTo>
                    <a:pt x="17950" y="3951"/>
                  </a:lnTo>
                  <a:lnTo>
                    <a:pt x="18391" y="4352"/>
                  </a:lnTo>
                  <a:lnTo>
                    <a:pt x="18832" y="4713"/>
                  </a:lnTo>
                  <a:lnTo>
                    <a:pt x="19273" y="5134"/>
                  </a:lnTo>
                  <a:lnTo>
                    <a:pt x="19714" y="5576"/>
                  </a:lnTo>
                  <a:lnTo>
                    <a:pt x="20135" y="6017"/>
                  </a:lnTo>
                  <a:lnTo>
                    <a:pt x="20537" y="6478"/>
                  </a:lnTo>
                  <a:lnTo>
                    <a:pt x="20938" y="6959"/>
                  </a:lnTo>
                  <a:lnTo>
                    <a:pt x="21299" y="7441"/>
                  </a:lnTo>
                  <a:lnTo>
                    <a:pt x="21680" y="7942"/>
                  </a:lnTo>
                  <a:lnTo>
                    <a:pt x="22021" y="8443"/>
                  </a:lnTo>
                  <a:lnTo>
                    <a:pt x="22522" y="9225"/>
                  </a:lnTo>
                  <a:lnTo>
                    <a:pt x="22983" y="10008"/>
                  </a:lnTo>
                  <a:lnTo>
                    <a:pt x="23404" y="10810"/>
                  </a:lnTo>
                  <a:lnTo>
                    <a:pt x="23805" y="11612"/>
                  </a:lnTo>
                  <a:lnTo>
                    <a:pt x="24186" y="12434"/>
                  </a:lnTo>
                  <a:lnTo>
                    <a:pt x="24547" y="13256"/>
                  </a:lnTo>
                  <a:lnTo>
                    <a:pt x="25249" y="14921"/>
                  </a:lnTo>
                  <a:lnTo>
                    <a:pt x="24527" y="13658"/>
                  </a:lnTo>
                  <a:lnTo>
                    <a:pt x="23765" y="12414"/>
                  </a:lnTo>
                  <a:lnTo>
                    <a:pt x="22983" y="11191"/>
                  </a:lnTo>
                  <a:lnTo>
                    <a:pt x="22141" y="9988"/>
                  </a:lnTo>
                  <a:lnTo>
                    <a:pt x="21299" y="8804"/>
                  </a:lnTo>
                  <a:lnTo>
                    <a:pt x="20396" y="7661"/>
                  </a:lnTo>
                  <a:lnTo>
                    <a:pt x="19474" y="6538"/>
                  </a:lnTo>
                  <a:lnTo>
                    <a:pt x="18531" y="5455"/>
                  </a:lnTo>
                  <a:lnTo>
                    <a:pt x="17689" y="4513"/>
                  </a:lnTo>
                  <a:lnTo>
                    <a:pt x="17248" y="4051"/>
                  </a:lnTo>
                  <a:lnTo>
                    <a:pt x="16786" y="3610"/>
                  </a:lnTo>
                  <a:lnTo>
                    <a:pt x="16305" y="3169"/>
                  </a:lnTo>
                  <a:lnTo>
                    <a:pt x="15804" y="2788"/>
                  </a:lnTo>
                  <a:lnTo>
                    <a:pt x="15282" y="2427"/>
                  </a:lnTo>
                  <a:lnTo>
                    <a:pt x="15022" y="2267"/>
                  </a:lnTo>
                  <a:lnTo>
                    <a:pt x="14741" y="2106"/>
                  </a:lnTo>
                  <a:close/>
                  <a:moveTo>
                    <a:pt x="14921" y="0"/>
                  </a:moveTo>
                  <a:lnTo>
                    <a:pt x="14540" y="41"/>
                  </a:lnTo>
                  <a:lnTo>
                    <a:pt x="14039" y="101"/>
                  </a:lnTo>
                  <a:lnTo>
                    <a:pt x="13517" y="201"/>
                  </a:lnTo>
                  <a:lnTo>
                    <a:pt x="13016" y="321"/>
                  </a:lnTo>
                  <a:lnTo>
                    <a:pt x="12535" y="462"/>
                  </a:lnTo>
                  <a:lnTo>
                    <a:pt x="11532" y="1123"/>
                  </a:lnTo>
                  <a:lnTo>
                    <a:pt x="12053" y="943"/>
                  </a:lnTo>
                  <a:lnTo>
                    <a:pt x="10991" y="1504"/>
                  </a:lnTo>
                  <a:lnTo>
                    <a:pt x="9848" y="2267"/>
                  </a:lnTo>
                  <a:lnTo>
                    <a:pt x="9266" y="2628"/>
                  </a:lnTo>
                  <a:lnTo>
                    <a:pt x="8684" y="2989"/>
                  </a:lnTo>
                  <a:lnTo>
                    <a:pt x="8404" y="3229"/>
                  </a:lnTo>
                  <a:lnTo>
                    <a:pt x="8123" y="3470"/>
                  </a:lnTo>
                  <a:lnTo>
                    <a:pt x="7581" y="4011"/>
                  </a:lnTo>
                  <a:lnTo>
                    <a:pt x="7060" y="4573"/>
                  </a:lnTo>
                  <a:lnTo>
                    <a:pt x="6579" y="5154"/>
                  </a:lnTo>
                  <a:lnTo>
                    <a:pt x="5616" y="6338"/>
                  </a:lnTo>
                  <a:lnTo>
                    <a:pt x="5155" y="6919"/>
                  </a:lnTo>
                  <a:lnTo>
                    <a:pt x="4693" y="7481"/>
                  </a:lnTo>
                  <a:lnTo>
                    <a:pt x="4212" y="8042"/>
                  </a:lnTo>
                  <a:lnTo>
                    <a:pt x="3691" y="8544"/>
                  </a:lnTo>
                  <a:lnTo>
                    <a:pt x="3430" y="8784"/>
                  </a:lnTo>
                  <a:lnTo>
                    <a:pt x="3169" y="9025"/>
                  </a:lnTo>
                  <a:lnTo>
                    <a:pt x="2889" y="9246"/>
                  </a:lnTo>
                  <a:lnTo>
                    <a:pt x="2608" y="9466"/>
                  </a:lnTo>
                  <a:lnTo>
                    <a:pt x="2307" y="9667"/>
                  </a:lnTo>
                  <a:lnTo>
                    <a:pt x="2006" y="9847"/>
                  </a:lnTo>
                  <a:lnTo>
                    <a:pt x="1705" y="10028"/>
                  </a:lnTo>
                  <a:lnTo>
                    <a:pt x="1385" y="10168"/>
                  </a:lnTo>
                  <a:lnTo>
                    <a:pt x="1044" y="10308"/>
                  </a:lnTo>
                  <a:lnTo>
                    <a:pt x="703" y="10429"/>
                  </a:lnTo>
                  <a:lnTo>
                    <a:pt x="362" y="10529"/>
                  </a:lnTo>
                  <a:lnTo>
                    <a:pt x="1" y="10629"/>
                  </a:lnTo>
                  <a:lnTo>
                    <a:pt x="221" y="10750"/>
                  </a:lnTo>
                  <a:lnTo>
                    <a:pt x="462" y="10850"/>
                  </a:lnTo>
                  <a:lnTo>
                    <a:pt x="883" y="10730"/>
                  </a:lnTo>
                  <a:lnTo>
                    <a:pt x="1304" y="10589"/>
                  </a:lnTo>
                  <a:lnTo>
                    <a:pt x="1565" y="10469"/>
                  </a:lnTo>
                  <a:lnTo>
                    <a:pt x="1806" y="10349"/>
                  </a:lnTo>
                  <a:lnTo>
                    <a:pt x="2307" y="10088"/>
                  </a:lnTo>
                  <a:lnTo>
                    <a:pt x="2768" y="9767"/>
                  </a:lnTo>
                  <a:lnTo>
                    <a:pt x="3209" y="9446"/>
                  </a:lnTo>
                  <a:lnTo>
                    <a:pt x="3611" y="9085"/>
                  </a:lnTo>
                  <a:lnTo>
                    <a:pt x="4012" y="8704"/>
                  </a:lnTo>
                  <a:lnTo>
                    <a:pt x="4393" y="8303"/>
                  </a:lnTo>
                  <a:lnTo>
                    <a:pt x="4754" y="7882"/>
                  </a:lnTo>
                  <a:lnTo>
                    <a:pt x="5115" y="7461"/>
                  </a:lnTo>
                  <a:lnTo>
                    <a:pt x="5476" y="7019"/>
                  </a:lnTo>
                  <a:lnTo>
                    <a:pt x="6157" y="6137"/>
                  </a:lnTo>
                  <a:lnTo>
                    <a:pt x="6859" y="5275"/>
                  </a:lnTo>
                  <a:lnTo>
                    <a:pt x="7220" y="4854"/>
                  </a:lnTo>
                  <a:lnTo>
                    <a:pt x="7581" y="4432"/>
                  </a:lnTo>
                  <a:lnTo>
                    <a:pt x="8063" y="3971"/>
                  </a:lnTo>
                  <a:lnTo>
                    <a:pt x="8544" y="3510"/>
                  </a:lnTo>
                  <a:lnTo>
                    <a:pt x="8825" y="3289"/>
                  </a:lnTo>
                  <a:lnTo>
                    <a:pt x="9085" y="3069"/>
                  </a:lnTo>
                  <a:lnTo>
                    <a:pt x="9366" y="2868"/>
                  </a:lnTo>
                  <a:lnTo>
                    <a:pt x="9647" y="2688"/>
                  </a:lnTo>
                  <a:lnTo>
                    <a:pt x="9948" y="2507"/>
                  </a:lnTo>
                  <a:lnTo>
                    <a:pt x="10249" y="2347"/>
                  </a:lnTo>
                  <a:lnTo>
                    <a:pt x="10549" y="2206"/>
                  </a:lnTo>
                  <a:lnTo>
                    <a:pt x="10870" y="2086"/>
                  </a:lnTo>
                  <a:lnTo>
                    <a:pt x="11191" y="1966"/>
                  </a:lnTo>
                  <a:lnTo>
                    <a:pt x="11512" y="1886"/>
                  </a:lnTo>
                  <a:lnTo>
                    <a:pt x="11853" y="1825"/>
                  </a:lnTo>
                  <a:lnTo>
                    <a:pt x="12174" y="1785"/>
                  </a:lnTo>
                  <a:lnTo>
                    <a:pt x="12816" y="1785"/>
                  </a:lnTo>
                  <a:lnTo>
                    <a:pt x="13136" y="1825"/>
                  </a:lnTo>
                  <a:lnTo>
                    <a:pt x="13437" y="1886"/>
                  </a:lnTo>
                  <a:lnTo>
                    <a:pt x="13738" y="1966"/>
                  </a:lnTo>
                  <a:lnTo>
                    <a:pt x="14039" y="2086"/>
                  </a:lnTo>
                  <a:lnTo>
                    <a:pt x="14340" y="2206"/>
                  </a:lnTo>
                  <a:lnTo>
                    <a:pt x="14620" y="2347"/>
                  </a:lnTo>
                  <a:lnTo>
                    <a:pt x="14901" y="2487"/>
                  </a:lnTo>
                  <a:lnTo>
                    <a:pt x="15182" y="2668"/>
                  </a:lnTo>
                  <a:lnTo>
                    <a:pt x="15443" y="2848"/>
                  </a:lnTo>
                  <a:lnTo>
                    <a:pt x="15964" y="3229"/>
                  </a:lnTo>
                  <a:lnTo>
                    <a:pt x="16445" y="3670"/>
                  </a:lnTo>
                  <a:lnTo>
                    <a:pt x="16907" y="4112"/>
                  </a:lnTo>
                  <a:lnTo>
                    <a:pt x="17809" y="5034"/>
                  </a:lnTo>
                  <a:lnTo>
                    <a:pt x="18692" y="5997"/>
                  </a:lnTo>
                  <a:lnTo>
                    <a:pt x="19534" y="6999"/>
                  </a:lnTo>
                  <a:lnTo>
                    <a:pt x="20336" y="8002"/>
                  </a:lnTo>
                  <a:lnTo>
                    <a:pt x="21118" y="9045"/>
                  </a:lnTo>
                  <a:lnTo>
                    <a:pt x="21880" y="10108"/>
                  </a:lnTo>
                  <a:lnTo>
                    <a:pt x="22622" y="11171"/>
                  </a:lnTo>
                  <a:lnTo>
                    <a:pt x="23324" y="12254"/>
                  </a:lnTo>
                  <a:lnTo>
                    <a:pt x="23825" y="13076"/>
                  </a:lnTo>
                  <a:lnTo>
                    <a:pt x="24307" y="13918"/>
                  </a:lnTo>
                  <a:lnTo>
                    <a:pt x="24788" y="14761"/>
                  </a:lnTo>
                  <a:lnTo>
                    <a:pt x="25229" y="15603"/>
                  </a:lnTo>
                  <a:lnTo>
                    <a:pt x="25670" y="16445"/>
                  </a:lnTo>
                  <a:lnTo>
                    <a:pt x="26092" y="17328"/>
                  </a:lnTo>
                  <a:lnTo>
                    <a:pt x="26493" y="18190"/>
                  </a:lnTo>
                  <a:lnTo>
                    <a:pt x="26894" y="19072"/>
                  </a:lnTo>
                  <a:lnTo>
                    <a:pt x="27074" y="19273"/>
                  </a:lnTo>
                  <a:lnTo>
                    <a:pt x="27255" y="19433"/>
                  </a:lnTo>
                  <a:lnTo>
                    <a:pt x="27415" y="19574"/>
                  </a:lnTo>
                  <a:lnTo>
                    <a:pt x="27536" y="19674"/>
                  </a:lnTo>
                  <a:lnTo>
                    <a:pt x="27114" y="18671"/>
                  </a:lnTo>
                  <a:lnTo>
                    <a:pt x="26653" y="17689"/>
                  </a:lnTo>
                  <a:lnTo>
                    <a:pt x="26653" y="17668"/>
                  </a:lnTo>
                  <a:lnTo>
                    <a:pt x="26453" y="17007"/>
                  </a:lnTo>
                  <a:lnTo>
                    <a:pt x="26232" y="16325"/>
                  </a:lnTo>
                  <a:lnTo>
                    <a:pt x="25991" y="15643"/>
                  </a:lnTo>
                  <a:lnTo>
                    <a:pt x="25751" y="14981"/>
                  </a:lnTo>
                  <a:lnTo>
                    <a:pt x="25470" y="14299"/>
                  </a:lnTo>
                  <a:lnTo>
                    <a:pt x="25189" y="13637"/>
                  </a:lnTo>
                  <a:lnTo>
                    <a:pt x="24888" y="12976"/>
                  </a:lnTo>
                  <a:lnTo>
                    <a:pt x="24588" y="12314"/>
                  </a:lnTo>
                  <a:lnTo>
                    <a:pt x="24247" y="11652"/>
                  </a:lnTo>
                  <a:lnTo>
                    <a:pt x="23906" y="11010"/>
                  </a:lnTo>
                  <a:lnTo>
                    <a:pt x="23545" y="10389"/>
                  </a:lnTo>
                  <a:lnTo>
                    <a:pt x="23184" y="9767"/>
                  </a:lnTo>
                  <a:lnTo>
                    <a:pt x="22803" y="9145"/>
                  </a:lnTo>
                  <a:lnTo>
                    <a:pt x="22422" y="8564"/>
                  </a:lnTo>
                  <a:lnTo>
                    <a:pt x="22001" y="7982"/>
                  </a:lnTo>
                  <a:lnTo>
                    <a:pt x="21599" y="7401"/>
                  </a:lnTo>
                  <a:lnTo>
                    <a:pt x="21218" y="6919"/>
                  </a:lnTo>
                  <a:lnTo>
                    <a:pt x="20817" y="6438"/>
                  </a:lnTo>
                  <a:lnTo>
                    <a:pt x="20396" y="5977"/>
                  </a:lnTo>
                  <a:lnTo>
                    <a:pt x="19975" y="5515"/>
                  </a:lnTo>
                  <a:lnTo>
                    <a:pt x="19534" y="5074"/>
                  </a:lnTo>
                  <a:lnTo>
                    <a:pt x="19093" y="4653"/>
                  </a:lnTo>
                  <a:lnTo>
                    <a:pt x="18611" y="4252"/>
                  </a:lnTo>
                  <a:lnTo>
                    <a:pt x="18130" y="3851"/>
                  </a:lnTo>
                  <a:lnTo>
                    <a:pt x="17729" y="3530"/>
                  </a:lnTo>
                  <a:lnTo>
                    <a:pt x="17288" y="3209"/>
                  </a:lnTo>
                  <a:lnTo>
                    <a:pt x="16826" y="2888"/>
                  </a:lnTo>
                  <a:lnTo>
                    <a:pt x="16345" y="2607"/>
                  </a:lnTo>
                  <a:lnTo>
                    <a:pt x="15844" y="2347"/>
                  </a:lnTo>
                  <a:lnTo>
                    <a:pt x="15583" y="2226"/>
                  </a:lnTo>
                  <a:lnTo>
                    <a:pt x="15342" y="2126"/>
                  </a:lnTo>
                  <a:lnTo>
                    <a:pt x="15082" y="2046"/>
                  </a:lnTo>
                  <a:lnTo>
                    <a:pt x="14821" y="1986"/>
                  </a:lnTo>
                  <a:lnTo>
                    <a:pt x="14560" y="1926"/>
                  </a:lnTo>
                  <a:lnTo>
                    <a:pt x="14300" y="1906"/>
                  </a:lnTo>
                  <a:lnTo>
                    <a:pt x="13858" y="1745"/>
                  </a:lnTo>
                  <a:lnTo>
                    <a:pt x="13397" y="1625"/>
                  </a:lnTo>
                  <a:lnTo>
                    <a:pt x="13156" y="1565"/>
                  </a:lnTo>
                  <a:lnTo>
                    <a:pt x="12916" y="1545"/>
                  </a:lnTo>
                  <a:lnTo>
                    <a:pt x="12675" y="1525"/>
                  </a:lnTo>
                  <a:lnTo>
                    <a:pt x="12414" y="1504"/>
                  </a:lnTo>
                  <a:lnTo>
                    <a:pt x="12174" y="1525"/>
                  </a:lnTo>
                  <a:lnTo>
                    <a:pt x="11933" y="1545"/>
                  </a:lnTo>
                  <a:lnTo>
                    <a:pt x="11672" y="1565"/>
                  </a:lnTo>
                  <a:lnTo>
                    <a:pt x="11432" y="1625"/>
                  </a:lnTo>
                  <a:lnTo>
                    <a:pt x="11151" y="1685"/>
                  </a:lnTo>
                  <a:lnTo>
                    <a:pt x="10870" y="1765"/>
                  </a:lnTo>
                  <a:lnTo>
                    <a:pt x="10610" y="1865"/>
                  </a:lnTo>
                  <a:lnTo>
                    <a:pt x="10349" y="1966"/>
                  </a:lnTo>
                  <a:lnTo>
                    <a:pt x="10870" y="1705"/>
                  </a:lnTo>
                  <a:lnTo>
                    <a:pt x="11372" y="1424"/>
                  </a:lnTo>
                  <a:lnTo>
                    <a:pt x="11873" y="1123"/>
                  </a:lnTo>
                  <a:lnTo>
                    <a:pt x="12374" y="823"/>
                  </a:lnTo>
                  <a:lnTo>
                    <a:pt x="12836" y="682"/>
                  </a:lnTo>
                  <a:lnTo>
                    <a:pt x="13297" y="562"/>
                  </a:lnTo>
                  <a:lnTo>
                    <a:pt x="13778" y="462"/>
                  </a:lnTo>
                  <a:lnTo>
                    <a:pt x="14259" y="381"/>
                  </a:lnTo>
                  <a:lnTo>
                    <a:pt x="14761" y="321"/>
                  </a:lnTo>
                  <a:lnTo>
                    <a:pt x="15282" y="301"/>
                  </a:lnTo>
                  <a:lnTo>
                    <a:pt x="15824" y="321"/>
                  </a:lnTo>
                  <a:lnTo>
                    <a:pt x="16365" y="381"/>
                  </a:lnTo>
                  <a:lnTo>
                    <a:pt x="16907" y="462"/>
                  </a:lnTo>
                  <a:lnTo>
                    <a:pt x="17428" y="582"/>
                  </a:lnTo>
                  <a:lnTo>
                    <a:pt x="17950" y="722"/>
                  </a:lnTo>
                  <a:lnTo>
                    <a:pt x="18471" y="903"/>
                  </a:lnTo>
                  <a:lnTo>
                    <a:pt x="18972" y="1103"/>
                  </a:lnTo>
                  <a:lnTo>
                    <a:pt x="19474" y="1344"/>
                  </a:lnTo>
                  <a:lnTo>
                    <a:pt x="19935" y="1585"/>
                  </a:lnTo>
                  <a:lnTo>
                    <a:pt x="20376" y="1825"/>
                  </a:lnTo>
                  <a:lnTo>
                    <a:pt x="20797" y="2106"/>
                  </a:lnTo>
                  <a:lnTo>
                    <a:pt x="21218" y="2407"/>
                  </a:lnTo>
                  <a:lnTo>
                    <a:pt x="21619" y="2708"/>
                  </a:lnTo>
                  <a:lnTo>
                    <a:pt x="22021" y="3049"/>
                  </a:lnTo>
                  <a:lnTo>
                    <a:pt x="22402" y="3390"/>
                  </a:lnTo>
                  <a:lnTo>
                    <a:pt x="22763" y="3731"/>
                  </a:lnTo>
                  <a:lnTo>
                    <a:pt x="23043" y="4132"/>
                  </a:lnTo>
                  <a:lnTo>
                    <a:pt x="23324" y="4533"/>
                  </a:lnTo>
                  <a:lnTo>
                    <a:pt x="23565" y="4974"/>
                  </a:lnTo>
                  <a:lnTo>
                    <a:pt x="23805" y="5415"/>
                  </a:lnTo>
                  <a:lnTo>
                    <a:pt x="24247" y="6298"/>
                  </a:lnTo>
                  <a:lnTo>
                    <a:pt x="24668" y="7160"/>
                  </a:lnTo>
                  <a:lnTo>
                    <a:pt x="24969" y="7802"/>
                  </a:lnTo>
                  <a:lnTo>
                    <a:pt x="25269" y="8443"/>
                  </a:lnTo>
                  <a:lnTo>
                    <a:pt x="25811" y="9727"/>
                  </a:lnTo>
                  <a:lnTo>
                    <a:pt x="26312" y="11050"/>
                  </a:lnTo>
                  <a:lnTo>
                    <a:pt x="26773" y="12374"/>
                  </a:lnTo>
                  <a:lnTo>
                    <a:pt x="27355" y="14199"/>
                  </a:lnTo>
                  <a:lnTo>
                    <a:pt x="27917" y="16064"/>
                  </a:lnTo>
                  <a:lnTo>
                    <a:pt x="28197" y="17007"/>
                  </a:lnTo>
                  <a:lnTo>
                    <a:pt x="28438" y="17949"/>
                  </a:lnTo>
                  <a:lnTo>
                    <a:pt x="28679" y="18892"/>
                  </a:lnTo>
                  <a:lnTo>
                    <a:pt x="28899" y="19834"/>
                  </a:lnTo>
                  <a:lnTo>
                    <a:pt x="29100" y="19854"/>
                  </a:lnTo>
                  <a:lnTo>
                    <a:pt x="28799" y="18471"/>
                  </a:lnTo>
                  <a:lnTo>
                    <a:pt x="28458" y="17107"/>
                  </a:lnTo>
                  <a:lnTo>
                    <a:pt x="28077" y="15683"/>
                  </a:lnTo>
                  <a:lnTo>
                    <a:pt x="27676" y="14279"/>
                  </a:lnTo>
                  <a:lnTo>
                    <a:pt x="27235" y="12875"/>
                  </a:lnTo>
                  <a:lnTo>
                    <a:pt x="26773" y="11492"/>
                  </a:lnTo>
                  <a:lnTo>
                    <a:pt x="26312" y="10228"/>
                  </a:lnTo>
                  <a:lnTo>
                    <a:pt x="25811" y="8985"/>
                  </a:lnTo>
                  <a:lnTo>
                    <a:pt x="25530" y="8363"/>
                  </a:lnTo>
                  <a:lnTo>
                    <a:pt x="25269" y="7762"/>
                  </a:lnTo>
                  <a:lnTo>
                    <a:pt x="24969" y="7160"/>
                  </a:lnTo>
                  <a:lnTo>
                    <a:pt x="24688" y="6558"/>
                  </a:lnTo>
                  <a:lnTo>
                    <a:pt x="24287" y="5776"/>
                  </a:lnTo>
                  <a:lnTo>
                    <a:pt x="23866" y="4954"/>
                  </a:lnTo>
                  <a:lnTo>
                    <a:pt x="24207" y="5375"/>
                  </a:lnTo>
                  <a:lnTo>
                    <a:pt x="24527" y="5816"/>
                  </a:lnTo>
                  <a:lnTo>
                    <a:pt x="24848" y="6257"/>
                  </a:lnTo>
                  <a:lnTo>
                    <a:pt x="25149" y="6699"/>
                  </a:lnTo>
                  <a:lnTo>
                    <a:pt x="25731" y="7621"/>
                  </a:lnTo>
                  <a:lnTo>
                    <a:pt x="26272" y="8564"/>
                  </a:lnTo>
                  <a:lnTo>
                    <a:pt x="26633" y="9246"/>
                  </a:lnTo>
                  <a:lnTo>
                    <a:pt x="26994" y="9927"/>
                  </a:lnTo>
                  <a:lnTo>
                    <a:pt x="27335" y="10609"/>
                  </a:lnTo>
                  <a:lnTo>
                    <a:pt x="27676" y="11291"/>
                  </a:lnTo>
                  <a:lnTo>
                    <a:pt x="28298" y="12675"/>
                  </a:lnTo>
                  <a:lnTo>
                    <a:pt x="28899" y="14099"/>
                  </a:lnTo>
                  <a:lnTo>
                    <a:pt x="29461" y="15523"/>
                  </a:lnTo>
                  <a:lnTo>
                    <a:pt x="29982" y="16946"/>
                  </a:lnTo>
                  <a:lnTo>
                    <a:pt x="30504" y="18390"/>
                  </a:lnTo>
                  <a:lnTo>
                    <a:pt x="30985" y="19834"/>
                  </a:lnTo>
                  <a:lnTo>
                    <a:pt x="31105" y="19834"/>
                  </a:lnTo>
                  <a:lnTo>
                    <a:pt x="30905" y="19112"/>
                  </a:lnTo>
                  <a:lnTo>
                    <a:pt x="30684" y="18390"/>
                  </a:lnTo>
                  <a:lnTo>
                    <a:pt x="30464" y="17648"/>
                  </a:lnTo>
                  <a:lnTo>
                    <a:pt x="30243" y="16926"/>
                  </a:lnTo>
                  <a:lnTo>
                    <a:pt x="29982" y="16204"/>
                  </a:lnTo>
                  <a:lnTo>
                    <a:pt x="29742" y="15503"/>
                  </a:lnTo>
                  <a:lnTo>
                    <a:pt x="29180" y="14079"/>
                  </a:lnTo>
                  <a:lnTo>
                    <a:pt x="28598" y="12675"/>
                  </a:lnTo>
                  <a:lnTo>
                    <a:pt x="27977" y="11271"/>
                  </a:lnTo>
                  <a:lnTo>
                    <a:pt x="27295" y="9907"/>
                  </a:lnTo>
                  <a:lnTo>
                    <a:pt x="26613" y="8564"/>
                  </a:lnTo>
                  <a:lnTo>
                    <a:pt x="26292" y="7982"/>
                  </a:lnTo>
                  <a:lnTo>
                    <a:pt x="25951" y="7401"/>
                  </a:lnTo>
                  <a:lnTo>
                    <a:pt x="25590" y="6839"/>
                  </a:lnTo>
                  <a:lnTo>
                    <a:pt x="25229" y="6257"/>
                  </a:lnTo>
                  <a:lnTo>
                    <a:pt x="24848" y="5716"/>
                  </a:lnTo>
                  <a:lnTo>
                    <a:pt x="24447" y="5174"/>
                  </a:lnTo>
                  <a:lnTo>
                    <a:pt x="24026" y="4653"/>
                  </a:lnTo>
                  <a:lnTo>
                    <a:pt x="23585" y="4152"/>
                  </a:lnTo>
                  <a:lnTo>
                    <a:pt x="23124" y="3650"/>
                  </a:lnTo>
                  <a:lnTo>
                    <a:pt x="22642" y="3189"/>
                  </a:lnTo>
                  <a:lnTo>
                    <a:pt x="22141" y="2748"/>
                  </a:lnTo>
                  <a:lnTo>
                    <a:pt x="21640" y="2327"/>
                  </a:lnTo>
                  <a:lnTo>
                    <a:pt x="21098" y="1926"/>
                  </a:lnTo>
                  <a:lnTo>
                    <a:pt x="20537" y="1565"/>
                  </a:lnTo>
                  <a:lnTo>
                    <a:pt x="19955" y="1244"/>
                  </a:lnTo>
                  <a:lnTo>
                    <a:pt x="19333" y="943"/>
                  </a:lnTo>
                  <a:lnTo>
                    <a:pt x="18852" y="722"/>
                  </a:lnTo>
                  <a:lnTo>
                    <a:pt x="18371" y="542"/>
                  </a:lnTo>
                  <a:lnTo>
                    <a:pt x="17869" y="381"/>
                  </a:lnTo>
                  <a:lnTo>
                    <a:pt x="17348" y="241"/>
                  </a:lnTo>
                  <a:lnTo>
                    <a:pt x="16847" y="141"/>
                  </a:lnTo>
                  <a:lnTo>
                    <a:pt x="16325" y="61"/>
                  </a:lnTo>
                  <a:lnTo>
                    <a:pt x="15804" y="20"/>
                  </a:lnTo>
                  <a:lnTo>
                    <a:pt x="15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8222575" y="3901500"/>
              <a:ext cx="529975" cy="323400"/>
            </a:xfrm>
            <a:custGeom>
              <a:avLst/>
              <a:gdLst/>
              <a:ahLst/>
              <a:cxnLst/>
              <a:rect l="l" t="t" r="r" b="b"/>
              <a:pathLst>
                <a:path w="21199" h="12936" extrusionOk="0">
                  <a:moveTo>
                    <a:pt x="17428" y="2206"/>
                  </a:moveTo>
                  <a:lnTo>
                    <a:pt x="16385" y="2628"/>
                  </a:lnTo>
                  <a:lnTo>
                    <a:pt x="15342" y="3069"/>
                  </a:lnTo>
                  <a:lnTo>
                    <a:pt x="14821" y="3289"/>
                  </a:lnTo>
                  <a:lnTo>
                    <a:pt x="14280" y="3470"/>
                  </a:lnTo>
                  <a:lnTo>
                    <a:pt x="13718" y="3650"/>
                  </a:lnTo>
                  <a:lnTo>
                    <a:pt x="13177" y="3811"/>
                  </a:lnTo>
                  <a:lnTo>
                    <a:pt x="12635" y="3951"/>
                  </a:lnTo>
                  <a:lnTo>
                    <a:pt x="12074" y="4092"/>
                  </a:lnTo>
                  <a:lnTo>
                    <a:pt x="11512" y="4192"/>
                  </a:lnTo>
                  <a:lnTo>
                    <a:pt x="10930" y="4272"/>
                  </a:lnTo>
                  <a:lnTo>
                    <a:pt x="10249" y="4372"/>
                  </a:lnTo>
                  <a:lnTo>
                    <a:pt x="9567" y="4433"/>
                  </a:lnTo>
                  <a:lnTo>
                    <a:pt x="8203" y="4573"/>
                  </a:lnTo>
                  <a:lnTo>
                    <a:pt x="7521" y="4653"/>
                  </a:lnTo>
                  <a:lnTo>
                    <a:pt x="6859" y="4733"/>
                  </a:lnTo>
                  <a:lnTo>
                    <a:pt x="6178" y="4834"/>
                  </a:lnTo>
                  <a:lnTo>
                    <a:pt x="5516" y="4974"/>
                  </a:lnTo>
                  <a:lnTo>
                    <a:pt x="4854" y="5134"/>
                  </a:lnTo>
                  <a:lnTo>
                    <a:pt x="4192" y="5335"/>
                  </a:lnTo>
                  <a:lnTo>
                    <a:pt x="3871" y="5455"/>
                  </a:lnTo>
                  <a:lnTo>
                    <a:pt x="3550" y="5596"/>
                  </a:lnTo>
                  <a:lnTo>
                    <a:pt x="3230" y="5736"/>
                  </a:lnTo>
                  <a:lnTo>
                    <a:pt x="2949" y="5896"/>
                  </a:lnTo>
                  <a:lnTo>
                    <a:pt x="2648" y="6077"/>
                  </a:lnTo>
                  <a:lnTo>
                    <a:pt x="2387" y="6278"/>
                  </a:lnTo>
                  <a:lnTo>
                    <a:pt x="2127" y="6498"/>
                  </a:lnTo>
                  <a:lnTo>
                    <a:pt x="1906" y="6739"/>
                  </a:lnTo>
                  <a:lnTo>
                    <a:pt x="1685" y="6979"/>
                  </a:lnTo>
                  <a:lnTo>
                    <a:pt x="1505" y="7260"/>
                  </a:lnTo>
                  <a:lnTo>
                    <a:pt x="1324" y="7581"/>
                  </a:lnTo>
                  <a:lnTo>
                    <a:pt x="1184" y="7902"/>
                  </a:lnTo>
                  <a:lnTo>
                    <a:pt x="1084" y="8183"/>
                  </a:lnTo>
                  <a:lnTo>
                    <a:pt x="1024" y="8484"/>
                  </a:lnTo>
                  <a:lnTo>
                    <a:pt x="963" y="8764"/>
                  </a:lnTo>
                  <a:lnTo>
                    <a:pt x="943" y="9065"/>
                  </a:lnTo>
                  <a:lnTo>
                    <a:pt x="923" y="9346"/>
                  </a:lnTo>
                  <a:lnTo>
                    <a:pt x="943" y="9647"/>
                  </a:lnTo>
                  <a:lnTo>
                    <a:pt x="983" y="9927"/>
                  </a:lnTo>
                  <a:lnTo>
                    <a:pt x="1024" y="10208"/>
                  </a:lnTo>
                  <a:lnTo>
                    <a:pt x="1044" y="9907"/>
                  </a:lnTo>
                  <a:lnTo>
                    <a:pt x="1084" y="9627"/>
                  </a:lnTo>
                  <a:lnTo>
                    <a:pt x="1164" y="9326"/>
                  </a:lnTo>
                  <a:lnTo>
                    <a:pt x="1264" y="9045"/>
                  </a:lnTo>
                  <a:lnTo>
                    <a:pt x="1384" y="8764"/>
                  </a:lnTo>
                  <a:lnTo>
                    <a:pt x="1545" y="8484"/>
                  </a:lnTo>
                  <a:lnTo>
                    <a:pt x="1725" y="8223"/>
                  </a:lnTo>
                  <a:lnTo>
                    <a:pt x="1926" y="7962"/>
                  </a:lnTo>
                  <a:lnTo>
                    <a:pt x="2147" y="7742"/>
                  </a:lnTo>
                  <a:lnTo>
                    <a:pt x="2367" y="7521"/>
                  </a:lnTo>
                  <a:lnTo>
                    <a:pt x="2628" y="7320"/>
                  </a:lnTo>
                  <a:lnTo>
                    <a:pt x="2889" y="7120"/>
                  </a:lnTo>
                  <a:lnTo>
                    <a:pt x="3149" y="6959"/>
                  </a:lnTo>
                  <a:lnTo>
                    <a:pt x="3430" y="6799"/>
                  </a:lnTo>
                  <a:lnTo>
                    <a:pt x="3711" y="6639"/>
                  </a:lnTo>
                  <a:lnTo>
                    <a:pt x="4012" y="6518"/>
                  </a:lnTo>
                  <a:lnTo>
                    <a:pt x="4613" y="6278"/>
                  </a:lnTo>
                  <a:lnTo>
                    <a:pt x="5235" y="6077"/>
                  </a:lnTo>
                  <a:lnTo>
                    <a:pt x="5857" y="5896"/>
                  </a:lnTo>
                  <a:lnTo>
                    <a:pt x="6478" y="5756"/>
                  </a:lnTo>
                  <a:lnTo>
                    <a:pt x="7260" y="5576"/>
                  </a:lnTo>
                  <a:lnTo>
                    <a:pt x="8063" y="5415"/>
                  </a:lnTo>
                  <a:lnTo>
                    <a:pt x="9647" y="5094"/>
                  </a:lnTo>
                  <a:lnTo>
                    <a:pt x="10449" y="4934"/>
                  </a:lnTo>
                  <a:lnTo>
                    <a:pt x="11231" y="4753"/>
                  </a:lnTo>
                  <a:lnTo>
                    <a:pt x="12013" y="4533"/>
                  </a:lnTo>
                  <a:lnTo>
                    <a:pt x="12795" y="4312"/>
                  </a:lnTo>
                  <a:lnTo>
                    <a:pt x="13838" y="3931"/>
                  </a:lnTo>
                  <a:lnTo>
                    <a:pt x="14881" y="3530"/>
                  </a:lnTo>
                  <a:lnTo>
                    <a:pt x="15884" y="3069"/>
                  </a:lnTo>
                  <a:lnTo>
                    <a:pt x="16887" y="2587"/>
                  </a:lnTo>
                  <a:lnTo>
                    <a:pt x="17428" y="2206"/>
                  </a:lnTo>
                  <a:close/>
                  <a:moveTo>
                    <a:pt x="21198" y="0"/>
                  </a:moveTo>
                  <a:lnTo>
                    <a:pt x="20737" y="41"/>
                  </a:lnTo>
                  <a:lnTo>
                    <a:pt x="20276" y="101"/>
                  </a:lnTo>
                  <a:lnTo>
                    <a:pt x="19815" y="201"/>
                  </a:lnTo>
                  <a:lnTo>
                    <a:pt x="19353" y="301"/>
                  </a:lnTo>
                  <a:lnTo>
                    <a:pt x="18912" y="422"/>
                  </a:lnTo>
                  <a:lnTo>
                    <a:pt x="18451" y="562"/>
                  </a:lnTo>
                  <a:lnTo>
                    <a:pt x="17990" y="722"/>
                  </a:lnTo>
                  <a:lnTo>
                    <a:pt x="17548" y="883"/>
                  </a:lnTo>
                  <a:lnTo>
                    <a:pt x="17107" y="1063"/>
                  </a:lnTo>
                  <a:lnTo>
                    <a:pt x="16666" y="1264"/>
                  </a:lnTo>
                  <a:lnTo>
                    <a:pt x="16245" y="1484"/>
                  </a:lnTo>
                  <a:lnTo>
                    <a:pt x="15804" y="1705"/>
                  </a:lnTo>
                  <a:lnTo>
                    <a:pt x="15383" y="1946"/>
                  </a:lnTo>
                  <a:lnTo>
                    <a:pt x="14961" y="2186"/>
                  </a:lnTo>
                  <a:lnTo>
                    <a:pt x="14159" y="2708"/>
                  </a:lnTo>
                  <a:lnTo>
                    <a:pt x="13638" y="3049"/>
                  </a:lnTo>
                  <a:lnTo>
                    <a:pt x="13417" y="3209"/>
                  </a:lnTo>
                  <a:lnTo>
                    <a:pt x="13177" y="3309"/>
                  </a:lnTo>
                  <a:lnTo>
                    <a:pt x="12896" y="3410"/>
                  </a:lnTo>
                  <a:lnTo>
                    <a:pt x="12575" y="3470"/>
                  </a:lnTo>
                  <a:lnTo>
                    <a:pt x="12194" y="3530"/>
                  </a:lnTo>
                  <a:lnTo>
                    <a:pt x="11793" y="3550"/>
                  </a:lnTo>
                  <a:lnTo>
                    <a:pt x="11372" y="3590"/>
                  </a:lnTo>
                  <a:lnTo>
                    <a:pt x="10389" y="3590"/>
                  </a:lnTo>
                  <a:lnTo>
                    <a:pt x="8624" y="3570"/>
                  </a:lnTo>
                  <a:lnTo>
                    <a:pt x="7722" y="3550"/>
                  </a:lnTo>
                  <a:lnTo>
                    <a:pt x="6799" y="3550"/>
                  </a:lnTo>
                  <a:lnTo>
                    <a:pt x="5716" y="3570"/>
                  </a:lnTo>
                  <a:lnTo>
                    <a:pt x="5215" y="3590"/>
                  </a:lnTo>
                  <a:lnTo>
                    <a:pt x="4693" y="3630"/>
                  </a:lnTo>
                  <a:lnTo>
                    <a:pt x="4212" y="3670"/>
                  </a:lnTo>
                  <a:lnTo>
                    <a:pt x="3751" y="3731"/>
                  </a:lnTo>
                  <a:lnTo>
                    <a:pt x="3310" y="3811"/>
                  </a:lnTo>
                  <a:lnTo>
                    <a:pt x="2889" y="3911"/>
                  </a:lnTo>
                  <a:lnTo>
                    <a:pt x="2628" y="4011"/>
                  </a:lnTo>
                  <a:lnTo>
                    <a:pt x="2367" y="4132"/>
                  </a:lnTo>
                  <a:lnTo>
                    <a:pt x="2106" y="4292"/>
                  </a:lnTo>
                  <a:lnTo>
                    <a:pt x="1846" y="4473"/>
                  </a:lnTo>
                  <a:lnTo>
                    <a:pt x="1585" y="4693"/>
                  </a:lnTo>
                  <a:lnTo>
                    <a:pt x="1344" y="4934"/>
                  </a:lnTo>
                  <a:lnTo>
                    <a:pt x="1124" y="5195"/>
                  </a:lnTo>
                  <a:lnTo>
                    <a:pt x="903" y="5475"/>
                  </a:lnTo>
                  <a:lnTo>
                    <a:pt x="723" y="5776"/>
                  </a:lnTo>
                  <a:lnTo>
                    <a:pt x="542" y="6097"/>
                  </a:lnTo>
                  <a:lnTo>
                    <a:pt x="382" y="6418"/>
                  </a:lnTo>
                  <a:lnTo>
                    <a:pt x="261" y="6779"/>
                  </a:lnTo>
                  <a:lnTo>
                    <a:pt x="141" y="7140"/>
                  </a:lnTo>
                  <a:lnTo>
                    <a:pt x="81" y="7501"/>
                  </a:lnTo>
                  <a:lnTo>
                    <a:pt x="21" y="7882"/>
                  </a:lnTo>
                  <a:lnTo>
                    <a:pt x="1" y="8263"/>
                  </a:lnTo>
                  <a:lnTo>
                    <a:pt x="21" y="8604"/>
                  </a:lnTo>
                  <a:lnTo>
                    <a:pt x="61" y="8925"/>
                  </a:lnTo>
                  <a:lnTo>
                    <a:pt x="121" y="9266"/>
                  </a:lnTo>
                  <a:lnTo>
                    <a:pt x="221" y="9587"/>
                  </a:lnTo>
                  <a:lnTo>
                    <a:pt x="342" y="9907"/>
                  </a:lnTo>
                  <a:lnTo>
                    <a:pt x="482" y="10248"/>
                  </a:lnTo>
                  <a:lnTo>
                    <a:pt x="663" y="10569"/>
                  </a:lnTo>
                  <a:lnTo>
                    <a:pt x="883" y="10890"/>
                  </a:lnTo>
                  <a:lnTo>
                    <a:pt x="1064" y="10990"/>
                  </a:lnTo>
                  <a:lnTo>
                    <a:pt x="1064" y="10990"/>
                  </a:lnTo>
                  <a:lnTo>
                    <a:pt x="943" y="10690"/>
                  </a:lnTo>
                  <a:lnTo>
                    <a:pt x="863" y="10409"/>
                  </a:lnTo>
                  <a:lnTo>
                    <a:pt x="803" y="10108"/>
                  </a:lnTo>
                  <a:lnTo>
                    <a:pt x="763" y="9807"/>
                  </a:lnTo>
                  <a:lnTo>
                    <a:pt x="743" y="9486"/>
                  </a:lnTo>
                  <a:lnTo>
                    <a:pt x="723" y="9185"/>
                  </a:lnTo>
                  <a:lnTo>
                    <a:pt x="743" y="8865"/>
                  </a:lnTo>
                  <a:lnTo>
                    <a:pt x="783" y="8564"/>
                  </a:lnTo>
                  <a:lnTo>
                    <a:pt x="843" y="8243"/>
                  </a:lnTo>
                  <a:lnTo>
                    <a:pt x="943" y="7962"/>
                  </a:lnTo>
                  <a:lnTo>
                    <a:pt x="1044" y="7681"/>
                  </a:lnTo>
                  <a:lnTo>
                    <a:pt x="1164" y="7401"/>
                  </a:lnTo>
                  <a:lnTo>
                    <a:pt x="1284" y="7160"/>
                  </a:lnTo>
                  <a:lnTo>
                    <a:pt x="1445" y="6919"/>
                  </a:lnTo>
                  <a:lnTo>
                    <a:pt x="1625" y="6699"/>
                  </a:lnTo>
                  <a:lnTo>
                    <a:pt x="1806" y="6478"/>
                  </a:lnTo>
                  <a:lnTo>
                    <a:pt x="2006" y="6278"/>
                  </a:lnTo>
                  <a:lnTo>
                    <a:pt x="2227" y="6077"/>
                  </a:lnTo>
                  <a:lnTo>
                    <a:pt x="2447" y="5896"/>
                  </a:lnTo>
                  <a:lnTo>
                    <a:pt x="2688" y="5736"/>
                  </a:lnTo>
                  <a:lnTo>
                    <a:pt x="2929" y="5576"/>
                  </a:lnTo>
                  <a:lnTo>
                    <a:pt x="3209" y="5435"/>
                  </a:lnTo>
                  <a:lnTo>
                    <a:pt x="3470" y="5315"/>
                  </a:lnTo>
                  <a:lnTo>
                    <a:pt x="3751" y="5175"/>
                  </a:lnTo>
                  <a:lnTo>
                    <a:pt x="4072" y="5054"/>
                  </a:lnTo>
                  <a:lnTo>
                    <a:pt x="4393" y="4954"/>
                  </a:lnTo>
                  <a:lnTo>
                    <a:pt x="5034" y="4753"/>
                  </a:lnTo>
                  <a:lnTo>
                    <a:pt x="5696" y="4593"/>
                  </a:lnTo>
                  <a:lnTo>
                    <a:pt x="6358" y="4473"/>
                  </a:lnTo>
                  <a:lnTo>
                    <a:pt x="7020" y="4372"/>
                  </a:lnTo>
                  <a:lnTo>
                    <a:pt x="7702" y="4292"/>
                  </a:lnTo>
                  <a:lnTo>
                    <a:pt x="9045" y="4152"/>
                  </a:lnTo>
                  <a:lnTo>
                    <a:pt x="9827" y="4072"/>
                  </a:lnTo>
                  <a:lnTo>
                    <a:pt x="10610" y="3971"/>
                  </a:lnTo>
                  <a:lnTo>
                    <a:pt x="11372" y="3851"/>
                  </a:lnTo>
                  <a:lnTo>
                    <a:pt x="12134" y="3711"/>
                  </a:lnTo>
                  <a:lnTo>
                    <a:pt x="12876" y="3550"/>
                  </a:lnTo>
                  <a:lnTo>
                    <a:pt x="13638" y="3350"/>
                  </a:lnTo>
                  <a:lnTo>
                    <a:pt x="14380" y="3109"/>
                  </a:lnTo>
                  <a:lnTo>
                    <a:pt x="15122" y="2828"/>
                  </a:lnTo>
                  <a:lnTo>
                    <a:pt x="16766" y="2146"/>
                  </a:lnTo>
                  <a:lnTo>
                    <a:pt x="17589" y="1825"/>
                  </a:lnTo>
                  <a:lnTo>
                    <a:pt x="18010" y="1685"/>
                  </a:lnTo>
                  <a:lnTo>
                    <a:pt x="18431" y="1545"/>
                  </a:lnTo>
                  <a:lnTo>
                    <a:pt x="18992" y="1164"/>
                  </a:lnTo>
                  <a:lnTo>
                    <a:pt x="19574" y="823"/>
                  </a:lnTo>
                  <a:lnTo>
                    <a:pt x="20176" y="482"/>
                  </a:lnTo>
                  <a:lnTo>
                    <a:pt x="20777" y="181"/>
                  </a:lnTo>
                  <a:lnTo>
                    <a:pt x="21198" y="0"/>
                  </a:lnTo>
                  <a:close/>
                  <a:moveTo>
                    <a:pt x="1164" y="11231"/>
                  </a:moveTo>
                  <a:lnTo>
                    <a:pt x="1184" y="11251"/>
                  </a:lnTo>
                  <a:lnTo>
                    <a:pt x="1184" y="11231"/>
                  </a:lnTo>
                  <a:close/>
                  <a:moveTo>
                    <a:pt x="15643" y="3350"/>
                  </a:moveTo>
                  <a:lnTo>
                    <a:pt x="14901" y="3690"/>
                  </a:lnTo>
                  <a:lnTo>
                    <a:pt x="14139" y="3991"/>
                  </a:lnTo>
                  <a:lnTo>
                    <a:pt x="13377" y="4292"/>
                  </a:lnTo>
                  <a:lnTo>
                    <a:pt x="12615" y="4553"/>
                  </a:lnTo>
                  <a:lnTo>
                    <a:pt x="11833" y="4814"/>
                  </a:lnTo>
                  <a:lnTo>
                    <a:pt x="11031" y="5034"/>
                  </a:lnTo>
                  <a:lnTo>
                    <a:pt x="10249" y="5235"/>
                  </a:lnTo>
                  <a:lnTo>
                    <a:pt x="9426" y="5415"/>
                  </a:lnTo>
                  <a:lnTo>
                    <a:pt x="8043" y="5676"/>
                  </a:lnTo>
                  <a:lnTo>
                    <a:pt x="7341" y="5816"/>
                  </a:lnTo>
                  <a:lnTo>
                    <a:pt x="6659" y="5957"/>
                  </a:lnTo>
                  <a:lnTo>
                    <a:pt x="5957" y="6117"/>
                  </a:lnTo>
                  <a:lnTo>
                    <a:pt x="5275" y="6298"/>
                  </a:lnTo>
                  <a:lnTo>
                    <a:pt x="4613" y="6538"/>
                  </a:lnTo>
                  <a:lnTo>
                    <a:pt x="4292" y="6659"/>
                  </a:lnTo>
                  <a:lnTo>
                    <a:pt x="3972" y="6799"/>
                  </a:lnTo>
                  <a:lnTo>
                    <a:pt x="3671" y="6959"/>
                  </a:lnTo>
                  <a:lnTo>
                    <a:pt x="3370" y="7120"/>
                  </a:lnTo>
                  <a:lnTo>
                    <a:pt x="3089" y="7300"/>
                  </a:lnTo>
                  <a:lnTo>
                    <a:pt x="2828" y="7501"/>
                  </a:lnTo>
                  <a:lnTo>
                    <a:pt x="2568" y="7721"/>
                  </a:lnTo>
                  <a:lnTo>
                    <a:pt x="2307" y="7942"/>
                  </a:lnTo>
                  <a:lnTo>
                    <a:pt x="2086" y="8203"/>
                  </a:lnTo>
                  <a:lnTo>
                    <a:pt x="1886" y="8463"/>
                  </a:lnTo>
                  <a:lnTo>
                    <a:pt x="1685" y="8724"/>
                  </a:lnTo>
                  <a:lnTo>
                    <a:pt x="1525" y="9005"/>
                  </a:lnTo>
                  <a:lnTo>
                    <a:pt x="1405" y="9306"/>
                  </a:lnTo>
                  <a:lnTo>
                    <a:pt x="1304" y="9607"/>
                  </a:lnTo>
                  <a:lnTo>
                    <a:pt x="1224" y="9927"/>
                  </a:lnTo>
                  <a:lnTo>
                    <a:pt x="1184" y="10248"/>
                  </a:lnTo>
                  <a:lnTo>
                    <a:pt x="1184" y="10569"/>
                  </a:lnTo>
                  <a:lnTo>
                    <a:pt x="1224" y="10910"/>
                  </a:lnTo>
                  <a:lnTo>
                    <a:pt x="1324" y="11131"/>
                  </a:lnTo>
                  <a:lnTo>
                    <a:pt x="1705" y="11291"/>
                  </a:lnTo>
                  <a:lnTo>
                    <a:pt x="2086" y="11432"/>
                  </a:lnTo>
                  <a:lnTo>
                    <a:pt x="2487" y="11552"/>
                  </a:lnTo>
                  <a:lnTo>
                    <a:pt x="2889" y="11652"/>
                  </a:lnTo>
                  <a:lnTo>
                    <a:pt x="3290" y="11732"/>
                  </a:lnTo>
                  <a:lnTo>
                    <a:pt x="3691" y="11793"/>
                  </a:lnTo>
                  <a:lnTo>
                    <a:pt x="4112" y="11833"/>
                  </a:lnTo>
                  <a:lnTo>
                    <a:pt x="4834" y="11833"/>
                  </a:lnTo>
                  <a:lnTo>
                    <a:pt x="5135" y="11813"/>
                  </a:lnTo>
                  <a:lnTo>
                    <a:pt x="5435" y="11772"/>
                  </a:lnTo>
                  <a:lnTo>
                    <a:pt x="5736" y="11732"/>
                  </a:lnTo>
                  <a:lnTo>
                    <a:pt x="5897" y="11712"/>
                  </a:lnTo>
                  <a:lnTo>
                    <a:pt x="5716" y="11592"/>
                  </a:lnTo>
                  <a:lnTo>
                    <a:pt x="5556" y="11472"/>
                  </a:lnTo>
                  <a:lnTo>
                    <a:pt x="5395" y="11331"/>
                  </a:lnTo>
                  <a:lnTo>
                    <a:pt x="5255" y="11191"/>
                  </a:lnTo>
                  <a:lnTo>
                    <a:pt x="5115" y="11030"/>
                  </a:lnTo>
                  <a:lnTo>
                    <a:pt x="4974" y="10870"/>
                  </a:lnTo>
                  <a:lnTo>
                    <a:pt x="4834" y="10690"/>
                  </a:lnTo>
                  <a:lnTo>
                    <a:pt x="4714" y="10509"/>
                  </a:lnTo>
                  <a:lnTo>
                    <a:pt x="4533" y="10148"/>
                  </a:lnTo>
                  <a:lnTo>
                    <a:pt x="4413" y="9807"/>
                  </a:lnTo>
                  <a:lnTo>
                    <a:pt x="4312" y="9466"/>
                  </a:lnTo>
                  <a:lnTo>
                    <a:pt x="4252" y="9125"/>
                  </a:lnTo>
                  <a:lnTo>
                    <a:pt x="4232" y="8804"/>
                  </a:lnTo>
                  <a:lnTo>
                    <a:pt x="4252" y="8484"/>
                  </a:lnTo>
                  <a:lnTo>
                    <a:pt x="4312" y="8163"/>
                  </a:lnTo>
                  <a:lnTo>
                    <a:pt x="4413" y="7862"/>
                  </a:lnTo>
                  <a:lnTo>
                    <a:pt x="4553" y="7561"/>
                  </a:lnTo>
                  <a:lnTo>
                    <a:pt x="4714" y="7300"/>
                  </a:lnTo>
                  <a:lnTo>
                    <a:pt x="4914" y="7040"/>
                  </a:lnTo>
                  <a:lnTo>
                    <a:pt x="5155" y="6799"/>
                  </a:lnTo>
                  <a:lnTo>
                    <a:pt x="5415" y="6598"/>
                  </a:lnTo>
                  <a:lnTo>
                    <a:pt x="5716" y="6398"/>
                  </a:lnTo>
                  <a:lnTo>
                    <a:pt x="6057" y="6237"/>
                  </a:lnTo>
                  <a:lnTo>
                    <a:pt x="6418" y="6117"/>
                  </a:lnTo>
                  <a:lnTo>
                    <a:pt x="6960" y="5957"/>
                  </a:lnTo>
                  <a:lnTo>
                    <a:pt x="7501" y="5836"/>
                  </a:lnTo>
                  <a:lnTo>
                    <a:pt x="8063" y="5756"/>
                  </a:lnTo>
                  <a:lnTo>
                    <a:pt x="8624" y="5696"/>
                  </a:lnTo>
                  <a:lnTo>
                    <a:pt x="9747" y="5576"/>
                  </a:lnTo>
                  <a:lnTo>
                    <a:pt x="10309" y="5515"/>
                  </a:lnTo>
                  <a:lnTo>
                    <a:pt x="10850" y="5435"/>
                  </a:lnTo>
                  <a:lnTo>
                    <a:pt x="11332" y="5335"/>
                  </a:lnTo>
                  <a:lnTo>
                    <a:pt x="11793" y="5215"/>
                  </a:lnTo>
                  <a:lnTo>
                    <a:pt x="12254" y="5094"/>
                  </a:lnTo>
                  <a:lnTo>
                    <a:pt x="12695" y="4934"/>
                  </a:lnTo>
                  <a:lnTo>
                    <a:pt x="13156" y="4773"/>
                  </a:lnTo>
                  <a:lnTo>
                    <a:pt x="13578" y="4573"/>
                  </a:lnTo>
                  <a:lnTo>
                    <a:pt x="14019" y="4372"/>
                  </a:lnTo>
                  <a:lnTo>
                    <a:pt x="14440" y="4152"/>
                  </a:lnTo>
                  <a:lnTo>
                    <a:pt x="14580" y="4072"/>
                  </a:lnTo>
                  <a:lnTo>
                    <a:pt x="14841" y="3871"/>
                  </a:lnTo>
                  <a:lnTo>
                    <a:pt x="15102" y="3690"/>
                  </a:lnTo>
                  <a:lnTo>
                    <a:pt x="15362" y="3510"/>
                  </a:lnTo>
                  <a:lnTo>
                    <a:pt x="15643" y="3350"/>
                  </a:lnTo>
                  <a:close/>
                  <a:moveTo>
                    <a:pt x="1445" y="11371"/>
                  </a:moveTo>
                  <a:lnTo>
                    <a:pt x="1625" y="11652"/>
                  </a:lnTo>
                  <a:lnTo>
                    <a:pt x="1986" y="11933"/>
                  </a:lnTo>
                  <a:lnTo>
                    <a:pt x="2387" y="12174"/>
                  </a:lnTo>
                  <a:lnTo>
                    <a:pt x="2828" y="12394"/>
                  </a:lnTo>
                  <a:lnTo>
                    <a:pt x="3310" y="12575"/>
                  </a:lnTo>
                  <a:lnTo>
                    <a:pt x="3811" y="12735"/>
                  </a:lnTo>
                  <a:lnTo>
                    <a:pt x="4332" y="12835"/>
                  </a:lnTo>
                  <a:lnTo>
                    <a:pt x="4894" y="12896"/>
                  </a:lnTo>
                  <a:lnTo>
                    <a:pt x="5456" y="12936"/>
                  </a:lnTo>
                  <a:lnTo>
                    <a:pt x="5857" y="12916"/>
                  </a:lnTo>
                  <a:lnTo>
                    <a:pt x="6258" y="12875"/>
                  </a:lnTo>
                  <a:lnTo>
                    <a:pt x="6679" y="12815"/>
                  </a:lnTo>
                  <a:lnTo>
                    <a:pt x="7100" y="12735"/>
                  </a:lnTo>
                  <a:lnTo>
                    <a:pt x="7521" y="12615"/>
                  </a:lnTo>
                  <a:lnTo>
                    <a:pt x="7942" y="12474"/>
                  </a:lnTo>
                  <a:lnTo>
                    <a:pt x="8363" y="12314"/>
                  </a:lnTo>
                  <a:lnTo>
                    <a:pt x="8785" y="12113"/>
                  </a:lnTo>
                  <a:lnTo>
                    <a:pt x="8785" y="12113"/>
                  </a:lnTo>
                  <a:lnTo>
                    <a:pt x="8544" y="12174"/>
                  </a:lnTo>
                  <a:lnTo>
                    <a:pt x="8303" y="12194"/>
                  </a:lnTo>
                  <a:lnTo>
                    <a:pt x="8063" y="12234"/>
                  </a:lnTo>
                  <a:lnTo>
                    <a:pt x="7802" y="12234"/>
                  </a:lnTo>
                  <a:lnTo>
                    <a:pt x="7441" y="12214"/>
                  </a:lnTo>
                  <a:lnTo>
                    <a:pt x="7060" y="12154"/>
                  </a:lnTo>
                  <a:lnTo>
                    <a:pt x="6699" y="12073"/>
                  </a:lnTo>
                  <a:lnTo>
                    <a:pt x="6358" y="11933"/>
                  </a:lnTo>
                  <a:lnTo>
                    <a:pt x="5917" y="12033"/>
                  </a:lnTo>
                  <a:lnTo>
                    <a:pt x="5496" y="12093"/>
                  </a:lnTo>
                  <a:lnTo>
                    <a:pt x="5075" y="12133"/>
                  </a:lnTo>
                  <a:lnTo>
                    <a:pt x="4653" y="12154"/>
                  </a:lnTo>
                  <a:lnTo>
                    <a:pt x="4232" y="12133"/>
                  </a:lnTo>
                  <a:lnTo>
                    <a:pt x="3831" y="12093"/>
                  </a:lnTo>
                  <a:lnTo>
                    <a:pt x="3410" y="12033"/>
                  </a:lnTo>
                  <a:lnTo>
                    <a:pt x="3009" y="11953"/>
                  </a:lnTo>
                  <a:lnTo>
                    <a:pt x="2608" y="11853"/>
                  </a:lnTo>
                  <a:lnTo>
                    <a:pt x="2227" y="11712"/>
                  </a:lnTo>
                  <a:lnTo>
                    <a:pt x="1826" y="11552"/>
                  </a:lnTo>
                  <a:lnTo>
                    <a:pt x="1445" y="1137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8258675" y="4185775"/>
              <a:ext cx="183525" cy="39125"/>
            </a:xfrm>
            <a:custGeom>
              <a:avLst/>
              <a:gdLst/>
              <a:ahLst/>
              <a:cxnLst/>
              <a:rect l="l" t="t" r="r" b="b"/>
              <a:pathLst>
                <a:path w="7341" h="156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81" y="281"/>
                  </a:lnTo>
                  <a:lnTo>
                    <a:pt x="181" y="281"/>
                  </a:lnTo>
                  <a:lnTo>
                    <a:pt x="181" y="281"/>
                  </a:lnTo>
                  <a:lnTo>
                    <a:pt x="542" y="562"/>
                  </a:lnTo>
                  <a:lnTo>
                    <a:pt x="943" y="803"/>
                  </a:lnTo>
                  <a:lnTo>
                    <a:pt x="1384" y="1023"/>
                  </a:lnTo>
                  <a:lnTo>
                    <a:pt x="1866" y="1204"/>
                  </a:lnTo>
                  <a:lnTo>
                    <a:pt x="2367" y="1364"/>
                  </a:lnTo>
                  <a:lnTo>
                    <a:pt x="2888" y="1464"/>
                  </a:lnTo>
                  <a:lnTo>
                    <a:pt x="3450" y="1525"/>
                  </a:lnTo>
                  <a:lnTo>
                    <a:pt x="4012" y="1565"/>
                  </a:lnTo>
                  <a:lnTo>
                    <a:pt x="4012" y="1565"/>
                  </a:lnTo>
                  <a:lnTo>
                    <a:pt x="4413" y="1545"/>
                  </a:lnTo>
                  <a:lnTo>
                    <a:pt x="4814" y="1504"/>
                  </a:lnTo>
                  <a:lnTo>
                    <a:pt x="5235" y="1444"/>
                  </a:lnTo>
                  <a:lnTo>
                    <a:pt x="5656" y="1364"/>
                  </a:lnTo>
                  <a:lnTo>
                    <a:pt x="6077" y="1244"/>
                  </a:lnTo>
                  <a:lnTo>
                    <a:pt x="6498" y="1103"/>
                  </a:lnTo>
                  <a:lnTo>
                    <a:pt x="6919" y="943"/>
                  </a:lnTo>
                  <a:lnTo>
                    <a:pt x="7341" y="742"/>
                  </a:lnTo>
                  <a:lnTo>
                    <a:pt x="7341" y="742"/>
                  </a:lnTo>
                  <a:lnTo>
                    <a:pt x="7100" y="803"/>
                  </a:lnTo>
                  <a:lnTo>
                    <a:pt x="6859" y="823"/>
                  </a:lnTo>
                  <a:lnTo>
                    <a:pt x="6619" y="863"/>
                  </a:lnTo>
                  <a:lnTo>
                    <a:pt x="6358" y="863"/>
                  </a:lnTo>
                  <a:lnTo>
                    <a:pt x="6358" y="863"/>
                  </a:lnTo>
                  <a:lnTo>
                    <a:pt x="5997" y="843"/>
                  </a:lnTo>
                  <a:lnTo>
                    <a:pt x="5616" y="783"/>
                  </a:lnTo>
                  <a:lnTo>
                    <a:pt x="5255" y="702"/>
                  </a:lnTo>
                  <a:lnTo>
                    <a:pt x="4914" y="562"/>
                  </a:lnTo>
                  <a:lnTo>
                    <a:pt x="4914" y="562"/>
                  </a:lnTo>
                  <a:lnTo>
                    <a:pt x="4473" y="662"/>
                  </a:lnTo>
                  <a:lnTo>
                    <a:pt x="4052" y="722"/>
                  </a:lnTo>
                  <a:lnTo>
                    <a:pt x="3631" y="762"/>
                  </a:lnTo>
                  <a:lnTo>
                    <a:pt x="3209" y="783"/>
                  </a:lnTo>
                  <a:lnTo>
                    <a:pt x="3209" y="783"/>
                  </a:lnTo>
                  <a:lnTo>
                    <a:pt x="2788" y="762"/>
                  </a:lnTo>
                  <a:lnTo>
                    <a:pt x="2387" y="722"/>
                  </a:lnTo>
                  <a:lnTo>
                    <a:pt x="1966" y="662"/>
                  </a:lnTo>
                  <a:lnTo>
                    <a:pt x="1565" y="582"/>
                  </a:lnTo>
                  <a:lnTo>
                    <a:pt x="1164" y="482"/>
                  </a:lnTo>
                  <a:lnTo>
                    <a:pt x="783" y="341"/>
                  </a:lnTo>
                  <a:lnTo>
                    <a:pt x="382" y="18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8251650" y="4182250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8252150" y="3985225"/>
              <a:ext cx="361525" cy="212100"/>
            </a:xfrm>
            <a:custGeom>
              <a:avLst/>
              <a:gdLst/>
              <a:ahLst/>
              <a:cxnLst/>
              <a:rect l="l" t="t" r="r" b="b"/>
              <a:pathLst>
                <a:path w="14461" h="8484" fill="none" extrusionOk="0">
                  <a:moveTo>
                    <a:pt x="14460" y="1"/>
                  </a:moveTo>
                  <a:lnTo>
                    <a:pt x="14460" y="1"/>
                  </a:lnTo>
                  <a:lnTo>
                    <a:pt x="13718" y="341"/>
                  </a:lnTo>
                  <a:lnTo>
                    <a:pt x="12956" y="642"/>
                  </a:lnTo>
                  <a:lnTo>
                    <a:pt x="12194" y="943"/>
                  </a:lnTo>
                  <a:lnTo>
                    <a:pt x="11432" y="1204"/>
                  </a:lnTo>
                  <a:lnTo>
                    <a:pt x="10650" y="1465"/>
                  </a:lnTo>
                  <a:lnTo>
                    <a:pt x="9848" y="1685"/>
                  </a:lnTo>
                  <a:lnTo>
                    <a:pt x="9066" y="1886"/>
                  </a:lnTo>
                  <a:lnTo>
                    <a:pt x="8243" y="2066"/>
                  </a:lnTo>
                  <a:lnTo>
                    <a:pt x="8243" y="2066"/>
                  </a:lnTo>
                  <a:lnTo>
                    <a:pt x="6860" y="2327"/>
                  </a:lnTo>
                  <a:lnTo>
                    <a:pt x="6158" y="2467"/>
                  </a:lnTo>
                  <a:lnTo>
                    <a:pt x="5476" y="2608"/>
                  </a:lnTo>
                  <a:lnTo>
                    <a:pt x="4774" y="2768"/>
                  </a:lnTo>
                  <a:lnTo>
                    <a:pt x="4092" y="2949"/>
                  </a:lnTo>
                  <a:lnTo>
                    <a:pt x="3430" y="3189"/>
                  </a:lnTo>
                  <a:lnTo>
                    <a:pt x="3109" y="3310"/>
                  </a:lnTo>
                  <a:lnTo>
                    <a:pt x="2789" y="3450"/>
                  </a:lnTo>
                  <a:lnTo>
                    <a:pt x="2789" y="3450"/>
                  </a:lnTo>
                  <a:lnTo>
                    <a:pt x="2488" y="3610"/>
                  </a:lnTo>
                  <a:lnTo>
                    <a:pt x="2187" y="3771"/>
                  </a:lnTo>
                  <a:lnTo>
                    <a:pt x="1906" y="3951"/>
                  </a:lnTo>
                  <a:lnTo>
                    <a:pt x="1645" y="4152"/>
                  </a:lnTo>
                  <a:lnTo>
                    <a:pt x="1385" y="4372"/>
                  </a:lnTo>
                  <a:lnTo>
                    <a:pt x="1124" y="4593"/>
                  </a:lnTo>
                  <a:lnTo>
                    <a:pt x="903" y="4854"/>
                  </a:lnTo>
                  <a:lnTo>
                    <a:pt x="703" y="5114"/>
                  </a:lnTo>
                  <a:lnTo>
                    <a:pt x="502" y="5375"/>
                  </a:lnTo>
                  <a:lnTo>
                    <a:pt x="342" y="5656"/>
                  </a:lnTo>
                  <a:lnTo>
                    <a:pt x="222" y="5957"/>
                  </a:lnTo>
                  <a:lnTo>
                    <a:pt x="121" y="6258"/>
                  </a:lnTo>
                  <a:lnTo>
                    <a:pt x="41" y="6578"/>
                  </a:lnTo>
                  <a:lnTo>
                    <a:pt x="1" y="6899"/>
                  </a:lnTo>
                  <a:lnTo>
                    <a:pt x="1" y="7220"/>
                  </a:lnTo>
                  <a:lnTo>
                    <a:pt x="41" y="7561"/>
                  </a:lnTo>
                  <a:lnTo>
                    <a:pt x="41" y="7561"/>
                  </a:lnTo>
                  <a:lnTo>
                    <a:pt x="141" y="7782"/>
                  </a:lnTo>
                  <a:lnTo>
                    <a:pt x="141" y="7782"/>
                  </a:lnTo>
                  <a:lnTo>
                    <a:pt x="522" y="7942"/>
                  </a:lnTo>
                  <a:lnTo>
                    <a:pt x="903" y="8083"/>
                  </a:lnTo>
                  <a:lnTo>
                    <a:pt x="1304" y="8203"/>
                  </a:lnTo>
                  <a:lnTo>
                    <a:pt x="1706" y="8303"/>
                  </a:lnTo>
                  <a:lnTo>
                    <a:pt x="2107" y="8383"/>
                  </a:lnTo>
                  <a:lnTo>
                    <a:pt x="2508" y="8444"/>
                  </a:lnTo>
                  <a:lnTo>
                    <a:pt x="2929" y="8484"/>
                  </a:lnTo>
                  <a:lnTo>
                    <a:pt x="3330" y="8484"/>
                  </a:lnTo>
                  <a:lnTo>
                    <a:pt x="3330" y="8484"/>
                  </a:lnTo>
                  <a:lnTo>
                    <a:pt x="3651" y="8484"/>
                  </a:lnTo>
                  <a:lnTo>
                    <a:pt x="3952" y="8464"/>
                  </a:lnTo>
                  <a:lnTo>
                    <a:pt x="4252" y="8423"/>
                  </a:lnTo>
                  <a:lnTo>
                    <a:pt x="4553" y="8383"/>
                  </a:lnTo>
                  <a:lnTo>
                    <a:pt x="4553" y="8383"/>
                  </a:lnTo>
                  <a:lnTo>
                    <a:pt x="4714" y="8363"/>
                  </a:lnTo>
                  <a:lnTo>
                    <a:pt x="4714" y="8363"/>
                  </a:lnTo>
                  <a:lnTo>
                    <a:pt x="4533" y="8243"/>
                  </a:lnTo>
                  <a:lnTo>
                    <a:pt x="4373" y="8123"/>
                  </a:lnTo>
                  <a:lnTo>
                    <a:pt x="4212" y="7982"/>
                  </a:lnTo>
                  <a:lnTo>
                    <a:pt x="4072" y="7842"/>
                  </a:lnTo>
                  <a:lnTo>
                    <a:pt x="3932" y="7681"/>
                  </a:lnTo>
                  <a:lnTo>
                    <a:pt x="3791" y="7521"/>
                  </a:lnTo>
                  <a:lnTo>
                    <a:pt x="3651" y="7341"/>
                  </a:lnTo>
                  <a:lnTo>
                    <a:pt x="3531" y="7160"/>
                  </a:lnTo>
                  <a:lnTo>
                    <a:pt x="3531" y="7160"/>
                  </a:lnTo>
                  <a:lnTo>
                    <a:pt x="3350" y="6799"/>
                  </a:lnTo>
                  <a:lnTo>
                    <a:pt x="3230" y="6458"/>
                  </a:lnTo>
                  <a:lnTo>
                    <a:pt x="3129" y="6117"/>
                  </a:lnTo>
                  <a:lnTo>
                    <a:pt x="3069" y="5776"/>
                  </a:lnTo>
                  <a:lnTo>
                    <a:pt x="3049" y="5455"/>
                  </a:lnTo>
                  <a:lnTo>
                    <a:pt x="3069" y="5135"/>
                  </a:lnTo>
                  <a:lnTo>
                    <a:pt x="3129" y="4814"/>
                  </a:lnTo>
                  <a:lnTo>
                    <a:pt x="3230" y="4513"/>
                  </a:lnTo>
                  <a:lnTo>
                    <a:pt x="3370" y="4212"/>
                  </a:lnTo>
                  <a:lnTo>
                    <a:pt x="3531" y="3951"/>
                  </a:lnTo>
                  <a:lnTo>
                    <a:pt x="3731" y="3691"/>
                  </a:lnTo>
                  <a:lnTo>
                    <a:pt x="3972" y="3450"/>
                  </a:lnTo>
                  <a:lnTo>
                    <a:pt x="4232" y="3249"/>
                  </a:lnTo>
                  <a:lnTo>
                    <a:pt x="4533" y="3049"/>
                  </a:lnTo>
                  <a:lnTo>
                    <a:pt x="4874" y="2888"/>
                  </a:lnTo>
                  <a:lnTo>
                    <a:pt x="5235" y="2768"/>
                  </a:lnTo>
                  <a:lnTo>
                    <a:pt x="5235" y="2768"/>
                  </a:lnTo>
                  <a:lnTo>
                    <a:pt x="5777" y="2608"/>
                  </a:lnTo>
                  <a:lnTo>
                    <a:pt x="6318" y="2487"/>
                  </a:lnTo>
                  <a:lnTo>
                    <a:pt x="6880" y="2407"/>
                  </a:lnTo>
                  <a:lnTo>
                    <a:pt x="7441" y="2347"/>
                  </a:lnTo>
                  <a:lnTo>
                    <a:pt x="8564" y="2227"/>
                  </a:lnTo>
                  <a:lnTo>
                    <a:pt x="9126" y="2166"/>
                  </a:lnTo>
                  <a:lnTo>
                    <a:pt x="9667" y="2086"/>
                  </a:lnTo>
                  <a:lnTo>
                    <a:pt x="9667" y="2086"/>
                  </a:lnTo>
                  <a:lnTo>
                    <a:pt x="10149" y="1986"/>
                  </a:lnTo>
                  <a:lnTo>
                    <a:pt x="10610" y="1866"/>
                  </a:lnTo>
                  <a:lnTo>
                    <a:pt x="11071" y="1745"/>
                  </a:lnTo>
                  <a:lnTo>
                    <a:pt x="11512" y="1585"/>
                  </a:lnTo>
                  <a:lnTo>
                    <a:pt x="11973" y="1424"/>
                  </a:lnTo>
                  <a:lnTo>
                    <a:pt x="12395" y="1224"/>
                  </a:lnTo>
                  <a:lnTo>
                    <a:pt x="12836" y="1023"/>
                  </a:lnTo>
                  <a:lnTo>
                    <a:pt x="13257" y="803"/>
                  </a:lnTo>
                  <a:lnTo>
                    <a:pt x="13257" y="803"/>
                  </a:lnTo>
                  <a:lnTo>
                    <a:pt x="13397" y="723"/>
                  </a:lnTo>
                  <a:lnTo>
                    <a:pt x="13397" y="723"/>
                  </a:lnTo>
                  <a:lnTo>
                    <a:pt x="13658" y="522"/>
                  </a:lnTo>
                  <a:lnTo>
                    <a:pt x="13919" y="341"/>
                  </a:lnTo>
                  <a:lnTo>
                    <a:pt x="14179" y="161"/>
                  </a:lnTo>
                  <a:lnTo>
                    <a:pt x="1446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8245650" y="3956650"/>
              <a:ext cx="412650" cy="200075"/>
            </a:xfrm>
            <a:custGeom>
              <a:avLst/>
              <a:gdLst/>
              <a:ahLst/>
              <a:cxnLst/>
              <a:rect l="l" t="t" r="r" b="b"/>
              <a:pathLst>
                <a:path w="16506" h="8003" fill="none" extrusionOk="0">
                  <a:moveTo>
                    <a:pt x="16505" y="0"/>
                  </a:moveTo>
                  <a:lnTo>
                    <a:pt x="16505" y="0"/>
                  </a:lnTo>
                  <a:lnTo>
                    <a:pt x="15462" y="422"/>
                  </a:lnTo>
                  <a:lnTo>
                    <a:pt x="14419" y="863"/>
                  </a:lnTo>
                  <a:lnTo>
                    <a:pt x="14419" y="863"/>
                  </a:lnTo>
                  <a:lnTo>
                    <a:pt x="13898" y="1083"/>
                  </a:lnTo>
                  <a:lnTo>
                    <a:pt x="13357" y="1264"/>
                  </a:lnTo>
                  <a:lnTo>
                    <a:pt x="12795" y="1444"/>
                  </a:lnTo>
                  <a:lnTo>
                    <a:pt x="12254" y="1605"/>
                  </a:lnTo>
                  <a:lnTo>
                    <a:pt x="11712" y="1745"/>
                  </a:lnTo>
                  <a:lnTo>
                    <a:pt x="11151" y="1886"/>
                  </a:lnTo>
                  <a:lnTo>
                    <a:pt x="10589" y="1986"/>
                  </a:lnTo>
                  <a:lnTo>
                    <a:pt x="10007" y="2066"/>
                  </a:lnTo>
                  <a:lnTo>
                    <a:pt x="10007" y="2066"/>
                  </a:lnTo>
                  <a:lnTo>
                    <a:pt x="9326" y="2166"/>
                  </a:lnTo>
                  <a:lnTo>
                    <a:pt x="8644" y="2227"/>
                  </a:lnTo>
                  <a:lnTo>
                    <a:pt x="7280" y="2367"/>
                  </a:lnTo>
                  <a:lnTo>
                    <a:pt x="6598" y="2447"/>
                  </a:lnTo>
                  <a:lnTo>
                    <a:pt x="5936" y="2527"/>
                  </a:lnTo>
                  <a:lnTo>
                    <a:pt x="5255" y="2628"/>
                  </a:lnTo>
                  <a:lnTo>
                    <a:pt x="4593" y="2768"/>
                  </a:lnTo>
                  <a:lnTo>
                    <a:pt x="4593" y="2768"/>
                  </a:lnTo>
                  <a:lnTo>
                    <a:pt x="3931" y="2928"/>
                  </a:lnTo>
                  <a:lnTo>
                    <a:pt x="3269" y="3129"/>
                  </a:lnTo>
                  <a:lnTo>
                    <a:pt x="2948" y="3249"/>
                  </a:lnTo>
                  <a:lnTo>
                    <a:pt x="2627" y="3390"/>
                  </a:lnTo>
                  <a:lnTo>
                    <a:pt x="2307" y="3530"/>
                  </a:lnTo>
                  <a:lnTo>
                    <a:pt x="2026" y="3690"/>
                  </a:lnTo>
                  <a:lnTo>
                    <a:pt x="1725" y="3871"/>
                  </a:lnTo>
                  <a:lnTo>
                    <a:pt x="1464" y="4072"/>
                  </a:lnTo>
                  <a:lnTo>
                    <a:pt x="1204" y="4292"/>
                  </a:lnTo>
                  <a:lnTo>
                    <a:pt x="983" y="4533"/>
                  </a:lnTo>
                  <a:lnTo>
                    <a:pt x="762" y="4773"/>
                  </a:lnTo>
                  <a:lnTo>
                    <a:pt x="582" y="5054"/>
                  </a:lnTo>
                  <a:lnTo>
                    <a:pt x="401" y="5375"/>
                  </a:lnTo>
                  <a:lnTo>
                    <a:pt x="261" y="5696"/>
                  </a:lnTo>
                  <a:lnTo>
                    <a:pt x="261" y="5696"/>
                  </a:lnTo>
                  <a:lnTo>
                    <a:pt x="161" y="5977"/>
                  </a:lnTo>
                  <a:lnTo>
                    <a:pt x="101" y="6278"/>
                  </a:lnTo>
                  <a:lnTo>
                    <a:pt x="40" y="6558"/>
                  </a:lnTo>
                  <a:lnTo>
                    <a:pt x="20" y="6859"/>
                  </a:lnTo>
                  <a:lnTo>
                    <a:pt x="0" y="7140"/>
                  </a:lnTo>
                  <a:lnTo>
                    <a:pt x="20" y="7441"/>
                  </a:lnTo>
                  <a:lnTo>
                    <a:pt x="60" y="7721"/>
                  </a:lnTo>
                  <a:lnTo>
                    <a:pt x="101" y="8002"/>
                  </a:lnTo>
                  <a:lnTo>
                    <a:pt x="101" y="8002"/>
                  </a:lnTo>
                  <a:lnTo>
                    <a:pt x="121" y="7701"/>
                  </a:lnTo>
                  <a:lnTo>
                    <a:pt x="161" y="7421"/>
                  </a:lnTo>
                  <a:lnTo>
                    <a:pt x="241" y="7120"/>
                  </a:lnTo>
                  <a:lnTo>
                    <a:pt x="341" y="6839"/>
                  </a:lnTo>
                  <a:lnTo>
                    <a:pt x="461" y="6558"/>
                  </a:lnTo>
                  <a:lnTo>
                    <a:pt x="622" y="6278"/>
                  </a:lnTo>
                  <a:lnTo>
                    <a:pt x="802" y="6017"/>
                  </a:lnTo>
                  <a:lnTo>
                    <a:pt x="1003" y="5756"/>
                  </a:lnTo>
                  <a:lnTo>
                    <a:pt x="1003" y="5756"/>
                  </a:lnTo>
                  <a:lnTo>
                    <a:pt x="1224" y="5536"/>
                  </a:lnTo>
                  <a:lnTo>
                    <a:pt x="1444" y="5315"/>
                  </a:lnTo>
                  <a:lnTo>
                    <a:pt x="1705" y="5114"/>
                  </a:lnTo>
                  <a:lnTo>
                    <a:pt x="1966" y="4914"/>
                  </a:lnTo>
                  <a:lnTo>
                    <a:pt x="2226" y="4753"/>
                  </a:lnTo>
                  <a:lnTo>
                    <a:pt x="2507" y="4593"/>
                  </a:lnTo>
                  <a:lnTo>
                    <a:pt x="2788" y="4433"/>
                  </a:lnTo>
                  <a:lnTo>
                    <a:pt x="3089" y="4312"/>
                  </a:lnTo>
                  <a:lnTo>
                    <a:pt x="3690" y="4072"/>
                  </a:lnTo>
                  <a:lnTo>
                    <a:pt x="4312" y="3871"/>
                  </a:lnTo>
                  <a:lnTo>
                    <a:pt x="4934" y="3690"/>
                  </a:lnTo>
                  <a:lnTo>
                    <a:pt x="5555" y="3550"/>
                  </a:lnTo>
                  <a:lnTo>
                    <a:pt x="5555" y="3550"/>
                  </a:lnTo>
                  <a:lnTo>
                    <a:pt x="6337" y="3370"/>
                  </a:lnTo>
                  <a:lnTo>
                    <a:pt x="7140" y="3209"/>
                  </a:lnTo>
                  <a:lnTo>
                    <a:pt x="8724" y="2888"/>
                  </a:lnTo>
                  <a:lnTo>
                    <a:pt x="9526" y="2728"/>
                  </a:lnTo>
                  <a:lnTo>
                    <a:pt x="10308" y="2547"/>
                  </a:lnTo>
                  <a:lnTo>
                    <a:pt x="11090" y="2327"/>
                  </a:lnTo>
                  <a:lnTo>
                    <a:pt x="11872" y="2106"/>
                  </a:lnTo>
                  <a:lnTo>
                    <a:pt x="11872" y="2106"/>
                  </a:lnTo>
                  <a:lnTo>
                    <a:pt x="12915" y="1725"/>
                  </a:lnTo>
                  <a:lnTo>
                    <a:pt x="13958" y="1324"/>
                  </a:lnTo>
                  <a:lnTo>
                    <a:pt x="14961" y="863"/>
                  </a:lnTo>
                  <a:lnTo>
                    <a:pt x="15964" y="381"/>
                  </a:lnTo>
                  <a:lnTo>
                    <a:pt x="15964" y="381"/>
                  </a:lnTo>
                  <a:lnTo>
                    <a:pt x="1650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8240625" y="3940100"/>
              <a:ext cx="442725" cy="265250"/>
            </a:xfrm>
            <a:custGeom>
              <a:avLst/>
              <a:gdLst/>
              <a:ahLst/>
              <a:cxnLst/>
              <a:rect l="l" t="t" r="r" b="b"/>
              <a:pathLst>
                <a:path w="17709" h="10610" extrusionOk="0">
                  <a:moveTo>
                    <a:pt x="17709" y="1"/>
                  </a:moveTo>
                  <a:lnTo>
                    <a:pt x="17288" y="141"/>
                  </a:lnTo>
                  <a:lnTo>
                    <a:pt x="16867" y="281"/>
                  </a:lnTo>
                  <a:lnTo>
                    <a:pt x="16044" y="602"/>
                  </a:lnTo>
                  <a:lnTo>
                    <a:pt x="14400" y="1284"/>
                  </a:lnTo>
                  <a:lnTo>
                    <a:pt x="13658" y="1565"/>
                  </a:lnTo>
                  <a:lnTo>
                    <a:pt x="12916" y="1806"/>
                  </a:lnTo>
                  <a:lnTo>
                    <a:pt x="12154" y="2006"/>
                  </a:lnTo>
                  <a:lnTo>
                    <a:pt x="11412" y="2167"/>
                  </a:lnTo>
                  <a:lnTo>
                    <a:pt x="10650" y="2307"/>
                  </a:lnTo>
                  <a:lnTo>
                    <a:pt x="9888" y="2427"/>
                  </a:lnTo>
                  <a:lnTo>
                    <a:pt x="9105" y="2528"/>
                  </a:lnTo>
                  <a:lnTo>
                    <a:pt x="8323" y="2608"/>
                  </a:lnTo>
                  <a:lnTo>
                    <a:pt x="6980" y="2748"/>
                  </a:lnTo>
                  <a:lnTo>
                    <a:pt x="6298" y="2828"/>
                  </a:lnTo>
                  <a:lnTo>
                    <a:pt x="5636" y="2929"/>
                  </a:lnTo>
                  <a:lnTo>
                    <a:pt x="4974" y="3049"/>
                  </a:lnTo>
                  <a:lnTo>
                    <a:pt x="4312" y="3209"/>
                  </a:lnTo>
                  <a:lnTo>
                    <a:pt x="3671" y="3410"/>
                  </a:lnTo>
                  <a:lnTo>
                    <a:pt x="3350" y="3510"/>
                  </a:lnTo>
                  <a:lnTo>
                    <a:pt x="3029" y="3631"/>
                  </a:lnTo>
                  <a:lnTo>
                    <a:pt x="2748" y="3771"/>
                  </a:lnTo>
                  <a:lnTo>
                    <a:pt x="2487" y="3891"/>
                  </a:lnTo>
                  <a:lnTo>
                    <a:pt x="2207" y="4032"/>
                  </a:lnTo>
                  <a:lnTo>
                    <a:pt x="1966" y="4192"/>
                  </a:lnTo>
                  <a:lnTo>
                    <a:pt x="1725" y="4352"/>
                  </a:lnTo>
                  <a:lnTo>
                    <a:pt x="1505" y="4533"/>
                  </a:lnTo>
                  <a:lnTo>
                    <a:pt x="1284" y="4734"/>
                  </a:lnTo>
                  <a:lnTo>
                    <a:pt x="1084" y="4934"/>
                  </a:lnTo>
                  <a:lnTo>
                    <a:pt x="903" y="5155"/>
                  </a:lnTo>
                  <a:lnTo>
                    <a:pt x="723" y="5375"/>
                  </a:lnTo>
                  <a:lnTo>
                    <a:pt x="562" y="5616"/>
                  </a:lnTo>
                  <a:lnTo>
                    <a:pt x="442" y="5857"/>
                  </a:lnTo>
                  <a:lnTo>
                    <a:pt x="322" y="6137"/>
                  </a:lnTo>
                  <a:lnTo>
                    <a:pt x="221" y="6418"/>
                  </a:lnTo>
                  <a:lnTo>
                    <a:pt x="121" y="6699"/>
                  </a:lnTo>
                  <a:lnTo>
                    <a:pt x="61" y="7020"/>
                  </a:lnTo>
                  <a:lnTo>
                    <a:pt x="21" y="7321"/>
                  </a:lnTo>
                  <a:lnTo>
                    <a:pt x="1" y="7641"/>
                  </a:lnTo>
                  <a:lnTo>
                    <a:pt x="21" y="7942"/>
                  </a:lnTo>
                  <a:lnTo>
                    <a:pt x="41" y="8263"/>
                  </a:lnTo>
                  <a:lnTo>
                    <a:pt x="81" y="8564"/>
                  </a:lnTo>
                  <a:lnTo>
                    <a:pt x="141" y="8865"/>
                  </a:lnTo>
                  <a:lnTo>
                    <a:pt x="221" y="9146"/>
                  </a:lnTo>
                  <a:lnTo>
                    <a:pt x="342" y="9446"/>
                  </a:lnTo>
                  <a:lnTo>
                    <a:pt x="342" y="9446"/>
                  </a:lnTo>
                  <a:lnTo>
                    <a:pt x="161" y="9346"/>
                  </a:lnTo>
                  <a:lnTo>
                    <a:pt x="322" y="9527"/>
                  </a:lnTo>
                  <a:lnTo>
                    <a:pt x="442" y="9687"/>
                  </a:lnTo>
                  <a:lnTo>
                    <a:pt x="462" y="9687"/>
                  </a:lnTo>
                  <a:lnTo>
                    <a:pt x="462" y="9707"/>
                  </a:lnTo>
                  <a:lnTo>
                    <a:pt x="662" y="9908"/>
                  </a:lnTo>
                  <a:lnTo>
                    <a:pt x="903" y="10108"/>
                  </a:lnTo>
                  <a:lnTo>
                    <a:pt x="723" y="9827"/>
                  </a:lnTo>
                  <a:lnTo>
                    <a:pt x="723" y="9827"/>
                  </a:lnTo>
                  <a:lnTo>
                    <a:pt x="1104" y="10008"/>
                  </a:lnTo>
                  <a:lnTo>
                    <a:pt x="1505" y="10168"/>
                  </a:lnTo>
                  <a:lnTo>
                    <a:pt x="1886" y="10309"/>
                  </a:lnTo>
                  <a:lnTo>
                    <a:pt x="2287" y="10409"/>
                  </a:lnTo>
                  <a:lnTo>
                    <a:pt x="2688" y="10489"/>
                  </a:lnTo>
                  <a:lnTo>
                    <a:pt x="3109" y="10549"/>
                  </a:lnTo>
                  <a:lnTo>
                    <a:pt x="3510" y="10589"/>
                  </a:lnTo>
                  <a:lnTo>
                    <a:pt x="3931" y="10610"/>
                  </a:lnTo>
                  <a:lnTo>
                    <a:pt x="4353" y="10589"/>
                  </a:lnTo>
                  <a:lnTo>
                    <a:pt x="4774" y="10549"/>
                  </a:lnTo>
                  <a:lnTo>
                    <a:pt x="5195" y="10489"/>
                  </a:lnTo>
                  <a:lnTo>
                    <a:pt x="5636" y="10389"/>
                  </a:lnTo>
                  <a:lnTo>
                    <a:pt x="5395" y="10289"/>
                  </a:lnTo>
                  <a:lnTo>
                    <a:pt x="5175" y="10168"/>
                  </a:lnTo>
                  <a:lnTo>
                    <a:pt x="5014" y="10188"/>
                  </a:lnTo>
                  <a:lnTo>
                    <a:pt x="4713" y="10228"/>
                  </a:lnTo>
                  <a:lnTo>
                    <a:pt x="4413" y="10269"/>
                  </a:lnTo>
                  <a:lnTo>
                    <a:pt x="4112" y="10289"/>
                  </a:lnTo>
                  <a:lnTo>
                    <a:pt x="3390" y="10289"/>
                  </a:lnTo>
                  <a:lnTo>
                    <a:pt x="2969" y="10249"/>
                  </a:lnTo>
                  <a:lnTo>
                    <a:pt x="2568" y="10188"/>
                  </a:lnTo>
                  <a:lnTo>
                    <a:pt x="2167" y="10108"/>
                  </a:lnTo>
                  <a:lnTo>
                    <a:pt x="1765" y="10008"/>
                  </a:lnTo>
                  <a:lnTo>
                    <a:pt x="1364" y="9888"/>
                  </a:lnTo>
                  <a:lnTo>
                    <a:pt x="983" y="9747"/>
                  </a:lnTo>
                  <a:lnTo>
                    <a:pt x="602" y="9587"/>
                  </a:lnTo>
                  <a:lnTo>
                    <a:pt x="502" y="9366"/>
                  </a:lnTo>
                  <a:lnTo>
                    <a:pt x="462" y="9025"/>
                  </a:lnTo>
                  <a:lnTo>
                    <a:pt x="462" y="8704"/>
                  </a:lnTo>
                  <a:lnTo>
                    <a:pt x="502" y="8383"/>
                  </a:lnTo>
                  <a:lnTo>
                    <a:pt x="582" y="8063"/>
                  </a:lnTo>
                  <a:lnTo>
                    <a:pt x="683" y="7762"/>
                  </a:lnTo>
                  <a:lnTo>
                    <a:pt x="803" y="7461"/>
                  </a:lnTo>
                  <a:lnTo>
                    <a:pt x="963" y="7180"/>
                  </a:lnTo>
                  <a:lnTo>
                    <a:pt x="1164" y="6919"/>
                  </a:lnTo>
                  <a:lnTo>
                    <a:pt x="1364" y="6659"/>
                  </a:lnTo>
                  <a:lnTo>
                    <a:pt x="1585" y="6398"/>
                  </a:lnTo>
                  <a:lnTo>
                    <a:pt x="1846" y="6177"/>
                  </a:lnTo>
                  <a:lnTo>
                    <a:pt x="2106" y="5957"/>
                  </a:lnTo>
                  <a:lnTo>
                    <a:pt x="2367" y="5756"/>
                  </a:lnTo>
                  <a:lnTo>
                    <a:pt x="2648" y="5576"/>
                  </a:lnTo>
                  <a:lnTo>
                    <a:pt x="2949" y="5415"/>
                  </a:lnTo>
                  <a:lnTo>
                    <a:pt x="3250" y="5255"/>
                  </a:lnTo>
                  <a:lnTo>
                    <a:pt x="3570" y="5115"/>
                  </a:lnTo>
                  <a:lnTo>
                    <a:pt x="3891" y="4994"/>
                  </a:lnTo>
                  <a:lnTo>
                    <a:pt x="4553" y="4754"/>
                  </a:lnTo>
                  <a:lnTo>
                    <a:pt x="5235" y="4573"/>
                  </a:lnTo>
                  <a:lnTo>
                    <a:pt x="5937" y="4413"/>
                  </a:lnTo>
                  <a:lnTo>
                    <a:pt x="6619" y="4272"/>
                  </a:lnTo>
                  <a:lnTo>
                    <a:pt x="7321" y="4132"/>
                  </a:lnTo>
                  <a:lnTo>
                    <a:pt x="8704" y="3871"/>
                  </a:lnTo>
                  <a:lnTo>
                    <a:pt x="9527" y="3691"/>
                  </a:lnTo>
                  <a:lnTo>
                    <a:pt x="10309" y="3490"/>
                  </a:lnTo>
                  <a:lnTo>
                    <a:pt x="11111" y="3270"/>
                  </a:lnTo>
                  <a:lnTo>
                    <a:pt x="11893" y="3009"/>
                  </a:lnTo>
                  <a:lnTo>
                    <a:pt x="12655" y="2748"/>
                  </a:lnTo>
                  <a:lnTo>
                    <a:pt x="13417" y="2447"/>
                  </a:lnTo>
                  <a:lnTo>
                    <a:pt x="14179" y="2146"/>
                  </a:lnTo>
                  <a:lnTo>
                    <a:pt x="14921" y="1806"/>
                  </a:lnTo>
                  <a:lnTo>
                    <a:pt x="14640" y="1966"/>
                  </a:lnTo>
                  <a:lnTo>
                    <a:pt x="14380" y="2146"/>
                  </a:lnTo>
                  <a:lnTo>
                    <a:pt x="14119" y="2327"/>
                  </a:lnTo>
                  <a:lnTo>
                    <a:pt x="13858" y="2528"/>
                  </a:lnTo>
                  <a:lnTo>
                    <a:pt x="14440" y="2167"/>
                  </a:lnTo>
                  <a:lnTo>
                    <a:pt x="15022" y="1806"/>
                  </a:lnTo>
                  <a:lnTo>
                    <a:pt x="16165" y="1043"/>
                  </a:lnTo>
                  <a:lnTo>
                    <a:pt x="16165" y="1043"/>
                  </a:lnTo>
                  <a:lnTo>
                    <a:pt x="15162" y="1525"/>
                  </a:lnTo>
                  <a:lnTo>
                    <a:pt x="14159" y="1986"/>
                  </a:lnTo>
                  <a:lnTo>
                    <a:pt x="13116" y="2387"/>
                  </a:lnTo>
                  <a:lnTo>
                    <a:pt x="12073" y="2768"/>
                  </a:lnTo>
                  <a:lnTo>
                    <a:pt x="11291" y="2989"/>
                  </a:lnTo>
                  <a:lnTo>
                    <a:pt x="10509" y="3209"/>
                  </a:lnTo>
                  <a:lnTo>
                    <a:pt x="9727" y="3390"/>
                  </a:lnTo>
                  <a:lnTo>
                    <a:pt x="8925" y="3550"/>
                  </a:lnTo>
                  <a:lnTo>
                    <a:pt x="7341" y="3871"/>
                  </a:lnTo>
                  <a:lnTo>
                    <a:pt x="6538" y="4032"/>
                  </a:lnTo>
                  <a:lnTo>
                    <a:pt x="5756" y="4212"/>
                  </a:lnTo>
                  <a:lnTo>
                    <a:pt x="5135" y="4352"/>
                  </a:lnTo>
                  <a:lnTo>
                    <a:pt x="4513" y="4533"/>
                  </a:lnTo>
                  <a:lnTo>
                    <a:pt x="3891" y="4734"/>
                  </a:lnTo>
                  <a:lnTo>
                    <a:pt x="3290" y="4974"/>
                  </a:lnTo>
                  <a:lnTo>
                    <a:pt x="2989" y="5095"/>
                  </a:lnTo>
                  <a:lnTo>
                    <a:pt x="2708" y="5255"/>
                  </a:lnTo>
                  <a:lnTo>
                    <a:pt x="2427" y="5415"/>
                  </a:lnTo>
                  <a:lnTo>
                    <a:pt x="2167" y="5576"/>
                  </a:lnTo>
                  <a:lnTo>
                    <a:pt x="1906" y="5776"/>
                  </a:lnTo>
                  <a:lnTo>
                    <a:pt x="1645" y="5977"/>
                  </a:lnTo>
                  <a:lnTo>
                    <a:pt x="1425" y="6198"/>
                  </a:lnTo>
                  <a:lnTo>
                    <a:pt x="1204" y="6418"/>
                  </a:lnTo>
                  <a:lnTo>
                    <a:pt x="1003" y="6679"/>
                  </a:lnTo>
                  <a:lnTo>
                    <a:pt x="823" y="6940"/>
                  </a:lnTo>
                  <a:lnTo>
                    <a:pt x="662" y="7220"/>
                  </a:lnTo>
                  <a:lnTo>
                    <a:pt x="542" y="7501"/>
                  </a:lnTo>
                  <a:lnTo>
                    <a:pt x="442" y="7782"/>
                  </a:lnTo>
                  <a:lnTo>
                    <a:pt x="362" y="8083"/>
                  </a:lnTo>
                  <a:lnTo>
                    <a:pt x="322" y="8363"/>
                  </a:lnTo>
                  <a:lnTo>
                    <a:pt x="302" y="8664"/>
                  </a:lnTo>
                  <a:lnTo>
                    <a:pt x="261" y="8383"/>
                  </a:lnTo>
                  <a:lnTo>
                    <a:pt x="221" y="8103"/>
                  </a:lnTo>
                  <a:lnTo>
                    <a:pt x="201" y="7802"/>
                  </a:lnTo>
                  <a:lnTo>
                    <a:pt x="221" y="7521"/>
                  </a:lnTo>
                  <a:lnTo>
                    <a:pt x="241" y="7220"/>
                  </a:lnTo>
                  <a:lnTo>
                    <a:pt x="302" y="6940"/>
                  </a:lnTo>
                  <a:lnTo>
                    <a:pt x="362" y="6639"/>
                  </a:lnTo>
                  <a:lnTo>
                    <a:pt x="462" y="6358"/>
                  </a:lnTo>
                  <a:lnTo>
                    <a:pt x="602" y="6037"/>
                  </a:lnTo>
                  <a:lnTo>
                    <a:pt x="783" y="5716"/>
                  </a:lnTo>
                  <a:lnTo>
                    <a:pt x="963" y="5435"/>
                  </a:lnTo>
                  <a:lnTo>
                    <a:pt x="1184" y="5195"/>
                  </a:lnTo>
                  <a:lnTo>
                    <a:pt x="1405" y="4954"/>
                  </a:lnTo>
                  <a:lnTo>
                    <a:pt x="1665" y="4734"/>
                  </a:lnTo>
                  <a:lnTo>
                    <a:pt x="1926" y="4533"/>
                  </a:lnTo>
                  <a:lnTo>
                    <a:pt x="2227" y="4352"/>
                  </a:lnTo>
                  <a:lnTo>
                    <a:pt x="2508" y="4192"/>
                  </a:lnTo>
                  <a:lnTo>
                    <a:pt x="2828" y="4052"/>
                  </a:lnTo>
                  <a:lnTo>
                    <a:pt x="3149" y="3911"/>
                  </a:lnTo>
                  <a:lnTo>
                    <a:pt x="3470" y="3791"/>
                  </a:lnTo>
                  <a:lnTo>
                    <a:pt x="4132" y="3590"/>
                  </a:lnTo>
                  <a:lnTo>
                    <a:pt x="4794" y="3430"/>
                  </a:lnTo>
                  <a:lnTo>
                    <a:pt x="5456" y="3290"/>
                  </a:lnTo>
                  <a:lnTo>
                    <a:pt x="6137" y="3189"/>
                  </a:lnTo>
                  <a:lnTo>
                    <a:pt x="6799" y="3109"/>
                  </a:lnTo>
                  <a:lnTo>
                    <a:pt x="7481" y="3029"/>
                  </a:lnTo>
                  <a:lnTo>
                    <a:pt x="8845" y="2889"/>
                  </a:lnTo>
                  <a:lnTo>
                    <a:pt x="9527" y="2828"/>
                  </a:lnTo>
                  <a:lnTo>
                    <a:pt x="10208" y="2728"/>
                  </a:lnTo>
                  <a:lnTo>
                    <a:pt x="10790" y="2648"/>
                  </a:lnTo>
                  <a:lnTo>
                    <a:pt x="11352" y="2548"/>
                  </a:lnTo>
                  <a:lnTo>
                    <a:pt x="11913" y="2407"/>
                  </a:lnTo>
                  <a:lnTo>
                    <a:pt x="12455" y="2267"/>
                  </a:lnTo>
                  <a:lnTo>
                    <a:pt x="12996" y="2106"/>
                  </a:lnTo>
                  <a:lnTo>
                    <a:pt x="13558" y="1926"/>
                  </a:lnTo>
                  <a:lnTo>
                    <a:pt x="14099" y="1745"/>
                  </a:lnTo>
                  <a:lnTo>
                    <a:pt x="14620" y="1525"/>
                  </a:lnTo>
                  <a:lnTo>
                    <a:pt x="15663" y="1084"/>
                  </a:lnTo>
                  <a:lnTo>
                    <a:pt x="16706" y="662"/>
                  </a:lnTo>
                  <a:lnTo>
                    <a:pt x="177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8626675" y="3882950"/>
              <a:ext cx="123375" cy="190050"/>
            </a:xfrm>
            <a:custGeom>
              <a:avLst/>
              <a:gdLst/>
              <a:ahLst/>
              <a:cxnLst/>
              <a:rect l="l" t="t" r="r" b="b"/>
              <a:pathLst>
                <a:path w="4935" h="7602" extrusionOk="0">
                  <a:moveTo>
                    <a:pt x="1665" y="0"/>
                  </a:moveTo>
                  <a:lnTo>
                    <a:pt x="1525" y="41"/>
                  </a:lnTo>
                  <a:lnTo>
                    <a:pt x="1384" y="81"/>
                  </a:lnTo>
                  <a:lnTo>
                    <a:pt x="1264" y="161"/>
                  </a:lnTo>
                  <a:lnTo>
                    <a:pt x="1144" y="261"/>
                  </a:lnTo>
                  <a:lnTo>
                    <a:pt x="1023" y="361"/>
                  </a:lnTo>
                  <a:lnTo>
                    <a:pt x="903" y="502"/>
                  </a:lnTo>
                  <a:lnTo>
                    <a:pt x="803" y="662"/>
                  </a:lnTo>
                  <a:lnTo>
                    <a:pt x="723" y="823"/>
                  </a:lnTo>
                  <a:lnTo>
                    <a:pt x="622" y="1023"/>
                  </a:lnTo>
                  <a:lnTo>
                    <a:pt x="482" y="1444"/>
                  </a:lnTo>
                  <a:lnTo>
                    <a:pt x="342" y="1906"/>
                  </a:lnTo>
                  <a:lnTo>
                    <a:pt x="241" y="2407"/>
                  </a:lnTo>
                  <a:lnTo>
                    <a:pt x="161" y="2928"/>
                  </a:lnTo>
                  <a:lnTo>
                    <a:pt x="101" y="3490"/>
                  </a:lnTo>
                  <a:lnTo>
                    <a:pt x="61" y="4031"/>
                  </a:lnTo>
                  <a:lnTo>
                    <a:pt x="21" y="4593"/>
                  </a:lnTo>
                  <a:lnTo>
                    <a:pt x="1" y="5636"/>
                  </a:lnTo>
                  <a:lnTo>
                    <a:pt x="1" y="6538"/>
                  </a:lnTo>
                  <a:lnTo>
                    <a:pt x="41" y="7220"/>
                  </a:lnTo>
                  <a:lnTo>
                    <a:pt x="4934" y="7601"/>
                  </a:lnTo>
                  <a:lnTo>
                    <a:pt x="4934" y="7601"/>
                  </a:lnTo>
                  <a:lnTo>
                    <a:pt x="4914" y="7080"/>
                  </a:lnTo>
                  <a:lnTo>
                    <a:pt x="4894" y="6578"/>
                  </a:lnTo>
                  <a:lnTo>
                    <a:pt x="4854" y="6097"/>
                  </a:lnTo>
                  <a:lnTo>
                    <a:pt x="4794" y="5636"/>
                  </a:lnTo>
                  <a:lnTo>
                    <a:pt x="4734" y="5175"/>
                  </a:lnTo>
                  <a:lnTo>
                    <a:pt x="4673" y="4753"/>
                  </a:lnTo>
                  <a:lnTo>
                    <a:pt x="4593" y="4332"/>
                  </a:lnTo>
                  <a:lnTo>
                    <a:pt x="4493" y="3951"/>
                  </a:lnTo>
                  <a:lnTo>
                    <a:pt x="4312" y="3209"/>
                  </a:lnTo>
                  <a:lnTo>
                    <a:pt x="4192" y="2868"/>
                  </a:lnTo>
                  <a:lnTo>
                    <a:pt x="4072" y="2547"/>
                  </a:lnTo>
                  <a:lnTo>
                    <a:pt x="3951" y="2247"/>
                  </a:lnTo>
                  <a:lnTo>
                    <a:pt x="3831" y="1966"/>
                  </a:lnTo>
                  <a:lnTo>
                    <a:pt x="3691" y="1685"/>
                  </a:lnTo>
                  <a:lnTo>
                    <a:pt x="3570" y="1444"/>
                  </a:lnTo>
                  <a:lnTo>
                    <a:pt x="3430" y="1224"/>
                  </a:lnTo>
                  <a:lnTo>
                    <a:pt x="3290" y="1003"/>
                  </a:lnTo>
                  <a:lnTo>
                    <a:pt x="3129" y="823"/>
                  </a:lnTo>
                  <a:lnTo>
                    <a:pt x="2989" y="642"/>
                  </a:lnTo>
                  <a:lnTo>
                    <a:pt x="2848" y="502"/>
                  </a:lnTo>
                  <a:lnTo>
                    <a:pt x="2688" y="361"/>
                  </a:lnTo>
                  <a:lnTo>
                    <a:pt x="2548" y="261"/>
                  </a:lnTo>
                  <a:lnTo>
                    <a:pt x="2387" y="161"/>
                  </a:lnTo>
                  <a:lnTo>
                    <a:pt x="2247" y="81"/>
                  </a:lnTo>
                  <a:lnTo>
                    <a:pt x="2086" y="41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847" name="Google Shape;5847;p22"/>
          <p:cNvGrpSpPr/>
          <p:nvPr/>
        </p:nvGrpSpPr>
        <p:grpSpPr>
          <a:xfrm flipH="1">
            <a:off x="3833951" y="-154750"/>
            <a:ext cx="521250" cy="2461000"/>
            <a:chOff x="6815325" y="0"/>
            <a:chExt cx="260625" cy="1230500"/>
          </a:xfrm>
        </p:grpSpPr>
        <p:sp>
          <p:nvSpPr>
            <p:cNvPr id="5848" name="Google Shape;5848;p2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852" name="Google Shape;5852;p22"/>
          <p:cNvGrpSpPr/>
          <p:nvPr/>
        </p:nvGrpSpPr>
        <p:grpSpPr>
          <a:xfrm flipH="1">
            <a:off x="16167250" y="-154750"/>
            <a:ext cx="1198500" cy="2836200"/>
            <a:chOff x="310050" y="-1175"/>
            <a:chExt cx="599250" cy="1418100"/>
          </a:xfrm>
        </p:grpSpPr>
        <p:grpSp>
          <p:nvGrpSpPr>
            <p:cNvPr id="5853" name="Google Shape;5853;p22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5854" name="Google Shape;5854;p2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55" name="Google Shape;5855;p2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56" name="Google Shape;5856;p22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57" name="Google Shape;5857;p22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5858" name="Google Shape;5858;p22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859" name="Google Shape;5859;p22"/>
          <p:cNvGrpSpPr/>
          <p:nvPr/>
        </p:nvGrpSpPr>
        <p:grpSpPr>
          <a:xfrm flipH="1">
            <a:off x="922250" y="-154750"/>
            <a:ext cx="594200" cy="4631100"/>
            <a:chOff x="8234700" y="-1175"/>
            <a:chExt cx="297100" cy="2315550"/>
          </a:xfrm>
        </p:grpSpPr>
        <p:grpSp>
          <p:nvGrpSpPr>
            <p:cNvPr id="5860" name="Google Shape;5860;p22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5861" name="Google Shape;5861;p2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62" name="Google Shape;5862;p2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63" name="Google Shape;5863;p22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64" name="Google Shape;5864;p22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5865" name="Google Shape;5865;p22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</p:spTree>
    <p:extLst>
      <p:ext uri="{BB962C8B-B14F-4D97-AF65-F5344CB8AC3E}">
        <p14:creationId xmlns:p14="http://schemas.microsoft.com/office/powerpoint/2010/main" val="399938092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371600" y="3195639"/>
            <a:ext cx="15544800" cy="220503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743200" y="5829300"/>
            <a:ext cx="12801600" cy="26289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4572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5486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6400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7315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3/12/2025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97663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userDrawn="1">
  <p:cSld name="Title and body"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" name="Google Shape;592;p4"/>
          <p:cNvGrpSpPr/>
          <p:nvPr/>
        </p:nvGrpSpPr>
        <p:grpSpPr>
          <a:xfrm flipH="1">
            <a:off x="325757" y="206486"/>
            <a:ext cx="17636490" cy="9874028"/>
            <a:chOff x="238125" y="857725"/>
            <a:chExt cx="7143750" cy="3999525"/>
          </a:xfrm>
        </p:grpSpPr>
        <p:sp>
          <p:nvSpPr>
            <p:cNvPr id="593" name="Google Shape;593;p4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02" name="Google Shape;702;p4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03" name="Google Shape;703;p4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66" name="Google Shape;866;p4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sp>
        <p:nvSpPr>
          <p:cNvPr id="868" name="Google Shape;868;p4"/>
          <p:cNvSpPr txBox="1">
            <a:spLocks noGrp="1"/>
          </p:cNvSpPr>
          <p:nvPr>
            <p:ph type="body" idx="1"/>
          </p:nvPr>
        </p:nvSpPr>
        <p:spPr>
          <a:xfrm>
            <a:off x="1433800" y="2119500"/>
            <a:ext cx="15408000" cy="714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914400" lvl="0" indent="-609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2200"/>
            </a:lvl1pPr>
            <a:lvl2pPr marL="1828800" lvl="1" indent="-609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3200"/>
            </a:lvl2pPr>
            <a:lvl3pPr marL="2743200" lvl="2" indent="-609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3200"/>
            </a:lvl3pPr>
            <a:lvl4pPr marL="3657600" lvl="3" indent="-609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3200"/>
            </a:lvl4pPr>
            <a:lvl5pPr marL="4572000" lvl="4" indent="-609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3200"/>
            </a:lvl5pPr>
            <a:lvl6pPr marL="5486400" lvl="5" indent="-609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3200"/>
            </a:lvl6pPr>
            <a:lvl7pPr marL="6400800" lvl="6" indent="-609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3200"/>
            </a:lvl7pPr>
            <a:lvl8pPr marL="7315200" lvl="7" indent="-609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3200"/>
            </a:lvl8pPr>
            <a:lvl9pPr marL="8229600" lvl="8" indent="-609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3200"/>
            </a:lvl9pPr>
          </a:lstStyle>
          <a:p>
            <a:endParaRPr/>
          </a:p>
        </p:txBody>
      </p:sp>
      <p:grpSp>
        <p:nvGrpSpPr>
          <p:cNvPr id="869" name="Google Shape;869;p4"/>
          <p:cNvGrpSpPr/>
          <p:nvPr/>
        </p:nvGrpSpPr>
        <p:grpSpPr>
          <a:xfrm>
            <a:off x="16984050" y="-38100"/>
            <a:ext cx="1198500" cy="2836200"/>
            <a:chOff x="310050" y="-1175"/>
            <a:chExt cx="599250" cy="1418100"/>
          </a:xfrm>
        </p:grpSpPr>
        <p:grpSp>
          <p:nvGrpSpPr>
            <p:cNvPr id="870" name="Google Shape;870;p4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871" name="Google Shape;871;p4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872" name="Google Shape;872;p4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873" name="Google Shape;873;p4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874" name="Google Shape;874;p4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875" name="Google Shape;875;p4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</p:spTree>
    <p:extLst>
      <p:ext uri="{BB962C8B-B14F-4D97-AF65-F5344CB8AC3E}">
        <p14:creationId xmlns:p14="http://schemas.microsoft.com/office/powerpoint/2010/main" val="359568543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0" name="Google Shape;1170;p6"/>
          <p:cNvGrpSpPr/>
          <p:nvPr/>
        </p:nvGrpSpPr>
        <p:grpSpPr>
          <a:xfrm flipH="1">
            <a:off x="325757" y="206486"/>
            <a:ext cx="17636490" cy="9874028"/>
            <a:chOff x="238125" y="857725"/>
            <a:chExt cx="7143750" cy="3999525"/>
          </a:xfrm>
        </p:grpSpPr>
        <p:sp>
          <p:nvSpPr>
            <p:cNvPr id="1171" name="Google Shape;1171;p6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35" name="Google Shape;1235;p6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36" name="Google Shape;1236;p6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47" name="Google Shape;1247;p6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48" name="Google Shape;1248;p6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51" name="Google Shape;1251;p6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52" name="Google Shape;1252;p6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55" name="Google Shape;1255;p6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56" name="Google Shape;1256;p6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57" name="Google Shape;1257;p6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58" name="Google Shape;1258;p6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59" name="Google Shape;1259;p6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60" name="Google Shape;1260;p6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61" name="Google Shape;1261;p6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62" name="Google Shape;1262;p6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63" name="Google Shape;1263;p6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64" name="Google Shape;1264;p6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65" name="Google Shape;1265;p6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66" name="Google Shape;1266;p6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67" name="Google Shape;1267;p6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68" name="Google Shape;1268;p6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69" name="Google Shape;1269;p6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70" name="Google Shape;1270;p6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71" name="Google Shape;1271;p6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72" name="Google Shape;1272;p6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73" name="Google Shape;1273;p6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74" name="Google Shape;1274;p6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75" name="Google Shape;1275;p6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76" name="Google Shape;1276;p6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77" name="Google Shape;1277;p6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78" name="Google Shape;1278;p6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79" name="Google Shape;1279;p6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80" name="Google Shape;1280;p6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81" name="Google Shape;1281;p6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82" name="Google Shape;1282;p6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83" name="Google Shape;1283;p6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84" name="Google Shape;1284;p6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85" name="Google Shape;1285;p6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86" name="Google Shape;1286;p6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87" name="Google Shape;1287;p6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88" name="Google Shape;1288;p6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89" name="Google Shape;1289;p6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90" name="Google Shape;1290;p6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91" name="Google Shape;1291;p6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92" name="Google Shape;1292;p6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93" name="Google Shape;1293;p6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94" name="Google Shape;1294;p6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95" name="Google Shape;1295;p6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96" name="Google Shape;1296;p6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97" name="Google Shape;1297;p6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98" name="Google Shape;1298;p6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99" name="Google Shape;1299;p6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00" name="Google Shape;1300;p6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01" name="Google Shape;1301;p6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02" name="Google Shape;1302;p6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03" name="Google Shape;1303;p6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04" name="Google Shape;1304;p6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05" name="Google Shape;1305;p6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06" name="Google Shape;1306;p6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07" name="Google Shape;1307;p6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08" name="Google Shape;1308;p6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09" name="Google Shape;1309;p6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10" name="Google Shape;1310;p6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11" name="Google Shape;1311;p6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12" name="Google Shape;1312;p6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13" name="Google Shape;1313;p6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14" name="Google Shape;1314;p6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15" name="Google Shape;1315;p6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16" name="Google Shape;1316;p6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17" name="Google Shape;1317;p6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18" name="Google Shape;1318;p6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19" name="Google Shape;1319;p6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20" name="Google Shape;1320;p6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21" name="Google Shape;1321;p6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22" name="Google Shape;1322;p6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23" name="Google Shape;1323;p6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24" name="Google Shape;1324;p6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25" name="Google Shape;1325;p6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26" name="Google Shape;1326;p6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27" name="Google Shape;1327;p6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28" name="Google Shape;1328;p6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29" name="Google Shape;1329;p6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30" name="Google Shape;1330;p6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31" name="Google Shape;1331;p6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32" name="Google Shape;1332;p6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33" name="Google Shape;1333;p6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34" name="Google Shape;1334;p6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35" name="Google Shape;1335;p6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36" name="Google Shape;1336;p6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37" name="Google Shape;1337;p6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38" name="Google Shape;1338;p6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39" name="Google Shape;1339;p6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40" name="Google Shape;1340;p6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41" name="Google Shape;1341;p6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42" name="Google Shape;1342;p6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43" name="Google Shape;1343;p6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44" name="Google Shape;1344;p6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45" name="Google Shape;1345;p6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46" name="Google Shape;1346;p6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47" name="Google Shape;1347;p6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48" name="Google Shape;1348;p6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49" name="Google Shape;1349;p6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50" name="Google Shape;1350;p6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51" name="Google Shape;1351;p6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52" name="Google Shape;1352;p6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53" name="Google Shape;1353;p6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54" name="Google Shape;1354;p6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55" name="Google Shape;1355;p6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56" name="Google Shape;1356;p6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57" name="Google Shape;1357;p6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58" name="Google Shape;1358;p6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59" name="Google Shape;1359;p6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60" name="Google Shape;1360;p6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61" name="Google Shape;1361;p6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62" name="Google Shape;1362;p6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63" name="Google Shape;1363;p6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64" name="Google Shape;1364;p6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65" name="Google Shape;1365;p6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66" name="Google Shape;1366;p6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67" name="Google Shape;1367;p6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68" name="Google Shape;1368;p6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69" name="Google Shape;1369;p6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70" name="Google Shape;1370;p6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71" name="Google Shape;1371;p6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72" name="Google Shape;1372;p6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73" name="Google Shape;1373;p6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74" name="Google Shape;1374;p6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75" name="Google Shape;1375;p6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76" name="Google Shape;1376;p6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77" name="Google Shape;1377;p6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78" name="Google Shape;1378;p6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79" name="Google Shape;1379;p6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80" name="Google Shape;1380;p6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81" name="Google Shape;1381;p6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82" name="Google Shape;1382;p6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83" name="Google Shape;1383;p6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84" name="Google Shape;1384;p6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85" name="Google Shape;1385;p6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86" name="Google Shape;1386;p6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87" name="Google Shape;1387;p6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88" name="Google Shape;1388;p6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89" name="Google Shape;1389;p6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90" name="Google Shape;1390;p6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91" name="Google Shape;1391;p6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92" name="Google Shape;1392;p6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93" name="Google Shape;1393;p6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94" name="Google Shape;1394;p6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95" name="Google Shape;1395;p6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96" name="Google Shape;1396;p6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97" name="Google Shape;1397;p6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98" name="Google Shape;1398;p6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99" name="Google Shape;1399;p6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00" name="Google Shape;1400;p6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01" name="Google Shape;1401;p6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02" name="Google Shape;1402;p6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03" name="Google Shape;1403;p6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04" name="Google Shape;1404;p6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05" name="Google Shape;1405;p6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06" name="Google Shape;1406;p6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07" name="Google Shape;1407;p6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08" name="Google Shape;1408;p6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09" name="Google Shape;1409;p6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10" name="Google Shape;1410;p6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11" name="Google Shape;1411;p6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12" name="Google Shape;1412;p6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13" name="Google Shape;1413;p6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14" name="Google Shape;1414;p6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15" name="Google Shape;1415;p6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16" name="Google Shape;1416;p6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17" name="Google Shape;1417;p6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18" name="Google Shape;1418;p6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19" name="Google Shape;1419;p6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20" name="Google Shape;1420;p6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21" name="Google Shape;1421;p6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22" name="Google Shape;1422;p6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23" name="Google Shape;1423;p6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24" name="Google Shape;1424;p6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25" name="Google Shape;1425;p6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26" name="Google Shape;1426;p6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27" name="Google Shape;1427;p6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28" name="Google Shape;1428;p6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29" name="Google Shape;1429;p6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30" name="Google Shape;1430;p6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31" name="Google Shape;1431;p6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32" name="Google Shape;1432;p6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33" name="Google Shape;1433;p6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34" name="Google Shape;1434;p6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35" name="Google Shape;1435;p6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36" name="Google Shape;1436;p6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37" name="Google Shape;1437;p6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38" name="Google Shape;1438;p6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39" name="Google Shape;1439;p6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40" name="Google Shape;1440;p6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41" name="Google Shape;1441;p6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42" name="Google Shape;1442;p6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43" name="Google Shape;1443;p6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44" name="Google Shape;1444;p6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sp>
        <p:nvSpPr>
          <p:cNvPr id="1445" name="Google Shape;1445;p6"/>
          <p:cNvSpPr txBox="1">
            <a:spLocks noGrp="1"/>
          </p:cNvSpPr>
          <p:nvPr>
            <p:ph type="title"/>
          </p:nvPr>
        </p:nvSpPr>
        <p:spPr>
          <a:xfrm>
            <a:off x="1440000" y="1079000"/>
            <a:ext cx="15408000" cy="91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46" name="Google Shape;1446;p6"/>
          <p:cNvGrpSpPr/>
          <p:nvPr/>
        </p:nvGrpSpPr>
        <p:grpSpPr>
          <a:xfrm>
            <a:off x="448051" y="-40450"/>
            <a:ext cx="521250" cy="2461000"/>
            <a:chOff x="6815325" y="0"/>
            <a:chExt cx="260625" cy="1230500"/>
          </a:xfrm>
        </p:grpSpPr>
        <p:sp>
          <p:nvSpPr>
            <p:cNvPr id="1447" name="Google Shape;1447;p6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48" name="Google Shape;1448;p6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49" name="Google Shape;1449;p6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50" name="Google Shape;1450;p6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1451" name="Google Shape;1451;p6"/>
          <p:cNvGrpSpPr/>
          <p:nvPr/>
        </p:nvGrpSpPr>
        <p:grpSpPr>
          <a:xfrm>
            <a:off x="17136150" y="-40450"/>
            <a:ext cx="594200" cy="4631100"/>
            <a:chOff x="8234700" y="-1175"/>
            <a:chExt cx="297100" cy="2315550"/>
          </a:xfrm>
        </p:grpSpPr>
        <p:grpSp>
          <p:nvGrpSpPr>
            <p:cNvPr id="1452" name="Google Shape;1452;p6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1453" name="Google Shape;1453;p6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1454" name="Google Shape;1454;p6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1455" name="Google Shape;1455;p6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1456" name="Google Shape;1456;p6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1457" name="Google Shape;1457;p6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</p:spTree>
    <p:extLst>
      <p:ext uri="{BB962C8B-B14F-4D97-AF65-F5344CB8AC3E}">
        <p14:creationId xmlns:p14="http://schemas.microsoft.com/office/powerpoint/2010/main" val="104869143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9" name="Google Shape;1459;p7"/>
          <p:cNvGrpSpPr/>
          <p:nvPr/>
        </p:nvGrpSpPr>
        <p:grpSpPr>
          <a:xfrm flipH="1">
            <a:off x="325757" y="206486"/>
            <a:ext cx="17636490" cy="9874028"/>
            <a:chOff x="238125" y="857725"/>
            <a:chExt cx="7143750" cy="3999525"/>
          </a:xfrm>
        </p:grpSpPr>
        <p:sp>
          <p:nvSpPr>
            <p:cNvPr id="1460" name="Google Shape;1460;p7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61" name="Google Shape;1461;p7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62" name="Google Shape;1462;p7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63" name="Google Shape;1463;p7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64" name="Google Shape;1464;p7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65" name="Google Shape;1465;p7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66" name="Google Shape;1466;p7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67" name="Google Shape;1467;p7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68" name="Google Shape;1468;p7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69" name="Google Shape;1469;p7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70" name="Google Shape;1470;p7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71" name="Google Shape;1471;p7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72" name="Google Shape;1472;p7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73" name="Google Shape;1473;p7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74" name="Google Shape;1474;p7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75" name="Google Shape;1475;p7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76" name="Google Shape;1476;p7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77" name="Google Shape;1477;p7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78" name="Google Shape;1478;p7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79" name="Google Shape;1479;p7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80" name="Google Shape;1480;p7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81" name="Google Shape;1481;p7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82" name="Google Shape;1482;p7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83" name="Google Shape;1483;p7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84" name="Google Shape;1484;p7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85" name="Google Shape;1485;p7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86" name="Google Shape;1486;p7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87" name="Google Shape;1487;p7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88" name="Google Shape;1488;p7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89" name="Google Shape;1489;p7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90" name="Google Shape;1490;p7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91" name="Google Shape;1491;p7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92" name="Google Shape;1492;p7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93" name="Google Shape;1493;p7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94" name="Google Shape;1494;p7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95" name="Google Shape;1495;p7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96" name="Google Shape;1496;p7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97" name="Google Shape;1497;p7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98" name="Google Shape;1498;p7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99" name="Google Shape;1499;p7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00" name="Google Shape;1500;p7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01" name="Google Shape;1501;p7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02" name="Google Shape;1502;p7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03" name="Google Shape;1503;p7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04" name="Google Shape;1504;p7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05" name="Google Shape;1505;p7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06" name="Google Shape;1506;p7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07" name="Google Shape;1507;p7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08" name="Google Shape;1508;p7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09" name="Google Shape;1509;p7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10" name="Google Shape;1510;p7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11" name="Google Shape;1511;p7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12" name="Google Shape;1512;p7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13" name="Google Shape;1513;p7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14" name="Google Shape;1514;p7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15" name="Google Shape;1515;p7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16" name="Google Shape;1516;p7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17" name="Google Shape;1517;p7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18" name="Google Shape;1518;p7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19" name="Google Shape;1519;p7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20" name="Google Shape;1520;p7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21" name="Google Shape;1521;p7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22" name="Google Shape;1522;p7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23" name="Google Shape;1523;p7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24" name="Google Shape;1524;p7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25" name="Google Shape;1525;p7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26" name="Google Shape;1526;p7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27" name="Google Shape;1527;p7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28" name="Google Shape;1528;p7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29" name="Google Shape;1529;p7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30" name="Google Shape;1530;p7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31" name="Google Shape;1531;p7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32" name="Google Shape;1532;p7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33" name="Google Shape;1533;p7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34" name="Google Shape;1534;p7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35" name="Google Shape;1535;p7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36" name="Google Shape;1536;p7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37" name="Google Shape;1537;p7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38" name="Google Shape;1538;p7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39" name="Google Shape;1539;p7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40" name="Google Shape;1540;p7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41" name="Google Shape;1541;p7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42" name="Google Shape;1542;p7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43" name="Google Shape;1543;p7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44" name="Google Shape;1544;p7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45" name="Google Shape;1545;p7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46" name="Google Shape;1546;p7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47" name="Google Shape;1547;p7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48" name="Google Shape;1548;p7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49" name="Google Shape;1549;p7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50" name="Google Shape;1550;p7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51" name="Google Shape;1551;p7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52" name="Google Shape;1552;p7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53" name="Google Shape;1553;p7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54" name="Google Shape;1554;p7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55" name="Google Shape;1555;p7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56" name="Google Shape;1556;p7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57" name="Google Shape;1557;p7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58" name="Google Shape;1558;p7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59" name="Google Shape;1559;p7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60" name="Google Shape;1560;p7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61" name="Google Shape;1561;p7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62" name="Google Shape;1562;p7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63" name="Google Shape;1563;p7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64" name="Google Shape;1564;p7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65" name="Google Shape;1565;p7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66" name="Google Shape;1566;p7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67" name="Google Shape;1567;p7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68" name="Google Shape;1568;p7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69" name="Google Shape;1569;p7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70" name="Google Shape;1570;p7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71" name="Google Shape;1571;p7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72" name="Google Shape;1572;p7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73" name="Google Shape;1573;p7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74" name="Google Shape;1574;p7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75" name="Google Shape;1575;p7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76" name="Google Shape;1576;p7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77" name="Google Shape;1577;p7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78" name="Google Shape;1578;p7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79" name="Google Shape;1579;p7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80" name="Google Shape;1580;p7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81" name="Google Shape;1581;p7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82" name="Google Shape;1582;p7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83" name="Google Shape;1583;p7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84" name="Google Shape;1584;p7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85" name="Google Shape;1585;p7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86" name="Google Shape;1586;p7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87" name="Google Shape;1587;p7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88" name="Google Shape;1588;p7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89" name="Google Shape;1589;p7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90" name="Google Shape;1590;p7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91" name="Google Shape;1591;p7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92" name="Google Shape;1592;p7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93" name="Google Shape;1593;p7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94" name="Google Shape;1594;p7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95" name="Google Shape;1595;p7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96" name="Google Shape;1596;p7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97" name="Google Shape;1597;p7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98" name="Google Shape;1598;p7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99" name="Google Shape;1599;p7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00" name="Google Shape;1600;p7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01" name="Google Shape;1601;p7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02" name="Google Shape;1602;p7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03" name="Google Shape;1603;p7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04" name="Google Shape;1604;p7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05" name="Google Shape;1605;p7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06" name="Google Shape;1606;p7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07" name="Google Shape;1607;p7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08" name="Google Shape;1608;p7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09" name="Google Shape;1609;p7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10" name="Google Shape;1610;p7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11" name="Google Shape;1611;p7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12" name="Google Shape;1612;p7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13" name="Google Shape;1613;p7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14" name="Google Shape;1614;p7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15" name="Google Shape;1615;p7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16" name="Google Shape;1616;p7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17" name="Google Shape;1617;p7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18" name="Google Shape;1618;p7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19" name="Google Shape;1619;p7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20" name="Google Shape;1620;p7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21" name="Google Shape;1621;p7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22" name="Google Shape;1622;p7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23" name="Google Shape;1623;p7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24" name="Google Shape;1624;p7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25" name="Google Shape;1625;p7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26" name="Google Shape;1626;p7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27" name="Google Shape;1627;p7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28" name="Google Shape;1628;p7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29" name="Google Shape;1629;p7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30" name="Google Shape;1630;p7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31" name="Google Shape;1631;p7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32" name="Google Shape;1632;p7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33" name="Google Shape;1633;p7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34" name="Google Shape;1634;p7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35" name="Google Shape;1635;p7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36" name="Google Shape;1636;p7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37" name="Google Shape;1637;p7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38" name="Google Shape;1638;p7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39" name="Google Shape;1639;p7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40" name="Google Shape;1640;p7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41" name="Google Shape;1641;p7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42" name="Google Shape;1642;p7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43" name="Google Shape;1643;p7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44" name="Google Shape;1644;p7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45" name="Google Shape;1645;p7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46" name="Google Shape;1646;p7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47" name="Google Shape;1647;p7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48" name="Google Shape;1648;p7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49" name="Google Shape;1649;p7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50" name="Google Shape;1650;p7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51" name="Google Shape;1651;p7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52" name="Google Shape;1652;p7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53" name="Google Shape;1653;p7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54" name="Google Shape;1654;p7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55" name="Google Shape;1655;p7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56" name="Google Shape;1656;p7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57" name="Google Shape;1657;p7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58" name="Google Shape;1658;p7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59" name="Google Shape;1659;p7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60" name="Google Shape;1660;p7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61" name="Google Shape;1661;p7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62" name="Google Shape;1662;p7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63" name="Google Shape;1663;p7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64" name="Google Shape;1664;p7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65" name="Google Shape;1665;p7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66" name="Google Shape;1666;p7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67" name="Google Shape;1667;p7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68" name="Google Shape;1668;p7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69" name="Google Shape;1669;p7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70" name="Google Shape;1670;p7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71" name="Google Shape;1671;p7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72" name="Google Shape;1672;p7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73" name="Google Shape;1673;p7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74" name="Google Shape;1674;p7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75" name="Google Shape;1675;p7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76" name="Google Shape;1676;p7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77" name="Google Shape;1677;p7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78" name="Google Shape;1678;p7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79" name="Google Shape;1679;p7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80" name="Google Shape;1680;p7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81" name="Google Shape;1681;p7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82" name="Google Shape;1682;p7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83" name="Google Shape;1683;p7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84" name="Google Shape;1684;p7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85" name="Google Shape;1685;p7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86" name="Google Shape;1686;p7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87" name="Google Shape;1687;p7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88" name="Google Shape;1688;p7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89" name="Google Shape;1689;p7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90" name="Google Shape;1690;p7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91" name="Google Shape;1691;p7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92" name="Google Shape;1692;p7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93" name="Google Shape;1693;p7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94" name="Google Shape;1694;p7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95" name="Google Shape;1695;p7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96" name="Google Shape;1696;p7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97" name="Google Shape;1697;p7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98" name="Google Shape;1698;p7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99" name="Google Shape;1699;p7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00" name="Google Shape;1700;p7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01" name="Google Shape;1701;p7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02" name="Google Shape;1702;p7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03" name="Google Shape;1703;p7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04" name="Google Shape;1704;p7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05" name="Google Shape;1705;p7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06" name="Google Shape;1706;p7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07" name="Google Shape;1707;p7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08" name="Google Shape;1708;p7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09" name="Google Shape;1709;p7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10" name="Google Shape;1710;p7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11" name="Google Shape;1711;p7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12" name="Google Shape;1712;p7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13" name="Google Shape;1713;p7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14" name="Google Shape;1714;p7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15" name="Google Shape;1715;p7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16" name="Google Shape;1716;p7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17" name="Google Shape;1717;p7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18" name="Google Shape;1718;p7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19" name="Google Shape;1719;p7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20" name="Google Shape;1720;p7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21" name="Google Shape;1721;p7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22" name="Google Shape;1722;p7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23" name="Google Shape;1723;p7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24" name="Google Shape;1724;p7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25" name="Google Shape;1725;p7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26" name="Google Shape;1726;p7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27" name="Google Shape;1727;p7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28" name="Google Shape;1728;p7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29" name="Google Shape;1729;p7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30" name="Google Shape;1730;p7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31" name="Google Shape;1731;p7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32" name="Google Shape;1732;p7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33" name="Google Shape;1733;p7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sp>
        <p:nvSpPr>
          <p:cNvPr id="1734" name="Google Shape;1734;p7"/>
          <p:cNvSpPr txBox="1">
            <a:spLocks noGrp="1"/>
          </p:cNvSpPr>
          <p:nvPr>
            <p:ph type="body" idx="1"/>
          </p:nvPr>
        </p:nvSpPr>
        <p:spPr>
          <a:xfrm>
            <a:off x="1765238" y="3339600"/>
            <a:ext cx="8590200" cy="438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914400" lvl="0" indent="-660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Nunito Light"/>
              <a:buChar char="●"/>
              <a:defRPr/>
            </a:lvl1pPr>
            <a:lvl2pPr marL="1828800" lvl="1" indent="-660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2743200" lvl="2" indent="-647700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3657600" lvl="3" indent="-647700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4572000" lvl="4" indent="-647700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500"/>
              <a:buFont typeface="Nunito Light"/>
              <a:buChar char="○"/>
              <a:defRPr/>
            </a:lvl5pPr>
            <a:lvl6pPr marL="5486400" lvl="5" indent="-647700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6pPr>
            <a:lvl7pPr marL="6400800" lvl="6" indent="-622300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7315200" lvl="7" indent="-622300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8229600" lvl="8" indent="-647700" rtl="0">
              <a:lnSpc>
                <a:spcPct val="100000"/>
              </a:lnSpc>
              <a:spcBef>
                <a:spcPts val="3200"/>
              </a:spcBef>
              <a:spcAft>
                <a:spcPts val="3200"/>
              </a:spcAft>
              <a:buSzPts val="15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735" name="Google Shape;1735;p7"/>
          <p:cNvSpPr txBox="1">
            <a:spLocks noGrp="1"/>
          </p:cNvSpPr>
          <p:nvPr>
            <p:ph type="title"/>
          </p:nvPr>
        </p:nvSpPr>
        <p:spPr>
          <a:xfrm>
            <a:off x="1440000" y="1079000"/>
            <a:ext cx="15408000" cy="91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736" name="Google Shape;1736;p7"/>
          <p:cNvGrpSpPr/>
          <p:nvPr/>
        </p:nvGrpSpPr>
        <p:grpSpPr>
          <a:xfrm>
            <a:off x="17116801" y="-151500"/>
            <a:ext cx="521250" cy="2461000"/>
            <a:chOff x="6815325" y="0"/>
            <a:chExt cx="260625" cy="1230500"/>
          </a:xfrm>
        </p:grpSpPr>
        <p:sp>
          <p:nvSpPr>
            <p:cNvPr id="1737" name="Google Shape;1737;p7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38" name="Google Shape;1738;p7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39" name="Google Shape;1739;p7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40" name="Google Shape;1740;p7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1741" name="Google Shape;1741;p7"/>
          <p:cNvGrpSpPr/>
          <p:nvPr/>
        </p:nvGrpSpPr>
        <p:grpSpPr>
          <a:xfrm>
            <a:off x="620100" y="-154750"/>
            <a:ext cx="1198500" cy="2836200"/>
            <a:chOff x="310050" y="-1175"/>
            <a:chExt cx="599250" cy="1418100"/>
          </a:xfrm>
        </p:grpSpPr>
        <p:grpSp>
          <p:nvGrpSpPr>
            <p:cNvPr id="1742" name="Google Shape;1742;p7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1743" name="Google Shape;1743;p7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1744" name="Google Shape;1744;p7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1745" name="Google Shape;1745;p7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1746" name="Google Shape;1746;p7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1747" name="Google Shape;1747;p7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</p:spTree>
    <p:extLst>
      <p:ext uri="{BB962C8B-B14F-4D97-AF65-F5344CB8AC3E}">
        <p14:creationId xmlns:p14="http://schemas.microsoft.com/office/powerpoint/2010/main" val="22452481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6" name="Google Shape;2026;p9"/>
          <p:cNvGrpSpPr/>
          <p:nvPr/>
        </p:nvGrpSpPr>
        <p:grpSpPr>
          <a:xfrm>
            <a:off x="325757" y="206486"/>
            <a:ext cx="17636490" cy="9874028"/>
            <a:chOff x="238125" y="857725"/>
            <a:chExt cx="7143750" cy="3999525"/>
          </a:xfrm>
        </p:grpSpPr>
        <p:sp>
          <p:nvSpPr>
            <p:cNvPr id="2027" name="Google Shape;2027;p9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28" name="Google Shape;2028;p9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29" name="Google Shape;2029;p9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30" name="Google Shape;2030;p9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31" name="Google Shape;2031;p9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32" name="Google Shape;2032;p9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33" name="Google Shape;2033;p9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34" name="Google Shape;2034;p9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35" name="Google Shape;2035;p9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36" name="Google Shape;2036;p9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37" name="Google Shape;2037;p9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38" name="Google Shape;2038;p9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39" name="Google Shape;2039;p9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40" name="Google Shape;2040;p9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41" name="Google Shape;2041;p9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42" name="Google Shape;2042;p9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43" name="Google Shape;2043;p9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44" name="Google Shape;2044;p9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45" name="Google Shape;2045;p9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46" name="Google Shape;2046;p9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47" name="Google Shape;2047;p9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48" name="Google Shape;2048;p9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49" name="Google Shape;2049;p9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50" name="Google Shape;2050;p9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51" name="Google Shape;2051;p9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52" name="Google Shape;2052;p9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53" name="Google Shape;2053;p9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54" name="Google Shape;2054;p9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55" name="Google Shape;2055;p9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56" name="Google Shape;2056;p9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57" name="Google Shape;2057;p9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58" name="Google Shape;2058;p9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59" name="Google Shape;2059;p9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60" name="Google Shape;2060;p9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61" name="Google Shape;2061;p9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62" name="Google Shape;2062;p9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63" name="Google Shape;2063;p9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64" name="Google Shape;2064;p9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65" name="Google Shape;2065;p9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66" name="Google Shape;2066;p9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67" name="Google Shape;2067;p9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68" name="Google Shape;2068;p9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69" name="Google Shape;2069;p9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70" name="Google Shape;2070;p9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71" name="Google Shape;2071;p9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72" name="Google Shape;2072;p9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73" name="Google Shape;2073;p9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74" name="Google Shape;2074;p9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75" name="Google Shape;2075;p9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76" name="Google Shape;2076;p9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77" name="Google Shape;2077;p9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78" name="Google Shape;2078;p9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79" name="Google Shape;2079;p9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80" name="Google Shape;2080;p9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81" name="Google Shape;2081;p9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82" name="Google Shape;2082;p9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83" name="Google Shape;2083;p9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84" name="Google Shape;2084;p9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85" name="Google Shape;2085;p9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86" name="Google Shape;2086;p9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87" name="Google Shape;2087;p9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88" name="Google Shape;2088;p9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89" name="Google Shape;2089;p9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90" name="Google Shape;2090;p9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91" name="Google Shape;2091;p9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92" name="Google Shape;2092;p9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93" name="Google Shape;2093;p9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94" name="Google Shape;2094;p9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95" name="Google Shape;2095;p9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96" name="Google Shape;2096;p9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97" name="Google Shape;2097;p9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98" name="Google Shape;2098;p9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99" name="Google Shape;2099;p9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00" name="Google Shape;2100;p9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01" name="Google Shape;2101;p9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02" name="Google Shape;2102;p9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03" name="Google Shape;2103;p9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04" name="Google Shape;2104;p9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05" name="Google Shape;2105;p9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06" name="Google Shape;2106;p9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07" name="Google Shape;2107;p9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08" name="Google Shape;2108;p9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09" name="Google Shape;2109;p9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10" name="Google Shape;2110;p9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11" name="Google Shape;2111;p9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12" name="Google Shape;2112;p9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13" name="Google Shape;2113;p9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14" name="Google Shape;2114;p9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15" name="Google Shape;2115;p9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16" name="Google Shape;2116;p9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17" name="Google Shape;2117;p9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18" name="Google Shape;2118;p9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19" name="Google Shape;2119;p9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20" name="Google Shape;2120;p9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21" name="Google Shape;2121;p9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22" name="Google Shape;2122;p9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23" name="Google Shape;2123;p9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24" name="Google Shape;2124;p9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25" name="Google Shape;2125;p9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26" name="Google Shape;2126;p9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27" name="Google Shape;2127;p9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28" name="Google Shape;2128;p9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29" name="Google Shape;2129;p9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30" name="Google Shape;2130;p9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31" name="Google Shape;2131;p9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32" name="Google Shape;2132;p9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33" name="Google Shape;2133;p9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34" name="Google Shape;2134;p9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35" name="Google Shape;2135;p9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36" name="Google Shape;2136;p9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37" name="Google Shape;2137;p9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38" name="Google Shape;2138;p9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39" name="Google Shape;2139;p9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40" name="Google Shape;2140;p9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41" name="Google Shape;2141;p9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42" name="Google Shape;2142;p9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43" name="Google Shape;2143;p9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44" name="Google Shape;2144;p9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45" name="Google Shape;2145;p9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46" name="Google Shape;2146;p9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47" name="Google Shape;2147;p9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48" name="Google Shape;2148;p9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49" name="Google Shape;2149;p9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50" name="Google Shape;2150;p9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51" name="Google Shape;2151;p9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52" name="Google Shape;2152;p9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53" name="Google Shape;2153;p9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54" name="Google Shape;2154;p9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55" name="Google Shape;2155;p9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56" name="Google Shape;2156;p9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57" name="Google Shape;2157;p9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58" name="Google Shape;2158;p9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59" name="Google Shape;2159;p9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60" name="Google Shape;2160;p9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61" name="Google Shape;2161;p9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62" name="Google Shape;2162;p9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63" name="Google Shape;2163;p9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64" name="Google Shape;2164;p9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65" name="Google Shape;2165;p9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66" name="Google Shape;2166;p9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67" name="Google Shape;2167;p9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68" name="Google Shape;2168;p9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69" name="Google Shape;2169;p9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70" name="Google Shape;2170;p9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71" name="Google Shape;2171;p9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72" name="Google Shape;2172;p9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73" name="Google Shape;2173;p9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74" name="Google Shape;2174;p9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75" name="Google Shape;2175;p9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76" name="Google Shape;2176;p9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77" name="Google Shape;2177;p9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78" name="Google Shape;2178;p9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79" name="Google Shape;2179;p9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80" name="Google Shape;2180;p9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81" name="Google Shape;2181;p9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82" name="Google Shape;2182;p9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83" name="Google Shape;2183;p9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84" name="Google Shape;2184;p9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85" name="Google Shape;2185;p9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86" name="Google Shape;2186;p9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87" name="Google Shape;2187;p9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88" name="Google Shape;2188;p9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89" name="Google Shape;2189;p9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90" name="Google Shape;2190;p9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91" name="Google Shape;2191;p9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92" name="Google Shape;2192;p9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93" name="Google Shape;2193;p9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94" name="Google Shape;2194;p9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95" name="Google Shape;2195;p9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96" name="Google Shape;2196;p9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97" name="Google Shape;2197;p9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98" name="Google Shape;2198;p9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99" name="Google Shape;2199;p9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00" name="Google Shape;2200;p9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01" name="Google Shape;2201;p9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02" name="Google Shape;2202;p9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03" name="Google Shape;2203;p9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04" name="Google Shape;2204;p9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05" name="Google Shape;2205;p9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06" name="Google Shape;2206;p9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07" name="Google Shape;2207;p9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08" name="Google Shape;2208;p9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09" name="Google Shape;2209;p9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10" name="Google Shape;2210;p9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11" name="Google Shape;2211;p9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12" name="Google Shape;2212;p9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13" name="Google Shape;2213;p9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14" name="Google Shape;2214;p9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15" name="Google Shape;2215;p9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16" name="Google Shape;2216;p9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17" name="Google Shape;2217;p9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18" name="Google Shape;2218;p9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19" name="Google Shape;2219;p9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20" name="Google Shape;2220;p9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21" name="Google Shape;2221;p9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22" name="Google Shape;2222;p9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23" name="Google Shape;2223;p9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24" name="Google Shape;2224;p9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25" name="Google Shape;2225;p9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26" name="Google Shape;2226;p9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27" name="Google Shape;2227;p9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28" name="Google Shape;2228;p9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29" name="Google Shape;2229;p9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30" name="Google Shape;2230;p9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31" name="Google Shape;2231;p9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32" name="Google Shape;2232;p9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33" name="Google Shape;2233;p9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34" name="Google Shape;2234;p9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35" name="Google Shape;2235;p9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36" name="Google Shape;2236;p9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37" name="Google Shape;2237;p9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38" name="Google Shape;2238;p9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39" name="Google Shape;2239;p9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40" name="Google Shape;2240;p9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41" name="Google Shape;2241;p9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42" name="Google Shape;2242;p9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43" name="Google Shape;2243;p9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44" name="Google Shape;2244;p9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45" name="Google Shape;2245;p9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46" name="Google Shape;2246;p9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47" name="Google Shape;2247;p9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48" name="Google Shape;2248;p9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49" name="Google Shape;2249;p9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50" name="Google Shape;2250;p9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51" name="Google Shape;2251;p9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60" name="Google Shape;2260;p9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61" name="Google Shape;2261;p9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62" name="Google Shape;2262;p9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63" name="Google Shape;2263;p9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68" name="Google Shape;2268;p9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69" name="Google Shape;2269;p9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70" name="Google Shape;2270;p9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71" name="Google Shape;2271;p9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72" name="Google Shape;2272;p9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75" name="Google Shape;2275;p9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76" name="Google Shape;2276;p9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99" name="Google Shape;2299;p9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300" name="Google Shape;2300;p9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sp>
        <p:nvSpPr>
          <p:cNvPr id="2301" name="Google Shape;2301;p9"/>
          <p:cNvSpPr txBox="1">
            <a:spLocks noGrp="1"/>
          </p:cNvSpPr>
          <p:nvPr>
            <p:ph type="title"/>
          </p:nvPr>
        </p:nvSpPr>
        <p:spPr>
          <a:xfrm>
            <a:off x="3080400" y="3222008"/>
            <a:ext cx="12127200" cy="1645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13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02" name="Google Shape;2302;p9"/>
          <p:cNvSpPr txBox="1">
            <a:spLocks noGrp="1"/>
          </p:cNvSpPr>
          <p:nvPr>
            <p:ph type="subTitle" idx="1"/>
          </p:nvPr>
        </p:nvSpPr>
        <p:spPr>
          <a:xfrm>
            <a:off x="3080400" y="4870192"/>
            <a:ext cx="12127200" cy="219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3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2303" name="Google Shape;2303;p9"/>
          <p:cNvGrpSpPr/>
          <p:nvPr/>
        </p:nvGrpSpPr>
        <p:grpSpPr>
          <a:xfrm flipH="1">
            <a:off x="4141401" y="-154750"/>
            <a:ext cx="521250" cy="2461000"/>
            <a:chOff x="6815325" y="0"/>
            <a:chExt cx="260625" cy="1230500"/>
          </a:xfrm>
        </p:grpSpPr>
        <p:sp>
          <p:nvSpPr>
            <p:cNvPr id="2304" name="Google Shape;2304;p9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2308" name="Google Shape;2308;p9"/>
          <p:cNvGrpSpPr/>
          <p:nvPr/>
        </p:nvGrpSpPr>
        <p:grpSpPr>
          <a:xfrm flipH="1">
            <a:off x="16474700" y="-154750"/>
            <a:ext cx="1198500" cy="2836200"/>
            <a:chOff x="310050" y="-1175"/>
            <a:chExt cx="599250" cy="1418100"/>
          </a:xfrm>
        </p:grpSpPr>
        <p:grpSp>
          <p:nvGrpSpPr>
            <p:cNvPr id="2309" name="Google Shape;2309;p9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2310" name="Google Shape;2310;p9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2311" name="Google Shape;2311;p9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2312" name="Google Shape;2312;p9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2313" name="Google Shape;2313;p9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2314" name="Google Shape;2314;p9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2315" name="Google Shape;2315;p9"/>
          <p:cNvGrpSpPr/>
          <p:nvPr/>
        </p:nvGrpSpPr>
        <p:grpSpPr>
          <a:xfrm flipH="1">
            <a:off x="1229700" y="-154750"/>
            <a:ext cx="594200" cy="4631100"/>
            <a:chOff x="8234700" y="-1175"/>
            <a:chExt cx="297100" cy="2315550"/>
          </a:xfrm>
        </p:grpSpPr>
        <p:grpSp>
          <p:nvGrpSpPr>
            <p:cNvPr id="2316" name="Google Shape;2316;p9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2317" name="Google Shape;2317;p9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2318" name="Google Shape;2318;p9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2319" name="Google Shape;2319;p9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2320" name="Google Shape;2320;p9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2321" name="Google Shape;2321;p9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</p:spTree>
    <p:extLst>
      <p:ext uri="{BB962C8B-B14F-4D97-AF65-F5344CB8AC3E}">
        <p14:creationId xmlns:p14="http://schemas.microsoft.com/office/powerpoint/2010/main" val="101508571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3" name="Google Shape;2323;p10"/>
          <p:cNvSpPr txBox="1">
            <a:spLocks noGrp="1"/>
          </p:cNvSpPr>
          <p:nvPr>
            <p:ph type="title"/>
          </p:nvPr>
        </p:nvSpPr>
        <p:spPr>
          <a:xfrm>
            <a:off x="1426450" y="1108300"/>
            <a:ext cx="7429800" cy="297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7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324" name="Google Shape;2324;p10"/>
          <p:cNvGrpSpPr/>
          <p:nvPr/>
        </p:nvGrpSpPr>
        <p:grpSpPr>
          <a:xfrm>
            <a:off x="15916651" y="-154750"/>
            <a:ext cx="521250" cy="2461000"/>
            <a:chOff x="6815325" y="0"/>
            <a:chExt cx="260625" cy="1230500"/>
          </a:xfrm>
        </p:grpSpPr>
        <p:sp>
          <p:nvSpPr>
            <p:cNvPr id="2325" name="Google Shape;2325;p10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326" name="Google Shape;2326;p10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327" name="Google Shape;2327;p10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328" name="Google Shape;2328;p10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2329" name="Google Shape;2329;p10"/>
          <p:cNvGrpSpPr/>
          <p:nvPr/>
        </p:nvGrpSpPr>
        <p:grpSpPr>
          <a:xfrm>
            <a:off x="17079000" y="-154750"/>
            <a:ext cx="594200" cy="4631100"/>
            <a:chOff x="8234700" y="-1175"/>
            <a:chExt cx="297100" cy="2315550"/>
          </a:xfrm>
        </p:grpSpPr>
        <p:grpSp>
          <p:nvGrpSpPr>
            <p:cNvPr id="2330" name="Google Shape;2330;p10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2331" name="Google Shape;2331;p10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2332" name="Google Shape;2332;p10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2333" name="Google Shape;2333;p10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2334" name="Google Shape;2334;p10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2335" name="Google Shape;2335;p10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</p:spTree>
    <p:extLst>
      <p:ext uri="{BB962C8B-B14F-4D97-AF65-F5344CB8AC3E}">
        <p14:creationId xmlns:p14="http://schemas.microsoft.com/office/powerpoint/2010/main" val="71731741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61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5050076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5" name="Google Shape;2915;p14"/>
          <p:cNvGrpSpPr/>
          <p:nvPr/>
        </p:nvGrpSpPr>
        <p:grpSpPr>
          <a:xfrm>
            <a:off x="325757" y="206486"/>
            <a:ext cx="17636490" cy="9874028"/>
            <a:chOff x="238125" y="857725"/>
            <a:chExt cx="7143750" cy="3999525"/>
          </a:xfrm>
        </p:grpSpPr>
        <p:sp>
          <p:nvSpPr>
            <p:cNvPr id="2916" name="Google Shape;2916;p14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17" name="Google Shape;2917;p14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18" name="Google Shape;2918;p14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19" name="Google Shape;2919;p14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20" name="Google Shape;2920;p14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21" name="Google Shape;2921;p14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22" name="Google Shape;2922;p14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23" name="Google Shape;2923;p14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24" name="Google Shape;2924;p14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25" name="Google Shape;2925;p14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26" name="Google Shape;2926;p14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27" name="Google Shape;2927;p14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28" name="Google Shape;2928;p14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29" name="Google Shape;2929;p14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30" name="Google Shape;2930;p14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31" name="Google Shape;2931;p14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32" name="Google Shape;2932;p14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33" name="Google Shape;2933;p14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34" name="Google Shape;2934;p14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35" name="Google Shape;2935;p14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36" name="Google Shape;2936;p14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37" name="Google Shape;2937;p14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38" name="Google Shape;2938;p14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39" name="Google Shape;2939;p14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40" name="Google Shape;2940;p14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41" name="Google Shape;2941;p14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42" name="Google Shape;2942;p14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43" name="Google Shape;2943;p14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44" name="Google Shape;2944;p14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45" name="Google Shape;2945;p14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46" name="Google Shape;2946;p14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47" name="Google Shape;2947;p14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48" name="Google Shape;2948;p14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49" name="Google Shape;2949;p14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50" name="Google Shape;2950;p14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51" name="Google Shape;2951;p14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52" name="Google Shape;2952;p14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53" name="Google Shape;2953;p14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54" name="Google Shape;2954;p14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55" name="Google Shape;2955;p14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56" name="Google Shape;2956;p14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57" name="Google Shape;2957;p14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58" name="Google Shape;2958;p14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59" name="Google Shape;2959;p14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60" name="Google Shape;2960;p14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61" name="Google Shape;2961;p14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62" name="Google Shape;2962;p14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63" name="Google Shape;2963;p14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64" name="Google Shape;2964;p14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65" name="Google Shape;2965;p14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66" name="Google Shape;2966;p14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67" name="Google Shape;2967;p14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68" name="Google Shape;2968;p14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69" name="Google Shape;2969;p14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70" name="Google Shape;2970;p14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71" name="Google Shape;2971;p14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72" name="Google Shape;2972;p14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73" name="Google Shape;2973;p14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74" name="Google Shape;2974;p14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75" name="Google Shape;2975;p14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76" name="Google Shape;2976;p14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77" name="Google Shape;2977;p14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78" name="Google Shape;2978;p14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79" name="Google Shape;2979;p14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80" name="Google Shape;2980;p14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81" name="Google Shape;2981;p14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82" name="Google Shape;2982;p14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83" name="Google Shape;2983;p14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84" name="Google Shape;2984;p14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85" name="Google Shape;2985;p14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86" name="Google Shape;2986;p14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87" name="Google Shape;2987;p14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88" name="Google Shape;2988;p14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89" name="Google Shape;2989;p14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90" name="Google Shape;2990;p14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91" name="Google Shape;2991;p14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92" name="Google Shape;2992;p14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93" name="Google Shape;2993;p14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94" name="Google Shape;2994;p14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95" name="Google Shape;2995;p14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96" name="Google Shape;2996;p14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97" name="Google Shape;2997;p14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98" name="Google Shape;2998;p14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99" name="Google Shape;2999;p14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00" name="Google Shape;3000;p14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01" name="Google Shape;3001;p14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02" name="Google Shape;3002;p14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03" name="Google Shape;3003;p14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04" name="Google Shape;3004;p14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05" name="Google Shape;3005;p14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06" name="Google Shape;3006;p14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07" name="Google Shape;3007;p14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08" name="Google Shape;3008;p14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09" name="Google Shape;3009;p14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10" name="Google Shape;3010;p14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11" name="Google Shape;3011;p14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12" name="Google Shape;3012;p14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13" name="Google Shape;3013;p14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14" name="Google Shape;3014;p14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15" name="Google Shape;3015;p14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16" name="Google Shape;3016;p14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17" name="Google Shape;3017;p14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18" name="Google Shape;3018;p14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19" name="Google Shape;3019;p14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20" name="Google Shape;3020;p14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21" name="Google Shape;3021;p14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22" name="Google Shape;3022;p14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23" name="Google Shape;3023;p14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24" name="Google Shape;3024;p14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25" name="Google Shape;3025;p14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26" name="Google Shape;3026;p14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27" name="Google Shape;3027;p14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28" name="Google Shape;3028;p14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29" name="Google Shape;3029;p14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30" name="Google Shape;3030;p14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31" name="Google Shape;3031;p14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32" name="Google Shape;3032;p14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33" name="Google Shape;3033;p14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34" name="Google Shape;3034;p14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35" name="Google Shape;3035;p14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36" name="Google Shape;3036;p14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37" name="Google Shape;3037;p14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38" name="Google Shape;3038;p14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39" name="Google Shape;3039;p14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40" name="Google Shape;3040;p14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41" name="Google Shape;3041;p14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42" name="Google Shape;3042;p14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43" name="Google Shape;3043;p14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44" name="Google Shape;3044;p14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45" name="Google Shape;3045;p14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46" name="Google Shape;3046;p14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47" name="Google Shape;3047;p14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48" name="Google Shape;3048;p14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49" name="Google Shape;3049;p14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50" name="Google Shape;3050;p14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51" name="Google Shape;3051;p14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52" name="Google Shape;3052;p14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53" name="Google Shape;3053;p14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54" name="Google Shape;3054;p14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55" name="Google Shape;3055;p14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56" name="Google Shape;3056;p14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57" name="Google Shape;3057;p14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58" name="Google Shape;3058;p14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59" name="Google Shape;3059;p14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60" name="Google Shape;3060;p14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61" name="Google Shape;3061;p14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62" name="Google Shape;3062;p14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63" name="Google Shape;3063;p14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64" name="Google Shape;3064;p14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65" name="Google Shape;3065;p14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66" name="Google Shape;3066;p14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67" name="Google Shape;3067;p14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68" name="Google Shape;3068;p14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69" name="Google Shape;3069;p14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70" name="Google Shape;3070;p14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71" name="Google Shape;3071;p14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72" name="Google Shape;3072;p14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73" name="Google Shape;3073;p14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35" name="Google Shape;3135;p14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36" name="Google Shape;3136;p14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39" name="Google Shape;3139;p14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40" name="Google Shape;3140;p14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sp>
        <p:nvSpPr>
          <p:cNvPr id="3190" name="Google Shape;3190;p14"/>
          <p:cNvSpPr txBox="1">
            <a:spLocks noGrp="1"/>
          </p:cNvSpPr>
          <p:nvPr>
            <p:ph type="title"/>
          </p:nvPr>
        </p:nvSpPr>
        <p:spPr>
          <a:xfrm>
            <a:off x="1440000" y="1079000"/>
            <a:ext cx="15408000" cy="91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191" name="Google Shape;3191;p14"/>
          <p:cNvGrpSpPr/>
          <p:nvPr/>
        </p:nvGrpSpPr>
        <p:grpSpPr>
          <a:xfrm>
            <a:off x="16069051" y="-154750"/>
            <a:ext cx="521250" cy="2461000"/>
            <a:chOff x="6815325" y="0"/>
            <a:chExt cx="260625" cy="1230500"/>
          </a:xfrm>
        </p:grpSpPr>
        <p:sp>
          <p:nvSpPr>
            <p:cNvPr id="3192" name="Google Shape;3192;p14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3196" name="Google Shape;3196;p14"/>
          <p:cNvGrpSpPr/>
          <p:nvPr/>
        </p:nvGrpSpPr>
        <p:grpSpPr>
          <a:xfrm>
            <a:off x="620100" y="-154750"/>
            <a:ext cx="1198500" cy="2836200"/>
            <a:chOff x="310050" y="-1175"/>
            <a:chExt cx="599250" cy="1418100"/>
          </a:xfrm>
        </p:grpSpPr>
        <p:grpSp>
          <p:nvGrpSpPr>
            <p:cNvPr id="3197" name="Google Shape;3197;p14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3198" name="Google Shape;3198;p14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3199" name="Google Shape;3199;p14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3200" name="Google Shape;3200;p14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3201" name="Google Shape;3201;p14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3202" name="Google Shape;3202;p14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3203" name="Google Shape;3203;p14"/>
          <p:cNvGrpSpPr/>
          <p:nvPr/>
        </p:nvGrpSpPr>
        <p:grpSpPr>
          <a:xfrm>
            <a:off x="17231400" y="-154750"/>
            <a:ext cx="594200" cy="4631100"/>
            <a:chOff x="8234700" y="-1175"/>
            <a:chExt cx="297100" cy="2315550"/>
          </a:xfrm>
        </p:grpSpPr>
        <p:grpSp>
          <p:nvGrpSpPr>
            <p:cNvPr id="3204" name="Google Shape;3204;p14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3205" name="Google Shape;3205;p14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3206" name="Google Shape;3206;p14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3207" name="Google Shape;3207;p14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3208" name="Google Shape;3208;p14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3209" name="Google Shape;3209;p14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</p:spTree>
    <p:extLst>
      <p:ext uri="{BB962C8B-B14F-4D97-AF65-F5344CB8AC3E}">
        <p14:creationId xmlns:p14="http://schemas.microsoft.com/office/powerpoint/2010/main" val="327619635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42" name="Google Shape;4942;p21"/>
          <p:cNvGrpSpPr/>
          <p:nvPr/>
        </p:nvGrpSpPr>
        <p:grpSpPr>
          <a:xfrm>
            <a:off x="325757" y="206486"/>
            <a:ext cx="17636490" cy="9874028"/>
            <a:chOff x="238125" y="857725"/>
            <a:chExt cx="7143750" cy="3999525"/>
          </a:xfrm>
        </p:grpSpPr>
        <p:sp>
          <p:nvSpPr>
            <p:cNvPr id="4943" name="Google Shape;4943;p21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44" name="Google Shape;4944;p21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45" name="Google Shape;4945;p21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46" name="Google Shape;4946;p21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47" name="Google Shape;4947;p21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48" name="Google Shape;4948;p21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49" name="Google Shape;4949;p21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50" name="Google Shape;4950;p21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51" name="Google Shape;4951;p21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52" name="Google Shape;4952;p21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53" name="Google Shape;4953;p21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54" name="Google Shape;4954;p21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55" name="Google Shape;4955;p21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56" name="Google Shape;4956;p21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57" name="Google Shape;4957;p21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58" name="Google Shape;4958;p21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59" name="Google Shape;4959;p21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60" name="Google Shape;4960;p21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61" name="Google Shape;4961;p21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62" name="Google Shape;4962;p21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63" name="Google Shape;4963;p21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64" name="Google Shape;4964;p21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65" name="Google Shape;4965;p21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66" name="Google Shape;4966;p21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67" name="Google Shape;4967;p21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68" name="Google Shape;4968;p21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69" name="Google Shape;4969;p21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70" name="Google Shape;4970;p21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71" name="Google Shape;4971;p21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72" name="Google Shape;4972;p21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73" name="Google Shape;4973;p21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74" name="Google Shape;4974;p21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75" name="Google Shape;4975;p21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76" name="Google Shape;4976;p21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77" name="Google Shape;4977;p21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78" name="Google Shape;4978;p21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79" name="Google Shape;4979;p21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80" name="Google Shape;4980;p21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81" name="Google Shape;4981;p21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82" name="Google Shape;4982;p21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83" name="Google Shape;4983;p21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84" name="Google Shape;4984;p21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85" name="Google Shape;4985;p21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86" name="Google Shape;4986;p21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87" name="Google Shape;4987;p21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88" name="Google Shape;4988;p21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89" name="Google Shape;4989;p21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90" name="Google Shape;4990;p21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91" name="Google Shape;4991;p21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92" name="Google Shape;4992;p21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93" name="Google Shape;4993;p21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94" name="Google Shape;4994;p21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95" name="Google Shape;4995;p21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96" name="Google Shape;4996;p21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97" name="Google Shape;4997;p21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98" name="Google Shape;4998;p21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99" name="Google Shape;4999;p21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00" name="Google Shape;5000;p21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01" name="Google Shape;5001;p21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02" name="Google Shape;5002;p21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03" name="Google Shape;5003;p21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04" name="Google Shape;5004;p21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05" name="Google Shape;5005;p21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06" name="Google Shape;5006;p21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07" name="Google Shape;5007;p21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08" name="Google Shape;5008;p21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09" name="Google Shape;5009;p21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10" name="Google Shape;5010;p21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11" name="Google Shape;5011;p21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12" name="Google Shape;5012;p21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13" name="Google Shape;5013;p21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14" name="Google Shape;5014;p21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15" name="Google Shape;5015;p21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16" name="Google Shape;5016;p21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17" name="Google Shape;5017;p21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18" name="Google Shape;5018;p21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19" name="Google Shape;5019;p21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20" name="Google Shape;5020;p21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21" name="Google Shape;5021;p21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22" name="Google Shape;5022;p21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23" name="Google Shape;5023;p21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24" name="Google Shape;5024;p21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25" name="Google Shape;5025;p21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26" name="Google Shape;5026;p21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27" name="Google Shape;5027;p21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28" name="Google Shape;5028;p21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29" name="Google Shape;5029;p21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30" name="Google Shape;5030;p21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31" name="Google Shape;5031;p21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32" name="Google Shape;5032;p21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33" name="Google Shape;5033;p21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34" name="Google Shape;5034;p21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35" name="Google Shape;5035;p21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36" name="Google Shape;5036;p21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37" name="Google Shape;5037;p21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38" name="Google Shape;5038;p21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39" name="Google Shape;5039;p21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40" name="Google Shape;5040;p21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41" name="Google Shape;5041;p21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42" name="Google Shape;5042;p21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43" name="Google Shape;5043;p21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44" name="Google Shape;5044;p21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45" name="Google Shape;5045;p21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46" name="Google Shape;5046;p21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47" name="Google Shape;5047;p21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48" name="Google Shape;5048;p21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49" name="Google Shape;5049;p21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50" name="Google Shape;5050;p21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51" name="Google Shape;5051;p21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52" name="Google Shape;5052;p21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53" name="Google Shape;5053;p21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54" name="Google Shape;5054;p21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55" name="Google Shape;5055;p21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56" name="Google Shape;5056;p21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57" name="Google Shape;5057;p21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58" name="Google Shape;5058;p21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59" name="Google Shape;5059;p21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60" name="Google Shape;5060;p21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61" name="Google Shape;5061;p21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62" name="Google Shape;5062;p21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63" name="Google Shape;5063;p21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64" name="Google Shape;5064;p21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65" name="Google Shape;5065;p21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66" name="Google Shape;5066;p21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67" name="Google Shape;5067;p21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68" name="Google Shape;5068;p21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69" name="Google Shape;5069;p21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70" name="Google Shape;5070;p21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71" name="Google Shape;5071;p21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72" name="Google Shape;5072;p21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73" name="Google Shape;5073;p21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74" name="Google Shape;5074;p21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75" name="Google Shape;5075;p21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76" name="Google Shape;5076;p21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77" name="Google Shape;5077;p21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78" name="Google Shape;5078;p21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79" name="Google Shape;5079;p21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80" name="Google Shape;5080;p21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81" name="Google Shape;5081;p21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82" name="Google Shape;5082;p21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83" name="Google Shape;5083;p21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84" name="Google Shape;5084;p21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85" name="Google Shape;5085;p21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86" name="Google Shape;5086;p21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87" name="Google Shape;5087;p21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88" name="Google Shape;5088;p21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89" name="Google Shape;5089;p21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90" name="Google Shape;5090;p21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91" name="Google Shape;5091;p21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92" name="Google Shape;5092;p21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93" name="Google Shape;5093;p21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94" name="Google Shape;5094;p21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95" name="Google Shape;5095;p21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96" name="Google Shape;5096;p21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97" name="Google Shape;5097;p21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98" name="Google Shape;5098;p21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99" name="Google Shape;5099;p21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00" name="Google Shape;5100;p21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01" name="Google Shape;5101;p21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02" name="Google Shape;5102;p21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03" name="Google Shape;5103;p21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04" name="Google Shape;5104;p21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05" name="Google Shape;5105;p21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06" name="Google Shape;5106;p21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07" name="Google Shape;5107;p21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08" name="Google Shape;5108;p21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09" name="Google Shape;5109;p21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10" name="Google Shape;5110;p21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11" name="Google Shape;5111;p21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12" name="Google Shape;5112;p21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13" name="Google Shape;5113;p21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14" name="Google Shape;5114;p21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15" name="Google Shape;5115;p21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16" name="Google Shape;5116;p21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17" name="Google Shape;5117;p21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18" name="Google Shape;5118;p21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19" name="Google Shape;5119;p21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20" name="Google Shape;5120;p21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21" name="Google Shape;5121;p21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22" name="Google Shape;5122;p21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23" name="Google Shape;5123;p21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24" name="Google Shape;5124;p21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25" name="Google Shape;5125;p21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26" name="Google Shape;5126;p21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27" name="Google Shape;5127;p21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28" name="Google Shape;5128;p21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29" name="Google Shape;5129;p21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30" name="Google Shape;5130;p21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31" name="Google Shape;5131;p21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32" name="Google Shape;5132;p21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33" name="Google Shape;5133;p21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34" name="Google Shape;5134;p21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35" name="Google Shape;5135;p21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36" name="Google Shape;5136;p21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37" name="Google Shape;5137;p21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38" name="Google Shape;5138;p21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39" name="Google Shape;5139;p21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40" name="Google Shape;5140;p21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41" name="Google Shape;5141;p21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42" name="Google Shape;5142;p21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43" name="Google Shape;5143;p21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44" name="Google Shape;5144;p21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45" name="Google Shape;5145;p21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46" name="Google Shape;5146;p21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47" name="Google Shape;5147;p21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48" name="Google Shape;5148;p21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49" name="Google Shape;5149;p21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50" name="Google Shape;5150;p21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51" name="Google Shape;5151;p21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52" name="Google Shape;5152;p21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53" name="Google Shape;5153;p21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54" name="Google Shape;5154;p21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55" name="Google Shape;5155;p21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56" name="Google Shape;5156;p21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57" name="Google Shape;5157;p21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58" name="Google Shape;5158;p21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59" name="Google Shape;5159;p21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60" name="Google Shape;5160;p21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61" name="Google Shape;5161;p21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62" name="Google Shape;5162;p21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63" name="Google Shape;5163;p21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64" name="Google Shape;5164;p21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65" name="Google Shape;5165;p21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66" name="Google Shape;5166;p21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67" name="Google Shape;5167;p21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68" name="Google Shape;5168;p21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69" name="Google Shape;5169;p21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70" name="Google Shape;5170;p21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71" name="Google Shape;5171;p21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72" name="Google Shape;5172;p21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73" name="Google Shape;5173;p21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74" name="Google Shape;5174;p21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75" name="Google Shape;5175;p21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76" name="Google Shape;5176;p21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77" name="Google Shape;5177;p21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78" name="Google Shape;5178;p21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79" name="Google Shape;5179;p21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80" name="Google Shape;5180;p21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81" name="Google Shape;5181;p21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82" name="Google Shape;5182;p21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83" name="Google Shape;5183;p21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84" name="Google Shape;5184;p21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85" name="Google Shape;5185;p21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86" name="Google Shape;5186;p21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87" name="Google Shape;5187;p21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88" name="Google Shape;5188;p21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89" name="Google Shape;5189;p21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90" name="Google Shape;5190;p21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91" name="Google Shape;5191;p21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92" name="Google Shape;5192;p21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93" name="Google Shape;5193;p21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94" name="Google Shape;5194;p21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95" name="Google Shape;5195;p21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96" name="Google Shape;5196;p21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97" name="Google Shape;5197;p21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98" name="Google Shape;5198;p21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99" name="Google Shape;5199;p21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00" name="Google Shape;5200;p21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01" name="Google Shape;5201;p21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02" name="Google Shape;5202;p21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03" name="Google Shape;5203;p21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04" name="Google Shape;5204;p21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05" name="Google Shape;5205;p21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06" name="Google Shape;5206;p21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07" name="Google Shape;5207;p21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08" name="Google Shape;5208;p21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09" name="Google Shape;5209;p21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10" name="Google Shape;5210;p21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11" name="Google Shape;5211;p21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12" name="Google Shape;5212;p21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13" name="Google Shape;5213;p21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14" name="Google Shape;5214;p21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15" name="Google Shape;5215;p21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16" name="Google Shape;5216;p21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217" name="Google Shape;5217;p21"/>
          <p:cNvGrpSpPr/>
          <p:nvPr/>
        </p:nvGrpSpPr>
        <p:grpSpPr>
          <a:xfrm>
            <a:off x="13630651" y="-154750"/>
            <a:ext cx="521250" cy="2461000"/>
            <a:chOff x="6815325" y="0"/>
            <a:chExt cx="260625" cy="1230500"/>
          </a:xfrm>
        </p:grpSpPr>
        <p:sp>
          <p:nvSpPr>
            <p:cNvPr id="5218" name="Google Shape;5218;p21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19" name="Google Shape;5219;p21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20" name="Google Shape;5220;p21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21" name="Google Shape;5221;p21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222" name="Google Shape;5222;p21"/>
          <p:cNvGrpSpPr/>
          <p:nvPr/>
        </p:nvGrpSpPr>
        <p:grpSpPr>
          <a:xfrm>
            <a:off x="620100" y="-154750"/>
            <a:ext cx="1198500" cy="2836200"/>
            <a:chOff x="310050" y="-1175"/>
            <a:chExt cx="599250" cy="1418100"/>
          </a:xfrm>
        </p:grpSpPr>
        <p:grpSp>
          <p:nvGrpSpPr>
            <p:cNvPr id="5223" name="Google Shape;5223;p21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5224" name="Google Shape;5224;p21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225" name="Google Shape;5225;p21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226" name="Google Shape;5226;p21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227" name="Google Shape;5227;p21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5228" name="Google Shape;5228;p21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229" name="Google Shape;5229;p21"/>
          <p:cNvGrpSpPr/>
          <p:nvPr/>
        </p:nvGrpSpPr>
        <p:grpSpPr>
          <a:xfrm>
            <a:off x="16469400" y="-154750"/>
            <a:ext cx="594200" cy="4631100"/>
            <a:chOff x="8234700" y="-1175"/>
            <a:chExt cx="297100" cy="2315550"/>
          </a:xfrm>
        </p:grpSpPr>
        <p:grpSp>
          <p:nvGrpSpPr>
            <p:cNvPr id="5230" name="Google Shape;5230;p21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5231" name="Google Shape;5231;p21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232" name="Google Shape;5232;p21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233" name="Google Shape;5233;p21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234" name="Google Shape;5234;p21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5235" name="Google Shape;5235;p21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236" name="Google Shape;5236;p21"/>
          <p:cNvGrpSpPr/>
          <p:nvPr/>
        </p:nvGrpSpPr>
        <p:grpSpPr>
          <a:xfrm>
            <a:off x="620100" y="6736550"/>
            <a:ext cx="3219600" cy="3230000"/>
            <a:chOff x="10614475" y="3194400"/>
            <a:chExt cx="1609800" cy="1615000"/>
          </a:xfrm>
        </p:grpSpPr>
        <p:sp>
          <p:nvSpPr>
            <p:cNvPr id="5237" name="Google Shape;5237;p21"/>
            <p:cNvSpPr/>
            <p:nvPr/>
          </p:nvSpPr>
          <p:spPr>
            <a:xfrm>
              <a:off x="10614475" y="4537600"/>
              <a:ext cx="1609800" cy="2718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38" name="Google Shape;5238;p21"/>
            <p:cNvSpPr/>
            <p:nvPr/>
          </p:nvSpPr>
          <p:spPr>
            <a:xfrm>
              <a:off x="11027200" y="3878275"/>
              <a:ext cx="805725" cy="779150"/>
            </a:xfrm>
            <a:custGeom>
              <a:avLst/>
              <a:gdLst/>
              <a:ahLst/>
              <a:cxnLst/>
              <a:rect l="l" t="t" r="r" b="b"/>
              <a:pathLst>
                <a:path w="32229" h="31166" extrusionOk="0">
                  <a:moveTo>
                    <a:pt x="15664" y="0"/>
                  </a:moveTo>
                  <a:lnTo>
                    <a:pt x="14641" y="60"/>
                  </a:lnTo>
                  <a:lnTo>
                    <a:pt x="13638" y="121"/>
                  </a:lnTo>
                  <a:lnTo>
                    <a:pt x="12635" y="201"/>
                  </a:lnTo>
                  <a:lnTo>
                    <a:pt x="11653" y="321"/>
                  </a:lnTo>
                  <a:lnTo>
                    <a:pt x="10710" y="462"/>
                  </a:lnTo>
                  <a:lnTo>
                    <a:pt x="9848" y="622"/>
                  </a:lnTo>
                  <a:lnTo>
                    <a:pt x="9025" y="802"/>
                  </a:lnTo>
                  <a:lnTo>
                    <a:pt x="8263" y="1003"/>
                  </a:lnTo>
                  <a:lnTo>
                    <a:pt x="7541" y="1244"/>
                  </a:lnTo>
                  <a:lnTo>
                    <a:pt x="6900" y="1484"/>
                  </a:lnTo>
                  <a:lnTo>
                    <a:pt x="6599" y="1625"/>
                  </a:lnTo>
                  <a:lnTo>
                    <a:pt x="6338" y="1765"/>
                  </a:lnTo>
                  <a:lnTo>
                    <a:pt x="6077" y="1905"/>
                  </a:lnTo>
                  <a:lnTo>
                    <a:pt x="5837" y="2066"/>
                  </a:lnTo>
                  <a:lnTo>
                    <a:pt x="5636" y="2226"/>
                  </a:lnTo>
                  <a:lnTo>
                    <a:pt x="5436" y="2387"/>
                  </a:lnTo>
                  <a:lnTo>
                    <a:pt x="5255" y="2587"/>
                  </a:lnTo>
                  <a:lnTo>
                    <a:pt x="5055" y="2788"/>
                  </a:lnTo>
                  <a:lnTo>
                    <a:pt x="4674" y="3269"/>
                  </a:lnTo>
                  <a:lnTo>
                    <a:pt x="4293" y="3791"/>
                  </a:lnTo>
                  <a:lnTo>
                    <a:pt x="3932" y="4372"/>
                  </a:lnTo>
                  <a:lnTo>
                    <a:pt x="3591" y="4994"/>
                  </a:lnTo>
                  <a:lnTo>
                    <a:pt x="3250" y="5656"/>
                  </a:lnTo>
                  <a:lnTo>
                    <a:pt x="2929" y="6378"/>
                  </a:lnTo>
                  <a:lnTo>
                    <a:pt x="2628" y="7120"/>
                  </a:lnTo>
                  <a:lnTo>
                    <a:pt x="2327" y="7902"/>
                  </a:lnTo>
                  <a:lnTo>
                    <a:pt x="2047" y="8704"/>
                  </a:lnTo>
                  <a:lnTo>
                    <a:pt x="1786" y="9526"/>
                  </a:lnTo>
                  <a:lnTo>
                    <a:pt x="1525" y="10389"/>
                  </a:lnTo>
                  <a:lnTo>
                    <a:pt x="1284" y="11251"/>
                  </a:lnTo>
                  <a:lnTo>
                    <a:pt x="1084" y="12133"/>
                  </a:lnTo>
                  <a:lnTo>
                    <a:pt x="883" y="13016"/>
                  </a:lnTo>
                  <a:lnTo>
                    <a:pt x="703" y="13898"/>
                  </a:lnTo>
                  <a:lnTo>
                    <a:pt x="542" y="14801"/>
                  </a:lnTo>
                  <a:lnTo>
                    <a:pt x="402" y="15683"/>
                  </a:lnTo>
                  <a:lnTo>
                    <a:pt x="282" y="16565"/>
                  </a:lnTo>
                  <a:lnTo>
                    <a:pt x="181" y="17428"/>
                  </a:lnTo>
                  <a:lnTo>
                    <a:pt x="101" y="18290"/>
                  </a:lnTo>
                  <a:lnTo>
                    <a:pt x="41" y="19132"/>
                  </a:lnTo>
                  <a:lnTo>
                    <a:pt x="1" y="19935"/>
                  </a:lnTo>
                  <a:lnTo>
                    <a:pt x="1" y="20717"/>
                  </a:lnTo>
                  <a:lnTo>
                    <a:pt x="1" y="21479"/>
                  </a:lnTo>
                  <a:lnTo>
                    <a:pt x="41" y="22181"/>
                  </a:lnTo>
                  <a:lnTo>
                    <a:pt x="101" y="22862"/>
                  </a:lnTo>
                  <a:lnTo>
                    <a:pt x="202" y="23504"/>
                  </a:lnTo>
                  <a:lnTo>
                    <a:pt x="302" y="24086"/>
                  </a:lnTo>
                  <a:lnTo>
                    <a:pt x="442" y="24627"/>
                  </a:lnTo>
                  <a:lnTo>
                    <a:pt x="603" y="25089"/>
                  </a:lnTo>
                  <a:lnTo>
                    <a:pt x="703" y="25309"/>
                  </a:lnTo>
                  <a:lnTo>
                    <a:pt x="803" y="25510"/>
                  </a:lnTo>
                  <a:lnTo>
                    <a:pt x="923" y="25710"/>
                  </a:lnTo>
                  <a:lnTo>
                    <a:pt x="1044" y="25911"/>
                  </a:lnTo>
                  <a:lnTo>
                    <a:pt x="1204" y="26111"/>
                  </a:lnTo>
                  <a:lnTo>
                    <a:pt x="1365" y="26312"/>
                  </a:lnTo>
                  <a:lnTo>
                    <a:pt x="1726" y="26693"/>
                  </a:lnTo>
                  <a:lnTo>
                    <a:pt x="2167" y="27094"/>
                  </a:lnTo>
                  <a:lnTo>
                    <a:pt x="2648" y="27475"/>
                  </a:lnTo>
                  <a:lnTo>
                    <a:pt x="3170" y="27836"/>
                  </a:lnTo>
                  <a:lnTo>
                    <a:pt x="3751" y="28197"/>
                  </a:lnTo>
                  <a:lnTo>
                    <a:pt x="4393" y="28538"/>
                  </a:lnTo>
                  <a:lnTo>
                    <a:pt x="5055" y="28879"/>
                  </a:lnTo>
                  <a:lnTo>
                    <a:pt x="5777" y="29200"/>
                  </a:lnTo>
                  <a:lnTo>
                    <a:pt x="6539" y="29501"/>
                  </a:lnTo>
                  <a:lnTo>
                    <a:pt x="7321" y="29781"/>
                  </a:lnTo>
                  <a:lnTo>
                    <a:pt x="8143" y="30042"/>
                  </a:lnTo>
                  <a:lnTo>
                    <a:pt x="8985" y="30283"/>
                  </a:lnTo>
                  <a:lnTo>
                    <a:pt x="9868" y="30483"/>
                  </a:lnTo>
                  <a:lnTo>
                    <a:pt x="10770" y="30684"/>
                  </a:lnTo>
                  <a:lnTo>
                    <a:pt x="11693" y="30844"/>
                  </a:lnTo>
                  <a:lnTo>
                    <a:pt x="12635" y="30965"/>
                  </a:lnTo>
                  <a:lnTo>
                    <a:pt x="13598" y="31065"/>
                  </a:lnTo>
                  <a:lnTo>
                    <a:pt x="14561" y="31145"/>
                  </a:lnTo>
                  <a:lnTo>
                    <a:pt x="15543" y="31165"/>
                  </a:lnTo>
                  <a:lnTo>
                    <a:pt x="16526" y="31165"/>
                  </a:lnTo>
                  <a:lnTo>
                    <a:pt x="17529" y="31125"/>
                  </a:lnTo>
                  <a:lnTo>
                    <a:pt x="18531" y="31045"/>
                  </a:lnTo>
                  <a:lnTo>
                    <a:pt x="19514" y="30924"/>
                  </a:lnTo>
                  <a:lnTo>
                    <a:pt x="20517" y="30764"/>
                  </a:lnTo>
                  <a:lnTo>
                    <a:pt x="21499" y="30563"/>
                  </a:lnTo>
                  <a:lnTo>
                    <a:pt x="21981" y="30443"/>
                  </a:lnTo>
                  <a:lnTo>
                    <a:pt x="22462" y="30303"/>
                  </a:lnTo>
                  <a:lnTo>
                    <a:pt x="22943" y="30162"/>
                  </a:lnTo>
                  <a:lnTo>
                    <a:pt x="23425" y="30002"/>
                  </a:lnTo>
                  <a:lnTo>
                    <a:pt x="23906" y="29821"/>
                  </a:lnTo>
                  <a:lnTo>
                    <a:pt x="24367" y="29641"/>
                  </a:lnTo>
                  <a:lnTo>
                    <a:pt x="24848" y="29440"/>
                  </a:lnTo>
                  <a:lnTo>
                    <a:pt x="25310" y="29240"/>
                  </a:lnTo>
                  <a:lnTo>
                    <a:pt x="25771" y="29019"/>
                  </a:lnTo>
                  <a:lnTo>
                    <a:pt x="26212" y="28779"/>
                  </a:lnTo>
                  <a:lnTo>
                    <a:pt x="26794" y="28458"/>
                  </a:lnTo>
                  <a:lnTo>
                    <a:pt x="27375" y="28097"/>
                  </a:lnTo>
                  <a:lnTo>
                    <a:pt x="27937" y="27716"/>
                  </a:lnTo>
                  <a:lnTo>
                    <a:pt x="28478" y="27315"/>
                  </a:lnTo>
                  <a:lnTo>
                    <a:pt x="29020" y="26893"/>
                  </a:lnTo>
                  <a:lnTo>
                    <a:pt x="29541" y="26432"/>
                  </a:lnTo>
                  <a:lnTo>
                    <a:pt x="30043" y="25951"/>
                  </a:lnTo>
                  <a:lnTo>
                    <a:pt x="30544" y="25450"/>
                  </a:lnTo>
                  <a:lnTo>
                    <a:pt x="30744" y="25209"/>
                  </a:lnTo>
                  <a:lnTo>
                    <a:pt x="30945" y="24948"/>
                  </a:lnTo>
                  <a:lnTo>
                    <a:pt x="31126" y="24667"/>
                  </a:lnTo>
                  <a:lnTo>
                    <a:pt x="31286" y="24367"/>
                  </a:lnTo>
                  <a:lnTo>
                    <a:pt x="31446" y="24066"/>
                  </a:lnTo>
                  <a:lnTo>
                    <a:pt x="31587" y="23725"/>
                  </a:lnTo>
                  <a:lnTo>
                    <a:pt x="31707" y="23384"/>
                  </a:lnTo>
                  <a:lnTo>
                    <a:pt x="31807" y="23043"/>
                  </a:lnTo>
                  <a:lnTo>
                    <a:pt x="31908" y="22682"/>
                  </a:lnTo>
                  <a:lnTo>
                    <a:pt x="31988" y="22301"/>
                  </a:lnTo>
                  <a:lnTo>
                    <a:pt x="32068" y="21900"/>
                  </a:lnTo>
                  <a:lnTo>
                    <a:pt x="32108" y="21519"/>
                  </a:lnTo>
                  <a:lnTo>
                    <a:pt x="32168" y="21098"/>
                  </a:lnTo>
                  <a:lnTo>
                    <a:pt x="32188" y="20677"/>
                  </a:lnTo>
                  <a:lnTo>
                    <a:pt x="32229" y="19814"/>
                  </a:lnTo>
                  <a:lnTo>
                    <a:pt x="32208" y="18912"/>
                  </a:lnTo>
                  <a:lnTo>
                    <a:pt x="32148" y="17989"/>
                  </a:lnTo>
                  <a:lnTo>
                    <a:pt x="32048" y="17047"/>
                  </a:lnTo>
                  <a:lnTo>
                    <a:pt x="31908" y="16104"/>
                  </a:lnTo>
                  <a:lnTo>
                    <a:pt x="31747" y="15121"/>
                  </a:lnTo>
                  <a:lnTo>
                    <a:pt x="31547" y="14139"/>
                  </a:lnTo>
                  <a:lnTo>
                    <a:pt x="31306" y="13176"/>
                  </a:lnTo>
                  <a:lnTo>
                    <a:pt x="31045" y="12193"/>
                  </a:lnTo>
                  <a:lnTo>
                    <a:pt x="30744" y="11231"/>
                  </a:lnTo>
                  <a:lnTo>
                    <a:pt x="30424" y="10268"/>
                  </a:lnTo>
                  <a:lnTo>
                    <a:pt x="30103" y="9346"/>
                  </a:lnTo>
                  <a:lnTo>
                    <a:pt x="29742" y="8423"/>
                  </a:lnTo>
                  <a:lnTo>
                    <a:pt x="29361" y="7541"/>
                  </a:lnTo>
                  <a:lnTo>
                    <a:pt x="28980" y="6699"/>
                  </a:lnTo>
                  <a:lnTo>
                    <a:pt x="28579" y="5896"/>
                  </a:lnTo>
                  <a:lnTo>
                    <a:pt x="28157" y="5114"/>
                  </a:lnTo>
                  <a:lnTo>
                    <a:pt x="27756" y="4412"/>
                  </a:lnTo>
                  <a:lnTo>
                    <a:pt x="27315" y="3730"/>
                  </a:lnTo>
                  <a:lnTo>
                    <a:pt x="26894" y="3129"/>
                  </a:lnTo>
                  <a:lnTo>
                    <a:pt x="26473" y="2587"/>
                  </a:lnTo>
                  <a:lnTo>
                    <a:pt x="26032" y="2106"/>
                  </a:lnTo>
                  <a:lnTo>
                    <a:pt x="25831" y="1905"/>
                  </a:lnTo>
                  <a:lnTo>
                    <a:pt x="25611" y="1705"/>
                  </a:lnTo>
                  <a:lnTo>
                    <a:pt x="25410" y="1544"/>
                  </a:lnTo>
                  <a:lnTo>
                    <a:pt x="25209" y="1384"/>
                  </a:lnTo>
                  <a:lnTo>
                    <a:pt x="24989" y="1244"/>
                  </a:lnTo>
                  <a:lnTo>
                    <a:pt x="24788" y="1143"/>
                  </a:lnTo>
                  <a:lnTo>
                    <a:pt x="24548" y="1023"/>
                  </a:lnTo>
                  <a:lnTo>
                    <a:pt x="24267" y="923"/>
                  </a:lnTo>
                  <a:lnTo>
                    <a:pt x="23986" y="823"/>
                  </a:lnTo>
                  <a:lnTo>
                    <a:pt x="23665" y="722"/>
                  </a:lnTo>
                  <a:lnTo>
                    <a:pt x="22983" y="542"/>
                  </a:lnTo>
                  <a:lnTo>
                    <a:pt x="22221" y="401"/>
                  </a:lnTo>
                  <a:lnTo>
                    <a:pt x="21399" y="261"/>
                  </a:lnTo>
                  <a:lnTo>
                    <a:pt x="20537" y="161"/>
                  </a:lnTo>
                  <a:lnTo>
                    <a:pt x="19614" y="81"/>
                  </a:lnTo>
                  <a:lnTo>
                    <a:pt x="18652" y="40"/>
                  </a:lnTo>
                  <a:lnTo>
                    <a:pt x="176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39" name="Google Shape;5239;p21"/>
            <p:cNvSpPr/>
            <p:nvPr/>
          </p:nvSpPr>
          <p:spPr>
            <a:xfrm>
              <a:off x="11027200" y="3878275"/>
              <a:ext cx="805725" cy="779150"/>
            </a:xfrm>
            <a:custGeom>
              <a:avLst/>
              <a:gdLst/>
              <a:ahLst/>
              <a:cxnLst/>
              <a:rect l="l" t="t" r="r" b="b"/>
              <a:pathLst>
                <a:path w="32229" h="31166" fill="none" extrusionOk="0">
                  <a:moveTo>
                    <a:pt x="30544" y="25450"/>
                  </a:moveTo>
                  <a:lnTo>
                    <a:pt x="30544" y="25450"/>
                  </a:lnTo>
                  <a:lnTo>
                    <a:pt x="30043" y="25951"/>
                  </a:lnTo>
                  <a:lnTo>
                    <a:pt x="29541" y="26432"/>
                  </a:lnTo>
                  <a:lnTo>
                    <a:pt x="29020" y="26893"/>
                  </a:lnTo>
                  <a:lnTo>
                    <a:pt x="28478" y="27315"/>
                  </a:lnTo>
                  <a:lnTo>
                    <a:pt x="27937" y="27716"/>
                  </a:lnTo>
                  <a:lnTo>
                    <a:pt x="27375" y="28097"/>
                  </a:lnTo>
                  <a:lnTo>
                    <a:pt x="26794" y="28458"/>
                  </a:lnTo>
                  <a:lnTo>
                    <a:pt x="26212" y="28779"/>
                  </a:lnTo>
                  <a:lnTo>
                    <a:pt x="26212" y="28779"/>
                  </a:lnTo>
                  <a:lnTo>
                    <a:pt x="25771" y="29019"/>
                  </a:lnTo>
                  <a:lnTo>
                    <a:pt x="25310" y="29240"/>
                  </a:lnTo>
                  <a:lnTo>
                    <a:pt x="24848" y="29440"/>
                  </a:lnTo>
                  <a:lnTo>
                    <a:pt x="24367" y="29641"/>
                  </a:lnTo>
                  <a:lnTo>
                    <a:pt x="23906" y="29821"/>
                  </a:lnTo>
                  <a:lnTo>
                    <a:pt x="23425" y="30002"/>
                  </a:lnTo>
                  <a:lnTo>
                    <a:pt x="22943" y="30162"/>
                  </a:lnTo>
                  <a:lnTo>
                    <a:pt x="22462" y="30303"/>
                  </a:lnTo>
                  <a:lnTo>
                    <a:pt x="21981" y="30443"/>
                  </a:lnTo>
                  <a:lnTo>
                    <a:pt x="21499" y="30563"/>
                  </a:lnTo>
                  <a:lnTo>
                    <a:pt x="20517" y="30764"/>
                  </a:lnTo>
                  <a:lnTo>
                    <a:pt x="19514" y="30924"/>
                  </a:lnTo>
                  <a:lnTo>
                    <a:pt x="18531" y="31045"/>
                  </a:lnTo>
                  <a:lnTo>
                    <a:pt x="17529" y="31125"/>
                  </a:lnTo>
                  <a:lnTo>
                    <a:pt x="16526" y="31165"/>
                  </a:lnTo>
                  <a:lnTo>
                    <a:pt x="15543" y="31165"/>
                  </a:lnTo>
                  <a:lnTo>
                    <a:pt x="14561" y="31145"/>
                  </a:lnTo>
                  <a:lnTo>
                    <a:pt x="13598" y="31065"/>
                  </a:lnTo>
                  <a:lnTo>
                    <a:pt x="12635" y="30965"/>
                  </a:lnTo>
                  <a:lnTo>
                    <a:pt x="11693" y="30844"/>
                  </a:lnTo>
                  <a:lnTo>
                    <a:pt x="10770" y="30684"/>
                  </a:lnTo>
                  <a:lnTo>
                    <a:pt x="9868" y="30483"/>
                  </a:lnTo>
                  <a:lnTo>
                    <a:pt x="8985" y="30283"/>
                  </a:lnTo>
                  <a:lnTo>
                    <a:pt x="8143" y="30042"/>
                  </a:lnTo>
                  <a:lnTo>
                    <a:pt x="7321" y="29781"/>
                  </a:lnTo>
                  <a:lnTo>
                    <a:pt x="6539" y="29501"/>
                  </a:lnTo>
                  <a:lnTo>
                    <a:pt x="5777" y="29200"/>
                  </a:lnTo>
                  <a:lnTo>
                    <a:pt x="5055" y="28879"/>
                  </a:lnTo>
                  <a:lnTo>
                    <a:pt x="4393" y="28538"/>
                  </a:lnTo>
                  <a:lnTo>
                    <a:pt x="3751" y="28197"/>
                  </a:lnTo>
                  <a:lnTo>
                    <a:pt x="3170" y="27836"/>
                  </a:lnTo>
                  <a:lnTo>
                    <a:pt x="2648" y="27475"/>
                  </a:lnTo>
                  <a:lnTo>
                    <a:pt x="2167" y="27094"/>
                  </a:lnTo>
                  <a:lnTo>
                    <a:pt x="1726" y="26693"/>
                  </a:lnTo>
                  <a:lnTo>
                    <a:pt x="1365" y="26312"/>
                  </a:lnTo>
                  <a:lnTo>
                    <a:pt x="1204" y="26111"/>
                  </a:lnTo>
                  <a:lnTo>
                    <a:pt x="1044" y="25911"/>
                  </a:lnTo>
                  <a:lnTo>
                    <a:pt x="923" y="25710"/>
                  </a:lnTo>
                  <a:lnTo>
                    <a:pt x="803" y="25510"/>
                  </a:lnTo>
                  <a:lnTo>
                    <a:pt x="803" y="25510"/>
                  </a:lnTo>
                  <a:lnTo>
                    <a:pt x="703" y="25309"/>
                  </a:lnTo>
                  <a:lnTo>
                    <a:pt x="603" y="25089"/>
                  </a:lnTo>
                  <a:lnTo>
                    <a:pt x="442" y="24627"/>
                  </a:lnTo>
                  <a:lnTo>
                    <a:pt x="302" y="24086"/>
                  </a:lnTo>
                  <a:lnTo>
                    <a:pt x="202" y="23504"/>
                  </a:lnTo>
                  <a:lnTo>
                    <a:pt x="101" y="22862"/>
                  </a:lnTo>
                  <a:lnTo>
                    <a:pt x="41" y="22181"/>
                  </a:lnTo>
                  <a:lnTo>
                    <a:pt x="1" y="21479"/>
                  </a:lnTo>
                  <a:lnTo>
                    <a:pt x="1" y="20717"/>
                  </a:lnTo>
                  <a:lnTo>
                    <a:pt x="1" y="19935"/>
                  </a:lnTo>
                  <a:lnTo>
                    <a:pt x="41" y="19132"/>
                  </a:lnTo>
                  <a:lnTo>
                    <a:pt x="101" y="18290"/>
                  </a:lnTo>
                  <a:lnTo>
                    <a:pt x="181" y="17428"/>
                  </a:lnTo>
                  <a:lnTo>
                    <a:pt x="282" y="16565"/>
                  </a:lnTo>
                  <a:lnTo>
                    <a:pt x="402" y="15683"/>
                  </a:lnTo>
                  <a:lnTo>
                    <a:pt x="542" y="14801"/>
                  </a:lnTo>
                  <a:lnTo>
                    <a:pt x="703" y="13898"/>
                  </a:lnTo>
                  <a:lnTo>
                    <a:pt x="883" y="13016"/>
                  </a:lnTo>
                  <a:lnTo>
                    <a:pt x="1084" y="12133"/>
                  </a:lnTo>
                  <a:lnTo>
                    <a:pt x="1284" y="11251"/>
                  </a:lnTo>
                  <a:lnTo>
                    <a:pt x="1525" y="10389"/>
                  </a:lnTo>
                  <a:lnTo>
                    <a:pt x="1786" y="9526"/>
                  </a:lnTo>
                  <a:lnTo>
                    <a:pt x="2047" y="8704"/>
                  </a:lnTo>
                  <a:lnTo>
                    <a:pt x="2327" y="7902"/>
                  </a:lnTo>
                  <a:lnTo>
                    <a:pt x="2628" y="7120"/>
                  </a:lnTo>
                  <a:lnTo>
                    <a:pt x="2929" y="6378"/>
                  </a:lnTo>
                  <a:lnTo>
                    <a:pt x="3250" y="5656"/>
                  </a:lnTo>
                  <a:lnTo>
                    <a:pt x="3591" y="4994"/>
                  </a:lnTo>
                  <a:lnTo>
                    <a:pt x="3932" y="4372"/>
                  </a:lnTo>
                  <a:lnTo>
                    <a:pt x="4293" y="3791"/>
                  </a:lnTo>
                  <a:lnTo>
                    <a:pt x="4674" y="3269"/>
                  </a:lnTo>
                  <a:lnTo>
                    <a:pt x="5055" y="2788"/>
                  </a:lnTo>
                  <a:lnTo>
                    <a:pt x="5255" y="2587"/>
                  </a:lnTo>
                  <a:lnTo>
                    <a:pt x="5436" y="2387"/>
                  </a:lnTo>
                  <a:lnTo>
                    <a:pt x="5436" y="2387"/>
                  </a:lnTo>
                  <a:lnTo>
                    <a:pt x="5636" y="2226"/>
                  </a:lnTo>
                  <a:lnTo>
                    <a:pt x="5837" y="2066"/>
                  </a:lnTo>
                  <a:lnTo>
                    <a:pt x="6077" y="1905"/>
                  </a:lnTo>
                  <a:lnTo>
                    <a:pt x="6338" y="1765"/>
                  </a:lnTo>
                  <a:lnTo>
                    <a:pt x="6599" y="1625"/>
                  </a:lnTo>
                  <a:lnTo>
                    <a:pt x="6900" y="1484"/>
                  </a:lnTo>
                  <a:lnTo>
                    <a:pt x="7541" y="1244"/>
                  </a:lnTo>
                  <a:lnTo>
                    <a:pt x="8263" y="1003"/>
                  </a:lnTo>
                  <a:lnTo>
                    <a:pt x="9025" y="802"/>
                  </a:lnTo>
                  <a:lnTo>
                    <a:pt x="9848" y="622"/>
                  </a:lnTo>
                  <a:lnTo>
                    <a:pt x="10710" y="462"/>
                  </a:lnTo>
                  <a:lnTo>
                    <a:pt x="10710" y="462"/>
                  </a:lnTo>
                  <a:lnTo>
                    <a:pt x="11653" y="321"/>
                  </a:lnTo>
                  <a:lnTo>
                    <a:pt x="12635" y="201"/>
                  </a:lnTo>
                  <a:lnTo>
                    <a:pt x="13638" y="121"/>
                  </a:lnTo>
                  <a:lnTo>
                    <a:pt x="14641" y="60"/>
                  </a:lnTo>
                  <a:lnTo>
                    <a:pt x="15664" y="0"/>
                  </a:lnTo>
                  <a:lnTo>
                    <a:pt x="16666" y="0"/>
                  </a:lnTo>
                  <a:lnTo>
                    <a:pt x="17669" y="0"/>
                  </a:lnTo>
                  <a:lnTo>
                    <a:pt x="18652" y="40"/>
                  </a:lnTo>
                  <a:lnTo>
                    <a:pt x="19614" y="81"/>
                  </a:lnTo>
                  <a:lnTo>
                    <a:pt x="20537" y="161"/>
                  </a:lnTo>
                  <a:lnTo>
                    <a:pt x="21399" y="261"/>
                  </a:lnTo>
                  <a:lnTo>
                    <a:pt x="22221" y="401"/>
                  </a:lnTo>
                  <a:lnTo>
                    <a:pt x="22983" y="542"/>
                  </a:lnTo>
                  <a:lnTo>
                    <a:pt x="23665" y="722"/>
                  </a:lnTo>
                  <a:lnTo>
                    <a:pt x="23986" y="823"/>
                  </a:lnTo>
                  <a:lnTo>
                    <a:pt x="24267" y="923"/>
                  </a:lnTo>
                  <a:lnTo>
                    <a:pt x="24548" y="1023"/>
                  </a:lnTo>
                  <a:lnTo>
                    <a:pt x="24788" y="1143"/>
                  </a:lnTo>
                  <a:lnTo>
                    <a:pt x="24788" y="1143"/>
                  </a:lnTo>
                  <a:lnTo>
                    <a:pt x="24989" y="1244"/>
                  </a:lnTo>
                  <a:lnTo>
                    <a:pt x="25209" y="1384"/>
                  </a:lnTo>
                  <a:lnTo>
                    <a:pt x="25410" y="1544"/>
                  </a:lnTo>
                  <a:lnTo>
                    <a:pt x="25611" y="1705"/>
                  </a:lnTo>
                  <a:lnTo>
                    <a:pt x="25831" y="1905"/>
                  </a:lnTo>
                  <a:lnTo>
                    <a:pt x="26032" y="2106"/>
                  </a:lnTo>
                  <a:lnTo>
                    <a:pt x="26473" y="2587"/>
                  </a:lnTo>
                  <a:lnTo>
                    <a:pt x="26894" y="3129"/>
                  </a:lnTo>
                  <a:lnTo>
                    <a:pt x="27315" y="3730"/>
                  </a:lnTo>
                  <a:lnTo>
                    <a:pt x="27756" y="4412"/>
                  </a:lnTo>
                  <a:lnTo>
                    <a:pt x="28157" y="5114"/>
                  </a:lnTo>
                  <a:lnTo>
                    <a:pt x="28579" y="5896"/>
                  </a:lnTo>
                  <a:lnTo>
                    <a:pt x="28980" y="6699"/>
                  </a:lnTo>
                  <a:lnTo>
                    <a:pt x="29361" y="7541"/>
                  </a:lnTo>
                  <a:lnTo>
                    <a:pt x="29742" y="8423"/>
                  </a:lnTo>
                  <a:lnTo>
                    <a:pt x="30103" y="9346"/>
                  </a:lnTo>
                  <a:lnTo>
                    <a:pt x="30424" y="10268"/>
                  </a:lnTo>
                  <a:lnTo>
                    <a:pt x="30744" y="11231"/>
                  </a:lnTo>
                  <a:lnTo>
                    <a:pt x="31045" y="12193"/>
                  </a:lnTo>
                  <a:lnTo>
                    <a:pt x="31306" y="13176"/>
                  </a:lnTo>
                  <a:lnTo>
                    <a:pt x="31547" y="14139"/>
                  </a:lnTo>
                  <a:lnTo>
                    <a:pt x="31747" y="15121"/>
                  </a:lnTo>
                  <a:lnTo>
                    <a:pt x="31908" y="16104"/>
                  </a:lnTo>
                  <a:lnTo>
                    <a:pt x="32048" y="17047"/>
                  </a:lnTo>
                  <a:lnTo>
                    <a:pt x="32148" y="17989"/>
                  </a:lnTo>
                  <a:lnTo>
                    <a:pt x="32208" y="18912"/>
                  </a:lnTo>
                  <a:lnTo>
                    <a:pt x="32229" y="19814"/>
                  </a:lnTo>
                  <a:lnTo>
                    <a:pt x="32188" y="20677"/>
                  </a:lnTo>
                  <a:lnTo>
                    <a:pt x="32168" y="21098"/>
                  </a:lnTo>
                  <a:lnTo>
                    <a:pt x="32108" y="21519"/>
                  </a:lnTo>
                  <a:lnTo>
                    <a:pt x="32068" y="21900"/>
                  </a:lnTo>
                  <a:lnTo>
                    <a:pt x="31988" y="22301"/>
                  </a:lnTo>
                  <a:lnTo>
                    <a:pt x="31908" y="22682"/>
                  </a:lnTo>
                  <a:lnTo>
                    <a:pt x="31807" y="23043"/>
                  </a:lnTo>
                  <a:lnTo>
                    <a:pt x="31707" y="23384"/>
                  </a:lnTo>
                  <a:lnTo>
                    <a:pt x="31587" y="23725"/>
                  </a:lnTo>
                  <a:lnTo>
                    <a:pt x="31446" y="24066"/>
                  </a:lnTo>
                  <a:lnTo>
                    <a:pt x="31286" y="24367"/>
                  </a:lnTo>
                  <a:lnTo>
                    <a:pt x="31126" y="24667"/>
                  </a:lnTo>
                  <a:lnTo>
                    <a:pt x="30945" y="24948"/>
                  </a:lnTo>
                  <a:lnTo>
                    <a:pt x="30744" y="25209"/>
                  </a:lnTo>
                  <a:lnTo>
                    <a:pt x="30544" y="254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40" name="Google Shape;5240;p21"/>
            <p:cNvSpPr/>
            <p:nvPr/>
          </p:nvSpPr>
          <p:spPr>
            <a:xfrm>
              <a:off x="11410250" y="4044225"/>
              <a:ext cx="69225" cy="547000"/>
            </a:xfrm>
            <a:custGeom>
              <a:avLst/>
              <a:gdLst/>
              <a:ahLst/>
              <a:cxnLst/>
              <a:rect l="l" t="t" r="r" b="b"/>
              <a:pathLst>
                <a:path w="2769" h="21880" extrusionOk="0">
                  <a:moveTo>
                    <a:pt x="843" y="0"/>
                  </a:moveTo>
                  <a:lnTo>
                    <a:pt x="843" y="421"/>
                  </a:lnTo>
                  <a:lnTo>
                    <a:pt x="1063" y="361"/>
                  </a:lnTo>
                  <a:lnTo>
                    <a:pt x="1304" y="341"/>
                  </a:lnTo>
                  <a:lnTo>
                    <a:pt x="1344" y="361"/>
                  </a:lnTo>
                  <a:lnTo>
                    <a:pt x="1344" y="0"/>
                  </a:lnTo>
                  <a:close/>
                  <a:moveTo>
                    <a:pt x="863" y="3690"/>
                  </a:moveTo>
                  <a:lnTo>
                    <a:pt x="923" y="9105"/>
                  </a:lnTo>
                  <a:lnTo>
                    <a:pt x="923" y="9306"/>
                  </a:lnTo>
                  <a:lnTo>
                    <a:pt x="522" y="9145"/>
                  </a:lnTo>
                  <a:lnTo>
                    <a:pt x="101" y="9005"/>
                  </a:lnTo>
                  <a:lnTo>
                    <a:pt x="81" y="9005"/>
                  </a:lnTo>
                  <a:lnTo>
                    <a:pt x="41" y="9025"/>
                  </a:lnTo>
                  <a:lnTo>
                    <a:pt x="21" y="9065"/>
                  </a:lnTo>
                  <a:lnTo>
                    <a:pt x="21" y="9105"/>
                  </a:lnTo>
                  <a:lnTo>
                    <a:pt x="41" y="9145"/>
                  </a:lnTo>
                  <a:lnTo>
                    <a:pt x="743" y="9526"/>
                  </a:lnTo>
                  <a:lnTo>
                    <a:pt x="41" y="9907"/>
                  </a:lnTo>
                  <a:lnTo>
                    <a:pt x="1" y="9947"/>
                  </a:lnTo>
                  <a:lnTo>
                    <a:pt x="1" y="9988"/>
                  </a:lnTo>
                  <a:lnTo>
                    <a:pt x="21" y="10008"/>
                  </a:lnTo>
                  <a:lnTo>
                    <a:pt x="61" y="10028"/>
                  </a:lnTo>
                  <a:lnTo>
                    <a:pt x="101" y="10028"/>
                  </a:lnTo>
                  <a:lnTo>
                    <a:pt x="522" y="9847"/>
                  </a:lnTo>
                  <a:lnTo>
                    <a:pt x="943" y="9707"/>
                  </a:lnTo>
                  <a:lnTo>
                    <a:pt x="1003" y="16946"/>
                  </a:lnTo>
                  <a:lnTo>
                    <a:pt x="1003" y="19313"/>
                  </a:lnTo>
                  <a:lnTo>
                    <a:pt x="161" y="19353"/>
                  </a:lnTo>
                  <a:lnTo>
                    <a:pt x="141" y="19373"/>
                  </a:lnTo>
                  <a:lnTo>
                    <a:pt x="101" y="19373"/>
                  </a:lnTo>
                  <a:lnTo>
                    <a:pt x="81" y="19433"/>
                  </a:lnTo>
                  <a:lnTo>
                    <a:pt x="101" y="19493"/>
                  </a:lnTo>
                  <a:lnTo>
                    <a:pt x="121" y="19513"/>
                  </a:lnTo>
                  <a:lnTo>
                    <a:pt x="161" y="19513"/>
                  </a:lnTo>
                  <a:lnTo>
                    <a:pt x="1003" y="19594"/>
                  </a:lnTo>
                  <a:lnTo>
                    <a:pt x="1003" y="20516"/>
                  </a:lnTo>
                  <a:lnTo>
                    <a:pt x="121" y="20777"/>
                  </a:lnTo>
                  <a:lnTo>
                    <a:pt x="101" y="20797"/>
                  </a:lnTo>
                  <a:lnTo>
                    <a:pt x="81" y="20817"/>
                  </a:lnTo>
                  <a:lnTo>
                    <a:pt x="61" y="20877"/>
                  </a:lnTo>
                  <a:lnTo>
                    <a:pt x="81" y="20917"/>
                  </a:lnTo>
                  <a:lnTo>
                    <a:pt x="121" y="20937"/>
                  </a:lnTo>
                  <a:lnTo>
                    <a:pt x="161" y="20937"/>
                  </a:lnTo>
                  <a:lnTo>
                    <a:pt x="1003" y="20797"/>
                  </a:lnTo>
                  <a:lnTo>
                    <a:pt x="1023" y="21760"/>
                  </a:lnTo>
                  <a:lnTo>
                    <a:pt x="1525" y="21880"/>
                  </a:lnTo>
                  <a:lnTo>
                    <a:pt x="1525" y="20697"/>
                  </a:lnTo>
                  <a:lnTo>
                    <a:pt x="1846" y="20616"/>
                  </a:lnTo>
                  <a:lnTo>
                    <a:pt x="2146" y="20516"/>
                  </a:lnTo>
                  <a:lnTo>
                    <a:pt x="2447" y="20416"/>
                  </a:lnTo>
                  <a:lnTo>
                    <a:pt x="2708" y="20275"/>
                  </a:lnTo>
                  <a:lnTo>
                    <a:pt x="2748" y="20235"/>
                  </a:lnTo>
                  <a:lnTo>
                    <a:pt x="2768" y="20155"/>
                  </a:lnTo>
                  <a:lnTo>
                    <a:pt x="2728" y="20115"/>
                  </a:lnTo>
                  <a:lnTo>
                    <a:pt x="2708" y="20095"/>
                  </a:lnTo>
                  <a:lnTo>
                    <a:pt x="2668" y="20095"/>
                  </a:lnTo>
                  <a:lnTo>
                    <a:pt x="2367" y="20135"/>
                  </a:lnTo>
                  <a:lnTo>
                    <a:pt x="2086" y="20195"/>
                  </a:lnTo>
                  <a:lnTo>
                    <a:pt x="1525" y="20376"/>
                  </a:lnTo>
                  <a:lnTo>
                    <a:pt x="1505" y="19614"/>
                  </a:lnTo>
                  <a:lnTo>
                    <a:pt x="1846" y="19614"/>
                  </a:lnTo>
                  <a:lnTo>
                    <a:pt x="1906" y="19594"/>
                  </a:lnTo>
                  <a:lnTo>
                    <a:pt x="1946" y="19554"/>
                  </a:lnTo>
                  <a:lnTo>
                    <a:pt x="1966" y="19513"/>
                  </a:lnTo>
                  <a:lnTo>
                    <a:pt x="1966" y="19473"/>
                  </a:lnTo>
                  <a:lnTo>
                    <a:pt x="1966" y="19433"/>
                  </a:lnTo>
                  <a:lnTo>
                    <a:pt x="1946" y="19393"/>
                  </a:lnTo>
                  <a:lnTo>
                    <a:pt x="1906" y="19353"/>
                  </a:lnTo>
                  <a:lnTo>
                    <a:pt x="1846" y="19333"/>
                  </a:lnTo>
                  <a:lnTo>
                    <a:pt x="1505" y="19313"/>
                  </a:lnTo>
                  <a:lnTo>
                    <a:pt x="1465" y="17969"/>
                  </a:lnTo>
                  <a:lnTo>
                    <a:pt x="1445" y="16606"/>
                  </a:lnTo>
                  <a:lnTo>
                    <a:pt x="1404" y="9927"/>
                  </a:lnTo>
                  <a:lnTo>
                    <a:pt x="1404" y="9927"/>
                  </a:lnTo>
                  <a:lnTo>
                    <a:pt x="1665" y="10088"/>
                  </a:lnTo>
                  <a:lnTo>
                    <a:pt x="1725" y="10088"/>
                  </a:lnTo>
                  <a:lnTo>
                    <a:pt x="1785" y="10068"/>
                  </a:lnTo>
                  <a:lnTo>
                    <a:pt x="1846" y="10028"/>
                  </a:lnTo>
                  <a:lnTo>
                    <a:pt x="1866" y="9967"/>
                  </a:lnTo>
                  <a:lnTo>
                    <a:pt x="1846" y="9927"/>
                  </a:lnTo>
                  <a:lnTo>
                    <a:pt x="1826" y="9907"/>
                  </a:lnTo>
                  <a:lnTo>
                    <a:pt x="1625" y="9727"/>
                  </a:lnTo>
                  <a:lnTo>
                    <a:pt x="1404" y="9566"/>
                  </a:lnTo>
                  <a:lnTo>
                    <a:pt x="1404" y="9526"/>
                  </a:lnTo>
                  <a:lnTo>
                    <a:pt x="1846" y="9386"/>
                  </a:lnTo>
                  <a:lnTo>
                    <a:pt x="2267" y="9205"/>
                  </a:lnTo>
                  <a:lnTo>
                    <a:pt x="2247" y="8965"/>
                  </a:lnTo>
                  <a:lnTo>
                    <a:pt x="2026" y="9005"/>
                  </a:lnTo>
                  <a:lnTo>
                    <a:pt x="1805" y="9065"/>
                  </a:lnTo>
                  <a:lnTo>
                    <a:pt x="1404" y="9225"/>
                  </a:lnTo>
                  <a:lnTo>
                    <a:pt x="1404" y="8945"/>
                  </a:lnTo>
                  <a:lnTo>
                    <a:pt x="1384" y="4974"/>
                  </a:lnTo>
                  <a:lnTo>
                    <a:pt x="1324" y="4854"/>
                  </a:lnTo>
                  <a:lnTo>
                    <a:pt x="1104" y="4252"/>
                  </a:lnTo>
                  <a:lnTo>
                    <a:pt x="863" y="369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41" name="Google Shape;5241;p21"/>
            <p:cNvSpPr/>
            <p:nvPr/>
          </p:nvSpPr>
          <p:spPr>
            <a:xfrm>
              <a:off x="11431300" y="4044225"/>
              <a:ext cx="12575" cy="10550"/>
            </a:xfrm>
            <a:custGeom>
              <a:avLst/>
              <a:gdLst/>
              <a:ahLst/>
              <a:cxnLst/>
              <a:rect l="l" t="t" r="r" b="b"/>
              <a:pathLst>
                <a:path w="503" h="422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221" y="361"/>
                  </a:lnTo>
                  <a:lnTo>
                    <a:pt x="221" y="361"/>
                  </a:lnTo>
                  <a:lnTo>
                    <a:pt x="221" y="361"/>
                  </a:lnTo>
                  <a:lnTo>
                    <a:pt x="462" y="341"/>
                  </a:lnTo>
                  <a:lnTo>
                    <a:pt x="462" y="341"/>
                  </a:lnTo>
                  <a:lnTo>
                    <a:pt x="502" y="361"/>
                  </a:lnTo>
                  <a:lnTo>
                    <a:pt x="502" y="361"/>
                  </a:lnTo>
                  <a:lnTo>
                    <a:pt x="502" y="0"/>
                  </a:lnTo>
                  <a:lnTo>
                    <a:pt x="502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42" name="Google Shape;5242;p21"/>
            <p:cNvSpPr/>
            <p:nvPr/>
          </p:nvSpPr>
          <p:spPr>
            <a:xfrm>
              <a:off x="11161575" y="3984550"/>
              <a:ext cx="480825" cy="673375"/>
            </a:xfrm>
            <a:custGeom>
              <a:avLst/>
              <a:gdLst/>
              <a:ahLst/>
              <a:cxnLst/>
              <a:rect l="l" t="t" r="r" b="b"/>
              <a:pathLst>
                <a:path w="19233" h="26935" extrusionOk="0">
                  <a:moveTo>
                    <a:pt x="462" y="1"/>
                  </a:moveTo>
                  <a:lnTo>
                    <a:pt x="462" y="362"/>
                  </a:lnTo>
                  <a:lnTo>
                    <a:pt x="442" y="763"/>
                  </a:lnTo>
                  <a:lnTo>
                    <a:pt x="341" y="1625"/>
                  </a:lnTo>
                  <a:lnTo>
                    <a:pt x="121" y="3490"/>
                  </a:lnTo>
                  <a:lnTo>
                    <a:pt x="41" y="4413"/>
                  </a:lnTo>
                  <a:lnTo>
                    <a:pt x="1" y="4834"/>
                  </a:lnTo>
                  <a:lnTo>
                    <a:pt x="1" y="5255"/>
                  </a:lnTo>
                  <a:lnTo>
                    <a:pt x="1" y="5656"/>
                  </a:lnTo>
                  <a:lnTo>
                    <a:pt x="41" y="6017"/>
                  </a:lnTo>
                  <a:lnTo>
                    <a:pt x="81" y="6338"/>
                  </a:lnTo>
                  <a:lnTo>
                    <a:pt x="181" y="6619"/>
                  </a:lnTo>
                  <a:lnTo>
                    <a:pt x="281" y="6880"/>
                  </a:lnTo>
                  <a:lnTo>
                    <a:pt x="422" y="7140"/>
                  </a:lnTo>
                  <a:lnTo>
                    <a:pt x="763" y="7742"/>
                  </a:lnTo>
                  <a:lnTo>
                    <a:pt x="943" y="6639"/>
                  </a:lnTo>
                  <a:lnTo>
                    <a:pt x="1144" y="5576"/>
                  </a:lnTo>
                  <a:lnTo>
                    <a:pt x="1284" y="4974"/>
                  </a:lnTo>
                  <a:lnTo>
                    <a:pt x="1424" y="4373"/>
                  </a:lnTo>
                  <a:lnTo>
                    <a:pt x="1585" y="3771"/>
                  </a:lnTo>
                  <a:lnTo>
                    <a:pt x="1745" y="3190"/>
                  </a:lnTo>
                  <a:lnTo>
                    <a:pt x="1926" y="2608"/>
                  </a:lnTo>
                  <a:lnTo>
                    <a:pt x="2126" y="2026"/>
                  </a:lnTo>
                  <a:lnTo>
                    <a:pt x="2347" y="1445"/>
                  </a:lnTo>
                  <a:lnTo>
                    <a:pt x="2568" y="883"/>
                  </a:lnTo>
                  <a:lnTo>
                    <a:pt x="2026" y="683"/>
                  </a:lnTo>
                  <a:lnTo>
                    <a:pt x="1485" y="462"/>
                  </a:lnTo>
                  <a:lnTo>
                    <a:pt x="963" y="242"/>
                  </a:lnTo>
                  <a:lnTo>
                    <a:pt x="462" y="1"/>
                  </a:lnTo>
                  <a:close/>
                  <a:moveTo>
                    <a:pt x="11472" y="24267"/>
                  </a:moveTo>
                  <a:lnTo>
                    <a:pt x="11452" y="24909"/>
                  </a:lnTo>
                  <a:lnTo>
                    <a:pt x="11432" y="25550"/>
                  </a:lnTo>
                  <a:lnTo>
                    <a:pt x="11392" y="26192"/>
                  </a:lnTo>
                  <a:lnTo>
                    <a:pt x="11331" y="26834"/>
                  </a:lnTo>
                  <a:lnTo>
                    <a:pt x="11311" y="26894"/>
                  </a:lnTo>
                  <a:lnTo>
                    <a:pt x="11271" y="26914"/>
                  </a:lnTo>
                  <a:lnTo>
                    <a:pt x="12274" y="26874"/>
                  </a:lnTo>
                  <a:lnTo>
                    <a:pt x="13277" y="26794"/>
                  </a:lnTo>
                  <a:lnTo>
                    <a:pt x="14299" y="26653"/>
                  </a:lnTo>
                  <a:lnTo>
                    <a:pt x="15302" y="26473"/>
                  </a:lnTo>
                  <a:lnTo>
                    <a:pt x="15803" y="26373"/>
                  </a:lnTo>
                  <a:lnTo>
                    <a:pt x="16305" y="26252"/>
                  </a:lnTo>
                  <a:lnTo>
                    <a:pt x="16806" y="26132"/>
                  </a:lnTo>
                  <a:lnTo>
                    <a:pt x="17288" y="25992"/>
                  </a:lnTo>
                  <a:lnTo>
                    <a:pt x="17789" y="25831"/>
                  </a:lnTo>
                  <a:lnTo>
                    <a:pt x="18270" y="25671"/>
                  </a:lnTo>
                  <a:lnTo>
                    <a:pt x="18752" y="25490"/>
                  </a:lnTo>
                  <a:lnTo>
                    <a:pt x="19233" y="25310"/>
                  </a:lnTo>
                  <a:lnTo>
                    <a:pt x="18812" y="24768"/>
                  </a:lnTo>
                  <a:lnTo>
                    <a:pt x="17809" y="24828"/>
                  </a:lnTo>
                  <a:lnTo>
                    <a:pt x="16786" y="24848"/>
                  </a:lnTo>
                  <a:lnTo>
                    <a:pt x="16124" y="24828"/>
                  </a:lnTo>
                  <a:lnTo>
                    <a:pt x="15443" y="24808"/>
                  </a:lnTo>
                  <a:lnTo>
                    <a:pt x="14781" y="24768"/>
                  </a:lnTo>
                  <a:lnTo>
                    <a:pt x="14099" y="24708"/>
                  </a:lnTo>
                  <a:lnTo>
                    <a:pt x="13437" y="24628"/>
                  </a:lnTo>
                  <a:lnTo>
                    <a:pt x="12775" y="24528"/>
                  </a:lnTo>
                  <a:lnTo>
                    <a:pt x="12113" y="24407"/>
                  </a:lnTo>
                  <a:lnTo>
                    <a:pt x="11472" y="24267"/>
                  </a:lnTo>
                  <a:close/>
                  <a:moveTo>
                    <a:pt x="3570" y="20296"/>
                  </a:moveTo>
                  <a:lnTo>
                    <a:pt x="3650" y="20597"/>
                  </a:lnTo>
                  <a:lnTo>
                    <a:pt x="3731" y="20898"/>
                  </a:lnTo>
                  <a:lnTo>
                    <a:pt x="3771" y="21199"/>
                  </a:lnTo>
                  <a:lnTo>
                    <a:pt x="3811" y="21519"/>
                  </a:lnTo>
                  <a:lnTo>
                    <a:pt x="3811" y="21840"/>
                  </a:lnTo>
                  <a:lnTo>
                    <a:pt x="3811" y="22161"/>
                  </a:lnTo>
                  <a:lnTo>
                    <a:pt x="3771" y="22482"/>
                  </a:lnTo>
                  <a:lnTo>
                    <a:pt x="3711" y="22823"/>
                  </a:lnTo>
                  <a:lnTo>
                    <a:pt x="3630" y="23124"/>
                  </a:lnTo>
                  <a:lnTo>
                    <a:pt x="3510" y="23445"/>
                  </a:lnTo>
                  <a:lnTo>
                    <a:pt x="3350" y="23765"/>
                  </a:lnTo>
                  <a:lnTo>
                    <a:pt x="3169" y="24106"/>
                  </a:lnTo>
                  <a:lnTo>
                    <a:pt x="2929" y="24467"/>
                  </a:lnTo>
                  <a:lnTo>
                    <a:pt x="2688" y="24828"/>
                  </a:lnTo>
                  <a:lnTo>
                    <a:pt x="2407" y="25209"/>
                  </a:lnTo>
                  <a:lnTo>
                    <a:pt x="2106" y="25570"/>
                  </a:lnTo>
                  <a:lnTo>
                    <a:pt x="3049" y="25871"/>
                  </a:lnTo>
                  <a:lnTo>
                    <a:pt x="4052" y="26132"/>
                  </a:lnTo>
                  <a:lnTo>
                    <a:pt x="5074" y="26373"/>
                  </a:lnTo>
                  <a:lnTo>
                    <a:pt x="6137" y="26553"/>
                  </a:lnTo>
                  <a:lnTo>
                    <a:pt x="7220" y="26714"/>
                  </a:lnTo>
                  <a:lnTo>
                    <a:pt x="8343" y="26834"/>
                  </a:lnTo>
                  <a:lnTo>
                    <a:pt x="9466" y="26894"/>
                  </a:lnTo>
                  <a:lnTo>
                    <a:pt x="10028" y="26914"/>
                  </a:lnTo>
                  <a:lnTo>
                    <a:pt x="10589" y="26934"/>
                  </a:lnTo>
                  <a:lnTo>
                    <a:pt x="11191" y="26914"/>
                  </a:lnTo>
                  <a:lnTo>
                    <a:pt x="11151" y="26894"/>
                  </a:lnTo>
                  <a:lnTo>
                    <a:pt x="11131" y="26854"/>
                  </a:lnTo>
                  <a:lnTo>
                    <a:pt x="11071" y="26192"/>
                  </a:lnTo>
                  <a:lnTo>
                    <a:pt x="11031" y="25510"/>
                  </a:lnTo>
                  <a:lnTo>
                    <a:pt x="10990" y="24828"/>
                  </a:lnTo>
                  <a:lnTo>
                    <a:pt x="10970" y="24147"/>
                  </a:lnTo>
                  <a:lnTo>
                    <a:pt x="10268" y="23946"/>
                  </a:lnTo>
                  <a:lnTo>
                    <a:pt x="9567" y="23745"/>
                  </a:lnTo>
                  <a:lnTo>
                    <a:pt x="8865" y="23505"/>
                  </a:lnTo>
                  <a:lnTo>
                    <a:pt x="8183" y="23244"/>
                  </a:lnTo>
                  <a:lnTo>
                    <a:pt x="7541" y="22983"/>
                  </a:lnTo>
                  <a:lnTo>
                    <a:pt x="6919" y="22683"/>
                  </a:lnTo>
                  <a:lnTo>
                    <a:pt x="6298" y="22342"/>
                  </a:lnTo>
                  <a:lnTo>
                    <a:pt x="5716" y="22001"/>
                  </a:lnTo>
                  <a:lnTo>
                    <a:pt x="5135" y="21620"/>
                  </a:lnTo>
                  <a:lnTo>
                    <a:pt x="4593" y="21199"/>
                  </a:lnTo>
                  <a:lnTo>
                    <a:pt x="4072" y="20777"/>
                  </a:lnTo>
                  <a:lnTo>
                    <a:pt x="3570" y="2029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43" name="Google Shape;5243;p21"/>
            <p:cNvSpPr/>
            <p:nvPr/>
          </p:nvSpPr>
          <p:spPr>
            <a:xfrm>
              <a:off x="11443350" y="4591200"/>
              <a:ext cx="199050" cy="66225"/>
            </a:xfrm>
            <a:custGeom>
              <a:avLst/>
              <a:gdLst/>
              <a:ahLst/>
              <a:cxnLst/>
              <a:rect l="l" t="t" r="r" b="b"/>
              <a:pathLst>
                <a:path w="7962" h="2649" fill="none" extrusionOk="0">
                  <a:moveTo>
                    <a:pt x="201" y="1"/>
                  </a:moveTo>
                  <a:lnTo>
                    <a:pt x="201" y="1"/>
                  </a:lnTo>
                  <a:lnTo>
                    <a:pt x="181" y="643"/>
                  </a:lnTo>
                  <a:lnTo>
                    <a:pt x="161" y="1284"/>
                  </a:lnTo>
                  <a:lnTo>
                    <a:pt x="121" y="1926"/>
                  </a:lnTo>
                  <a:lnTo>
                    <a:pt x="60" y="2568"/>
                  </a:lnTo>
                  <a:lnTo>
                    <a:pt x="60" y="2568"/>
                  </a:lnTo>
                  <a:lnTo>
                    <a:pt x="40" y="2628"/>
                  </a:lnTo>
                  <a:lnTo>
                    <a:pt x="0" y="2648"/>
                  </a:lnTo>
                  <a:lnTo>
                    <a:pt x="0" y="2648"/>
                  </a:lnTo>
                  <a:lnTo>
                    <a:pt x="1003" y="2608"/>
                  </a:lnTo>
                  <a:lnTo>
                    <a:pt x="2006" y="2528"/>
                  </a:lnTo>
                  <a:lnTo>
                    <a:pt x="3028" y="2387"/>
                  </a:lnTo>
                  <a:lnTo>
                    <a:pt x="4031" y="2207"/>
                  </a:lnTo>
                  <a:lnTo>
                    <a:pt x="4532" y="2107"/>
                  </a:lnTo>
                  <a:lnTo>
                    <a:pt x="5034" y="1986"/>
                  </a:lnTo>
                  <a:lnTo>
                    <a:pt x="5535" y="1866"/>
                  </a:lnTo>
                  <a:lnTo>
                    <a:pt x="6017" y="1726"/>
                  </a:lnTo>
                  <a:lnTo>
                    <a:pt x="6518" y="1565"/>
                  </a:lnTo>
                  <a:lnTo>
                    <a:pt x="6999" y="1405"/>
                  </a:lnTo>
                  <a:lnTo>
                    <a:pt x="7481" y="1224"/>
                  </a:lnTo>
                  <a:lnTo>
                    <a:pt x="7962" y="1044"/>
                  </a:lnTo>
                  <a:lnTo>
                    <a:pt x="7962" y="1044"/>
                  </a:lnTo>
                  <a:lnTo>
                    <a:pt x="7541" y="502"/>
                  </a:lnTo>
                  <a:lnTo>
                    <a:pt x="7541" y="502"/>
                  </a:lnTo>
                  <a:lnTo>
                    <a:pt x="6538" y="562"/>
                  </a:lnTo>
                  <a:lnTo>
                    <a:pt x="5515" y="582"/>
                  </a:lnTo>
                  <a:lnTo>
                    <a:pt x="5515" y="582"/>
                  </a:lnTo>
                  <a:lnTo>
                    <a:pt x="4853" y="562"/>
                  </a:lnTo>
                  <a:lnTo>
                    <a:pt x="4172" y="542"/>
                  </a:lnTo>
                  <a:lnTo>
                    <a:pt x="3510" y="502"/>
                  </a:lnTo>
                  <a:lnTo>
                    <a:pt x="2828" y="442"/>
                  </a:lnTo>
                  <a:lnTo>
                    <a:pt x="2166" y="362"/>
                  </a:lnTo>
                  <a:lnTo>
                    <a:pt x="1504" y="262"/>
                  </a:lnTo>
                  <a:lnTo>
                    <a:pt x="842" y="141"/>
                  </a:lnTo>
                  <a:lnTo>
                    <a:pt x="20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44" name="Google Shape;5244;p21"/>
            <p:cNvSpPr/>
            <p:nvPr/>
          </p:nvSpPr>
          <p:spPr>
            <a:xfrm>
              <a:off x="11214225" y="4491950"/>
              <a:ext cx="227125" cy="165975"/>
            </a:xfrm>
            <a:custGeom>
              <a:avLst/>
              <a:gdLst/>
              <a:ahLst/>
              <a:cxnLst/>
              <a:rect l="l" t="t" r="r" b="b"/>
              <a:pathLst>
                <a:path w="9085" h="6639" fill="none" extrusionOk="0">
                  <a:moveTo>
                    <a:pt x="1464" y="0"/>
                  </a:moveTo>
                  <a:lnTo>
                    <a:pt x="1464" y="0"/>
                  </a:lnTo>
                  <a:lnTo>
                    <a:pt x="1544" y="301"/>
                  </a:lnTo>
                  <a:lnTo>
                    <a:pt x="1625" y="602"/>
                  </a:lnTo>
                  <a:lnTo>
                    <a:pt x="1665" y="903"/>
                  </a:lnTo>
                  <a:lnTo>
                    <a:pt x="1705" y="1223"/>
                  </a:lnTo>
                  <a:lnTo>
                    <a:pt x="1705" y="1544"/>
                  </a:lnTo>
                  <a:lnTo>
                    <a:pt x="1705" y="1865"/>
                  </a:lnTo>
                  <a:lnTo>
                    <a:pt x="1665" y="2186"/>
                  </a:lnTo>
                  <a:lnTo>
                    <a:pt x="1605" y="2527"/>
                  </a:lnTo>
                  <a:lnTo>
                    <a:pt x="1605" y="2527"/>
                  </a:lnTo>
                  <a:lnTo>
                    <a:pt x="1524" y="2828"/>
                  </a:lnTo>
                  <a:lnTo>
                    <a:pt x="1404" y="3149"/>
                  </a:lnTo>
                  <a:lnTo>
                    <a:pt x="1244" y="3469"/>
                  </a:lnTo>
                  <a:lnTo>
                    <a:pt x="1063" y="3810"/>
                  </a:lnTo>
                  <a:lnTo>
                    <a:pt x="823" y="4171"/>
                  </a:lnTo>
                  <a:lnTo>
                    <a:pt x="582" y="4532"/>
                  </a:lnTo>
                  <a:lnTo>
                    <a:pt x="301" y="4913"/>
                  </a:lnTo>
                  <a:lnTo>
                    <a:pt x="0" y="5274"/>
                  </a:lnTo>
                  <a:lnTo>
                    <a:pt x="0" y="5274"/>
                  </a:lnTo>
                  <a:lnTo>
                    <a:pt x="943" y="5575"/>
                  </a:lnTo>
                  <a:lnTo>
                    <a:pt x="1946" y="5836"/>
                  </a:lnTo>
                  <a:lnTo>
                    <a:pt x="2968" y="6077"/>
                  </a:lnTo>
                  <a:lnTo>
                    <a:pt x="4031" y="6257"/>
                  </a:lnTo>
                  <a:lnTo>
                    <a:pt x="5114" y="6418"/>
                  </a:lnTo>
                  <a:lnTo>
                    <a:pt x="6237" y="6538"/>
                  </a:lnTo>
                  <a:lnTo>
                    <a:pt x="7360" y="6598"/>
                  </a:lnTo>
                  <a:lnTo>
                    <a:pt x="7922" y="6618"/>
                  </a:lnTo>
                  <a:lnTo>
                    <a:pt x="8483" y="6638"/>
                  </a:lnTo>
                  <a:lnTo>
                    <a:pt x="8483" y="6638"/>
                  </a:lnTo>
                  <a:lnTo>
                    <a:pt x="9085" y="6618"/>
                  </a:lnTo>
                  <a:lnTo>
                    <a:pt x="9085" y="6618"/>
                  </a:lnTo>
                  <a:lnTo>
                    <a:pt x="9045" y="6598"/>
                  </a:lnTo>
                  <a:lnTo>
                    <a:pt x="9025" y="6558"/>
                  </a:lnTo>
                  <a:lnTo>
                    <a:pt x="9025" y="6558"/>
                  </a:lnTo>
                  <a:lnTo>
                    <a:pt x="8965" y="5896"/>
                  </a:lnTo>
                  <a:lnTo>
                    <a:pt x="8925" y="5214"/>
                  </a:lnTo>
                  <a:lnTo>
                    <a:pt x="8884" y="4532"/>
                  </a:lnTo>
                  <a:lnTo>
                    <a:pt x="8864" y="3851"/>
                  </a:lnTo>
                  <a:lnTo>
                    <a:pt x="8864" y="3851"/>
                  </a:lnTo>
                  <a:lnTo>
                    <a:pt x="8162" y="3650"/>
                  </a:lnTo>
                  <a:lnTo>
                    <a:pt x="7461" y="3449"/>
                  </a:lnTo>
                  <a:lnTo>
                    <a:pt x="6759" y="3209"/>
                  </a:lnTo>
                  <a:lnTo>
                    <a:pt x="6077" y="2948"/>
                  </a:lnTo>
                  <a:lnTo>
                    <a:pt x="6077" y="2948"/>
                  </a:lnTo>
                  <a:lnTo>
                    <a:pt x="5435" y="2687"/>
                  </a:lnTo>
                  <a:lnTo>
                    <a:pt x="4813" y="2387"/>
                  </a:lnTo>
                  <a:lnTo>
                    <a:pt x="4192" y="2046"/>
                  </a:lnTo>
                  <a:lnTo>
                    <a:pt x="3610" y="1705"/>
                  </a:lnTo>
                  <a:lnTo>
                    <a:pt x="3029" y="1324"/>
                  </a:lnTo>
                  <a:lnTo>
                    <a:pt x="2487" y="903"/>
                  </a:lnTo>
                  <a:lnTo>
                    <a:pt x="1966" y="481"/>
                  </a:lnTo>
                  <a:lnTo>
                    <a:pt x="146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45" name="Google Shape;5245;p21"/>
            <p:cNvSpPr/>
            <p:nvPr/>
          </p:nvSpPr>
          <p:spPr>
            <a:xfrm>
              <a:off x="11161575" y="3984550"/>
              <a:ext cx="64200" cy="193550"/>
            </a:xfrm>
            <a:custGeom>
              <a:avLst/>
              <a:gdLst/>
              <a:ahLst/>
              <a:cxnLst/>
              <a:rect l="l" t="t" r="r" b="b"/>
              <a:pathLst>
                <a:path w="2568" h="7742" fill="none" extrusionOk="0">
                  <a:moveTo>
                    <a:pt x="462" y="1"/>
                  </a:moveTo>
                  <a:lnTo>
                    <a:pt x="462" y="1"/>
                  </a:lnTo>
                  <a:lnTo>
                    <a:pt x="462" y="362"/>
                  </a:lnTo>
                  <a:lnTo>
                    <a:pt x="442" y="763"/>
                  </a:lnTo>
                  <a:lnTo>
                    <a:pt x="341" y="1625"/>
                  </a:lnTo>
                  <a:lnTo>
                    <a:pt x="121" y="3490"/>
                  </a:lnTo>
                  <a:lnTo>
                    <a:pt x="41" y="4413"/>
                  </a:lnTo>
                  <a:lnTo>
                    <a:pt x="1" y="4834"/>
                  </a:lnTo>
                  <a:lnTo>
                    <a:pt x="1" y="5255"/>
                  </a:lnTo>
                  <a:lnTo>
                    <a:pt x="1" y="5656"/>
                  </a:lnTo>
                  <a:lnTo>
                    <a:pt x="41" y="6017"/>
                  </a:lnTo>
                  <a:lnTo>
                    <a:pt x="81" y="6338"/>
                  </a:lnTo>
                  <a:lnTo>
                    <a:pt x="181" y="6619"/>
                  </a:lnTo>
                  <a:lnTo>
                    <a:pt x="181" y="6619"/>
                  </a:lnTo>
                  <a:lnTo>
                    <a:pt x="281" y="6880"/>
                  </a:lnTo>
                  <a:lnTo>
                    <a:pt x="422" y="7140"/>
                  </a:lnTo>
                  <a:lnTo>
                    <a:pt x="763" y="7742"/>
                  </a:lnTo>
                  <a:lnTo>
                    <a:pt x="763" y="7742"/>
                  </a:lnTo>
                  <a:lnTo>
                    <a:pt x="943" y="6639"/>
                  </a:lnTo>
                  <a:lnTo>
                    <a:pt x="1144" y="5576"/>
                  </a:lnTo>
                  <a:lnTo>
                    <a:pt x="1144" y="5576"/>
                  </a:lnTo>
                  <a:lnTo>
                    <a:pt x="1284" y="4974"/>
                  </a:lnTo>
                  <a:lnTo>
                    <a:pt x="1424" y="4373"/>
                  </a:lnTo>
                  <a:lnTo>
                    <a:pt x="1585" y="3771"/>
                  </a:lnTo>
                  <a:lnTo>
                    <a:pt x="1745" y="3190"/>
                  </a:lnTo>
                  <a:lnTo>
                    <a:pt x="1926" y="2608"/>
                  </a:lnTo>
                  <a:lnTo>
                    <a:pt x="2126" y="2026"/>
                  </a:lnTo>
                  <a:lnTo>
                    <a:pt x="2347" y="1445"/>
                  </a:lnTo>
                  <a:lnTo>
                    <a:pt x="2568" y="883"/>
                  </a:lnTo>
                  <a:lnTo>
                    <a:pt x="2568" y="883"/>
                  </a:lnTo>
                  <a:lnTo>
                    <a:pt x="2026" y="683"/>
                  </a:lnTo>
                  <a:lnTo>
                    <a:pt x="1485" y="462"/>
                  </a:lnTo>
                  <a:lnTo>
                    <a:pt x="963" y="242"/>
                  </a:lnTo>
                  <a:lnTo>
                    <a:pt x="4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46" name="Google Shape;5246;p21"/>
            <p:cNvSpPr/>
            <p:nvPr/>
          </p:nvSpPr>
          <p:spPr>
            <a:xfrm>
              <a:off x="11435825" y="4588200"/>
              <a:ext cx="12550" cy="69225"/>
            </a:xfrm>
            <a:custGeom>
              <a:avLst/>
              <a:gdLst/>
              <a:ahLst/>
              <a:cxnLst/>
              <a:rect l="l" t="t" r="r" b="b"/>
              <a:pathLst>
                <a:path w="502" h="2769" extrusionOk="0">
                  <a:moveTo>
                    <a:pt x="0" y="1"/>
                  </a:moveTo>
                  <a:lnTo>
                    <a:pt x="20" y="682"/>
                  </a:lnTo>
                  <a:lnTo>
                    <a:pt x="61" y="1364"/>
                  </a:lnTo>
                  <a:lnTo>
                    <a:pt x="101" y="2046"/>
                  </a:lnTo>
                  <a:lnTo>
                    <a:pt x="161" y="2708"/>
                  </a:lnTo>
                  <a:lnTo>
                    <a:pt x="181" y="2748"/>
                  </a:lnTo>
                  <a:lnTo>
                    <a:pt x="221" y="2768"/>
                  </a:lnTo>
                  <a:lnTo>
                    <a:pt x="301" y="2768"/>
                  </a:lnTo>
                  <a:lnTo>
                    <a:pt x="341" y="2748"/>
                  </a:lnTo>
                  <a:lnTo>
                    <a:pt x="361" y="2688"/>
                  </a:lnTo>
                  <a:lnTo>
                    <a:pt x="422" y="2046"/>
                  </a:lnTo>
                  <a:lnTo>
                    <a:pt x="462" y="1404"/>
                  </a:lnTo>
                  <a:lnTo>
                    <a:pt x="482" y="763"/>
                  </a:lnTo>
                  <a:lnTo>
                    <a:pt x="502" y="1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47" name="Google Shape;5247;p21"/>
            <p:cNvSpPr/>
            <p:nvPr/>
          </p:nvSpPr>
          <p:spPr>
            <a:xfrm>
              <a:off x="11322000" y="4109400"/>
              <a:ext cx="116850" cy="218625"/>
            </a:xfrm>
            <a:custGeom>
              <a:avLst/>
              <a:gdLst/>
              <a:ahLst/>
              <a:cxnLst/>
              <a:rect l="l" t="t" r="r" b="b"/>
              <a:pathLst>
                <a:path w="4674" h="8745" extrusionOk="0">
                  <a:moveTo>
                    <a:pt x="3551" y="0"/>
                  </a:moveTo>
                  <a:lnTo>
                    <a:pt x="3230" y="301"/>
                  </a:lnTo>
                  <a:lnTo>
                    <a:pt x="2869" y="682"/>
                  </a:lnTo>
                  <a:lnTo>
                    <a:pt x="2428" y="1184"/>
                  </a:lnTo>
                  <a:lnTo>
                    <a:pt x="2187" y="1464"/>
                  </a:lnTo>
                  <a:lnTo>
                    <a:pt x="1946" y="1805"/>
                  </a:lnTo>
                  <a:lnTo>
                    <a:pt x="1686" y="2146"/>
                  </a:lnTo>
                  <a:lnTo>
                    <a:pt x="1445" y="2527"/>
                  </a:lnTo>
                  <a:lnTo>
                    <a:pt x="1184" y="2928"/>
                  </a:lnTo>
                  <a:lnTo>
                    <a:pt x="964" y="3350"/>
                  </a:lnTo>
                  <a:lnTo>
                    <a:pt x="723" y="3811"/>
                  </a:lnTo>
                  <a:lnTo>
                    <a:pt x="522" y="4272"/>
                  </a:lnTo>
                  <a:lnTo>
                    <a:pt x="362" y="4713"/>
                  </a:lnTo>
                  <a:lnTo>
                    <a:pt x="222" y="5175"/>
                  </a:lnTo>
                  <a:lnTo>
                    <a:pt x="101" y="5656"/>
                  </a:lnTo>
                  <a:lnTo>
                    <a:pt x="1" y="6137"/>
                  </a:lnTo>
                  <a:lnTo>
                    <a:pt x="2628" y="8744"/>
                  </a:lnTo>
                  <a:lnTo>
                    <a:pt x="2628" y="8203"/>
                  </a:lnTo>
                  <a:lnTo>
                    <a:pt x="2668" y="7581"/>
                  </a:lnTo>
                  <a:lnTo>
                    <a:pt x="2728" y="6779"/>
                  </a:lnTo>
                  <a:lnTo>
                    <a:pt x="2849" y="5836"/>
                  </a:lnTo>
                  <a:lnTo>
                    <a:pt x="3009" y="4793"/>
                  </a:lnTo>
                  <a:lnTo>
                    <a:pt x="3109" y="4252"/>
                  </a:lnTo>
                  <a:lnTo>
                    <a:pt x="3210" y="3711"/>
                  </a:lnTo>
                  <a:lnTo>
                    <a:pt x="3350" y="3169"/>
                  </a:lnTo>
                  <a:lnTo>
                    <a:pt x="3511" y="2608"/>
                  </a:lnTo>
                  <a:lnTo>
                    <a:pt x="3671" y="2126"/>
                  </a:lnTo>
                  <a:lnTo>
                    <a:pt x="3831" y="1665"/>
                  </a:lnTo>
                  <a:lnTo>
                    <a:pt x="4012" y="1204"/>
                  </a:lnTo>
                  <a:lnTo>
                    <a:pt x="4232" y="763"/>
                  </a:lnTo>
                  <a:lnTo>
                    <a:pt x="4433" y="361"/>
                  </a:lnTo>
                  <a:lnTo>
                    <a:pt x="4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48" name="Google Shape;5248;p21"/>
            <p:cNvSpPr/>
            <p:nvPr/>
          </p:nvSpPr>
          <p:spPr>
            <a:xfrm>
              <a:off x="11322000" y="4109400"/>
              <a:ext cx="116850" cy="218625"/>
            </a:xfrm>
            <a:custGeom>
              <a:avLst/>
              <a:gdLst/>
              <a:ahLst/>
              <a:cxnLst/>
              <a:rect l="l" t="t" r="r" b="b"/>
              <a:pathLst>
                <a:path w="4674" h="8745" fill="none" extrusionOk="0">
                  <a:moveTo>
                    <a:pt x="4674" y="0"/>
                  </a:moveTo>
                  <a:lnTo>
                    <a:pt x="4674" y="0"/>
                  </a:lnTo>
                  <a:lnTo>
                    <a:pt x="4433" y="361"/>
                  </a:lnTo>
                  <a:lnTo>
                    <a:pt x="4232" y="763"/>
                  </a:lnTo>
                  <a:lnTo>
                    <a:pt x="4232" y="763"/>
                  </a:lnTo>
                  <a:lnTo>
                    <a:pt x="4012" y="1204"/>
                  </a:lnTo>
                  <a:lnTo>
                    <a:pt x="3831" y="1665"/>
                  </a:lnTo>
                  <a:lnTo>
                    <a:pt x="3671" y="2126"/>
                  </a:lnTo>
                  <a:lnTo>
                    <a:pt x="3511" y="2608"/>
                  </a:lnTo>
                  <a:lnTo>
                    <a:pt x="3511" y="2608"/>
                  </a:lnTo>
                  <a:lnTo>
                    <a:pt x="3350" y="3169"/>
                  </a:lnTo>
                  <a:lnTo>
                    <a:pt x="3210" y="3711"/>
                  </a:lnTo>
                  <a:lnTo>
                    <a:pt x="3109" y="4252"/>
                  </a:lnTo>
                  <a:lnTo>
                    <a:pt x="3009" y="4793"/>
                  </a:lnTo>
                  <a:lnTo>
                    <a:pt x="2849" y="5836"/>
                  </a:lnTo>
                  <a:lnTo>
                    <a:pt x="2728" y="6779"/>
                  </a:lnTo>
                  <a:lnTo>
                    <a:pt x="2668" y="7581"/>
                  </a:lnTo>
                  <a:lnTo>
                    <a:pt x="2628" y="8203"/>
                  </a:lnTo>
                  <a:lnTo>
                    <a:pt x="2628" y="8744"/>
                  </a:lnTo>
                  <a:lnTo>
                    <a:pt x="1" y="6137"/>
                  </a:lnTo>
                  <a:lnTo>
                    <a:pt x="1" y="6137"/>
                  </a:lnTo>
                  <a:lnTo>
                    <a:pt x="101" y="5656"/>
                  </a:lnTo>
                  <a:lnTo>
                    <a:pt x="222" y="5175"/>
                  </a:lnTo>
                  <a:lnTo>
                    <a:pt x="362" y="4713"/>
                  </a:lnTo>
                  <a:lnTo>
                    <a:pt x="522" y="4272"/>
                  </a:lnTo>
                  <a:lnTo>
                    <a:pt x="522" y="4272"/>
                  </a:lnTo>
                  <a:lnTo>
                    <a:pt x="723" y="3811"/>
                  </a:lnTo>
                  <a:lnTo>
                    <a:pt x="964" y="3350"/>
                  </a:lnTo>
                  <a:lnTo>
                    <a:pt x="1184" y="2928"/>
                  </a:lnTo>
                  <a:lnTo>
                    <a:pt x="1445" y="2527"/>
                  </a:lnTo>
                  <a:lnTo>
                    <a:pt x="1686" y="2146"/>
                  </a:lnTo>
                  <a:lnTo>
                    <a:pt x="1946" y="1805"/>
                  </a:lnTo>
                  <a:lnTo>
                    <a:pt x="2187" y="1464"/>
                  </a:lnTo>
                  <a:lnTo>
                    <a:pt x="2428" y="1184"/>
                  </a:lnTo>
                  <a:lnTo>
                    <a:pt x="2869" y="682"/>
                  </a:lnTo>
                  <a:lnTo>
                    <a:pt x="3230" y="301"/>
                  </a:lnTo>
                  <a:lnTo>
                    <a:pt x="3551" y="0"/>
                  </a:lnTo>
                  <a:lnTo>
                    <a:pt x="3771" y="0"/>
                  </a:lnTo>
                  <a:lnTo>
                    <a:pt x="46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49" name="Google Shape;5249;p21"/>
            <p:cNvSpPr/>
            <p:nvPr/>
          </p:nvSpPr>
          <p:spPr>
            <a:xfrm>
              <a:off x="11416275" y="4109400"/>
              <a:ext cx="119350" cy="218125"/>
            </a:xfrm>
            <a:custGeom>
              <a:avLst/>
              <a:gdLst/>
              <a:ahLst/>
              <a:cxnLst/>
              <a:rect l="l" t="t" r="r" b="b"/>
              <a:pathLst>
                <a:path w="4774" h="8725" extrusionOk="0">
                  <a:moveTo>
                    <a:pt x="0" y="0"/>
                  </a:moveTo>
                  <a:lnTo>
                    <a:pt x="241" y="361"/>
                  </a:lnTo>
                  <a:lnTo>
                    <a:pt x="461" y="763"/>
                  </a:lnTo>
                  <a:lnTo>
                    <a:pt x="642" y="1123"/>
                  </a:lnTo>
                  <a:lnTo>
                    <a:pt x="802" y="1484"/>
                  </a:lnTo>
                  <a:lnTo>
                    <a:pt x="943" y="1845"/>
                  </a:lnTo>
                  <a:lnTo>
                    <a:pt x="1083" y="2247"/>
                  </a:lnTo>
                  <a:lnTo>
                    <a:pt x="1264" y="2808"/>
                  </a:lnTo>
                  <a:lnTo>
                    <a:pt x="1424" y="3370"/>
                  </a:lnTo>
                  <a:lnTo>
                    <a:pt x="1585" y="3951"/>
                  </a:lnTo>
                  <a:lnTo>
                    <a:pt x="1705" y="4513"/>
                  </a:lnTo>
                  <a:lnTo>
                    <a:pt x="1805" y="5054"/>
                  </a:lnTo>
                  <a:lnTo>
                    <a:pt x="1885" y="5596"/>
                  </a:lnTo>
                  <a:lnTo>
                    <a:pt x="2026" y="6598"/>
                  </a:lnTo>
                  <a:lnTo>
                    <a:pt x="2126" y="7461"/>
                  </a:lnTo>
                  <a:lnTo>
                    <a:pt x="2166" y="8123"/>
                  </a:lnTo>
                  <a:lnTo>
                    <a:pt x="2186" y="8724"/>
                  </a:lnTo>
                  <a:lnTo>
                    <a:pt x="4773" y="6077"/>
                  </a:lnTo>
                  <a:lnTo>
                    <a:pt x="4653" y="5495"/>
                  </a:lnTo>
                  <a:lnTo>
                    <a:pt x="4492" y="4954"/>
                  </a:lnTo>
                  <a:lnTo>
                    <a:pt x="4292" y="4412"/>
                  </a:lnTo>
                  <a:lnTo>
                    <a:pt x="4091" y="3911"/>
                  </a:lnTo>
                  <a:lnTo>
                    <a:pt x="3851" y="3430"/>
                  </a:lnTo>
                  <a:lnTo>
                    <a:pt x="3590" y="2969"/>
                  </a:lnTo>
                  <a:lnTo>
                    <a:pt x="3329" y="2547"/>
                  </a:lnTo>
                  <a:lnTo>
                    <a:pt x="3049" y="2146"/>
                  </a:lnTo>
                  <a:lnTo>
                    <a:pt x="2688" y="1665"/>
                  </a:lnTo>
                  <a:lnTo>
                    <a:pt x="2347" y="1244"/>
                  </a:lnTo>
                  <a:lnTo>
                    <a:pt x="2026" y="883"/>
                  </a:lnTo>
                  <a:lnTo>
                    <a:pt x="1725" y="562"/>
                  </a:lnTo>
                  <a:lnTo>
                    <a:pt x="1284" y="141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50" name="Google Shape;5250;p21"/>
            <p:cNvSpPr/>
            <p:nvPr/>
          </p:nvSpPr>
          <p:spPr>
            <a:xfrm>
              <a:off x="11416275" y="4109400"/>
              <a:ext cx="119350" cy="218125"/>
            </a:xfrm>
            <a:custGeom>
              <a:avLst/>
              <a:gdLst/>
              <a:ahLst/>
              <a:cxnLst/>
              <a:rect l="l" t="t" r="r" b="b"/>
              <a:pathLst>
                <a:path w="4774" h="8725" fill="none" extrusionOk="0">
                  <a:moveTo>
                    <a:pt x="4773" y="6077"/>
                  </a:moveTo>
                  <a:lnTo>
                    <a:pt x="2186" y="8724"/>
                  </a:lnTo>
                  <a:lnTo>
                    <a:pt x="2186" y="8724"/>
                  </a:lnTo>
                  <a:lnTo>
                    <a:pt x="2166" y="8123"/>
                  </a:lnTo>
                  <a:lnTo>
                    <a:pt x="2126" y="7461"/>
                  </a:lnTo>
                  <a:lnTo>
                    <a:pt x="2026" y="6598"/>
                  </a:lnTo>
                  <a:lnTo>
                    <a:pt x="1885" y="5596"/>
                  </a:lnTo>
                  <a:lnTo>
                    <a:pt x="1805" y="5054"/>
                  </a:lnTo>
                  <a:lnTo>
                    <a:pt x="1705" y="4513"/>
                  </a:lnTo>
                  <a:lnTo>
                    <a:pt x="1585" y="3951"/>
                  </a:lnTo>
                  <a:lnTo>
                    <a:pt x="1424" y="3370"/>
                  </a:lnTo>
                  <a:lnTo>
                    <a:pt x="1264" y="2808"/>
                  </a:lnTo>
                  <a:lnTo>
                    <a:pt x="1083" y="2247"/>
                  </a:lnTo>
                  <a:lnTo>
                    <a:pt x="1083" y="2247"/>
                  </a:lnTo>
                  <a:lnTo>
                    <a:pt x="943" y="1845"/>
                  </a:lnTo>
                  <a:lnTo>
                    <a:pt x="802" y="1484"/>
                  </a:lnTo>
                  <a:lnTo>
                    <a:pt x="642" y="1123"/>
                  </a:lnTo>
                  <a:lnTo>
                    <a:pt x="461" y="763"/>
                  </a:lnTo>
                  <a:lnTo>
                    <a:pt x="461" y="763"/>
                  </a:lnTo>
                  <a:lnTo>
                    <a:pt x="241" y="361"/>
                  </a:lnTo>
                  <a:lnTo>
                    <a:pt x="0" y="0"/>
                  </a:lnTo>
                  <a:lnTo>
                    <a:pt x="903" y="0"/>
                  </a:lnTo>
                  <a:lnTo>
                    <a:pt x="1123" y="0"/>
                  </a:lnTo>
                  <a:lnTo>
                    <a:pt x="1123" y="0"/>
                  </a:lnTo>
                  <a:lnTo>
                    <a:pt x="1284" y="141"/>
                  </a:lnTo>
                  <a:lnTo>
                    <a:pt x="1725" y="562"/>
                  </a:lnTo>
                  <a:lnTo>
                    <a:pt x="2026" y="883"/>
                  </a:lnTo>
                  <a:lnTo>
                    <a:pt x="2347" y="1244"/>
                  </a:lnTo>
                  <a:lnTo>
                    <a:pt x="2688" y="1665"/>
                  </a:lnTo>
                  <a:lnTo>
                    <a:pt x="3049" y="2146"/>
                  </a:lnTo>
                  <a:lnTo>
                    <a:pt x="3049" y="2146"/>
                  </a:lnTo>
                  <a:lnTo>
                    <a:pt x="3329" y="2547"/>
                  </a:lnTo>
                  <a:lnTo>
                    <a:pt x="3590" y="2969"/>
                  </a:lnTo>
                  <a:lnTo>
                    <a:pt x="3851" y="3430"/>
                  </a:lnTo>
                  <a:lnTo>
                    <a:pt x="4091" y="3911"/>
                  </a:lnTo>
                  <a:lnTo>
                    <a:pt x="4292" y="4412"/>
                  </a:lnTo>
                  <a:lnTo>
                    <a:pt x="4492" y="4954"/>
                  </a:lnTo>
                  <a:lnTo>
                    <a:pt x="4653" y="5495"/>
                  </a:lnTo>
                  <a:lnTo>
                    <a:pt x="4773" y="6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51" name="Google Shape;5251;p21"/>
            <p:cNvSpPr/>
            <p:nvPr/>
          </p:nvSpPr>
          <p:spPr>
            <a:xfrm>
              <a:off x="11335050" y="4119925"/>
              <a:ext cx="92775" cy="96300"/>
            </a:xfrm>
            <a:custGeom>
              <a:avLst/>
              <a:gdLst/>
              <a:ahLst/>
              <a:cxnLst/>
              <a:rect l="l" t="t" r="r" b="b"/>
              <a:pathLst>
                <a:path w="3711" h="3852" extrusionOk="0">
                  <a:moveTo>
                    <a:pt x="2628" y="1"/>
                  </a:moveTo>
                  <a:lnTo>
                    <a:pt x="2487" y="121"/>
                  </a:lnTo>
                  <a:lnTo>
                    <a:pt x="2206" y="402"/>
                  </a:lnTo>
                  <a:lnTo>
                    <a:pt x="1906" y="763"/>
                  </a:lnTo>
                  <a:lnTo>
                    <a:pt x="1585" y="1164"/>
                  </a:lnTo>
                  <a:lnTo>
                    <a:pt x="1244" y="1605"/>
                  </a:lnTo>
                  <a:lnTo>
                    <a:pt x="923" y="2106"/>
                  </a:lnTo>
                  <a:lnTo>
                    <a:pt x="582" y="2648"/>
                  </a:lnTo>
                  <a:lnTo>
                    <a:pt x="281" y="3229"/>
                  </a:lnTo>
                  <a:lnTo>
                    <a:pt x="0" y="3851"/>
                  </a:lnTo>
                  <a:lnTo>
                    <a:pt x="281" y="3610"/>
                  </a:lnTo>
                  <a:lnTo>
                    <a:pt x="602" y="3390"/>
                  </a:lnTo>
                  <a:lnTo>
                    <a:pt x="903" y="3189"/>
                  </a:lnTo>
                  <a:lnTo>
                    <a:pt x="1224" y="2989"/>
                  </a:lnTo>
                  <a:lnTo>
                    <a:pt x="1565" y="2808"/>
                  </a:lnTo>
                  <a:lnTo>
                    <a:pt x="1906" y="2648"/>
                  </a:lnTo>
                  <a:lnTo>
                    <a:pt x="2587" y="2347"/>
                  </a:lnTo>
                  <a:lnTo>
                    <a:pt x="2989" y="2187"/>
                  </a:lnTo>
                  <a:lnTo>
                    <a:pt x="3149" y="1705"/>
                  </a:lnTo>
                  <a:lnTo>
                    <a:pt x="3309" y="1244"/>
                  </a:lnTo>
                  <a:lnTo>
                    <a:pt x="3490" y="783"/>
                  </a:lnTo>
                  <a:lnTo>
                    <a:pt x="3710" y="342"/>
                  </a:lnTo>
                  <a:lnTo>
                    <a:pt x="3630" y="181"/>
                  </a:lnTo>
                  <a:lnTo>
                    <a:pt x="3430" y="241"/>
                  </a:lnTo>
                  <a:lnTo>
                    <a:pt x="3309" y="281"/>
                  </a:lnTo>
                  <a:lnTo>
                    <a:pt x="3089" y="281"/>
                  </a:lnTo>
                  <a:lnTo>
                    <a:pt x="3009" y="261"/>
                  </a:lnTo>
                  <a:lnTo>
                    <a:pt x="2908" y="241"/>
                  </a:lnTo>
                  <a:lnTo>
                    <a:pt x="2788" y="181"/>
                  </a:lnTo>
                  <a:lnTo>
                    <a:pt x="2708" y="101"/>
                  </a:lnTo>
                  <a:lnTo>
                    <a:pt x="262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52" name="Google Shape;5252;p21"/>
            <p:cNvSpPr/>
            <p:nvPr/>
          </p:nvSpPr>
          <p:spPr>
            <a:xfrm>
              <a:off x="11335050" y="4119925"/>
              <a:ext cx="92775" cy="96300"/>
            </a:xfrm>
            <a:custGeom>
              <a:avLst/>
              <a:gdLst/>
              <a:ahLst/>
              <a:cxnLst/>
              <a:rect l="l" t="t" r="r" b="b"/>
              <a:pathLst>
                <a:path w="3711" h="3852" fill="none" extrusionOk="0">
                  <a:moveTo>
                    <a:pt x="2628" y="1"/>
                  </a:moveTo>
                  <a:lnTo>
                    <a:pt x="2628" y="1"/>
                  </a:lnTo>
                  <a:lnTo>
                    <a:pt x="2487" y="121"/>
                  </a:lnTo>
                  <a:lnTo>
                    <a:pt x="2487" y="121"/>
                  </a:lnTo>
                  <a:lnTo>
                    <a:pt x="2206" y="402"/>
                  </a:lnTo>
                  <a:lnTo>
                    <a:pt x="1906" y="763"/>
                  </a:lnTo>
                  <a:lnTo>
                    <a:pt x="1585" y="1164"/>
                  </a:lnTo>
                  <a:lnTo>
                    <a:pt x="1244" y="1605"/>
                  </a:lnTo>
                  <a:lnTo>
                    <a:pt x="923" y="2106"/>
                  </a:lnTo>
                  <a:lnTo>
                    <a:pt x="582" y="2648"/>
                  </a:lnTo>
                  <a:lnTo>
                    <a:pt x="281" y="3229"/>
                  </a:lnTo>
                  <a:lnTo>
                    <a:pt x="0" y="3851"/>
                  </a:lnTo>
                  <a:lnTo>
                    <a:pt x="0" y="3851"/>
                  </a:lnTo>
                  <a:lnTo>
                    <a:pt x="281" y="3610"/>
                  </a:lnTo>
                  <a:lnTo>
                    <a:pt x="602" y="3390"/>
                  </a:lnTo>
                  <a:lnTo>
                    <a:pt x="903" y="3189"/>
                  </a:lnTo>
                  <a:lnTo>
                    <a:pt x="1224" y="2989"/>
                  </a:lnTo>
                  <a:lnTo>
                    <a:pt x="1565" y="2808"/>
                  </a:lnTo>
                  <a:lnTo>
                    <a:pt x="1906" y="2648"/>
                  </a:lnTo>
                  <a:lnTo>
                    <a:pt x="2587" y="2347"/>
                  </a:lnTo>
                  <a:lnTo>
                    <a:pt x="2587" y="2347"/>
                  </a:lnTo>
                  <a:lnTo>
                    <a:pt x="2989" y="2187"/>
                  </a:lnTo>
                  <a:lnTo>
                    <a:pt x="2989" y="2187"/>
                  </a:lnTo>
                  <a:lnTo>
                    <a:pt x="3149" y="1705"/>
                  </a:lnTo>
                  <a:lnTo>
                    <a:pt x="3309" y="1244"/>
                  </a:lnTo>
                  <a:lnTo>
                    <a:pt x="3490" y="783"/>
                  </a:lnTo>
                  <a:lnTo>
                    <a:pt x="3710" y="342"/>
                  </a:lnTo>
                  <a:lnTo>
                    <a:pt x="3710" y="342"/>
                  </a:lnTo>
                  <a:lnTo>
                    <a:pt x="3630" y="181"/>
                  </a:lnTo>
                  <a:lnTo>
                    <a:pt x="3630" y="181"/>
                  </a:lnTo>
                  <a:lnTo>
                    <a:pt x="3430" y="241"/>
                  </a:lnTo>
                  <a:lnTo>
                    <a:pt x="3309" y="281"/>
                  </a:lnTo>
                  <a:lnTo>
                    <a:pt x="3189" y="281"/>
                  </a:lnTo>
                  <a:lnTo>
                    <a:pt x="3189" y="281"/>
                  </a:lnTo>
                  <a:lnTo>
                    <a:pt x="3089" y="281"/>
                  </a:lnTo>
                  <a:lnTo>
                    <a:pt x="3009" y="261"/>
                  </a:lnTo>
                  <a:lnTo>
                    <a:pt x="2908" y="241"/>
                  </a:lnTo>
                  <a:lnTo>
                    <a:pt x="2788" y="181"/>
                  </a:lnTo>
                  <a:lnTo>
                    <a:pt x="2788" y="181"/>
                  </a:lnTo>
                  <a:lnTo>
                    <a:pt x="2708" y="101"/>
                  </a:lnTo>
                  <a:lnTo>
                    <a:pt x="262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53" name="Google Shape;5253;p21"/>
            <p:cNvSpPr/>
            <p:nvPr/>
          </p:nvSpPr>
          <p:spPr>
            <a:xfrm>
              <a:off x="11425800" y="4119425"/>
              <a:ext cx="66700" cy="46150"/>
            </a:xfrm>
            <a:custGeom>
              <a:avLst/>
              <a:gdLst/>
              <a:ahLst/>
              <a:cxnLst/>
              <a:rect l="l" t="t" r="r" b="b"/>
              <a:pathLst>
                <a:path w="2668" h="1846" extrusionOk="0">
                  <a:moveTo>
                    <a:pt x="1143" y="1"/>
                  </a:moveTo>
                  <a:lnTo>
                    <a:pt x="1063" y="121"/>
                  </a:lnTo>
                  <a:lnTo>
                    <a:pt x="983" y="181"/>
                  </a:lnTo>
                  <a:lnTo>
                    <a:pt x="883" y="241"/>
                  </a:lnTo>
                  <a:lnTo>
                    <a:pt x="782" y="281"/>
                  </a:lnTo>
                  <a:lnTo>
                    <a:pt x="682" y="301"/>
                  </a:lnTo>
                  <a:lnTo>
                    <a:pt x="502" y="301"/>
                  </a:lnTo>
                  <a:lnTo>
                    <a:pt x="401" y="281"/>
                  </a:lnTo>
                  <a:lnTo>
                    <a:pt x="221" y="221"/>
                  </a:lnTo>
                  <a:lnTo>
                    <a:pt x="141" y="201"/>
                  </a:lnTo>
                  <a:lnTo>
                    <a:pt x="0" y="201"/>
                  </a:lnTo>
                  <a:lnTo>
                    <a:pt x="80" y="362"/>
                  </a:lnTo>
                  <a:lnTo>
                    <a:pt x="261" y="722"/>
                  </a:lnTo>
                  <a:lnTo>
                    <a:pt x="421" y="1083"/>
                  </a:lnTo>
                  <a:lnTo>
                    <a:pt x="562" y="1444"/>
                  </a:lnTo>
                  <a:lnTo>
                    <a:pt x="702" y="1846"/>
                  </a:lnTo>
                  <a:lnTo>
                    <a:pt x="1023" y="1785"/>
                  </a:lnTo>
                  <a:lnTo>
                    <a:pt x="1344" y="1745"/>
                  </a:lnTo>
                  <a:lnTo>
                    <a:pt x="1665" y="1725"/>
                  </a:lnTo>
                  <a:lnTo>
                    <a:pt x="2006" y="1705"/>
                  </a:lnTo>
                  <a:lnTo>
                    <a:pt x="2327" y="1725"/>
                  </a:lnTo>
                  <a:lnTo>
                    <a:pt x="2668" y="1745"/>
                  </a:lnTo>
                  <a:lnTo>
                    <a:pt x="2286" y="1244"/>
                  </a:lnTo>
                  <a:lnTo>
                    <a:pt x="1926" y="803"/>
                  </a:lnTo>
                  <a:lnTo>
                    <a:pt x="1605" y="422"/>
                  </a:lnTo>
                  <a:lnTo>
                    <a:pt x="1304" y="121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54" name="Google Shape;5254;p21"/>
            <p:cNvSpPr/>
            <p:nvPr/>
          </p:nvSpPr>
          <p:spPr>
            <a:xfrm>
              <a:off x="11425800" y="4119425"/>
              <a:ext cx="66700" cy="46150"/>
            </a:xfrm>
            <a:custGeom>
              <a:avLst/>
              <a:gdLst/>
              <a:ahLst/>
              <a:cxnLst/>
              <a:rect l="l" t="t" r="r" b="b"/>
              <a:pathLst>
                <a:path w="2668" h="1846" fill="none" extrusionOk="0">
                  <a:moveTo>
                    <a:pt x="1143" y="1"/>
                  </a:moveTo>
                  <a:lnTo>
                    <a:pt x="1143" y="1"/>
                  </a:lnTo>
                  <a:lnTo>
                    <a:pt x="1063" y="121"/>
                  </a:lnTo>
                  <a:lnTo>
                    <a:pt x="983" y="181"/>
                  </a:lnTo>
                  <a:lnTo>
                    <a:pt x="983" y="181"/>
                  </a:lnTo>
                  <a:lnTo>
                    <a:pt x="883" y="241"/>
                  </a:lnTo>
                  <a:lnTo>
                    <a:pt x="782" y="281"/>
                  </a:lnTo>
                  <a:lnTo>
                    <a:pt x="682" y="301"/>
                  </a:lnTo>
                  <a:lnTo>
                    <a:pt x="602" y="301"/>
                  </a:lnTo>
                  <a:lnTo>
                    <a:pt x="602" y="301"/>
                  </a:lnTo>
                  <a:lnTo>
                    <a:pt x="502" y="301"/>
                  </a:lnTo>
                  <a:lnTo>
                    <a:pt x="401" y="281"/>
                  </a:lnTo>
                  <a:lnTo>
                    <a:pt x="401" y="281"/>
                  </a:lnTo>
                  <a:lnTo>
                    <a:pt x="221" y="221"/>
                  </a:lnTo>
                  <a:lnTo>
                    <a:pt x="141" y="201"/>
                  </a:lnTo>
                  <a:lnTo>
                    <a:pt x="80" y="201"/>
                  </a:lnTo>
                  <a:lnTo>
                    <a:pt x="80" y="201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80" y="362"/>
                  </a:lnTo>
                  <a:lnTo>
                    <a:pt x="80" y="362"/>
                  </a:lnTo>
                  <a:lnTo>
                    <a:pt x="80" y="362"/>
                  </a:lnTo>
                  <a:lnTo>
                    <a:pt x="261" y="722"/>
                  </a:lnTo>
                  <a:lnTo>
                    <a:pt x="421" y="1083"/>
                  </a:lnTo>
                  <a:lnTo>
                    <a:pt x="562" y="1444"/>
                  </a:lnTo>
                  <a:lnTo>
                    <a:pt x="702" y="1846"/>
                  </a:lnTo>
                  <a:lnTo>
                    <a:pt x="702" y="1846"/>
                  </a:lnTo>
                  <a:lnTo>
                    <a:pt x="1023" y="1785"/>
                  </a:lnTo>
                  <a:lnTo>
                    <a:pt x="1344" y="1745"/>
                  </a:lnTo>
                  <a:lnTo>
                    <a:pt x="1665" y="1725"/>
                  </a:lnTo>
                  <a:lnTo>
                    <a:pt x="2006" y="1705"/>
                  </a:lnTo>
                  <a:lnTo>
                    <a:pt x="2006" y="1705"/>
                  </a:lnTo>
                  <a:lnTo>
                    <a:pt x="2327" y="1725"/>
                  </a:lnTo>
                  <a:lnTo>
                    <a:pt x="2668" y="1745"/>
                  </a:lnTo>
                  <a:lnTo>
                    <a:pt x="2668" y="1745"/>
                  </a:lnTo>
                  <a:lnTo>
                    <a:pt x="2286" y="1244"/>
                  </a:lnTo>
                  <a:lnTo>
                    <a:pt x="1926" y="803"/>
                  </a:lnTo>
                  <a:lnTo>
                    <a:pt x="1605" y="422"/>
                  </a:lnTo>
                  <a:lnTo>
                    <a:pt x="1304" y="121"/>
                  </a:lnTo>
                  <a:lnTo>
                    <a:pt x="1304" y="121"/>
                  </a:lnTo>
                  <a:lnTo>
                    <a:pt x="11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55" name="Google Shape;5255;p21"/>
            <p:cNvSpPr/>
            <p:nvPr/>
          </p:nvSpPr>
          <p:spPr>
            <a:xfrm>
              <a:off x="11254325" y="3988075"/>
              <a:ext cx="156450" cy="165975"/>
            </a:xfrm>
            <a:custGeom>
              <a:avLst/>
              <a:gdLst/>
              <a:ahLst/>
              <a:cxnLst/>
              <a:rect l="l" t="t" r="r" b="b"/>
              <a:pathLst>
                <a:path w="6258" h="6639" extrusionOk="0">
                  <a:moveTo>
                    <a:pt x="1244" y="0"/>
                  </a:moveTo>
                  <a:lnTo>
                    <a:pt x="983" y="20"/>
                  </a:lnTo>
                  <a:lnTo>
                    <a:pt x="863" y="40"/>
                  </a:lnTo>
                  <a:lnTo>
                    <a:pt x="723" y="80"/>
                  </a:lnTo>
                  <a:lnTo>
                    <a:pt x="562" y="161"/>
                  </a:lnTo>
                  <a:lnTo>
                    <a:pt x="402" y="261"/>
                  </a:lnTo>
                  <a:lnTo>
                    <a:pt x="281" y="361"/>
                  </a:lnTo>
                  <a:lnTo>
                    <a:pt x="181" y="482"/>
                  </a:lnTo>
                  <a:lnTo>
                    <a:pt x="101" y="622"/>
                  </a:lnTo>
                  <a:lnTo>
                    <a:pt x="61" y="762"/>
                  </a:lnTo>
                  <a:lnTo>
                    <a:pt x="21" y="923"/>
                  </a:lnTo>
                  <a:lnTo>
                    <a:pt x="1" y="1103"/>
                  </a:lnTo>
                  <a:lnTo>
                    <a:pt x="1" y="1264"/>
                  </a:lnTo>
                  <a:lnTo>
                    <a:pt x="21" y="1464"/>
                  </a:lnTo>
                  <a:lnTo>
                    <a:pt x="61" y="1645"/>
                  </a:lnTo>
                  <a:lnTo>
                    <a:pt x="101" y="1845"/>
                  </a:lnTo>
                  <a:lnTo>
                    <a:pt x="221" y="2226"/>
                  </a:lnTo>
                  <a:lnTo>
                    <a:pt x="382" y="2627"/>
                  </a:lnTo>
                  <a:lnTo>
                    <a:pt x="562" y="3028"/>
                  </a:lnTo>
                  <a:lnTo>
                    <a:pt x="763" y="3410"/>
                  </a:lnTo>
                  <a:lnTo>
                    <a:pt x="1144" y="4091"/>
                  </a:lnTo>
                  <a:lnTo>
                    <a:pt x="1425" y="4593"/>
                  </a:lnTo>
                  <a:lnTo>
                    <a:pt x="1505" y="4753"/>
                  </a:lnTo>
                  <a:lnTo>
                    <a:pt x="1545" y="4853"/>
                  </a:lnTo>
                  <a:lnTo>
                    <a:pt x="1505" y="4994"/>
                  </a:lnTo>
                  <a:lnTo>
                    <a:pt x="1445" y="5174"/>
                  </a:lnTo>
                  <a:lnTo>
                    <a:pt x="1364" y="5395"/>
                  </a:lnTo>
                  <a:lnTo>
                    <a:pt x="1324" y="5636"/>
                  </a:lnTo>
                  <a:lnTo>
                    <a:pt x="1304" y="5776"/>
                  </a:lnTo>
                  <a:lnTo>
                    <a:pt x="1304" y="5896"/>
                  </a:lnTo>
                  <a:lnTo>
                    <a:pt x="1324" y="6017"/>
                  </a:lnTo>
                  <a:lnTo>
                    <a:pt x="1384" y="6137"/>
                  </a:lnTo>
                  <a:lnTo>
                    <a:pt x="1445" y="6237"/>
                  </a:lnTo>
                  <a:lnTo>
                    <a:pt x="1545" y="6358"/>
                  </a:lnTo>
                  <a:lnTo>
                    <a:pt x="1665" y="6458"/>
                  </a:lnTo>
                  <a:lnTo>
                    <a:pt x="1826" y="6538"/>
                  </a:lnTo>
                  <a:lnTo>
                    <a:pt x="1966" y="6598"/>
                  </a:lnTo>
                  <a:lnTo>
                    <a:pt x="2126" y="6638"/>
                  </a:lnTo>
                  <a:lnTo>
                    <a:pt x="2688" y="6638"/>
                  </a:lnTo>
                  <a:lnTo>
                    <a:pt x="2909" y="6598"/>
                  </a:lnTo>
                  <a:lnTo>
                    <a:pt x="3350" y="6498"/>
                  </a:lnTo>
                  <a:lnTo>
                    <a:pt x="3831" y="6358"/>
                  </a:lnTo>
                  <a:lnTo>
                    <a:pt x="4292" y="6177"/>
                  </a:lnTo>
                  <a:lnTo>
                    <a:pt x="4754" y="5976"/>
                  </a:lnTo>
                  <a:lnTo>
                    <a:pt x="5195" y="5736"/>
                  </a:lnTo>
                  <a:lnTo>
                    <a:pt x="5215" y="5736"/>
                  </a:lnTo>
                  <a:lnTo>
                    <a:pt x="5536" y="5515"/>
                  </a:lnTo>
                  <a:lnTo>
                    <a:pt x="5816" y="5295"/>
                  </a:lnTo>
                  <a:lnTo>
                    <a:pt x="6057" y="5074"/>
                  </a:lnTo>
                  <a:lnTo>
                    <a:pt x="6258" y="4873"/>
                  </a:lnTo>
                  <a:lnTo>
                    <a:pt x="6238" y="3871"/>
                  </a:lnTo>
                  <a:lnTo>
                    <a:pt x="6017" y="3590"/>
                  </a:lnTo>
                  <a:lnTo>
                    <a:pt x="5756" y="3269"/>
                  </a:lnTo>
                  <a:lnTo>
                    <a:pt x="5395" y="2868"/>
                  </a:lnTo>
                  <a:lnTo>
                    <a:pt x="4994" y="2427"/>
                  </a:lnTo>
                  <a:lnTo>
                    <a:pt x="4513" y="1946"/>
                  </a:lnTo>
                  <a:lnTo>
                    <a:pt x="3991" y="1484"/>
                  </a:lnTo>
                  <a:lnTo>
                    <a:pt x="3450" y="1023"/>
                  </a:lnTo>
                  <a:lnTo>
                    <a:pt x="3009" y="702"/>
                  </a:lnTo>
                  <a:lnTo>
                    <a:pt x="2708" y="502"/>
                  </a:lnTo>
                  <a:lnTo>
                    <a:pt x="2407" y="341"/>
                  </a:lnTo>
                  <a:lnTo>
                    <a:pt x="2106" y="201"/>
                  </a:lnTo>
                  <a:lnTo>
                    <a:pt x="1826" y="101"/>
                  </a:lnTo>
                  <a:lnTo>
                    <a:pt x="1525" y="40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56" name="Google Shape;5256;p21"/>
            <p:cNvSpPr/>
            <p:nvPr/>
          </p:nvSpPr>
          <p:spPr>
            <a:xfrm>
              <a:off x="11254325" y="3988075"/>
              <a:ext cx="156450" cy="165975"/>
            </a:xfrm>
            <a:custGeom>
              <a:avLst/>
              <a:gdLst/>
              <a:ahLst/>
              <a:cxnLst/>
              <a:rect l="l" t="t" r="r" b="b"/>
              <a:pathLst>
                <a:path w="6258" h="6639" fill="none" extrusionOk="0">
                  <a:moveTo>
                    <a:pt x="6258" y="4873"/>
                  </a:moveTo>
                  <a:lnTo>
                    <a:pt x="6258" y="4873"/>
                  </a:lnTo>
                  <a:lnTo>
                    <a:pt x="6057" y="5074"/>
                  </a:lnTo>
                  <a:lnTo>
                    <a:pt x="5816" y="5295"/>
                  </a:lnTo>
                  <a:lnTo>
                    <a:pt x="5536" y="5515"/>
                  </a:lnTo>
                  <a:lnTo>
                    <a:pt x="5215" y="5736"/>
                  </a:lnTo>
                  <a:lnTo>
                    <a:pt x="5195" y="5736"/>
                  </a:lnTo>
                  <a:lnTo>
                    <a:pt x="5195" y="5736"/>
                  </a:lnTo>
                  <a:lnTo>
                    <a:pt x="4754" y="5976"/>
                  </a:lnTo>
                  <a:lnTo>
                    <a:pt x="4292" y="6177"/>
                  </a:lnTo>
                  <a:lnTo>
                    <a:pt x="3831" y="6358"/>
                  </a:lnTo>
                  <a:lnTo>
                    <a:pt x="3350" y="6498"/>
                  </a:lnTo>
                  <a:lnTo>
                    <a:pt x="2909" y="6598"/>
                  </a:lnTo>
                  <a:lnTo>
                    <a:pt x="2688" y="6638"/>
                  </a:lnTo>
                  <a:lnTo>
                    <a:pt x="2487" y="6638"/>
                  </a:lnTo>
                  <a:lnTo>
                    <a:pt x="2307" y="6638"/>
                  </a:lnTo>
                  <a:lnTo>
                    <a:pt x="2126" y="6638"/>
                  </a:lnTo>
                  <a:lnTo>
                    <a:pt x="1966" y="6598"/>
                  </a:lnTo>
                  <a:lnTo>
                    <a:pt x="1826" y="6538"/>
                  </a:lnTo>
                  <a:lnTo>
                    <a:pt x="1826" y="6538"/>
                  </a:lnTo>
                  <a:lnTo>
                    <a:pt x="1665" y="6458"/>
                  </a:lnTo>
                  <a:lnTo>
                    <a:pt x="1545" y="6358"/>
                  </a:lnTo>
                  <a:lnTo>
                    <a:pt x="1445" y="6237"/>
                  </a:lnTo>
                  <a:lnTo>
                    <a:pt x="1384" y="6137"/>
                  </a:lnTo>
                  <a:lnTo>
                    <a:pt x="1324" y="6017"/>
                  </a:lnTo>
                  <a:lnTo>
                    <a:pt x="1304" y="5896"/>
                  </a:lnTo>
                  <a:lnTo>
                    <a:pt x="1304" y="5776"/>
                  </a:lnTo>
                  <a:lnTo>
                    <a:pt x="1324" y="5636"/>
                  </a:lnTo>
                  <a:lnTo>
                    <a:pt x="1364" y="5395"/>
                  </a:lnTo>
                  <a:lnTo>
                    <a:pt x="1445" y="5174"/>
                  </a:lnTo>
                  <a:lnTo>
                    <a:pt x="1505" y="4994"/>
                  </a:lnTo>
                  <a:lnTo>
                    <a:pt x="1545" y="4853"/>
                  </a:lnTo>
                  <a:lnTo>
                    <a:pt x="1545" y="4853"/>
                  </a:lnTo>
                  <a:lnTo>
                    <a:pt x="1505" y="4753"/>
                  </a:lnTo>
                  <a:lnTo>
                    <a:pt x="1425" y="4593"/>
                  </a:lnTo>
                  <a:lnTo>
                    <a:pt x="1144" y="4091"/>
                  </a:lnTo>
                  <a:lnTo>
                    <a:pt x="763" y="3410"/>
                  </a:lnTo>
                  <a:lnTo>
                    <a:pt x="562" y="3028"/>
                  </a:lnTo>
                  <a:lnTo>
                    <a:pt x="382" y="2627"/>
                  </a:lnTo>
                  <a:lnTo>
                    <a:pt x="221" y="2226"/>
                  </a:lnTo>
                  <a:lnTo>
                    <a:pt x="101" y="1845"/>
                  </a:lnTo>
                  <a:lnTo>
                    <a:pt x="61" y="1645"/>
                  </a:lnTo>
                  <a:lnTo>
                    <a:pt x="21" y="1464"/>
                  </a:lnTo>
                  <a:lnTo>
                    <a:pt x="1" y="1264"/>
                  </a:lnTo>
                  <a:lnTo>
                    <a:pt x="1" y="1103"/>
                  </a:lnTo>
                  <a:lnTo>
                    <a:pt x="21" y="923"/>
                  </a:lnTo>
                  <a:lnTo>
                    <a:pt x="61" y="762"/>
                  </a:lnTo>
                  <a:lnTo>
                    <a:pt x="101" y="622"/>
                  </a:lnTo>
                  <a:lnTo>
                    <a:pt x="181" y="482"/>
                  </a:lnTo>
                  <a:lnTo>
                    <a:pt x="281" y="361"/>
                  </a:lnTo>
                  <a:lnTo>
                    <a:pt x="402" y="261"/>
                  </a:lnTo>
                  <a:lnTo>
                    <a:pt x="562" y="161"/>
                  </a:lnTo>
                  <a:lnTo>
                    <a:pt x="723" y="80"/>
                  </a:lnTo>
                  <a:lnTo>
                    <a:pt x="723" y="80"/>
                  </a:lnTo>
                  <a:lnTo>
                    <a:pt x="863" y="40"/>
                  </a:lnTo>
                  <a:lnTo>
                    <a:pt x="983" y="20"/>
                  </a:lnTo>
                  <a:lnTo>
                    <a:pt x="1244" y="0"/>
                  </a:lnTo>
                  <a:lnTo>
                    <a:pt x="1525" y="40"/>
                  </a:lnTo>
                  <a:lnTo>
                    <a:pt x="1826" y="101"/>
                  </a:lnTo>
                  <a:lnTo>
                    <a:pt x="2106" y="201"/>
                  </a:lnTo>
                  <a:lnTo>
                    <a:pt x="2407" y="341"/>
                  </a:lnTo>
                  <a:lnTo>
                    <a:pt x="2708" y="502"/>
                  </a:lnTo>
                  <a:lnTo>
                    <a:pt x="3009" y="702"/>
                  </a:lnTo>
                  <a:lnTo>
                    <a:pt x="3009" y="702"/>
                  </a:lnTo>
                  <a:lnTo>
                    <a:pt x="3009" y="702"/>
                  </a:lnTo>
                  <a:lnTo>
                    <a:pt x="3450" y="1023"/>
                  </a:lnTo>
                  <a:lnTo>
                    <a:pt x="3450" y="1023"/>
                  </a:lnTo>
                  <a:lnTo>
                    <a:pt x="3991" y="1484"/>
                  </a:lnTo>
                  <a:lnTo>
                    <a:pt x="4513" y="1946"/>
                  </a:lnTo>
                  <a:lnTo>
                    <a:pt x="4994" y="2427"/>
                  </a:lnTo>
                  <a:lnTo>
                    <a:pt x="5395" y="2868"/>
                  </a:lnTo>
                  <a:lnTo>
                    <a:pt x="5756" y="3269"/>
                  </a:lnTo>
                  <a:lnTo>
                    <a:pt x="6017" y="3590"/>
                  </a:lnTo>
                  <a:lnTo>
                    <a:pt x="6238" y="3871"/>
                  </a:lnTo>
                  <a:lnTo>
                    <a:pt x="6258" y="48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57" name="Google Shape;5257;p21"/>
            <p:cNvSpPr/>
            <p:nvPr/>
          </p:nvSpPr>
          <p:spPr>
            <a:xfrm>
              <a:off x="11350100" y="4072300"/>
              <a:ext cx="46150" cy="42650"/>
            </a:xfrm>
            <a:custGeom>
              <a:avLst/>
              <a:gdLst/>
              <a:ahLst/>
              <a:cxnLst/>
              <a:rect l="l" t="t" r="r" b="b"/>
              <a:pathLst>
                <a:path w="1846" h="1706" extrusionOk="0">
                  <a:moveTo>
                    <a:pt x="642" y="0"/>
                  </a:moveTo>
                  <a:lnTo>
                    <a:pt x="542" y="20"/>
                  </a:lnTo>
                  <a:lnTo>
                    <a:pt x="421" y="61"/>
                  </a:lnTo>
                  <a:lnTo>
                    <a:pt x="321" y="101"/>
                  </a:lnTo>
                  <a:lnTo>
                    <a:pt x="221" y="181"/>
                  </a:lnTo>
                  <a:lnTo>
                    <a:pt x="140" y="261"/>
                  </a:lnTo>
                  <a:lnTo>
                    <a:pt x="80" y="361"/>
                  </a:lnTo>
                  <a:lnTo>
                    <a:pt x="20" y="482"/>
                  </a:lnTo>
                  <a:lnTo>
                    <a:pt x="0" y="622"/>
                  </a:lnTo>
                  <a:lnTo>
                    <a:pt x="0" y="762"/>
                  </a:lnTo>
                  <a:lnTo>
                    <a:pt x="20" y="883"/>
                  </a:lnTo>
                  <a:lnTo>
                    <a:pt x="60" y="1023"/>
                  </a:lnTo>
                  <a:lnTo>
                    <a:pt x="140" y="1164"/>
                  </a:lnTo>
                  <a:lnTo>
                    <a:pt x="221" y="1264"/>
                  </a:lnTo>
                  <a:lnTo>
                    <a:pt x="321" y="1384"/>
                  </a:lnTo>
                  <a:lnTo>
                    <a:pt x="421" y="1464"/>
                  </a:lnTo>
                  <a:lnTo>
                    <a:pt x="602" y="1565"/>
                  </a:lnTo>
                  <a:lnTo>
                    <a:pt x="782" y="1645"/>
                  </a:lnTo>
                  <a:lnTo>
                    <a:pt x="963" y="1685"/>
                  </a:lnTo>
                  <a:lnTo>
                    <a:pt x="1163" y="1705"/>
                  </a:lnTo>
                  <a:lnTo>
                    <a:pt x="1324" y="1685"/>
                  </a:lnTo>
                  <a:lnTo>
                    <a:pt x="1484" y="1665"/>
                  </a:lnTo>
                  <a:lnTo>
                    <a:pt x="1645" y="1625"/>
                  </a:lnTo>
                  <a:lnTo>
                    <a:pt x="1785" y="1585"/>
                  </a:lnTo>
                  <a:lnTo>
                    <a:pt x="1825" y="1565"/>
                  </a:lnTo>
                  <a:lnTo>
                    <a:pt x="1845" y="1545"/>
                  </a:lnTo>
                  <a:lnTo>
                    <a:pt x="1845" y="1484"/>
                  </a:lnTo>
                  <a:lnTo>
                    <a:pt x="1825" y="1444"/>
                  </a:lnTo>
                  <a:lnTo>
                    <a:pt x="1765" y="1444"/>
                  </a:lnTo>
                  <a:lnTo>
                    <a:pt x="1544" y="1484"/>
                  </a:lnTo>
                  <a:lnTo>
                    <a:pt x="1304" y="1504"/>
                  </a:lnTo>
                  <a:lnTo>
                    <a:pt x="1123" y="1484"/>
                  </a:lnTo>
                  <a:lnTo>
                    <a:pt x="943" y="1444"/>
                  </a:lnTo>
                  <a:lnTo>
                    <a:pt x="762" y="1364"/>
                  </a:lnTo>
                  <a:lnTo>
                    <a:pt x="602" y="1244"/>
                  </a:lnTo>
                  <a:lnTo>
                    <a:pt x="521" y="1164"/>
                  </a:lnTo>
                  <a:lnTo>
                    <a:pt x="441" y="1063"/>
                  </a:lnTo>
                  <a:lnTo>
                    <a:pt x="381" y="963"/>
                  </a:lnTo>
                  <a:lnTo>
                    <a:pt x="341" y="863"/>
                  </a:lnTo>
                  <a:lnTo>
                    <a:pt x="321" y="742"/>
                  </a:lnTo>
                  <a:lnTo>
                    <a:pt x="321" y="642"/>
                  </a:lnTo>
                  <a:lnTo>
                    <a:pt x="381" y="542"/>
                  </a:lnTo>
                  <a:lnTo>
                    <a:pt x="461" y="442"/>
                  </a:lnTo>
                  <a:lnTo>
                    <a:pt x="562" y="381"/>
                  </a:lnTo>
                  <a:lnTo>
                    <a:pt x="682" y="341"/>
                  </a:lnTo>
                  <a:lnTo>
                    <a:pt x="802" y="321"/>
                  </a:lnTo>
                  <a:lnTo>
                    <a:pt x="923" y="301"/>
                  </a:lnTo>
                  <a:lnTo>
                    <a:pt x="1103" y="321"/>
                  </a:lnTo>
                  <a:lnTo>
                    <a:pt x="1284" y="361"/>
                  </a:lnTo>
                  <a:lnTo>
                    <a:pt x="1464" y="401"/>
                  </a:lnTo>
                  <a:lnTo>
                    <a:pt x="1645" y="462"/>
                  </a:lnTo>
                  <a:lnTo>
                    <a:pt x="1645" y="221"/>
                  </a:lnTo>
                  <a:lnTo>
                    <a:pt x="1645" y="201"/>
                  </a:lnTo>
                  <a:lnTo>
                    <a:pt x="1424" y="121"/>
                  </a:lnTo>
                  <a:lnTo>
                    <a:pt x="1203" y="61"/>
                  </a:lnTo>
                  <a:lnTo>
                    <a:pt x="983" y="2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58" name="Google Shape;5258;p21"/>
            <p:cNvSpPr/>
            <p:nvPr/>
          </p:nvSpPr>
          <p:spPr>
            <a:xfrm>
              <a:off x="11254325" y="4016150"/>
              <a:ext cx="129875" cy="138400"/>
            </a:xfrm>
            <a:custGeom>
              <a:avLst/>
              <a:gdLst/>
              <a:ahLst/>
              <a:cxnLst/>
              <a:rect l="l" t="t" r="r" b="b"/>
              <a:pathLst>
                <a:path w="5195" h="5536" extrusionOk="0">
                  <a:moveTo>
                    <a:pt x="1" y="0"/>
                  </a:moveTo>
                  <a:lnTo>
                    <a:pt x="1" y="40"/>
                  </a:lnTo>
                  <a:lnTo>
                    <a:pt x="21" y="301"/>
                  </a:lnTo>
                  <a:lnTo>
                    <a:pt x="61" y="582"/>
                  </a:lnTo>
                  <a:lnTo>
                    <a:pt x="141" y="863"/>
                  </a:lnTo>
                  <a:lnTo>
                    <a:pt x="241" y="1163"/>
                  </a:lnTo>
                  <a:lnTo>
                    <a:pt x="362" y="1444"/>
                  </a:lnTo>
                  <a:lnTo>
                    <a:pt x="482" y="1745"/>
                  </a:lnTo>
                  <a:lnTo>
                    <a:pt x="763" y="2307"/>
                  </a:lnTo>
                  <a:lnTo>
                    <a:pt x="1043" y="2808"/>
                  </a:lnTo>
                  <a:lnTo>
                    <a:pt x="1304" y="3229"/>
                  </a:lnTo>
                  <a:lnTo>
                    <a:pt x="1465" y="3550"/>
                  </a:lnTo>
                  <a:lnTo>
                    <a:pt x="1525" y="3650"/>
                  </a:lnTo>
                  <a:lnTo>
                    <a:pt x="1545" y="3730"/>
                  </a:lnTo>
                  <a:lnTo>
                    <a:pt x="1505" y="3891"/>
                  </a:lnTo>
                  <a:lnTo>
                    <a:pt x="1425" y="4132"/>
                  </a:lnTo>
                  <a:lnTo>
                    <a:pt x="1344" y="4392"/>
                  </a:lnTo>
                  <a:lnTo>
                    <a:pt x="1304" y="4533"/>
                  </a:lnTo>
                  <a:lnTo>
                    <a:pt x="1304" y="4673"/>
                  </a:lnTo>
                  <a:lnTo>
                    <a:pt x="1304" y="4773"/>
                  </a:lnTo>
                  <a:lnTo>
                    <a:pt x="1324" y="4874"/>
                  </a:lnTo>
                  <a:lnTo>
                    <a:pt x="1364" y="4974"/>
                  </a:lnTo>
                  <a:lnTo>
                    <a:pt x="1425" y="5074"/>
                  </a:lnTo>
                  <a:lnTo>
                    <a:pt x="1485" y="5174"/>
                  </a:lnTo>
                  <a:lnTo>
                    <a:pt x="1585" y="5255"/>
                  </a:lnTo>
                  <a:lnTo>
                    <a:pt x="1685" y="5355"/>
                  </a:lnTo>
                  <a:lnTo>
                    <a:pt x="1826" y="5415"/>
                  </a:lnTo>
                  <a:lnTo>
                    <a:pt x="1946" y="5475"/>
                  </a:lnTo>
                  <a:lnTo>
                    <a:pt x="2086" y="5495"/>
                  </a:lnTo>
                  <a:lnTo>
                    <a:pt x="2227" y="5515"/>
                  </a:lnTo>
                  <a:lnTo>
                    <a:pt x="2387" y="5535"/>
                  </a:lnTo>
                  <a:lnTo>
                    <a:pt x="2708" y="5515"/>
                  </a:lnTo>
                  <a:lnTo>
                    <a:pt x="3029" y="5455"/>
                  </a:lnTo>
                  <a:lnTo>
                    <a:pt x="3390" y="5375"/>
                  </a:lnTo>
                  <a:lnTo>
                    <a:pt x="3771" y="5255"/>
                  </a:lnTo>
                  <a:lnTo>
                    <a:pt x="4132" y="5114"/>
                  </a:lnTo>
                  <a:lnTo>
                    <a:pt x="4493" y="4974"/>
                  </a:lnTo>
                  <a:lnTo>
                    <a:pt x="4854" y="4793"/>
                  </a:lnTo>
                  <a:lnTo>
                    <a:pt x="5195" y="4613"/>
                  </a:lnTo>
                  <a:lnTo>
                    <a:pt x="4814" y="4753"/>
                  </a:lnTo>
                  <a:lnTo>
                    <a:pt x="4373" y="4914"/>
                  </a:lnTo>
                  <a:lnTo>
                    <a:pt x="4132" y="4974"/>
                  </a:lnTo>
                  <a:lnTo>
                    <a:pt x="3891" y="5034"/>
                  </a:lnTo>
                  <a:lnTo>
                    <a:pt x="3671" y="5054"/>
                  </a:lnTo>
                  <a:lnTo>
                    <a:pt x="3450" y="5074"/>
                  </a:lnTo>
                  <a:lnTo>
                    <a:pt x="3249" y="5054"/>
                  </a:lnTo>
                  <a:lnTo>
                    <a:pt x="3089" y="5014"/>
                  </a:lnTo>
                  <a:lnTo>
                    <a:pt x="2929" y="4954"/>
                  </a:lnTo>
                  <a:lnTo>
                    <a:pt x="2808" y="4853"/>
                  </a:lnTo>
                  <a:lnTo>
                    <a:pt x="2748" y="4793"/>
                  </a:lnTo>
                  <a:lnTo>
                    <a:pt x="2708" y="4713"/>
                  </a:lnTo>
                  <a:lnTo>
                    <a:pt x="2628" y="4533"/>
                  </a:lnTo>
                  <a:lnTo>
                    <a:pt x="2588" y="4292"/>
                  </a:lnTo>
                  <a:lnTo>
                    <a:pt x="2608" y="4031"/>
                  </a:lnTo>
                  <a:lnTo>
                    <a:pt x="2628" y="3851"/>
                  </a:lnTo>
                  <a:lnTo>
                    <a:pt x="2668" y="3690"/>
                  </a:lnTo>
                  <a:lnTo>
                    <a:pt x="2788" y="3369"/>
                  </a:lnTo>
                  <a:lnTo>
                    <a:pt x="2828" y="3229"/>
                  </a:lnTo>
                  <a:lnTo>
                    <a:pt x="2868" y="3069"/>
                  </a:lnTo>
                  <a:lnTo>
                    <a:pt x="2868" y="2888"/>
                  </a:lnTo>
                  <a:lnTo>
                    <a:pt x="2848" y="2688"/>
                  </a:lnTo>
                  <a:lnTo>
                    <a:pt x="2788" y="2507"/>
                  </a:lnTo>
                  <a:lnTo>
                    <a:pt x="2648" y="2246"/>
                  </a:lnTo>
                  <a:lnTo>
                    <a:pt x="2287" y="1645"/>
                  </a:lnTo>
                  <a:lnTo>
                    <a:pt x="2106" y="1324"/>
                  </a:lnTo>
                  <a:lnTo>
                    <a:pt x="1946" y="1003"/>
                  </a:lnTo>
                  <a:lnTo>
                    <a:pt x="1806" y="722"/>
                  </a:lnTo>
                  <a:lnTo>
                    <a:pt x="1765" y="582"/>
                  </a:lnTo>
                  <a:lnTo>
                    <a:pt x="1745" y="462"/>
                  </a:lnTo>
                  <a:lnTo>
                    <a:pt x="863" y="2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59" name="Google Shape;5259;p21"/>
            <p:cNvSpPr/>
            <p:nvPr/>
          </p:nvSpPr>
          <p:spPr>
            <a:xfrm>
              <a:off x="11254325" y="4016150"/>
              <a:ext cx="129875" cy="138400"/>
            </a:xfrm>
            <a:custGeom>
              <a:avLst/>
              <a:gdLst/>
              <a:ahLst/>
              <a:cxnLst/>
              <a:rect l="l" t="t" r="r" b="b"/>
              <a:pathLst>
                <a:path w="5195" h="553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21" y="301"/>
                  </a:lnTo>
                  <a:lnTo>
                    <a:pt x="61" y="582"/>
                  </a:lnTo>
                  <a:lnTo>
                    <a:pt x="141" y="863"/>
                  </a:lnTo>
                  <a:lnTo>
                    <a:pt x="241" y="1163"/>
                  </a:lnTo>
                  <a:lnTo>
                    <a:pt x="362" y="1444"/>
                  </a:lnTo>
                  <a:lnTo>
                    <a:pt x="482" y="1745"/>
                  </a:lnTo>
                  <a:lnTo>
                    <a:pt x="763" y="2307"/>
                  </a:lnTo>
                  <a:lnTo>
                    <a:pt x="1043" y="2808"/>
                  </a:lnTo>
                  <a:lnTo>
                    <a:pt x="1304" y="3229"/>
                  </a:lnTo>
                  <a:lnTo>
                    <a:pt x="1465" y="3550"/>
                  </a:lnTo>
                  <a:lnTo>
                    <a:pt x="1525" y="365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05" y="3891"/>
                  </a:lnTo>
                  <a:lnTo>
                    <a:pt x="1425" y="4132"/>
                  </a:lnTo>
                  <a:lnTo>
                    <a:pt x="1344" y="4392"/>
                  </a:lnTo>
                  <a:lnTo>
                    <a:pt x="1304" y="4533"/>
                  </a:lnTo>
                  <a:lnTo>
                    <a:pt x="1304" y="4673"/>
                  </a:lnTo>
                  <a:lnTo>
                    <a:pt x="1304" y="4673"/>
                  </a:lnTo>
                  <a:lnTo>
                    <a:pt x="1304" y="4773"/>
                  </a:lnTo>
                  <a:lnTo>
                    <a:pt x="1324" y="4874"/>
                  </a:lnTo>
                  <a:lnTo>
                    <a:pt x="1364" y="4974"/>
                  </a:lnTo>
                  <a:lnTo>
                    <a:pt x="1425" y="5074"/>
                  </a:lnTo>
                  <a:lnTo>
                    <a:pt x="1485" y="5174"/>
                  </a:lnTo>
                  <a:lnTo>
                    <a:pt x="1585" y="5255"/>
                  </a:lnTo>
                  <a:lnTo>
                    <a:pt x="1685" y="5355"/>
                  </a:lnTo>
                  <a:lnTo>
                    <a:pt x="1826" y="5415"/>
                  </a:lnTo>
                  <a:lnTo>
                    <a:pt x="1826" y="5415"/>
                  </a:lnTo>
                  <a:lnTo>
                    <a:pt x="1946" y="5475"/>
                  </a:lnTo>
                  <a:lnTo>
                    <a:pt x="2086" y="5495"/>
                  </a:lnTo>
                  <a:lnTo>
                    <a:pt x="2227" y="5515"/>
                  </a:lnTo>
                  <a:lnTo>
                    <a:pt x="2387" y="5535"/>
                  </a:lnTo>
                  <a:lnTo>
                    <a:pt x="2387" y="5535"/>
                  </a:lnTo>
                  <a:lnTo>
                    <a:pt x="2708" y="5515"/>
                  </a:lnTo>
                  <a:lnTo>
                    <a:pt x="3029" y="5455"/>
                  </a:lnTo>
                  <a:lnTo>
                    <a:pt x="3390" y="5375"/>
                  </a:lnTo>
                  <a:lnTo>
                    <a:pt x="3771" y="5255"/>
                  </a:lnTo>
                  <a:lnTo>
                    <a:pt x="4132" y="5114"/>
                  </a:lnTo>
                  <a:lnTo>
                    <a:pt x="4493" y="4974"/>
                  </a:lnTo>
                  <a:lnTo>
                    <a:pt x="4854" y="4793"/>
                  </a:lnTo>
                  <a:lnTo>
                    <a:pt x="5195" y="4613"/>
                  </a:lnTo>
                  <a:lnTo>
                    <a:pt x="5195" y="4613"/>
                  </a:lnTo>
                  <a:lnTo>
                    <a:pt x="4814" y="4753"/>
                  </a:lnTo>
                  <a:lnTo>
                    <a:pt x="4373" y="4914"/>
                  </a:lnTo>
                  <a:lnTo>
                    <a:pt x="4132" y="4974"/>
                  </a:lnTo>
                  <a:lnTo>
                    <a:pt x="3891" y="5034"/>
                  </a:lnTo>
                  <a:lnTo>
                    <a:pt x="3671" y="5054"/>
                  </a:lnTo>
                  <a:lnTo>
                    <a:pt x="3450" y="5074"/>
                  </a:lnTo>
                  <a:lnTo>
                    <a:pt x="3450" y="5074"/>
                  </a:lnTo>
                  <a:lnTo>
                    <a:pt x="3249" y="5054"/>
                  </a:lnTo>
                  <a:lnTo>
                    <a:pt x="3089" y="5014"/>
                  </a:lnTo>
                  <a:lnTo>
                    <a:pt x="2929" y="4954"/>
                  </a:lnTo>
                  <a:lnTo>
                    <a:pt x="2808" y="4853"/>
                  </a:lnTo>
                  <a:lnTo>
                    <a:pt x="2748" y="4793"/>
                  </a:lnTo>
                  <a:lnTo>
                    <a:pt x="2708" y="4713"/>
                  </a:lnTo>
                  <a:lnTo>
                    <a:pt x="2628" y="4533"/>
                  </a:lnTo>
                  <a:lnTo>
                    <a:pt x="2588" y="4292"/>
                  </a:lnTo>
                  <a:lnTo>
                    <a:pt x="2608" y="4031"/>
                  </a:lnTo>
                  <a:lnTo>
                    <a:pt x="2608" y="4031"/>
                  </a:lnTo>
                  <a:lnTo>
                    <a:pt x="2628" y="3851"/>
                  </a:lnTo>
                  <a:lnTo>
                    <a:pt x="2668" y="3690"/>
                  </a:lnTo>
                  <a:lnTo>
                    <a:pt x="2788" y="3369"/>
                  </a:lnTo>
                  <a:lnTo>
                    <a:pt x="2828" y="3229"/>
                  </a:lnTo>
                  <a:lnTo>
                    <a:pt x="2868" y="3069"/>
                  </a:lnTo>
                  <a:lnTo>
                    <a:pt x="2868" y="2888"/>
                  </a:lnTo>
                  <a:lnTo>
                    <a:pt x="2848" y="2688"/>
                  </a:lnTo>
                  <a:lnTo>
                    <a:pt x="2848" y="2688"/>
                  </a:lnTo>
                  <a:lnTo>
                    <a:pt x="2788" y="2507"/>
                  </a:lnTo>
                  <a:lnTo>
                    <a:pt x="2648" y="2246"/>
                  </a:lnTo>
                  <a:lnTo>
                    <a:pt x="2287" y="1645"/>
                  </a:lnTo>
                  <a:lnTo>
                    <a:pt x="2106" y="1324"/>
                  </a:lnTo>
                  <a:lnTo>
                    <a:pt x="1946" y="1003"/>
                  </a:lnTo>
                  <a:lnTo>
                    <a:pt x="1806" y="722"/>
                  </a:lnTo>
                  <a:lnTo>
                    <a:pt x="1765" y="582"/>
                  </a:lnTo>
                  <a:lnTo>
                    <a:pt x="1745" y="462"/>
                  </a:lnTo>
                  <a:lnTo>
                    <a:pt x="1745" y="462"/>
                  </a:lnTo>
                  <a:lnTo>
                    <a:pt x="863" y="24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60" name="Google Shape;5260;p21"/>
            <p:cNvSpPr/>
            <p:nvPr/>
          </p:nvSpPr>
          <p:spPr>
            <a:xfrm>
              <a:off x="11444350" y="3986075"/>
              <a:ext cx="154950" cy="166475"/>
            </a:xfrm>
            <a:custGeom>
              <a:avLst/>
              <a:gdLst/>
              <a:ahLst/>
              <a:cxnLst/>
              <a:rect l="l" t="t" r="r" b="b"/>
              <a:pathLst>
                <a:path w="6198" h="6659" extrusionOk="0">
                  <a:moveTo>
                    <a:pt x="4853" y="0"/>
                  </a:moveTo>
                  <a:lnTo>
                    <a:pt x="4633" y="40"/>
                  </a:lnTo>
                  <a:lnTo>
                    <a:pt x="4412" y="80"/>
                  </a:lnTo>
                  <a:lnTo>
                    <a:pt x="4192" y="160"/>
                  </a:lnTo>
                  <a:lnTo>
                    <a:pt x="3971" y="261"/>
                  </a:lnTo>
                  <a:lnTo>
                    <a:pt x="3730" y="381"/>
                  </a:lnTo>
                  <a:lnTo>
                    <a:pt x="3510" y="501"/>
                  </a:lnTo>
                  <a:lnTo>
                    <a:pt x="3289" y="662"/>
                  </a:lnTo>
                  <a:lnTo>
                    <a:pt x="2828" y="983"/>
                  </a:lnTo>
                  <a:lnTo>
                    <a:pt x="2387" y="1344"/>
                  </a:lnTo>
                  <a:lnTo>
                    <a:pt x="1966" y="1745"/>
                  </a:lnTo>
                  <a:lnTo>
                    <a:pt x="1565" y="2126"/>
                  </a:lnTo>
                  <a:lnTo>
                    <a:pt x="1184" y="2527"/>
                  </a:lnTo>
                  <a:lnTo>
                    <a:pt x="562" y="3229"/>
                  </a:lnTo>
                  <a:lnTo>
                    <a:pt x="141" y="3750"/>
                  </a:lnTo>
                  <a:lnTo>
                    <a:pt x="0" y="3931"/>
                  </a:lnTo>
                  <a:lnTo>
                    <a:pt x="0" y="4933"/>
                  </a:lnTo>
                  <a:lnTo>
                    <a:pt x="181" y="5114"/>
                  </a:lnTo>
                  <a:lnTo>
                    <a:pt x="381" y="5314"/>
                  </a:lnTo>
                  <a:lnTo>
                    <a:pt x="622" y="5495"/>
                  </a:lnTo>
                  <a:lnTo>
                    <a:pt x="903" y="5696"/>
                  </a:lnTo>
                  <a:lnTo>
                    <a:pt x="1224" y="5856"/>
                  </a:lnTo>
                  <a:lnTo>
                    <a:pt x="1544" y="6036"/>
                  </a:lnTo>
                  <a:lnTo>
                    <a:pt x="1885" y="6177"/>
                  </a:lnTo>
                  <a:lnTo>
                    <a:pt x="2246" y="6317"/>
                  </a:lnTo>
                  <a:lnTo>
                    <a:pt x="2567" y="6438"/>
                  </a:lnTo>
                  <a:lnTo>
                    <a:pt x="2888" y="6518"/>
                  </a:lnTo>
                  <a:lnTo>
                    <a:pt x="3209" y="6578"/>
                  </a:lnTo>
                  <a:lnTo>
                    <a:pt x="3510" y="6638"/>
                  </a:lnTo>
                  <a:lnTo>
                    <a:pt x="3791" y="6658"/>
                  </a:lnTo>
                  <a:lnTo>
                    <a:pt x="4031" y="6658"/>
                  </a:lnTo>
                  <a:lnTo>
                    <a:pt x="4272" y="6618"/>
                  </a:lnTo>
                  <a:lnTo>
                    <a:pt x="4452" y="6538"/>
                  </a:lnTo>
                  <a:lnTo>
                    <a:pt x="4613" y="6458"/>
                  </a:lnTo>
                  <a:lnTo>
                    <a:pt x="4733" y="6357"/>
                  </a:lnTo>
                  <a:lnTo>
                    <a:pt x="4833" y="6237"/>
                  </a:lnTo>
                  <a:lnTo>
                    <a:pt x="4894" y="6117"/>
                  </a:lnTo>
                  <a:lnTo>
                    <a:pt x="4954" y="5996"/>
                  </a:lnTo>
                  <a:lnTo>
                    <a:pt x="4974" y="5876"/>
                  </a:lnTo>
                  <a:lnTo>
                    <a:pt x="4974" y="5756"/>
                  </a:lnTo>
                  <a:lnTo>
                    <a:pt x="4954" y="5635"/>
                  </a:lnTo>
                  <a:lnTo>
                    <a:pt x="4894" y="5395"/>
                  </a:lnTo>
                  <a:lnTo>
                    <a:pt x="4833" y="5174"/>
                  </a:lnTo>
                  <a:lnTo>
                    <a:pt x="4753" y="4994"/>
                  </a:lnTo>
                  <a:lnTo>
                    <a:pt x="4713" y="4853"/>
                  </a:lnTo>
                  <a:lnTo>
                    <a:pt x="4733" y="4793"/>
                  </a:lnTo>
                  <a:lnTo>
                    <a:pt x="4773" y="4713"/>
                  </a:lnTo>
                  <a:lnTo>
                    <a:pt x="4914" y="4432"/>
                  </a:lnTo>
                  <a:lnTo>
                    <a:pt x="5355" y="3630"/>
                  </a:lnTo>
                  <a:lnTo>
                    <a:pt x="5595" y="3129"/>
                  </a:lnTo>
                  <a:lnTo>
                    <a:pt x="5836" y="2587"/>
                  </a:lnTo>
                  <a:lnTo>
                    <a:pt x="5956" y="2326"/>
                  </a:lnTo>
                  <a:lnTo>
                    <a:pt x="6037" y="2066"/>
                  </a:lnTo>
                  <a:lnTo>
                    <a:pt x="6117" y="1785"/>
                  </a:lnTo>
                  <a:lnTo>
                    <a:pt x="6157" y="1524"/>
                  </a:lnTo>
                  <a:lnTo>
                    <a:pt x="6197" y="1284"/>
                  </a:lnTo>
                  <a:lnTo>
                    <a:pt x="6197" y="1063"/>
                  </a:lnTo>
                  <a:lnTo>
                    <a:pt x="6157" y="842"/>
                  </a:lnTo>
                  <a:lnTo>
                    <a:pt x="6097" y="642"/>
                  </a:lnTo>
                  <a:lnTo>
                    <a:pt x="5997" y="461"/>
                  </a:lnTo>
                  <a:lnTo>
                    <a:pt x="5856" y="301"/>
                  </a:lnTo>
                  <a:lnTo>
                    <a:pt x="5776" y="241"/>
                  </a:lnTo>
                  <a:lnTo>
                    <a:pt x="5676" y="160"/>
                  </a:lnTo>
                  <a:lnTo>
                    <a:pt x="5455" y="60"/>
                  </a:lnTo>
                  <a:lnTo>
                    <a:pt x="5255" y="20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61" name="Google Shape;5261;p21"/>
            <p:cNvSpPr/>
            <p:nvPr/>
          </p:nvSpPr>
          <p:spPr>
            <a:xfrm>
              <a:off x="11444350" y="3986075"/>
              <a:ext cx="154950" cy="166475"/>
            </a:xfrm>
            <a:custGeom>
              <a:avLst/>
              <a:gdLst/>
              <a:ahLst/>
              <a:cxnLst/>
              <a:rect l="l" t="t" r="r" b="b"/>
              <a:pathLst>
                <a:path w="6198" h="6659" fill="none" extrusionOk="0">
                  <a:moveTo>
                    <a:pt x="6157" y="1524"/>
                  </a:moveTo>
                  <a:lnTo>
                    <a:pt x="6157" y="1524"/>
                  </a:lnTo>
                  <a:lnTo>
                    <a:pt x="6117" y="1785"/>
                  </a:lnTo>
                  <a:lnTo>
                    <a:pt x="6037" y="2066"/>
                  </a:lnTo>
                  <a:lnTo>
                    <a:pt x="5956" y="2326"/>
                  </a:lnTo>
                  <a:lnTo>
                    <a:pt x="5836" y="2587"/>
                  </a:lnTo>
                  <a:lnTo>
                    <a:pt x="5595" y="3129"/>
                  </a:lnTo>
                  <a:lnTo>
                    <a:pt x="5355" y="3630"/>
                  </a:lnTo>
                  <a:lnTo>
                    <a:pt x="4914" y="4432"/>
                  </a:lnTo>
                  <a:lnTo>
                    <a:pt x="4773" y="4713"/>
                  </a:lnTo>
                  <a:lnTo>
                    <a:pt x="4733" y="4793"/>
                  </a:lnTo>
                  <a:lnTo>
                    <a:pt x="4713" y="4853"/>
                  </a:lnTo>
                  <a:lnTo>
                    <a:pt x="4713" y="4853"/>
                  </a:lnTo>
                  <a:lnTo>
                    <a:pt x="4753" y="4994"/>
                  </a:lnTo>
                  <a:lnTo>
                    <a:pt x="4833" y="5174"/>
                  </a:lnTo>
                  <a:lnTo>
                    <a:pt x="4894" y="5395"/>
                  </a:lnTo>
                  <a:lnTo>
                    <a:pt x="4954" y="5635"/>
                  </a:lnTo>
                  <a:lnTo>
                    <a:pt x="4974" y="5756"/>
                  </a:lnTo>
                  <a:lnTo>
                    <a:pt x="4974" y="5876"/>
                  </a:lnTo>
                  <a:lnTo>
                    <a:pt x="4954" y="5996"/>
                  </a:lnTo>
                  <a:lnTo>
                    <a:pt x="4894" y="6117"/>
                  </a:lnTo>
                  <a:lnTo>
                    <a:pt x="4833" y="6237"/>
                  </a:lnTo>
                  <a:lnTo>
                    <a:pt x="4733" y="6357"/>
                  </a:lnTo>
                  <a:lnTo>
                    <a:pt x="4613" y="6458"/>
                  </a:lnTo>
                  <a:lnTo>
                    <a:pt x="4452" y="6538"/>
                  </a:lnTo>
                  <a:lnTo>
                    <a:pt x="4452" y="6538"/>
                  </a:lnTo>
                  <a:lnTo>
                    <a:pt x="4272" y="6618"/>
                  </a:lnTo>
                  <a:lnTo>
                    <a:pt x="4031" y="6658"/>
                  </a:lnTo>
                  <a:lnTo>
                    <a:pt x="3791" y="6658"/>
                  </a:lnTo>
                  <a:lnTo>
                    <a:pt x="3510" y="6638"/>
                  </a:lnTo>
                  <a:lnTo>
                    <a:pt x="3209" y="6578"/>
                  </a:lnTo>
                  <a:lnTo>
                    <a:pt x="2888" y="6518"/>
                  </a:lnTo>
                  <a:lnTo>
                    <a:pt x="2567" y="6438"/>
                  </a:lnTo>
                  <a:lnTo>
                    <a:pt x="2246" y="6317"/>
                  </a:lnTo>
                  <a:lnTo>
                    <a:pt x="2246" y="6317"/>
                  </a:lnTo>
                  <a:lnTo>
                    <a:pt x="1885" y="6177"/>
                  </a:lnTo>
                  <a:lnTo>
                    <a:pt x="1544" y="6036"/>
                  </a:lnTo>
                  <a:lnTo>
                    <a:pt x="1224" y="5856"/>
                  </a:lnTo>
                  <a:lnTo>
                    <a:pt x="903" y="5696"/>
                  </a:lnTo>
                  <a:lnTo>
                    <a:pt x="622" y="5495"/>
                  </a:lnTo>
                  <a:lnTo>
                    <a:pt x="381" y="5314"/>
                  </a:lnTo>
                  <a:lnTo>
                    <a:pt x="181" y="5114"/>
                  </a:lnTo>
                  <a:lnTo>
                    <a:pt x="0" y="4933"/>
                  </a:lnTo>
                  <a:lnTo>
                    <a:pt x="0" y="3931"/>
                  </a:lnTo>
                  <a:lnTo>
                    <a:pt x="0" y="3931"/>
                  </a:lnTo>
                  <a:lnTo>
                    <a:pt x="141" y="3750"/>
                  </a:lnTo>
                  <a:lnTo>
                    <a:pt x="562" y="3229"/>
                  </a:lnTo>
                  <a:lnTo>
                    <a:pt x="1184" y="2527"/>
                  </a:lnTo>
                  <a:lnTo>
                    <a:pt x="1565" y="2126"/>
                  </a:lnTo>
                  <a:lnTo>
                    <a:pt x="1966" y="1745"/>
                  </a:lnTo>
                  <a:lnTo>
                    <a:pt x="2387" y="1344"/>
                  </a:lnTo>
                  <a:lnTo>
                    <a:pt x="2828" y="983"/>
                  </a:lnTo>
                  <a:lnTo>
                    <a:pt x="3289" y="662"/>
                  </a:lnTo>
                  <a:lnTo>
                    <a:pt x="3510" y="501"/>
                  </a:lnTo>
                  <a:lnTo>
                    <a:pt x="3730" y="381"/>
                  </a:lnTo>
                  <a:lnTo>
                    <a:pt x="3971" y="261"/>
                  </a:lnTo>
                  <a:lnTo>
                    <a:pt x="4192" y="160"/>
                  </a:lnTo>
                  <a:lnTo>
                    <a:pt x="4412" y="80"/>
                  </a:lnTo>
                  <a:lnTo>
                    <a:pt x="4633" y="40"/>
                  </a:lnTo>
                  <a:lnTo>
                    <a:pt x="4853" y="0"/>
                  </a:lnTo>
                  <a:lnTo>
                    <a:pt x="5054" y="0"/>
                  </a:lnTo>
                  <a:lnTo>
                    <a:pt x="5255" y="20"/>
                  </a:lnTo>
                  <a:lnTo>
                    <a:pt x="5455" y="60"/>
                  </a:lnTo>
                  <a:lnTo>
                    <a:pt x="5455" y="60"/>
                  </a:lnTo>
                  <a:lnTo>
                    <a:pt x="5676" y="160"/>
                  </a:lnTo>
                  <a:lnTo>
                    <a:pt x="5776" y="241"/>
                  </a:lnTo>
                  <a:lnTo>
                    <a:pt x="5856" y="301"/>
                  </a:lnTo>
                  <a:lnTo>
                    <a:pt x="5997" y="461"/>
                  </a:lnTo>
                  <a:lnTo>
                    <a:pt x="6097" y="642"/>
                  </a:lnTo>
                  <a:lnTo>
                    <a:pt x="6157" y="842"/>
                  </a:lnTo>
                  <a:lnTo>
                    <a:pt x="6197" y="1063"/>
                  </a:lnTo>
                  <a:lnTo>
                    <a:pt x="6197" y="1284"/>
                  </a:lnTo>
                  <a:lnTo>
                    <a:pt x="6157" y="152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62" name="Google Shape;5262;p21"/>
            <p:cNvSpPr/>
            <p:nvPr/>
          </p:nvSpPr>
          <p:spPr>
            <a:xfrm>
              <a:off x="11487975" y="4075800"/>
              <a:ext cx="14050" cy="35125"/>
            </a:xfrm>
            <a:custGeom>
              <a:avLst/>
              <a:gdLst/>
              <a:ahLst/>
              <a:cxnLst/>
              <a:rect l="l" t="t" r="r" b="b"/>
              <a:pathLst>
                <a:path w="562" h="1405" extrusionOk="0">
                  <a:moveTo>
                    <a:pt x="281" y="1"/>
                  </a:moveTo>
                  <a:lnTo>
                    <a:pt x="160" y="362"/>
                  </a:lnTo>
                  <a:lnTo>
                    <a:pt x="201" y="442"/>
                  </a:lnTo>
                  <a:lnTo>
                    <a:pt x="221" y="522"/>
                  </a:lnTo>
                  <a:lnTo>
                    <a:pt x="221" y="622"/>
                  </a:lnTo>
                  <a:lnTo>
                    <a:pt x="221" y="703"/>
                  </a:lnTo>
                  <a:lnTo>
                    <a:pt x="181" y="783"/>
                  </a:lnTo>
                  <a:lnTo>
                    <a:pt x="140" y="883"/>
                  </a:lnTo>
                  <a:lnTo>
                    <a:pt x="20" y="1024"/>
                  </a:lnTo>
                  <a:lnTo>
                    <a:pt x="0" y="1224"/>
                  </a:lnTo>
                  <a:lnTo>
                    <a:pt x="0" y="1405"/>
                  </a:lnTo>
                  <a:lnTo>
                    <a:pt x="140" y="1324"/>
                  </a:lnTo>
                  <a:lnTo>
                    <a:pt x="241" y="1244"/>
                  </a:lnTo>
                  <a:lnTo>
                    <a:pt x="321" y="1124"/>
                  </a:lnTo>
                  <a:lnTo>
                    <a:pt x="421" y="1024"/>
                  </a:lnTo>
                  <a:lnTo>
                    <a:pt x="481" y="883"/>
                  </a:lnTo>
                  <a:lnTo>
                    <a:pt x="521" y="743"/>
                  </a:lnTo>
                  <a:lnTo>
                    <a:pt x="562" y="622"/>
                  </a:lnTo>
                  <a:lnTo>
                    <a:pt x="562" y="482"/>
                  </a:lnTo>
                  <a:lnTo>
                    <a:pt x="521" y="342"/>
                  </a:lnTo>
                  <a:lnTo>
                    <a:pt x="481" y="241"/>
                  </a:lnTo>
                  <a:lnTo>
                    <a:pt x="421" y="141"/>
                  </a:lnTo>
                  <a:lnTo>
                    <a:pt x="361" y="6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63" name="Google Shape;5263;p21"/>
            <p:cNvSpPr/>
            <p:nvPr/>
          </p:nvSpPr>
          <p:spPr>
            <a:xfrm>
              <a:off x="11454375" y="4021650"/>
              <a:ext cx="144425" cy="122375"/>
            </a:xfrm>
            <a:custGeom>
              <a:avLst/>
              <a:gdLst/>
              <a:ahLst/>
              <a:cxnLst/>
              <a:rect l="l" t="t" r="r" b="b"/>
              <a:pathLst>
                <a:path w="5777" h="4895" extrusionOk="0">
                  <a:moveTo>
                    <a:pt x="5776" y="1"/>
                  </a:moveTo>
                  <a:lnTo>
                    <a:pt x="5716" y="21"/>
                  </a:lnTo>
                  <a:lnTo>
                    <a:pt x="5756" y="101"/>
                  </a:lnTo>
                  <a:lnTo>
                    <a:pt x="5776" y="1"/>
                  </a:lnTo>
                  <a:close/>
                  <a:moveTo>
                    <a:pt x="2567" y="723"/>
                  </a:moveTo>
                  <a:lnTo>
                    <a:pt x="1785" y="803"/>
                  </a:lnTo>
                  <a:lnTo>
                    <a:pt x="1003" y="863"/>
                  </a:lnTo>
                  <a:lnTo>
                    <a:pt x="622" y="1284"/>
                  </a:lnTo>
                  <a:lnTo>
                    <a:pt x="281" y="1665"/>
                  </a:lnTo>
                  <a:lnTo>
                    <a:pt x="321" y="1766"/>
                  </a:lnTo>
                  <a:lnTo>
                    <a:pt x="341" y="1906"/>
                  </a:lnTo>
                  <a:lnTo>
                    <a:pt x="361" y="2187"/>
                  </a:lnTo>
                  <a:lnTo>
                    <a:pt x="562" y="2127"/>
                  </a:lnTo>
                  <a:lnTo>
                    <a:pt x="742" y="2067"/>
                  </a:lnTo>
                  <a:lnTo>
                    <a:pt x="943" y="2046"/>
                  </a:lnTo>
                  <a:lnTo>
                    <a:pt x="1123" y="2026"/>
                  </a:lnTo>
                  <a:lnTo>
                    <a:pt x="1264" y="2046"/>
                  </a:lnTo>
                  <a:lnTo>
                    <a:pt x="1404" y="2067"/>
                  </a:lnTo>
                  <a:lnTo>
                    <a:pt x="1525" y="2107"/>
                  </a:lnTo>
                  <a:lnTo>
                    <a:pt x="1625" y="2167"/>
                  </a:lnTo>
                  <a:lnTo>
                    <a:pt x="1745" y="1906"/>
                  </a:lnTo>
                  <a:lnTo>
                    <a:pt x="1886" y="1665"/>
                  </a:lnTo>
                  <a:lnTo>
                    <a:pt x="2026" y="1425"/>
                  </a:lnTo>
                  <a:lnTo>
                    <a:pt x="2186" y="1184"/>
                  </a:lnTo>
                  <a:lnTo>
                    <a:pt x="2367" y="943"/>
                  </a:lnTo>
                  <a:lnTo>
                    <a:pt x="2567" y="723"/>
                  </a:lnTo>
                  <a:close/>
                  <a:moveTo>
                    <a:pt x="963" y="2327"/>
                  </a:moveTo>
                  <a:lnTo>
                    <a:pt x="823" y="2347"/>
                  </a:lnTo>
                  <a:lnTo>
                    <a:pt x="662" y="2367"/>
                  </a:lnTo>
                  <a:lnTo>
                    <a:pt x="361" y="2448"/>
                  </a:lnTo>
                  <a:lnTo>
                    <a:pt x="341" y="2708"/>
                  </a:lnTo>
                  <a:lnTo>
                    <a:pt x="301" y="2969"/>
                  </a:lnTo>
                  <a:lnTo>
                    <a:pt x="261" y="3230"/>
                  </a:lnTo>
                  <a:lnTo>
                    <a:pt x="181" y="3470"/>
                  </a:lnTo>
                  <a:lnTo>
                    <a:pt x="381" y="3510"/>
                  </a:lnTo>
                  <a:lnTo>
                    <a:pt x="582" y="3530"/>
                  </a:lnTo>
                  <a:lnTo>
                    <a:pt x="762" y="3510"/>
                  </a:lnTo>
                  <a:lnTo>
                    <a:pt x="963" y="3470"/>
                  </a:lnTo>
                  <a:lnTo>
                    <a:pt x="1123" y="3390"/>
                  </a:lnTo>
                  <a:lnTo>
                    <a:pt x="1284" y="3270"/>
                  </a:lnTo>
                  <a:lnTo>
                    <a:pt x="1364" y="3190"/>
                  </a:lnTo>
                  <a:lnTo>
                    <a:pt x="1404" y="2869"/>
                  </a:lnTo>
                  <a:lnTo>
                    <a:pt x="1504" y="2528"/>
                  </a:lnTo>
                  <a:lnTo>
                    <a:pt x="1424" y="2468"/>
                  </a:lnTo>
                  <a:lnTo>
                    <a:pt x="1324" y="2407"/>
                  </a:lnTo>
                  <a:lnTo>
                    <a:pt x="1224" y="2367"/>
                  </a:lnTo>
                  <a:lnTo>
                    <a:pt x="1103" y="2347"/>
                  </a:lnTo>
                  <a:lnTo>
                    <a:pt x="963" y="2327"/>
                  </a:lnTo>
                  <a:close/>
                  <a:moveTo>
                    <a:pt x="1344" y="3571"/>
                  </a:moveTo>
                  <a:lnTo>
                    <a:pt x="1204" y="3651"/>
                  </a:lnTo>
                  <a:lnTo>
                    <a:pt x="1043" y="3691"/>
                  </a:lnTo>
                  <a:lnTo>
                    <a:pt x="883" y="3711"/>
                  </a:lnTo>
                  <a:lnTo>
                    <a:pt x="722" y="3731"/>
                  </a:lnTo>
                  <a:lnTo>
                    <a:pt x="582" y="3731"/>
                  </a:lnTo>
                  <a:lnTo>
                    <a:pt x="422" y="3691"/>
                  </a:lnTo>
                  <a:lnTo>
                    <a:pt x="281" y="3671"/>
                  </a:lnTo>
                  <a:lnTo>
                    <a:pt x="141" y="3631"/>
                  </a:lnTo>
                  <a:lnTo>
                    <a:pt x="81" y="3771"/>
                  </a:lnTo>
                  <a:lnTo>
                    <a:pt x="0" y="3912"/>
                  </a:lnTo>
                  <a:lnTo>
                    <a:pt x="181" y="4052"/>
                  </a:lnTo>
                  <a:lnTo>
                    <a:pt x="381" y="4192"/>
                  </a:lnTo>
                  <a:lnTo>
                    <a:pt x="843" y="4453"/>
                  </a:lnTo>
                  <a:lnTo>
                    <a:pt x="1324" y="4694"/>
                  </a:lnTo>
                  <a:lnTo>
                    <a:pt x="1845" y="4894"/>
                  </a:lnTo>
                  <a:lnTo>
                    <a:pt x="1725" y="4734"/>
                  </a:lnTo>
                  <a:lnTo>
                    <a:pt x="1625" y="4593"/>
                  </a:lnTo>
                  <a:lnTo>
                    <a:pt x="1545" y="4433"/>
                  </a:lnTo>
                  <a:lnTo>
                    <a:pt x="1484" y="4252"/>
                  </a:lnTo>
                  <a:lnTo>
                    <a:pt x="1424" y="4092"/>
                  </a:lnTo>
                  <a:lnTo>
                    <a:pt x="1384" y="3912"/>
                  </a:lnTo>
                  <a:lnTo>
                    <a:pt x="1364" y="3751"/>
                  </a:lnTo>
                  <a:lnTo>
                    <a:pt x="1344" y="357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64" name="Google Shape;5264;p21"/>
            <p:cNvSpPr/>
            <p:nvPr/>
          </p:nvSpPr>
          <p:spPr>
            <a:xfrm>
              <a:off x="11454375" y="4110900"/>
              <a:ext cx="46150" cy="33125"/>
            </a:xfrm>
            <a:custGeom>
              <a:avLst/>
              <a:gdLst/>
              <a:ahLst/>
              <a:cxnLst/>
              <a:rect l="l" t="t" r="r" b="b"/>
              <a:pathLst>
                <a:path w="1846" h="1325" fill="none" extrusionOk="0">
                  <a:moveTo>
                    <a:pt x="1344" y="1"/>
                  </a:moveTo>
                  <a:lnTo>
                    <a:pt x="1344" y="1"/>
                  </a:lnTo>
                  <a:lnTo>
                    <a:pt x="1204" y="81"/>
                  </a:lnTo>
                  <a:lnTo>
                    <a:pt x="1043" y="121"/>
                  </a:lnTo>
                  <a:lnTo>
                    <a:pt x="883" y="14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582" y="161"/>
                  </a:lnTo>
                  <a:lnTo>
                    <a:pt x="422" y="121"/>
                  </a:lnTo>
                  <a:lnTo>
                    <a:pt x="281" y="101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81" y="201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181" y="482"/>
                  </a:lnTo>
                  <a:lnTo>
                    <a:pt x="381" y="622"/>
                  </a:lnTo>
                  <a:lnTo>
                    <a:pt x="843" y="883"/>
                  </a:lnTo>
                  <a:lnTo>
                    <a:pt x="1324" y="1124"/>
                  </a:lnTo>
                  <a:lnTo>
                    <a:pt x="1845" y="1324"/>
                  </a:lnTo>
                  <a:lnTo>
                    <a:pt x="1845" y="1324"/>
                  </a:lnTo>
                  <a:lnTo>
                    <a:pt x="1725" y="1164"/>
                  </a:lnTo>
                  <a:lnTo>
                    <a:pt x="1625" y="1023"/>
                  </a:lnTo>
                  <a:lnTo>
                    <a:pt x="1545" y="863"/>
                  </a:lnTo>
                  <a:lnTo>
                    <a:pt x="1484" y="682"/>
                  </a:lnTo>
                  <a:lnTo>
                    <a:pt x="1424" y="522"/>
                  </a:lnTo>
                  <a:lnTo>
                    <a:pt x="1384" y="342"/>
                  </a:lnTo>
                  <a:lnTo>
                    <a:pt x="1364" y="181"/>
                  </a:lnTo>
                  <a:lnTo>
                    <a:pt x="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65" name="Google Shape;5265;p21"/>
            <p:cNvSpPr/>
            <p:nvPr/>
          </p:nvSpPr>
          <p:spPr>
            <a:xfrm>
              <a:off x="11458875" y="4079825"/>
              <a:ext cx="33125" cy="30100"/>
            </a:xfrm>
            <a:custGeom>
              <a:avLst/>
              <a:gdLst/>
              <a:ahLst/>
              <a:cxnLst/>
              <a:rect l="l" t="t" r="r" b="b"/>
              <a:pathLst>
                <a:path w="1325" h="1204" fill="none" extrusionOk="0">
                  <a:moveTo>
                    <a:pt x="783" y="0"/>
                  </a:moveTo>
                  <a:lnTo>
                    <a:pt x="783" y="0"/>
                  </a:lnTo>
                  <a:lnTo>
                    <a:pt x="643" y="20"/>
                  </a:lnTo>
                  <a:lnTo>
                    <a:pt x="482" y="40"/>
                  </a:lnTo>
                  <a:lnTo>
                    <a:pt x="181" y="121"/>
                  </a:lnTo>
                  <a:lnTo>
                    <a:pt x="181" y="121"/>
                  </a:lnTo>
                  <a:lnTo>
                    <a:pt x="161" y="381"/>
                  </a:lnTo>
                  <a:lnTo>
                    <a:pt x="121" y="642"/>
                  </a:lnTo>
                  <a:lnTo>
                    <a:pt x="81" y="903"/>
                  </a:lnTo>
                  <a:lnTo>
                    <a:pt x="1" y="1143"/>
                  </a:lnTo>
                  <a:lnTo>
                    <a:pt x="1" y="1143"/>
                  </a:lnTo>
                  <a:lnTo>
                    <a:pt x="201" y="1183"/>
                  </a:lnTo>
                  <a:lnTo>
                    <a:pt x="402" y="1203"/>
                  </a:lnTo>
                  <a:lnTo>
                    <a:pt x="402" y="1203"/>
                  </a:lnTo>
                  <a:lnTo>
                    <a:pt x="582" y="1183"/>
                  </a:lnTo>
                  <a:lnTo>
                    <a:pt x="783" y="1143"/>
                  </a:lnTo>
                  <a:lnTo>
                    <a:pt x="943" y="1063"/>
                  </a:lnTo>
                  <a:lnTo>
                    <a:pt x="1104" y="943"/>
                  </a:lnTo>
                  <a:lnTo>
                    <a:pt x="1104" y="943"/>
                  </a:lnTo>
                  <a:lnTo>
                    <a:pt x="1184" y="863"/>
                  </a:lnTo>
                  <a:lnTo>
                    <a:pt x="1184" y="863"/>
                  </a:lnTo>
                  <a:lnTo>
                    <a:pt x="1224" y="542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244" y="141"/>
                  </a:lnTo>
                  <a:lnTo>
                    <a:pt x="1244" y="141"/>
                  </a:lnTo>
                  <a:lnTo>
                    <a:pt x="1144" y="80"/>
                  </a:lnTo>
                  <a:lnTo>
                    <a:pt x="1044" y="40"/>
                  </a:lnTo>
                  <a:lnTo>
                    <a:pt x="923" y="20"/>
                  </a:lnTo>
                  <a:lnTo>
                    <a:pt x="78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66" name="Google Shape;5266;p21"/>
            <p:cNvSpPr/>
            <p:nvPr/>
          </p:nvSpPr>
          <p:spPr>
            <a:xfrm>
              <a:off x="11461400" y="4039700"/>
              <a:ext cx="57175" cy="36625"/>
            </a:xfrm>
            <a:custGeom>
              <a:avLst/>
              <a:gdLst/>
              <a:ahLst/>
              <a:cxnLst/>
              <a:rect l="l" t="t" r="r" b="b"/>
              <a:pathLst>
                <a:path w="2287" h="1465" fill="none" extrusionOk="0">
                  <a:moveTo>
                    <a:pt x="2286" y="1"/>
                  </a:moveTo>
                  <a:lnTo>
                    <a:pt x="2286" y="1"/>
                  </a:lnTo>
                  <a:lnTo>
                    <a:pt x="1504" y="81"/>
                  </a:lnTo>
                  <a:lnTo>
                    <a:pt x="722" y="141"/>
                  </a:lnTo>
                  <a:lnTo>
                    <a:pt x="722" y="141"/>
                  </a:lnTo>
                  <a:lnTo>
                    <a:pt x="341" y="562"/>
                  </a:lnTo>
                  <a:lnTo>
                    <a:pt x="0" y="943"/>
                  </a:lnTo>
                  <a:lnTo>
                    <a:pt x="0" y="943"/>
                  </a:lnTo>
                  <a:lnTo>
                    <a:pt x="40" y="1044"/>
                  </a:lnTo>
                  <a:lnTo>
                    <a:pt x="60" y="1184"/>
                  </a:lnTo>
                  <a:lnTo>
                    <a:pt x="80" y="1465"/>
                  </a:lnTo>
                  <a:lnTo>
                    <a:pt x="80" y="1465"/>
                  </a:lnTo>
                  <a:lnTo>
                    <a:pt x="281" y="1405"/>
                  </a:lnTo>
                  <a:lnTo>
                    <a:pt x="461" y="1345"/>
                  </a:lnTo>
                  <a:lnTo>
                    <a:pt x="662" y="1324"/>
                  </a:lnTo>
                  <a:lnTo>
                    <a:pt x="842" y="1304"/>
                  </a:lnTo>
                  <a:lnTo>
                    <a:pt x="842" y="1304"/>
                  </a:lnTo>
                  <a:lnTo>
                    <a:pt x="983" y="1324"/>
                  </a:lnTo>
                  <a:lnTo>
                    <a:pt x="1123" y="1345"/>
                  </a:lnTo>
                  <a:lnTo>
                    <a:pt x="1244" y="1385"/>
                  </a:lnTo>
                  <a:lnTo>
                    <a:pt x="1344" y="1445"/>
                  </a:lnTo>
                  <a:lnTo>
                    <a:pt x="1344" y="1445"/>
                  </a:lnTo>
                  <a:lnTo>
                    <a:pt x="1464" y="1184"/>
                  </a:lnTo>
                  <a:lnTo>
                    <a:pt x="1605" y="943"/>
                  </a:lnTo>
                  <a:lnTo>
                    <a:pt x="1745" y="703"/>
                  </a:lnTo>
                  <a:lnTo>
                    <a:pt x="1905" y="462"/>
                  </a:lnTo>
                  <a:lnTo>
                    <a:pt x="1905" y="462"/>
                  </a:lnTo>
                  <a:lnTo>
                    <a:pt x="2086" y="221"/>
                  </a:lnTo>
                  <a:lnTo>
                    <a:pt x="22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67" name="Google Shape;5267;p21"/>
            <p:cNvSpPr/>
            <p:nvPr/>
          </p:nvSpPr>
          <p:spPr>
            <a:xfrm>
              <a:off x="11597250" y="4021650"/>
              <a:ext cx="1550" cy="2550"/>
            </a:xfrm>
            <a:custGeom>
              <a:avLst/>
              <a:gdLst/>
              <a:ahLst/>
              <a:cxnLst/>
              <a:rect l="l" t="t" r="r" b="b"/>
              <a:pathLst>
                <a:path w="62" h="102" fill="none" extrusionOk="0">
                  <a:moveTo>
                    <a:pt x="61" y="1"/>
                  </a:moveTo>
                  <a:lnTo>
                    <a:pt x="6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6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68" name="Google Shape;5268;p21"/>
            <p:cNvSpPr/>
            <p:nvPr/>
          </p:nvSpPr>
          <p:spPr>
            <a:xfrm>
              <a:off x="11457875" y="4072300"/>
              <a:ext cx="37125" cy="42650"/>
            </a:xfrm>
            <a:custGeom>
              <a:avLst/>
              <a:gdLst/>
              <a:ahLst/>
              <a:cxnLst/>
              <a:rect l="l" t="t" r="r" b="b"/>
              <a:pathLst>
                <a:path w="1485" h="1706" extrusionOk="0">
                  <a:moveTo>
                    <a:pt x="983" y="0"/>
                  </a:moveTo>
                  <a:lnTo>
                    <a:pt x="803" y="20"/>
                  </a:lnTo>
                  <a:lnTo>
                    <a:pt x="602" y="41"/>
                  </a:lnTo>
                  <a:lnTo>
                    <a:pt x="422" y="101"/>
                  </a:lnTo>
                  <a:lnTo>
                    <a:pt x="221" y="161"/>
                  </a:lnTo>
                  <a:lnTo>
                    <a:pt x="221" y="422"/>
                  </a:lnTo>
                  <a:lnTo>
                    <a:pt x="522" y="341"/>
                  </a:lnTo>
                  <a:lnTo>
                    <a:pt x="683" y="321"/>
                  </a:lnTo>
                  <a:lnTo>
                    <a:pt x="823" y="301"/>
                  </a:lnTo>
                  <a:lnTo>
                    <a:pt x="963" y="321"/>
                  </a:lnTo>
                  <a:lnTo>
                    <a:pt x="1084" y="341"/>
                  </a:lnTo>
                  <a:lnTo>
                    <a:pt x="1184" y="381"/>
                  </a:lnTo>
                  <a:lnTo>
                    <a:pt x="1284" y="442"/>
                  </a:lnTo>
                  <a:lnTo>
                    <a:pt x="1364" y="502"/>
                  </a:lnTo>
                  <a:lnTo>
                    <a:pt x="1485" y="141"/>
                  </a:lnTo>
                  <a:lnTo>
                    <a:pt x="1385" y="81"/>
                  </a:lnTo>
                  <a:lnTo>
                    <a:pt x="1264" y="41"/>
                  </a:lnTo>
                  <a:lnTo>
                    <a:pt x="1124" y="20"/>
                  </a:lnTo>
                  <a:lnTo>
                    <a:pt x="983" y="0"/>
                  </a:lnTo>
                  <a:close/>
                  <a:moveTo>
                    <a:pt x="1224" y="1164"/>
                  </a:moveTo>
                  <a:lnTo>
                    <a:pt x="1144" y="1244"/>
                  </a:lnTo>
                  <a:lnTo>
                    <a:pt x="983" y="1364"/>
                  </a:lnTo>
                  <a:lnTo>
                    <a:pt x="823" y="1444"/>
                  </a:lnTo>
                  <a:lnTo>
                    <a:pt x="622" y="1484"/>
                  </a:lnTo>
                  <a:lnTo>
                    <a:pt x="442" y="1504"/>
                  </a:lnTo>
                  <a:lnTo>
                    <a:pt x="241" y="1484"/>
                  </a:lnTo>
                  <a:lnTo>
                    <a:pt x="41" y="1444"/>
                  </a:lnTo>
                  <a:lnTo>
                    <a:pt x="1" y="1605"/>
                  </a:lnTo>
                  <a:lnTo>
                    <a:pt x="141" y="1645"/>
                  </a:lnTo>
                  <a:lnTo>
                    <a:pt x="282" y="1665"/>
                  </a:lnTo>
                  <a:lnTo>
                    <a:pt x="442" y="1705"/>
                  </a:lnTo>
                  <a:lnTo>
                    <a:pt x="582" y="1705"/>
                  </a:lnTo>
                  <a:lnTo>
                    <a:pt x="743" y="1685"/>
                  </a:lnTo>
                  <a:lnTo>
                    <a:pt x="903" y="1665"/>
                  </a:lnTo>
                  <a:lnTo>
                    <a:pt x="1064" y="1625"/>
                  </a:lnTo>
                  <a:lnTo>
                    <a:pt x="1204" y="1545"/>
                  </a:lnTo>
                  <a:lnTo>
                    <a:pt x="1204" y="1364"/>
                  </a:lnTo>
                  <a:lnTo>
                    <a:pt x="1224" y="1164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69" name="Google Shape;5269;p21"/>
            <p:cNvSpPr/>
            <p:nvPr/>
          </p:nvSpPr>
          <p:spPr>
            <a:xfrm>
              <a:off x="11457875" y="4101375"/>
              <a:ext cx="30625" cy="13575"/>
            </a:xfrm>
            <a:custGeom>
              <a:avLst/>
              <a:gdLst/>
              <a:ahLst/>
              <a:cxnLst/>
              <a:rect l="l" t="t" r="r" b="b"/>
              <a:pathLst>
                <a:path w="1225" h="543" fill="none" extrusionOk="0">
                  <a:moveTo>
                    <a:pt x="1224" y="1"/>
                  </a:moveTo>
                  <a:lnTo>
                    <a:pt x="1224" y="1"/>
                  </a:lnTo>
                  <a:lnTo>
                    <a:pt x="1144" y="81"/>
                  </a:lnTo>
                  <a:lnTo>
                    <a:pt x="1144" y="81"/>
                  </a:lnTo>
                  <a:lnTo>
                    <a:pt x="983" y="201"/>
                  </a:lnTo>
                  <a:lnTo>
                    <a:pt x="823" y="281"/>
                  </a:lnTo>
                  <a:lnTo>
                    <a:pt x="622" y="321"/>
                  </a:lnTo>
                  <a:lnTo>
                    <a:pt x="442" y="341"/>
                  </a:lnTo>
                  <a:lnTo>
                    <a:pt x="442" y="341"/>
                  </a:lnTo>
                  <a:lnTo>
                    <a:pt x="241" y="321"/>
                  </a:lnTo>
                  <a:lnTo>
                    <a:pt x="41" y="281"/>
                  </a:lnTo>
                  <a:lnTo>
                    <a:pt x="41" y="281"/>
                  </a:lnTo>
                  <a:lnTo>
                    <a:pt x="1" y="442"/>
                  </a:lnTo>
                  <a:lnTo>
                    <a:pt x="1" y="442"/>
                  </a:lnTo>
                  <a:lnTo>
                    <a:pt x="141" y="482"/>
                  </a:lnTo>
                  <a:lnTo>
                    <a:pt x="282" y="502"/>
                  </a:lnTo>
                  <a:lnTo>
                    <a:pt x="442" y="542"/>
                  </a:lnTo>
                  <a:lnTo>
                    <a:pt x="582" y="542"/>
                  </a:lnTo>
                  <a:lnTo>
                    <a:pt x="582" y="542"/>
                  </a:lnTo>
                  <a:lnTo>
                    <a:pt x="743" y="522"/>
                  </a:lnTo>
                  <a:lnTo>
                    <a:pt x="903" y="502"/>
                  </a:lnTo>
                  <a:lnTo>
                    <a:pt x="1064" y="462"/>
                  </a:lnTo>
                  <a:lnTo>
                    <a:pt x="1204" y="382"/>
                  </a:lnTo>
                  <a:lnTo>
                    <a:pt x="1204" y="382"/>
                  </a:lnTo>
                  <a:lnTo>
                    <a:pt x="1204" y="201"/>
                  </a:lnTo>
                  <a:lnTo>
                    <a:pt x="1224" y="1"/>
                  </a:lnTo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70" name="Google Shape;5270;p21"/>
            <p:cNvSpPr/>
            <p:nvPr/>
          </p:nvSpPr>
          <p:spPr>
            <a:xfrm>
              <a:off x="11391200" y="4053250"/>
              <a:ext cx="72225" cy="73725"/>
            </a:xfrm>
            <a:custGeom>
              <a:avLst/>
              <a:gdLst/>
              <a:ahLst/>
              <a:cxnLst/>
              <a:rect l="l" t="t" r="r" b="b"/>
              <a:pathLst>
                <a:path w="2889" h="2949" extrusionOk="0">
                  <a:moveTo>
                    <a:pt x="783" y="0"/>
                  </a:moveTo>
                  <a:lnTo>
                    <a:pt x="622" y="20"/>
                  </a:lnTo>
                  <a:lnTo>
                    <a:pt x="422" y="81"/>
                  </a:lnTo>
                  <a:lnTo>
                    <a:pt x="241" y="161"/>
                  </a:lnTo>
                  <a:lnTo>
                    <a:pt x="161" y="241"/>
                  </a:lnTo>
                  <a:lnTo>
                    <a:pt x="81" y="361"/>
                  </a:lnTo>
                  <a:lnTo>
                    <a:pt x="41" y="522"/>
                  </a:lnTo>
                  <a:lnTo>
                    <a:pt x="1" y="682"/>
                  </a:lnTo>
                  <a:lnTo>
                    <a:pt x="1" y="883"/>
                  </a:lnTo>
                  <a:lnTo>
                    <a:pt x="1" y="1083"/>
                  </a:lnTo>
                  <a:lnTo>
                    <a:pt x="1" y="1304"/>
                  </a:lnTo>
                  <a:lnTo>
                    <a:pt x="41" y="1545"/>
                  </a:lnTo>
                  <a:lnTo>
                    <a:pt x="121" y="1966"/>
                  </a:lnTo>
                  <a:lnTo>
                    <a:pt x="181" y="2186"/>
                  </a:lnTo>
                  <a:lnTo>
                    <a:pt x="241" y="2367"/>
                  </a:lnTo>
                  <a:lnTo>
                    <a:pt x="301" y="2527"/>
                  </a:lnTo>
                  <a:lnTo>
                    <a:pt x="382" y="2668"/>
                  </a:lnTo>
                  <a:lnTo>
                    <a:pt x="462" y="2788"/>
                  </a:lnTo>
                  <a:lnTo>
                    <a:pt x="542" y="2848"/>
                  </a:lnTo>
                  <a:lnTo>
                    <a:pt x="702" y="2928"/>
                  </a:lnTo>
                  <a:lnTo>
                    <a:pt x="843" y="2948"/>
                  </a:lnTo>
                  <a:lnTo>
                    <a:pt x="1104" y="2948"/>
                  </a:lnTo>
                  <a:lnTo>
                    <a:pt x="1284" y="2868"/>
                  </a:lnTo>
                  <a:lnTo>
                    <a:pt x="138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906" y="2948"/>
                  </a:lnTo>
                  <a:lnTo>
                    <a:pt x="2046" y="2948"/>
                  </a:lnTo>
                  <a:lnTo>
                    <a:pt x="2207" y="2908"/>
                  </a:lnTo>
                  <a:lnTo>
                    <a:pt x="2367" y="2828"/>
                  </a:lnTo>
                  <a:lnTo>
                    <a:pt x="2447" y="2768"/>
                  </a:lnTo>
                  <a:lnTo>
                    <a:pt x="2527" y="2648"/>
                  </a:lnTo>
                  <a:lnTo>
                    <a:pt x="2608" y="2507"/>
                  </a:lnTo>
                  <a:lnTo>
                    <a:pt x="2668" y="2347"/>
                  </a:lnTo>
                  <a:lnTo>
                    <a:pt x="2728" y="2166"/>
                  </a:lnTo>
                  <a:lnTo>
                    <a:pt x="2788" y="1946"/>
                  </a:lnTo>
                  <a:lnTo>
                    <a:pt x="2868" y="1504"/>
                  </a:lnTo>
                  <a:lnTo>
                    <a:pt x="2888" y="1284"/>
                  </a:lnTo>
                  <a:lnTo>
                    <a:pt x="2888" y="1063"/>
                  </a:lnTo>
                  <a:lnTo>
                    <a:pt x="2888" y="863"/>
                  </a:lnTo>
                  <a:lnTo>
                    <a:pt x="2868" y="662"/>
                  </a:lnTo>
                  <a:lnTo>
                    <a:pt x="2848" y="502"/>
                  </a:lnTo>
                  <a:lnTo>
                    <a:pt x="2788" y="341"/>
                  </a:lnTo>
                  <a:lnTo>
                    <a:pt x="2728" y="241"/>
                  </a:lnTo>
                  <a:lnTo>
                    <a:pt x="2648" y="161"/>
                  </a:lnTo>
                  <a:lnTo>
                    <a:pt x="2527" y="101"/>
                  </a:lnTo>
                  <a:lnTo>
                    <a:pt x="2427" y="40"/>
                  </a:lnTo>
                  <a:lnTo>
                    <a:pt x="2207" y="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244" y="40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71" name="Google Shape;5271;p21"/>
            <p:cNvSpPr/>
            <p:nvPr/>
          </p:nvSpPr>
          <p:spPr>
            <a:xfrm>
              <a:off x="11391200" y="4053250"/>
              <a:ext cx="72225" cy="73725"/>
            </a:xfrm>
            <a:custGeom>
              <a:avLst/>
              <a:gdLst/>
              <a:ahLst/>
              <a:cxnLst/>
              <a:rect l="l" t="t" r="r" b="b"/>
              <a:pathLst>
                <a:path w="2889" h="2949" fill="none" extrusionOk="0">
                  <a:moveTo>
                    <a:pt x="2367" y="2828"/>
                  </a:moveTo>
                  <a:lnTo>
                    <a:pt x="2367" y="2828"/>
                  </a:lnTo>
                  <a:lnTo>
                    <a:pt x="2207" y="2908"/>
                  </a:lnTo>
                  <a:lnTo>
                    <a:pt x="2046" y="2948"/>
                  </a:lnTo>
                  <a:lnTo>
                    <a:pt x="1906" y="2948"/>
                  </a:lnTo>
                  <a:lnTo>
                    <a:pt x="1785" y="2928"/>
                  </a:lnTo>
                  <a:lnTo>
                    <a:pt x="1785" y="2928"/>
                  </a:lnTo>
                  <a:lnTo>
                    <a:pt x="1605" y="2868"/>
                  </a:lnTo>
                  <a:lnTo>
                    <a:pt x="1525" y="2848"/>
                  </a:lnTo>
                  <a:lnTo>
                    <a:pt x="1464" y="2848"/>
                  </a:lnTo>
                  <a:lnTo>
                    <a:pt x="1464" y="2848"/>
                  </a:lnTo>
                  <a:lnTo>
                    <a:pt x="1384" y="2848"/>
                  </a:lnTo>
                  <a:lnTo>
                    <a:pt x="1284" y="2868"/>
                  </a:lnTo>
                  <a:lnTo>
                    <a:pt x="1104" y="2948"/>
                  </a:lnTo>
                  <a:lnTo>
                    <a:pt x="983" y="2948"/>
                  </a:lnTo>
                  <a:lnTo>
                    <a:pt x="843" y="2948"/>
                  </a:lnTo>
                  <a:lnTo>
                    <a:pt x="702" y="2928"/>
                  </a:lnTo>
                  <a:lnTo>
                    <a:pt x="542" y="2848"/>
                  </a:lnTo>
                  <a:lnTo>
                    <a:pt x="542" y="2848"/>
                  </a:lnTo>
                  <a:lnTo>
                    <a:pt x="462" y="2788"/>
                  </a:lnTo>
                  <a:lnTo>
                    <a:pt x="382" y="2668"/>
                  </a:lnTo>
                  <a:lnTo>
                    <a:pt x="301" y="2527"/>
                  </a:lnTo>
                  <a:lnTo>
                    <a:pt x="241" y="2367"/>
                  </a:lnTo>
                  <a:lnTo>
                    <a:pt x="181" y="2186"/>
                  </a:lnTo>
                  <a:lnTo>
                    <a:pt x="121" y="1966"/>
                  </a:lnTo>
                  <a:lnTo>
                    <a:pt x="41" y="1545"/>
                  </a:lnTo>
                  <a:lnTo>
                    <a:pt x="1" y="1304"/>
                  </a:lnTo>
                  <a:lnTo>
                    <a:pt x="1" y="1083"/>
                  </a:lnTo>
                  <a:lnTo>
                    <a:pt x="1" y="883"/>
                  </a:lnTo>
                  <a:lnTo>
                    <a:pt x="1" y="682"/>
                  </a:lnTo>
                  <a:lnTo>
                    <a:pt x="41" y="522"/>
                  </a:lnTo>
                  <a:lnTo>
                    <a:pt x="81" y="361"/>
                  </a:lnTo>
                  <a:lnTo>
                    <a:pt x="161" y="241"/>
                  </a:lnTo>
                  <a:lnTo>
                    <a:pt x="241" y="161"/>
                  </a:lnTo>
                  <a:lnTo>
                    <a:pt x="241" y="161"/>
                  </a:lnTo>
                  <a:lnTo>
                    <a:pt x="422" y="81"/>
                  </a:lnTo>
                  <a:lnTo>
                    <a:pt x="622" y="20"/>
                  </a:lnTo>
                  <a:lnTo>
                    <a:pt x="783" y="0"/>
                  </a:lnTo>
                  <a:lnTo>
                    <a:pt x="943" y="0"/>
                  </a:lnTo>
                  <a:lnTo>
                    <a:pt x="1244" y="40"/>
                  </a:lnTo>
                  <a:lnTo>
                    <a:pt x="1444" y="81"/>
                  </a:lnTo>
                  <a:lnTo>
                    <a:pt x="1444" y="81"/>
                  </a:lnTo>
                  <a:lnTo>
                    <a:pt x="1605" y="6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2006" y="0"/>
                  </a:lnTo>
                  <a:lnTo>
                    <a:pt x="2207" y="0"/>
                  </a:lnTo>
                  <a:lnTo>
                    <a:pt x="2427" y="40"/>
                  </a:lnTo>
                  <a:lnTo>
                    <a:pt x="2527" y="101"/>
                  </a:lnTo>
                  <a:lnTo>
                    <a:pt x="2648" y="161"/>
                  </a:lnTo>
                  <a:lnTo>
                    <a:pt x="2648" y="161"/>
                  </a:lnTo>
                  <a:lnTo>
                    <a:pt x="2728" y="241"/>
                  </a:lnTo>
                  <a:lnTo>
                    <a:pt x="2788" y="341"/>
                  </a:lnTo>
                  <a:lnTo>
                    <a:pt x="2848" y="502"/>
                  </a:lnTo>
                  <a:lnTo>
                    <a:pt x="2868" y="662"/>
                  </a:lnTo>
                  <a:lnTo>
                    <a:pt x="2888" y="863"/>
                  </a:lnTo>
                  <a:lnTo>
                    <a:pt x="2888" y="1063"/>
                  </a:lnTo>
                  <a:lnTo>
                    <a:pt x="2888" y="1284"/>
                  </a:lnTo>
                  <a:lnTo>
                    <a:pt x="2868" y="1504"/>
                  </a:lnTo>
                  <a:lnTo>
                    <a:pt x="2788" y="1946"/>
                  </a:lnTo>
                  <a:lnTo>
                    <a:pt x="2728" y="2166"/>
                  </a:lnTo>
                  <a:lnTo>
                    <a:pt x="2668" y="2347"/>
                  </a:lnTo>
                  <a:lnTo>
                    <a:pt x="2608" y="2507"/>
                  </a:lnTo>
                  <a:lnTo>
                    <a:pt x="2527" y="2648"/>
                  </a:lnTo>
                  <a:lnTo>
                    <a:pt x="2447" y="2768"/>
                  </a:lnTo>
                  <a:lnTo>
                    <a:pt x="2367" y="28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72" name="Google Shape;5272;p21"/>
            <p:cNvSpPr/>
            <p:nvPr/>
          </p:nvSpPr>
          <p:spPr>
            <a:xfrm>
              <a:off x="11391200" y="4053250"/>
              <a:ext cx="45650" cy="73725"/>
            </a:xfrm>
            <a:custGeom>
              <a:avLst/>
              <a:gdLst/>
              <a:ahLst/>
              <a:cxnLst/>
              <a:rect l="l" t="t" r="r" b="b"/>
              <a:pathLst>
                <a:path w="1826" h="2949" extrusionOk="0">
                  <a:moveTo>
                    <a:pt x="702" y="0"/>
                  </a:moveTo>
                  <a:lnTo>
                    <a:pt x="542" y="40"/>
                  </a:lnTo>
                  <a:lnTo>
                    <a:pt x="402" y="81"/>
                  </a:lnTo>
                  <a:lnTo>
                    <a:pt x="241" y="161"/>
                  </a:lnTo>
                  <a:lnTo>
                    <a:pt x="181" y="221"/>
                  </a:lnTo>
                  <a:lnTo>
                    <a:pt x="121" y="281"/>
                  </a:lnTo>
                  <a:lnTo>
                    <a:pt x="81" y="361"/>
                  </a:lnTo>
                  <a:lnTo>
                    <a:pt x="61" y="462"/>
                  </a:lnTo>
                  <a:lnTo>
                    <a:pt x="1" y="702"/>
                  </a:lnTo>
                  <a:lnTo>
                    <a:pt x="1" y="963"/>
                  </a:lnTo>
                  <a:lnTo>
                    <a:pt x="1" y="983"/>
                  </a:lnTo>
                  <a:lnTo>
                    <a:pt x="1" y="1264"/>
                  </a:lnTo>
                  <a:lnTo>
                    <a:pt x="41" y="1565"/>
                  </a:lnTo>
                  <a:lnTo>
                    <a:pt x="81" y="1845"/>
                  </a:lnTo>
                  <a:lnTo>
                    <a:pt x="161" y="2126"/>
                  </a:lnTo>
                  <a:lnTo>
                    <a:pt x="241" y="2367"/>
                  </a:lnTo>
                  <a:lnTo>
                    <a:pt x="341" y="2587"/>
                  </a:lnTo>
                  <a:lnTo>
                    <a:pt x="442" y="2748"/>
                  </a:lnTo>
                  <a:lnTo>
                    <a:pt x="502" y="2808"/>
                  </a:lnTo>
                  <a:lnTo>
                    <a:pt x="542" y="2848"/>
                  </a:lnTo>
                  <a:lnTo>
                    <a:pt x="662" y="2908"/>
                  </a:lnTo>
                  <a:lnTo>
                    <a:pt x="763" y="2928"/>
                  </a:lnTo>
                  <a:lnTo>
                    <a:pt x="843" y="2948"/>
                  </a:lnTo>
                  <a:lnTo>
                    <a:pt x="1083" y="2948"/>
                  </a:lnTo>
                  <a:lnTo>
                    <a:pt x="1224" y="2908"/>
                  </a:lnTo>
                  <a:lnTo>
                    <a:pt x="1344" y="2868"/>
                  </a:lnTo>
                  <a:lnTo>
                    <a:pt x="146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725" y="2868"/>
                  </a:lnTo>
                  <a:lnTo>
                    <a:pt x="1625" y="2748"/>
                  </a:lnTo>
                  <a:lnTo>
                    <a:pt x="1525" y="2668"/>
                  </a:lnTo>
                  <a:lnTo>
                    <a:pt x="1324" y="2527"/>
                  </a:lnTo>
                  <a:lnTo>
                    <a:pt x="1244" y="2467"/>
                  </a:lnTo>
                  <a:lnTo>
                    <a:pt x="1164" y="2367"/>
                  </a:lnTo>
                  <a:lnTo>
                    <a:pt x="1083" y="2266"/>
                  </a:lnTo>
                  <a:lnTo>
                    <a:pt x="1023" y="2126"/>
                  </a:lnTo>
                  <a:lnTo>
                    <a:pt x="983" y="1966"/>
                  </a:lnTo>
                  <a:lnTo>
                    <a:pt x="943" y="1805"/>
                  </a:lnTo>
                  <a:lnTo>
                    <a:pt x="923" y="1464"/>
                  </a:lnTo>
                  <a:lnTo>
                    <a:pt x="923" y="1244"/>
                  </a:lnTo>
                  <a:lnTo>
                    <a:pt x="943" y="1043"/>
                  </a:lnTo>
                  <a:lnTo>
                    <a:pt x="1003" y="863"/>
                  </a:lnTo>
                  <a:lnTo>
                    <a:pt x="1083" y="682"/>
                  </a:lnTo>
                  <a:lnTo>
                    <a:pt x="1204" y="502"/>
                  </a:lnTo>
                  <a:lnTo>
                    <a:pt x="1324" y="361"/>
                  </a:lnTo>
                  <a:lnTo>
                    <a:pt x="1485" y="241"/>
                  </a:lnTo>
                  <a:lnTo>
                    <a:pt x="1665" y="141"/>
                  </a:lnTo>
                  <a:lnTo>
                    <a:pt x="1705" y="141"/>
                  </a:lnTo>
                  <a:lnTo>
                    <a:pt x="1765" y="121"/>
                  </a:lnTo>
                  <a:lnTo>
                    <a:pt x="1805" y="81"/>
                  </a:lnTo>
                  <a:lnTo>
                    <a:pt x="1825" y="40"/>
                  </a:lnTo>
                  <a:lnTo>
                    <a:pt x="1825" y="2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324" y="60"/>
                  </a:lnTo>
                  <a:lnTo>
                    <a:pt x="1184" y="40"/>
                  </a:lnTo>
                  <a:lnTo>
                    <a:pt x="1023" y="20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73" name="Google Shape;5273;p21"/>
            <p:cNvSpPr/>
            <p:nvPr/>
          </p:nvSpPr>
          <p:spPr>
            <a:xfrm>
              <a:off x="11391200" y="4053250"/>
              <a:ext cx="45650" cy="73725"/>
            </a:xfrm>
            <a:custGeom>
              <a:avLst/>
              <a:gdLst/>
              <a:ahLst/>
              <a:cxnLst/>
              <a:rect l="l" t="t" r="r" b="b"/>
              <a:pathLst>
                <a:path w="1826" h="2949" fill="none" extrusionOk="0">
                  <a:moveTo>
                    <a:pt x="843" y="0"/>
                  </a:moveTo>
                  <a:lnTo>
                    <a:pt x="843" y="0"/>
                  </a:lnTo>
                  <a:lnTo>
                    <a:pt x="702" y="0"/>
                  </a:lnTo>
                  <a:lnTo>
                    <a:pt x="542" y="40"/>
                  </a:lnTo>
                  <a:lnTo>
                    <a:pt x="402" y="81"/>
                  </a:lnTo>
                  <a:lnTo>
                    <a:pt x="241" y="161"/>
                  </a:lnTo>
                  <a:lnTo>
                    <a:pt x="241" y="161"/>
                  </a:lnTo>
                  <a:lnTo>
                    <a:pt x="181" y="221"/>
                  </a:lnTo>
                  <a:lnTo>
                    <a:pt x="121" y="281"/>
                  </a:lnTo>
                  <a:lnTo>
                    <a:pt x="81" y="361"/>
                  </a:lnTo>
                  <a:lnTo>
                    <a:pt x="61" y="462"/>
                  </a:lnTo>
                  <a:lnTo>
                    <a:pt x="1" y="702"/>
                  </a:lnTo>
                  <a:lnTo>
                    <a:pt x="1" y="963"/>
                  </a:lnTo>
                  <a:lnTo>
                    <a:pt x="1" y="963"/>
                  </a:lnTo>
                  <a:lnTo>
                    <a:pt x="1" y="983"/>
                  </a:lnTo>
                  <a:lnTo>
                    <a:pt x="1" y="983"/>
                  </a:lnTo>
                  <a:lnTo>
                    <a:pt x="1" y="1264"/>
                  </a:lnTo>
                  <a:lnTo>
                    <a:pt x="41" y="1565"/>
                  </a:lnTo>
                  <a:lnTo>
                    <a:pt x="81" y="1845"/>
                  </a:lnTo>
                  <a:lnTo>
                    <a:pt x="161" y="2126"/>
                  </a:lnTo>
                  <a:lnTo>
                    <a:pt x="241" y="2367"/>
                  </a:lnTo>
                  <a:lnTo>
                    <a:pt x="341" y="2587"/>
                  </a:lnTo>
                  <a:lnTo>
                    <a:pt x="442" y="2748"/>
                  </a:lnTo>
                  <a:lnTo>
                    <a:pt x="502" y="2808"/>
                  </a:lnTo>
                  <a:lnTo>
                    <a:pt x="542" y="2848"/>
                  </a:lnTo>
                  <a:lnTo>
                    <a:pt x="542" y="2848"/>
                  </a:lnTo>
                  <a:lnTo>
                    <a:pt x="662" y="2908"/>
                  </a:lnTo>
                  <a:lnTo>
                    <a:pt x="763" y="2928"/>
                  </a:lnTo>
                  <a:lnTo>
                    <a:pt x="843" y="2948"/>
                  </a:lnTo>
                  <a:lnTo>
                    <a:pt x="943" y="2948"/>
                  </a:lnTo>
                  <a:lnTo>
                    <a:pt x="943" y="2948"/>
                  </a:lnTo>
                  <a:lnTo>
                    <a:pt x="1083" y="2948"/>
                  </a:lnTo>
                  <a:lnTo>
                    <a:pt x="1224" y="2908"/>
                  </a:lnTo>
                  <a:lnTo>
                    <a:pt x="1344" y="2868"/>
                  </a:lnTo>
                  <a:lnTo>
                    <a:pt x="1464" y="2848"/>
                  </a:lnTo>
                  <a:lnTo>
                    <a:pt x="146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785" y="2928"/>
                  </a:lnTo>
                  <a:lnTo>
                    <a:pt x="1725" y="2868"/>
                  </a:lnTo>
                  <a:lnTo>
                    <a:pt x="1725" y="2868"/>
                  </a:lnTo>
                  <a:lnTo>
                    <a:pt x="1625" y="2748"/>
                  </a:lnTo>
                  <a:lnTo>
                    <a:pt x="1525" y="2668"/>
                  </a:lnTo>
                  <a:lnTo>
                    <a:pt x="1324" y="2527"/>
                  </a:lnTo>
                  <a:lnTo>
                    <a:pt x="1244" y="2467"/>
                  </a:lnTo>
                  <a:lnTo>
                    <a:pt x="1164" y="2367"/>
                  </a:lnTo>
                  <a:lnTo>
                    <a:pt x="1083" y="2266"/>
                  </a:lnTo>
                  <a:lnTo>
                    <a:pt x="1023" y="2126"/>
                  </a:lnTo>
                  <a:lnTo>
                    <a:pt x="1023" y="2126"/>
                  </a:lnTo>
                  <a:lnTo>
                    <a:pt x="983" y="1966"/>
                  </a:lnTo>
                  <a:lnTo>
                    <a:pt x="943" y="1805"/>
                  </a:lnTo>
                  <a:lnTo>
                    <a:pt x="923" y="1464"/>
                  </a:lnTo>
                  <a:lnTo>
                    <a:pt x="923" y="1464"/>
                  </a:lnTo>
                  <a:lnTo>
                    <a:pt x="923" y="1244"/>
                  </a:lnTo>
                  <a:lnTo>
                    <a:pt x="943" y="1043"/>
                  </a:lnTo>
                  <a:lnTo>
                    <a:pt x="1003" y="863"/>
                  </a:lnTo>
                  <a:lnTo>
                    <a:pt x="1083" y="682"/>
                  </a:lnTo>
                  <a:lnTo>
                    <a:pt x="1204" y="502"/>
                  </a:lnTo>
                  <a:lnTo>
                    <a:pt x="1324" y="361"/>
                  </a:lnTo>
                  <a:lnTo>
                    <a:pt x="1485" y="241"/>
                  </a:lnTo>
                  <a:lnTo>
                    <a:pt x="1665" y="141"/>
                  </a:lnTo>
                  <a:lnTo>
                    <a:pt x="1665" y="141"/>
                  </a:lnTo>
                  <a:lnTo>
                    <a:pt x="1705" y="141"/>
                  </a:lnTo>
                  <a:lnTo>
                    <a:pt x="1705" y="141"/>
                  </a:lnTo>
                  <a:lnTo>
                    <a:pt x="1765" y="121"/>
                  </a:lnTo>
                  <a:lnTo>
                    <a:pt x="1805" y="81"/>
                  </a:lnTo>
                  <a:lnTo>
                    <a:pt x="1805" y="81"/>
                  </a:lnTo>
                  <a:lnTo>
                    <a:pt x="1825" y="40"/>
                  </a:lnTo>
                  <a:lnTo>
                    <a:pt x="1825" y="2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444" y="81"/>
                  </a:lnTo>
                  <a:lnTo>
                    <a:pt x="1324" y="60"/>
                  </a:lnTo>
                  <a:lnTo>
                    <a:pt x="1184" y="40"/>
                  </a:lnTo>
                  <a:lnTo>
                    <a:pt x="1023" y="20"/>
                  </a:lnTo>
                  <a:lnTo>
                    <a:pt x="8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74" name="Google Shape;5274;p21"/>
            <p:cNvSpPr/>
            <p:nvPr/>
          </p:nvSpPr>
          <p:spPr>
            <a:xfrm>
              <a:off x="10716375" y="4375625"/>
              <a:ext cx="540475" cy="391075"/>
            </a:xfrm>
            <a:custGeom>
              <a:avLst/>
              <a:gdLst/>
              <a:ahLst/>
              <a:cxnLst/>
              <a:rect l="l" t="t" r="r" b="b"/>
              <a:pathLst>
                <a:path w="21619" h="15643" extrusionOk="0">
                  <a:moveTo>
                    <a:pt x="5635" y="0"/>
                  </a:moveTo>
                  <a:lnTo>
                    <a:pt x="5214" y="20"/>
                  </a:lnTo>
                  <a:lnTo>
                    <a:pt x="4793" y="61"/>
                  </a:lnTo>
                  <a:lnTo>
                    <a:pt x="4392" y="121"/>
                  </a:lnTo>
                  <a:lnTo>
                    <a:pt x="4011" y="201"/>
                  </a:lnTo>
                  <a:lnTo>
                    <a:pt x="3630" y="301"/>
                  </a:lnTo>
                  <a:lnTo>
                    <a:pt x="3269" y="442"/>
                  </a:lnTo>
                  <a:lnTo>
                    <a:pt x="2908" y="582"/>
                  </a:lnTo>
                  <a:lnTo>
                    <a:pt x="2567" y="762"/>
                  </a:lnTo>
                  <a:lnTo>
                    <a:pt x="2246" y="963"/>
                  </a:lnTo>
                  <a:lnTo>
                    <a:pt x="1945" y="1164"/>
                  </a:lnTo>
                  <a:lnTo>
                    <a:pt x="1665" y="1404"/>
                  </a:lnTo>
                  <a:lnTo>
                    <a:pt x="1404" y="1665"/>
                  </a:lnTo>
                  <a:lnTo>
                    <a:pt x="1143" y="1946"/>
                  </a:lnTo>
                  <a:lnTo>
                    <a:pt x="923" y="2247"/>
                  </a:lnTo>
                  <a:lnTo>
                    <a:pt x="722" y="2567"/>
                  </a:lnTo>
                  <a:lnTo>
                    <a:pt x="542" y="2908"/>
                  </a:lnTo>
                  <a:lnTo>
                    <a:pt x="381" y="3269"/>
                  </a:lnTo>
                  <a:lnTo>
                    <a:pt x="241" y="3650"/>
                  </a:lnTo>
                  <a:lnTo>
                    <a:pt x="141" y="4051"/>
                  </a:lnTo>
                  <a:lnTo>
                    <a:pt x="60" y="4453"/>
                  </a:lnTo>
                  <a:lnTo>
                    <a:pt x="20" y="4894"/>
                  </a:lnTo>
                  <a:lnTo>
                    <a:pt x="0" y="5355"/>
                  </a:lnTo>
                  <a:lnTo>
                    <a:pt x="20" y="5816"/>
                  </a:lnTo>
                  <a:lnTo>
                    <a:pt x="80" y="6277"/>
                  </a:lnTo>
                  <a:lnTo>
                    <a:pt x="181" y="6759"/>
                  </a:lnTo>
                  <a:lnTo>
                    <a:pt x="301" y="7220"/>
                  </a:lnTo>
                  <a:lnTo>
                    <a:pt x="461" y="7681"/>
                  </a:lnTo>
                  <a:lnTo>
                    <a:pt x="662" y="8143"/>
                  </a:lnTo>
                  <a:lnTo>
                    <a:pt x="883" y="8624"/>
                  </a:lnTo>
                  <a:lnTo>
                    <a:pt x="1143" y="9065"/>
                  </a:lnTo>
                  <a:lnTo>
                    <a:pt x="1424" y="9526"/>
                  </a:lnTo>
                  <a:lnTo>
                    <a:pt x="1725" y="9968"/>
                  </a:lnTo>
                  <a:lnTo>
                    <a:pt x="2046" y="10409"/>
                  </a:lnTo>
                  <a:lnTo>
                    <a:pt x="2387" y="10830"/>
                  </a:lnTo>
                  <a:lnTo>
                    <a:pt x="2748" y="11251"/>
                  </a:lnTo>
                  <a:lnTo>
                    <a:pt x="3149" y="11652"/>
                  </a:lnTo>
                  <a:lnTo>
                    <a:pt x="3530" y="12053"/>
                  </a:lnTo>
                  <a:lnTo>
                    <a:pt x="3951" y="12434"/>
                  </a:lnTo>
                  <a:lnTo>
                    <a:pt x="4372" y="12795"/>
                  </a:lnTo>
                  <a:lnTo>
                    <a:pt x="4793" y="13136"/>
                  </a:lnTo>
                  <a:lnTo>
                    <a:pt x="5234" y="13477"/>
                  </a:lnTo>
                  <a:lnTo>
                    <a:pt x="5676" y="13778"/>
                  </a:lnTo>
                  <a:lnTo>
                    <a:pt x="6137" y="14079"/>
                  </a:lnTo>
                  <a:lnTo>
                    <a:pt x="6578" y="14339"/>
                  </a:lnTo>
                  <a:lnTo>
                    <a:pt x="7039" y="14600"/>
                  </a:lnTo>
                  <a:lnTo>
                    <a:pt x="7481" y="14821"/>
                  </a:lnTo>
                  <a:lnTo>
                    <a:pt x="7922" y="15021"/>
                  </a:lnTo>
                  <a:lnTo>
                    <a:pt x="8363" y="15202"/>
                  </a:lnTo>
                  <a:lnTo>
                    <a:pt x="8804" y="15342"/>
                  </a:lnTo>
                  <a:lnTo>
                    <a:pt x="9225" y="15462"/>
                  </a:lnTo>
                  <a:lnTo>
                    <a:pt x="9626" y="15543"/>
                  </a:lnTo>
                  <a:lnTo>
                    <a:pt x="10027" y="15603"/>
                  </a:lnTo>
                  <a:lnTo>
                    <a:pt x="10408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6164" y="13277"/>
                  </a:lnTo>
                  <a:lnTo>
                    <a:pt x="16706" y="12895"/>
                  </a:lnTo>
                  <a:lnTo>
                    <a:pt x="17207" y="12514"/>
                  </a:lnTo>
                  <a:lnTo>
                    <a:pt x="17708" y="12093"/>
                  </a:lnTo>
                  <a:lnTo>
                    <a:pt x="18190" y="11672"/>
                  </a:lnTo>
                  <a:lnTo>
                    <a:pt x="18651" y="11251"/>
                  </a:lnTo>
                  <a:lnTo>
                    <a:pt x="19092" y="10830"/>
                  </a:lnTo>
                  <a:lnTo>
                    <a:pt x="19513" y="10389"/>
                  </a:lnTo>
                  <a:lnTo>
                    <a:pt x="19894" y="9947"/>
                  </a:lnTo>
                  <a:lnTo>
                    <a:pt x="20235" y="9526"/>
                  </a:lnTo>
                  <a:lnTo>
                    <a:pt x="20556" y="9105"/>
                  </a:lnTo>
                  <a:lnTo>
                    <a:pt x="20837" y="8684"/>
                  </a:lnTo>
                  <a:lnTo>
                    <a:pt x="21077" y="8283"/>
                  </a:lnTo>
                  <a:lnTo>
                    <a:pt x="21278" y="7902"/>
                  </a:lnTo>
                  <a:lnTo>
                    <a:pt x="21418" y="7521"/>
                  </a:lnTo>
                  <a:lnTo>
                    <a:pt x="21519" y="7180"/>
                  </a:lnTo>
                  <a:lnTo>
                    <a:pt x="21579" y="6779"/>
                  </a:lnTo>
                  <a:lnTo>
                    <a:pt x="21619" y="6398"/>
                  </a:lnTo>
                  <a:lnTo>
                    <a:pt x="21619" y="6037"/>
                  </a:lnTo>
                  <a:lnTo>
                    <a:pt x="21599" y="5676"/>
                  </a:lnTo>
                  <a:lnTo>
                    <a:pt x="21539" y="5315"/>
                  </a:lnTo>
                  <a:lnTo>
                    <a:pt x="21458" y="4954"/>
                  </a:lnTo>
                  <a:lnTo>
                    <a:pt x="21358" y="4613"/>
                  </a:lnTo>
                  <a:lnTo>
                    <a:pt x="21238" y="4292"/>
                  </a:lnTo>
                  <a:lnTo>
                    <a:pt x="21077" y="3951"/>
                  </a:lnTo>
                  <a:lnTo>
                    <a:pt x="20917" y="3650"/>
                  </a:lnTo>
                  <a:lnTo>
                    <a:pt x="20737" y="3350"/>
                  </a:lnTo>
                  <a:lnTo>
                    <a:pt x="20536" y="3049"/>
                  </a:lnTo>
                  <a:lnTo>
                    <a:pt x="20315" y="2768"/>
                  </a:lnTo>
                  <a:lnTo>
                    <a:pt x="20095" y="2487"/>
                  </a:lnTo>
                  <a:lnTo>
                    <a:pt x="19854" y="2226"/>
                  </a:lnTo>
                  <a:lnTo>
                    <a:pt x="19593" y="1986"/>
                  </a:lnTo>
                  <a:lnTo>
                    <a:pt x="19333" y="1745"/>
                  </a:lnTo>
                  <a:lnTo>
                    <a:pt x="19072" y="1525"/>
                  </a:lnTo>
                  <a:lnTo>
                    <a:pt x="18791" y="1324"/>
                  </a:lnTo>
                  <a:lnTo>
                    <a:pt x="18510" y="1123"/>
                  </a:lnTo>
                  <a:lnTo>
                    <a:pt x="18230" y="943"/>
                  </a:lnTo>
                  <a:lnTo>
                    <a:pt x="17949" y="783"/>
                  </a:lnTo>
                  <a:lnTo>
                    <a:pt x="17668" y="642"/>
                  </a:lnTo>
                  <a:lnTo>
                    <a:pt x="17387" y="502"/>
                  </a:lnTo>
                  <a:lnTo>
                    <a:pt x="17127" y="381"/>
                  </a:lnTo>
                  <a:lnTo>
                    <a:pt x="16846" y="281"/>
                  </a:lnTo>
                  <a:lnTo>
                    <a:pt x="16585" y="201"/>
                  </a:lnTo>
                  <a:lnTo>
                    <a:pt x="16325" y="141"/>
                  </a:lnTo>
                  <a:lnTo>
                    <a:pt x="16084" y="101"/>
                  </a:lnTo>
                  <a:lnTo>
                    <a:pt x="15863" y="81"/>
                  </a:lnTo>
                  <a:lnTo>
                    <a:pt x="15643" y="61"/>
                  </a:lnTo>
                  <a:lnTo>
                    <a:pt x="15442" y="81"/>
                  </a:lnTo>
                  <a:lnTo>
                    <a:pt x="15101" y="121"/>
                  </a:lnTo>
                  <a:lnTo>
                    <a:pt x="14800" y="201"/>
                  </a:lnTo>
                  <a:lnTo>
                    <a:pt x="14480" y="321"/>
                  </a:lnTo>
                  <a:lnTo>
                    <a:pt x="14179" y="442"/>
                  </a:lnTo>
                  <a:lnTo>
                    <a:pt x="13898" y="602"/>
                  </a:lnTo>
                  <a:lnTo>
                    <a:pt x="13617" y="742"/>
                  </a:lnTo>
                  <a:lnTo>
                    <a:pt x="13076" y="1063"/>
                  </a:lnTo>
                  <a:lnTo>
                    <a:pt x="12815" y="1204"/>
                  </a:lnTo>
                  <a:lnTo>
                    <a:pt x="12554" y="1344"/>
                  </a:lnTo>
                  <a:lnTo>
                    <a:pt x="12274" y="1464"/>
                  </a:lnTo>
                  <a:lnTo>
                    <a:pt x="11993" y="1545"/>
                  </a:lnTo>
                  <a:lnTo>
                    <a:pt x="11712" y="1605"/>
                  </a:lnTo>
                  <a:lnTo>
                    <a:pt x="11431" y="1625"/>
                  </a:lnTo>
                  <a:lnTo>
                    <a:pt x="11110" y="1605"/>
                  </a:lnTo>
                  <a:lnTo>
                    <a:pt x="10789" y="154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9626" y="983"/>
                  </a:lnTo>
                  <a:lnTo>
                    <a:pt x="9165" y="783"/>
                  </a:lnTo>
                  <a:lnTo>
                    <a:pt x="8724" y="602"/>
                  </a:lnTo>
                  <a:lnTo>
                    <a:pt x="8263" y="442"/>
                  </a:lnTo>
                  <a:lnTo>
                    <a:pt x="7821" y="301"/>
                  </a:lnTo>
                  <a:lnTo>
                    <a:pt x="7380" y="201"/>
                  </a:lnTo>
                  <a:lnTo>
                    <a:pt x="6939" y="101"/>
                  </a:lnTo>
                  <a:lnTo>
                    <a:pt x="6498" y="41"/>
                  </a:lnTo>
                  <a:lnTo>
                    <a:pt x="6057" y="20"/>
                  </a:lnTo>
                  <a:lnTo>
                    <a:pt x="56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75" name="Google Shape;5275;p21"/>
            <p:cNvSpPr/>
            <p:nvPr/>
          </p:nvSpPr>
          <p:spPr>
            <a:xfrm>
              <a:off x="10716375" y="4375625"/>
              <a:ext cx="540475" cy="391075"/>
            </a:xfrm>
            <a:custGeom>
              <a:avLst/>
              <a:gdLst/>
              <a:ahLst/>
              <a:cxnLst/>
              <a:rect l="l" t="t" r="r" b="b"/>
              <a:pathLst>
                <a:path w="21619" h="15643" fill="none" extrusionOk="0">
                  <a:moveTo>
                    <a:pt x="21519" y="7180"/>
                  </a:moveTo>
                  <a:lnTo>
                    <a:pt x="21519" y="7180"/>
                  </a:lnTo>
                  <a:lnTo>
                    <a:pt x="21418" y="7521"/>
                  </a:lnTo>
                  <a:lnTo>
                    <a:pt x="21278" y="7902"/>
                  </a:lnTo>
                  <a:lnTo>
                    <a:pt x="21077" y="8283"/>
                  </a:lnTo>
                  <a:lnTo>
                    <a:pt x="20837" y="8684"/>
                  </a:lnTo>
                  <a:lnTo>
                    <a:pt x="20556" y="9105"/>
                  </a:lnTo>
                  <a:lnTo>
                    <a:pt x="20235" y="9526"/>
                  </a:lnTo>
                  <a:lnTo>
                    <a:pt x="19894" y="9947"/>
                  </a:lnTo>
                  <a:lnTo>
                    <a:pt x="19513" y="10389"/>
                  </a:lnTo>
                  <a:lnTo>
                    <a:pt x="19092" y="10830"/>
                  </a:lnTo>
                  <a:lnTo>
                    <a:pt x="18651" y="11251"/>
                  </a:lnTo>
                  <a:lnTo>
                    <a:pt x="18190" y="11672"/>
                  </a:lnTo>
                  <a:lnTo>
                    <a:pt x="17708" y="12093"/>
                  </a:lnTo>
                  <a:lnTo>
                    <a:pt x="17207" y="12514"/>
                  </a:lnTo>
                  <a:lnTo>
                    <a:pt x="16706" y="12895"/>
                  </a:lnTo>
                  <a:lnTo>
                    <a:pt x="16164" y="13277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01" y="14039"/>
                  </a:lnTo>
                  <a:lnTo>
                    <a:pt x="14379" y="14420"/>
                  </a:lnTo>
                  <a:lnTo>
                    <a:pt x="13738" y="14740"/>
                  </a:lnTo>
                  <a:lnTo>
                    <a:pt x="13116" y="15021"/>
                  </a:lnTo>
                  <a:lnTo>
                    <a:pt x="12494" y="15262"/>
                  </a:lnTo>
                  <a:lnTo>
                    <a:pt x="11892" y="15442"/>
                  </a:lnTo>
                  <a:lnTo>
                    <a:pt x="11612" y="15503"/>
                  </a:lnTo>
                  <a:lnTo>
                    <a:pt x="11331" y="15563"/>
                  </a:lnTo>
                  <a:lnTo>
                    <a:pt x="11050" y="15603"/>
                  </a:lnTo>
                  <a:lnTo>
                    <a:pt x="10789" y="15643"/>
                  </a:lnTo>
                  <a:lnTo>
                    <a:pt x="10789" y="15643"/>
                  </a:lnTo>
                  <a:lnTo>
                    <a:pt x="10408" y="15643"/>
                  </a:lnTo>
                  <a:lnTo>
                    <a:pt x="10027" y="15603"/>
                  </a:lnTo>
                  <a:lnTo>
                    <a:pt x="9626" y="15543"/>
                  </a:lnTo>
                  <a:lnTo>
                    <a:pt x="9225" y="15462"/>
                  </a:lnTo>
                  <a:lnTo>
                    <a:pt x="8804" y="15342"/>
                  </a:lnTo>
                  <a:lnTo>
                    <a:pt x="8363" y="15202"/>
                  </a:lnTo>
                  <a:lnTo>
                    <a:pt x="7922" y="15021"/>
                  </a:lnTo>
                  <a:lnTo>
                    <a:pt x="7481" y="14821"/>
                  </a:lnTo>
                  <a:lnTo>
                    <a:pt x="7039" y="14600"/>
                  </a:lnTo>
                  <a:lnTo>
                    <a:pt x="6578" y="14339"/>
                  </a:lnTo>
                  <a:lnTo>
                    <a:pt x="6137" y="14079"/>
                  </a:lnTo>
                  <a:lnTo>
                    <a:pt x="5676" y="13778"/>
                  </a:lnTo>
                  <a:lnTo>
                    <a:pt x="5234" y="13477"/>
                  </a:lnTo>
                  <a:lnTo>
                    <a:pt x="4793" y="13136"/>
                  </a:lnTo>
                  <a:lnTo>
                    <a:pt x="4372" y="12795"/>
                  </a:lnTo>
                  <a:lnTo>
                    <a:pt x="3951" y="12434"/>
                  </a:lnTo>
                  <a:lnTo>
                    <a:pt x="3530" y="12053"/>
                  </a:lnTo>
                  <a:lnTo>
                    <a:pt x="3149" y="11652"/>
                  </a:lnTo>
                  <a:lnTo>
                    <a:pt x="2748" y="11251"/>
                  </a:lnTo>
                  <a:lnTo>
                    <a:pt x="2387" y="10830"/>
                  </a:lnTo>
                  <a:lnTo>
                    <a:pt x="2046" y="10409"/>
                  </a:lnTo>
                  <a:lnTo>
                    <a:pt x="1725" y="9968"/>
                  </a:lnTo>
                  <a:lnTo>
                    <a:pt x="1424" y="9526"/>
                  </a:lnTo>
                  <a:lnTo>
                    <a:pt x="1143" y="9065"/>
                  </a:lnTo>
                  <a:lnTo>
                    <a:pt x="883" y="8624"/>
                  </a:lnTo>
                  <a:lnTo>
                    <a:pt x="662" y="8143"/>
                  </a:lnTo>
                  <a:lnTo>
                    <a:pt x="461" y="7681"/>
                  </a:lnTo>
                  <a:lnTo>
                    <a:pt x="301" y="7220"/>
                  </a:lnTo>
                  <a:lnTo>
                    <a:pt x="181" y="6759"/>
                  </a:lnTo>
                  <a:lnTo>
                    <a:pt x="80" y="6277"/>
                  </a:lnTo>
                  <a:lnTo>
                    <a:pt x="20" y="5816"/>
                  </a:lnTo>
                  <a:lnTo>
                    <a:pt x="0" y="5355"/>
                  </a:lnTo>
                  <a:lnTo>
                    <a:pt x="0" y="5355"/>
                  </a:lnTo>
                  <a:lnTo>
                    <a:pt x="20" y="4894"/>
                  </a:lnTo>
                  <a:lnTo>
                    <a:pt x="60" y="4453"/>
                  </a:lnTo>
                  <a:lnTo>
                    <a:pt x="141" y="4051"/>
                  </a:lnTo>
                  <a:lnTo>
                    <a:pt x="241" y="3650"/>
                  </a:lnTo>
                  <a:lnTo>
                    <a:pt x="381" y="3269"/>
                  </a:lnTo>
                  <a:lnTo>
                    <a:pt x="542" y="2908"/>
                  </a:lnTo>
                  <a:lnTo>
                    <a:pt x="722" y="2567"/>
                  </a:lnTo>
                  <a:lnTo>
                    <a:pt x="923" y="2247"/>
                  </a:lnTo>
                  <a:lnTo>
                    <a:pt x="1143" y="1946"/>
                  </a:lnTo>
                  <a:lnTo>
                    <a:pt x="1404" y="1665"/>
                  </a:lnTo>
                  <a:lnTo>
                    <a:pt x="1665" y="1404"/>
                  </a:lnTo>
                  <a:lnTo>
                    <a:pt x="1945" y="1164"/>
                  </a:lnTo>
                  <a:lnTo>
                    <a:pt x="2246" y="963"/>
                  </a:lnTo>
                  <a:lnTo>
                    <a:pt x="2567" y="762"/>
                  </a:lnTo>
                  <a:lnTo>
                    <a:pt x="2908" y="582"/>
                  </a:lnTo>
                  <a:lnTo>
                    <a:pt x="3269" y="442"/>
                  </a:lnTo>
                  <a:lnTo>
                    <a:pt x="3630" y="301"/>
                  </a:lnTo>
                  <a:lnTo>
                    <a:pt x="4011" y="201"/>
                  </a:lnTo>
                  <a:lnTo>
                    <a:pt x="4392" y="121"/>
                  </a:lnTo>
                  <a:lnTo>
                    <a:pt x="4793" y="61"/>
                  </a:lnTo>
                  <a:lnTo>
                    <a:pt x="5214" y="20"/>
                  </a:lnTo>
                  <a:lnTo>
                    <a:pt x="5635" y="0"/>
                  </a:lnTo>
                  <a:lnTo>
                    <a:pt x="6057" y="20"/>
                  </a:lnTo>
                  <a:lnTo>
                    <a:pt x="6498" y="41"/>
                  </a:lnTo>
                  <a:lnTo>
                    <a:pt x="6939" y="101"/>
                  </a:lnTo>
                  <a:lnTo>
                    <a:pt x="7380" y="201"/>
                  </a:lnTo>
                  <a:lnTo>
                    <a:pt x="7821" y="301"/>
                  </a:lnTo>
                  <a:lnTo>
                    <a:pt x="8263" y="442"/>
                  </a:lnTo>
                  <a:lnTo>
                    <a:pt x="8724" y="602"/>
                  </a:lnTo>
                  <a:lnTo>
                    <a:pt x="9165" y="783"/>
                  </a:lnTo>
                  <a:lnTo>
                    <a:pt x="9626" y="983"/>
                  </a:lnTo>
                  <a:lnTo>
                    <a:pt x="10068" y="1224"/>
                  </a:lnTo>
                  <a:lnTo>
                    <a:pt x="10068" y="1224"/>
                  </a:lnTo>
                  <a:lnTo>
                    <a:pt x="10429" y="1404"/>
                  </a:lnTo>
                  <a:lnTo>
                    <a:pt x="10789" y="1545"/>
                  </a:lnTo>
                  <a:lnTo>
                    <a:pt x="11110" y="1605"/>
                  </a:lnTo>
                  <a:lnTo>
                    <a:pt x="11431" y="1625"/>
                  </a:lnTo>
                  <a:lnTo>
                    <a:pt x="11712" y="1605"/>
                  </a:lnTo>
                  <a:lnTo>
                    <a:pt x="11993" y="1545"/>
                  </a:lnTo>
                  <a:lnTo>
                    <a:pt x="12274" y="1464"/>
                  </a:lnTo>
                  <a:lnTo>
                    <a:pt x="12554" y="1344"/>
                  </a:lnTo>
                  <a:lnTo>
                    <a:pt x="12815" y="1204"/>
                  </a:lnTo>
                  <a:lnTo>
                    <a:pt x="13076" y="1063"/>
                  </a:lnTo>
                  <a:lnTo>
                    <a:pt x="13617" y="742"/>
                  </a:lnTo>
                  <a:lnTo>
                    <a:pt x="13898" y="602"/>
                  </a:lnTo>
                  <a:lnTo>
                    <a:pt x="14179" y="442"/>
                  </a:lnTo>
                  <a:lnTo>
                    <a:pt x="14480" y="321"/>
                  </a:lnTo>
                  <a:lnTo>
                    <a:pt x="14800" y="201"/>
                  </a:lnTo>
                  <a:lnTo>
                    <a:pt x="14800" y="201"/>
                  </a:lnTo>
                  <a:lnTo>
                    <a:pt x="15101" y="121"/>
                  </a:lnTo>
                  <a:lnTo>
                    <a:pt x="15442" y="81"/>
                  </a:lnTo>
                  <a:lnTo>
                    <a:pt x="15442" y="81"/>
                  </a:lnTo>
                  <a:lnTo>
                    <a:pt x="15643" y="61"/>
                  </a:lnTo>
                  <a:lnTo>
                    <a:pt x="15863" y="81"/>
                  </a:lnTo>
                  <a:lnTo>
                    <a:pt x="16084" y="101"/>
                  </a:lnTo>
                  <a:lnTo>
                    <a:pt x="16325" y="141"/>
                  </a:lnTo>
                  <a:lnTo>
                    <a:pt x="16585" y="201"/>
                  </a:lnTo>
                  <a:lnTo>
                    <a:pt x="16846" y="281"/>
                  </a:lnTo>
                  <a:lnTo>
                    <a:pt x="17127" y="381"/>
                  </a:lnTo>
                  <a:lnTo>
                    <a:pt x="17387" y="502"/>
                  </a:lnTo>
                  <a:lnTo>
                    <a:pt x="17668" y="642"/>
                  </a:lnTo>
                  <a:lnTo>
                    <a:pt x="17949" y="783"/>
                  </a:lnTo>
                  <a:lnTo>
                    <a:pt x="18230" y="943"/>
                  </a:lnTo>
                  <a:lnTo>
                    <a:pt x="18510" y="1123"/>
                  </a:lnTo>
                  <a:lnTo>
                    <a:pt x="18791" y="1324"/>
                  </a:lnTo>
                  <a:lnTo>
                    <a:pt x="19072" y="1525"/>
                  </a:lnTo>
                  <a:lnTo>
                    <a:pt x="19333" y="1745"/>
                  </a:lnTo>
                  <a:lnTo>
                    <a:pt x="19593" y="1986"/>
                  </a:lnTo>
                  <a:lnTo>
                    <a:pt x="19854" y="2226"/>
                  </a:lnTo>
                  <a:lnTo>
                    <a:pt x="20095" y="2487"/>
                  </a:lnTo>
                  <a:lnTo>
                    <a:pt x="20315" y="2768"/>
                  </a:lnTo>
                  <a:lnTo>
                    <a:pt x="20536" y="3049"/>
                  </a:lnTo>
                  <a:lnTo>
                    <a:pt x="20737" y="3350"/>
                  </a:lnTo>
                  <a:lnTo>
                    <a:pt x="20917" y="3650"/>
                  </a:lnTo>
                  <a:lnTo>
                    <a:pt x="21077" y="3951"/>
                  </a:lnTo>
                  <a:lnTo>
                    <a:pt x="21238" y="4292"/>
                  </a:lnTo>
                  <a:lnTo>
                    <a:pt x="21358" y="4613"/>
                  </a:lnTo>
                  <a:lnTo>
                    <a:pt x="21458" y="4954"/>
                  </a:lnTo>
                  <a:lnTo>
                    <a:pt x="21539" y="5315"/>
                  </a:lnTo>
                  <a:lnTo>
                    <a:pt x="21599" y="5676"/>
                  </a:lnTo>
                  <a:lnTo>
                    <a:pt x="21619" y="6037"/>
                  </a:lnTo>
                  <a:lnTo>
                    <a:pt x="21619" y="6398"/>
                  </a:lnTo>
                  <a:lnTo>
                    <a:pt x="21579" y="6779"/>
                  </a:lnTo>
                  <a:lnTo>
                    <a:pt x="21519" y="71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76" name="Google Shape;5276;p21"/>
            <p:cNvSpPr/>
            <p:nvPr/>
          </p:nvSpPr>
          <p:spPr>
            <a:xfrm>
              <a:off x="10747950" y="4450325"/>
              <a:ext cx="223625" cy="276775"/>
            </a:xfrm>
            <a:custGeom>
              <a:avLst/>
              <a:gdLst/>
              <a:ahLst/>
              <a:cxnLst/>
              <a:rect l="l" t="t" r="r" b="b"/>
              <a:pathLst>
                <a:path w="8945" h="11071" extrusionOk="0">
                  <a:moveTo>
                    <a:pt x="2527" y="1"/>
                  </a:moveTo>
                  <a:lnTo>
                    <a:pt x="2287" y="21"/>
                  </a:lnTo>
                  <a:lnTo>
                    <a:pt x="2066" y="81"/>
                  </a:lnTo>
                  <a:lnTo>
                    <a:pt x="1826" y="141"/>
                  </a:lnTo>
                  <a:lnTo>
                    <a:pt x="1585" y="221"/>
                  </a:lnTo>
                  <a:lnTo>
                    <a:pt x="1364" y="321"/>
                  </a:lnTo>
                  <a:lnTo>
                    <a:pt x="1144" y="422"/>
                  </a:lnTo>
                  <a:lnTo>
                    <a:pt x="963" y="542"/>
                  </a:lnTo>
                  <a:lnTo>
                    <a:pt x="783" y="662"/>
                  </a:lnTo>
                  <a:lnTo>
                    <a:pt x="642" y="803"/>
                  </a:lnTo>
                  <a:lnTo>
                    <a:pt x="502" y="963"/>
                  </a:lnTo>
                  <a:lnTo>
                    <a:pt x="382" y="1124"/>
                  </a:lnTo>
                  <a:lnTo>
                    <a:pt x="281" y="1284"/>
                  </a:lnTo>
                  <a:lnTo>
                    <a:pt x="201" y="1444"/>
                  </a:lnTo>
                  <a:lnTo>
                    <a:pt x="121" y="1625"/>
                  </a:lnTo>
                  <a:lnTo>
                    <a:pt x="81" y="1825"/>
                  </a:lnTo>
                  <a:lnTo>
                    <a:pt x="41" y="2006"/>
                  </a:lnTo>
                  <a:lnTo>
                    <a:pt x="21" y="2207"/>
                  </a:lnTo>
                  <a:lnTo>
                    <a:pt x="1" y="2427"/>
                  </a:lnTo>
                  <a:lnTo>
                    <a:pt x="1" y="2628"/>
                  </a:lnTo>
                  <a:lnTo>
                    <a:pt x="21" y="2848"/>
                  </a:lnTo>
                  <a:lnTo>
                    <a:pt x="101" y="3289"/>
                  </a:lnTo>
                  <a:lnTo>
                    <a:pt x="221" y="3751"/>
                  </a:lnTo>
                  <a:lnTo>
                    <a:pt x="402" y="4232"/>
                  </a:lnTo>
                  <a:lnTo>
                    <a:pt x="602" y="4713"/>
                  </a:lnTo>
                  <a:lnTo>
                    <a:pt x="843" y="5195"/>
                  </a:lnTo>
                  <a:lnTo>
                    <a:pt x="1144" y="5696"/>
                  </a:lnTo>
                  <a:lnTo>
                    <a:pt x="1445" y="6177"/>
                  </a:lnTo>
                  <a:lnTo>
                    <a:pt x="1806" y="6659"/>
                  </a:lnTo>
                  <a:lnTo>
                    <a:pt x="2166" y="7140"/>
                  </a:lnTo>
                  <a:lnTo>
                    <a:pt x="2568" y="7601"/>
                  </a:lnTo>
                  <a:lnTo>
                    <a:pt x="2969" y="8042"/>
                  </a:lnTo>
                  <a:lnTo>
                    <a:pt x="3390" y="8484"/>
                  </a:lnTo>
                  <a:lnTo>
                    <a:pt x="3831" y="8885"/>
                  </a:lnTo>
                  <a:lnTo>
                    <a:pt x="4272" y="9266"/>
                  </a:lnTo>
                  <a:lnTo>
                    <a:pt x="4733" y="9627"/>
                  </a:lnTo>
                  <a:lnTo>
                    <a:pt x="5195" y="9948"/>
                  </a:lnTo>
                  <a:lnTo>
                    <a:pt x="5636" y="10248"/>
                  </a:lnTo>
                  <a:lnTo>
                    <a:pt x="6077" y="10489"/>
                  </a:lnTo>
                  <a:lnTo>
                    <a:pt x="6518" y="10710"/>
                  </a:lnTo>
                  <a:lnTo>
                    <a:pt x="6939" y="10870"/>
                  </a:lnTo>
                  <a:lnTo>
                    <a:pt x="7361" y="10990"/>
                  </a:lnTo>
                  <a:lnTo>
                    <a:pt x="7561" y="11031"/>
                  </a:lnTo>
                  <a:lnTo>
                    <a:pt x="7762" y="11051"/>
                  </a:lnTo>
                  <a:lnTo>
                    <a:pt x="7942" y="11071"/>
                  </a:lnTo>
                  <a:lnTo>
                    <a:pt x="8123" y="11071"/>
                  </a:lnTo>
                  <a:lnTo>
                    <a:pt x="8303" y="11051"/>
                  </a:lnTo>
                  <a:lnTo>
                    <a:pt x="8464" y="11031"/>
                  </a:lnTo>
                  <a:lnTo>
                    <a:pt x="8544" y="10990"/>
                  </a:lnTo>
                  <a:lnTo>
                    <a:pt x="8624" y="10950"/>
                  </a:lnTo>
                  <a:lnTo>
                    <a:pt x="8684" y="10890"/>
                  </a:lnTo>
                  <a:lnTo>
                    <a:pt x="8744" y="10810"/>
                  </a:lnTo>
                  <a:lnTo>
                    <a:pt x="8805" y="10710"/>
                  </a:lnTo>
                  <a:lnTo>
                    <a:pt x="8845" y="10609"/>
                  </a:lnTo>
                  <a:lnTo>
                    <a:pt x="8905" y="10349"/>
                  </a:lnTo>
                  <a:lnTo>
                    <a:pt x="8945" y="10048"/>
                  </a:lnTo>
                  <a:lnTo>
                    <a:pt x="8945" y="9707"/>
                  </a:lnTo>
                  <a:lnTo>
                    <a:pt x="8925" y="9306"/>
                  </a:lnTo>
                  <a:lnTo>
                    <a:pt x="8885" y="8885"/>
                  </a:lnTo>
                  <a:lnTo>
                    <a:pt x="8805" y="8423"/>
                  </a:lnTo>
                  <a:lnTo>
                    <a:pt x="8704" y="7942"/>
                  </a:lnTo>
                  <a:lnTo>
                    <a:pt x="8584" y="7421"/>
                  </a:lnTo>
                  <a:lnTo>
                    <a:pt x="8444" y="6899"/>
                  </a:lnTo>
                  <a:lnTo>
                    <a:pt x="8263" y="6358"/>
                  </a:lnTo>
                  <a:lnTo>
                    <a:pt x="8063" y="5816"/>
                  </a:lnTo>
                  <a:lnTo>
                    <a:pt x="7862" y="5275"/>
                  </a:lnTo>
                  <a:lnTo>
                    <a:pt x="7621" y="4713"/>
                  </a:lnTo>
                  <a:lnTo>
                    <a:pt x="7361" y="4192"/>
                  </a:lnTo>
                  <a:lnTo>
                    <a:pt x="7080" y="3650"/>
                  </a:lnTo>
                  <a:lnTo>
                    <a:pt x="6799" y="3149"/>
                  </a:lnTo>
                  <a:lnTo>
                    <a:pt x="6478" y="2648"/>
                  </a:lnTo>
                  <a:lnTo>
                    <a:pt x="6137" y="2186"/>
                  </a:lnTo>
                  <a:lnTo>
                    <a:pt x="5796" y="1765"/>
                  </a:lnTo>
                  <a:lnTo>
                    <a:pt x="5435" y="1364"/>
                  </a:lnTo>
                  <a:lnTo>
                    <a:pt x="5054" y="1003"/>
                  </a:lnTo>
                  <a:lnTo>
                    <a:pt x="4673" y="702"/>
                  </a:lnTo>
                  <a:lnTo>
                    <a:pt x="4473" y="562"/>
                  </a:lnTo>
                  <a:lnTo>
                    <a:pt x="4272" y="442"/>
                  </a:lnTo>
                  <a:lnTo>
                    <a:pt x="4052" y="341"/>
                  </a:lnTo>
                  <a:lnTo>
                    <a:pt x="3851" y="241"/>
                  </a:lnTo>
                  <a:lnTo>
                    <a:pt x="3630" y="161"/>
                  </a:lnTo>
                  <a:lnTo>
                    <a:pt x="3410" y="101"/>
                  </a:lnTo>
                  <a:lnTo>
                    <a:pt x="3189" y="41"/>
                  </a:lnTo>
                  <a:lnTo>
                    <a:pt x="2969" y="21"/>
                  </a:lnTo>
                  <a:lnTo>
                    <a:pt x="27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77" name="Google Shape;5277;p21"/>
            <p:cNvSpPr/>
            <p:nvPr/>
          </p:nvSpPr>
          <p:spPr>
            <a:xfrm>
              <a:off x="10747950" y="4450325"/>
              <a:ext cx="223625" cy="276775"/>
            </a:xfrm>
            <a:custGeom>
              <a:avLst/>
              <a:gdLst/>
              <a:ahLst/>
              <a:cxnLst/>
              <a:rect l="l" t="t" r="r" b="b"/>
              <a:pathLst>
                <a:path w="8945" h="11071" fill="none" extrusionOk="0">
                  <a:moveTo>
                    <a:pt x="8464" y="11031"/>
                  </a:moveTo>
                  <a:lnTo>
                    <a:pt x="8464" y="11031"/>
                  </a:lnTo>
                  <a:lnTo>
                    <a:pt x="8544" y="10990"/>
                  </a:lnTo>
                  <a:lnTo>
                    <a:pt x="8624" y="10950"/>
                  </a:lnTo>
                  <a:lnTo>
                    <a:pt x="8684" y="10890"/>
                  </a:lnTo>
                  <a:lnTo>
                    <a:pt x="8744" y="10810"/>
                  </a:lnTo>
                  <a:lnTo>
                    <a:pt x="8805" y="10710"/>
                  </a:lnTo>
                  <a:lnTo>
                    <a:pt x="8845" y="10609"/>
                  </a:lnTo>
                  <a:lnTo>
                    <a:pt x="8905" y="10349"/>
                  </a:lnTo>
                  <a:lnTo>
                    <a:pt x="8945" y="10048"/>
                  </a:lnTo>
                  <a:lnTo>
                    <a:pt x="8945" y="9707"/>
                  </a:lnTo>
                  <a:lnTo>
                    <a:pt x="8925" y="9306"/>
                  </a:lnTo>
                  <a:lnTo>
                    <a:pt x="8885" y="8885"/>
                  </a:lnTo>
                  <a:lnTo>
                    <a:pt x="8805" y="8423"/>
                  </a:lnTo>
                  <a:lnTo>
                    <a:pt x="8704" y="7942"/>
                  </a:lnTo>
                  <a:lnTo>
                    <a:pt x="8584" y="7421"/>
                  </a:lnTo>
                  <a:lnTo>
                    <a:pt x="8444" y="6899"/>
                  </a:lnTo>
                  <a:lnTo>
                    <a:pt x="8263" y="6358"/>
                  </a:lnTo>
                  <a:lnTo>
                    <a:pt x="8063" y="5816"/>
                  </a:lnTo>
                  <a:lnTo>
                    <a:pt x="7862" y="5275"/>
                  </a:lnTo>
                  <a:lnTo>
                    <a:pt x="7621" y="4713"/>
                  </a:lnTo>
                  <a:lnTo>
                    <a:pt x="7361" y="4192"/>
                  </a:lnTo>
                  <a:lnTo>
                    <a:pt x="7080" y="3650"/>
                  </a:lnTo>
                  <a:lnTo>
                    <a:pt x="6799" y="3149"/>
                  </a:lnTo>
                  <a:lnTo>
                    <a:pt x="6478" y="2648"/>
                  </a:lnTo>
                  <a:lnTo>
                    <a:pt x="6137" y="2186"/>
                  </a:lnTo>
                  <a:lnTo>
                    <a:pt x="5796" y="1765"/>
                  </a:lnTo>
                  <a:lnTo>
                    <a:pt x="5435" y="1364"/>
                  </a:lnTo>
                  <a:lnTo>
                    <a:pt x="5054" y="1003"/>
                  </a:lnTo>
                  <a:lnTo>
                    <a:pt x="4673" y="702"/>
                  </a:lnTo>
                  <a:lnTo>
                    <a:pt x="4473" y="562"/>
                  </a:lnTo>
                  <a:lnTo>
                    <a:pt x="4272" y="442"/>
                  </a:lnTo>
                  <a:lnTo>
                    <a:pt x="4052" y="341"/>
                  </a:lnTo>
                  <a:lnTo>
                    <a:pt x="3851" y="241"/>
                  </a:lnTo>
                  <a:lnTo>
                    <a:pt x="3630" y="161"/>
                  </a:lnTo>
                  <a:lnTo>
                    <a:pt x="3410" y="101"/>
                  </a:lnTo>
                  <a:lnTo>
                    <a:pt x="3189" y="41"/>
                  </a:lnTo>
                  <a:lnTo>
                    <a:pt x="2969" y="21"/>
                  </a:lnTo>
                  <a:lnTo>
                    <a:pt x="2748" y="1"/>
                  </a:lnTo>
                  <a:lnTo>
                    <a:pt x="2527" y="1"/>
                  </a:lnTo>
                  <a:lnTo>
                    <a:pt x="2287" y="21"/>
                  </a:lnTo>
                  <a:lnTo>
                    <a:pt x="2066" y="81"/>
                  </a:lnTo>
                  <a:lnTo>
                    <a:pt x="1826" y="141"/>
                  </a:lnTo>
                  <a:lnTo>
                    <a:pt x="1585" y="221"/>
                  </a:lnTo>
                  <a:lnTo>
                    <a:pt x="1585" y="221"/>
                  </a:lnTo>
                  <a:lnTo>
                    <a:pt x="1364" y="321"/>
                  </a:lnTo>
                  <a:lnTo>
                    <a:pt x="1144" y="422"/>
                  </a:lnTo>
                  <a:lnTo>
                    <a:pt x="963" y="542"/>
                  </a:lnTo>
                  <a:lnTo>
                    <a:pt x="783" y="662"/>
                  </a:lnTo>
                  <a:lnTo>
                    <a:pt x="642" y="803"/>
                  </a:lnTo>
                  <a:lnTo>
                    <a:pt x="502" y="963"/>
                  </a:lnTo>
                  <a:lnTo>
                    <a:pt x="382" y="1124"/>
                  </a:lnTo>
                  <a:lnTo>
                    <a:pt x="281" y="1284"/>
                  </a:lnTo>
                  <a:lnTo>
                    <a:pt x="201" y="1444"/>
                  </a:lnTo>
                  <a:lnTo>
                    <a:pt x="121" y="1625"/>
                  </a:lnTo>
                  <a:lnTo>
                    <a:pt x="81" y="1825"/>
                  </a:lnTo>
                  <a:lnTo>
                    <a:pt x="41" y="2006"/>
                  </a:lnTo>
                  <a:lnTo>
                    <a:pt x="21" y="2207"/>
                  </a:lnTo>
                  <a:lnTo>
                    <a:pt x="1" y="2427"/>
                  </a:lnTo>
                  <a:lnTo>
                    <a:pt x="1" y="2628"/>
                  </a:lnTo>
                  <a:lnTo>
                    <a:pt x="21" y="2848"/>
                  </a:lnTo>
                  <a:lnTo>
                    <a:pt x="101" y="3289"/>
                  </a:lnTo>
                  <a:lnTo>
                    <a:pt x="221" y="3751"/>
                  </a:lnTo>
                  <a:lnTo>
                    <a:pt x="402" y="4232"/>
                  </a:lnTo>
                  <a:lnTo>
                    <a:pt x="602" y="4713"/>
                  </a:lnTo>
                  <a:lnTo>
                    <a:pt x="843" y="5195"/>
                  </a:lnTo>
                  <a:lnTo>
                    <a:pt x="1144" y="5696"/>
                  </a:lnTo>
                  <a:lnTo>
                    <a:pt x="1445" y="6177"/>
                  </a:lnTo>
                  <a:lnTo>
                    <a:pt x="1806" y="6659"/>
                  </a:lnTo>
                  <a:lnTo>
                    <a:pt x="2166" y="7140"/>
                  </a:lnTo>
                  <a:lnTo>
                    <a:pt x="2568" y="7601"/>
                  </a:lnTo>
                  <a:lnTo>
                    <a:pt x="2969" y="8042"/>
                  </a:lnTo>
                  <a:lnTo>
                    <a:pt x="3390" y="8484"/>
                  </a:lnTo>
                  <a:lnTo>
                    <a:pt x="3831" y="8885"/>
                  </a:lnTo>
                  <a:lnTo>
                    <a:pt x="4272" y="9266"/>
                  </a:lnTo>
                  <a:lnTo>
                    <a:pt x="4733" y="9627"/>
                  </a:lnTo>
                  <a:lnTo>
                    <a:pt x="5195" y="9948"/>
                  </a:lnTo>
                  <a:lnTo>
                    <a:pt x="5636" y="10248"/>
                  </a:lnTo>
                  <a:lnTo>
                    <a:pt x="6077" y="10489"/>
                  </a:lnTo>
                  <a:lnTo>
                    <a:pt x="6518" y="10710"/>
                  </a:lnTo>
                  <a:lnTo>
                    <a:pt x="6939" y="10870"/>
                  </a:lnTo>
                  <a:lnTo>
                    <a:pt x="7361" y="10990"/>
                  </a:lnTo>
                  <a:lnTo>
                    <a:pt x="7561" y="11031"/>
                  </a:lnTo>
                  <a:lnTo>
                    <a:pt x="7762" y="11051"/>
                  </a:lnTo>
                  <a:lnTo>
                    <a:pt x="7942" y="11071"/>
                  </a:lnTo>
                  <a:lnTo>
                    <a:pt x="8123" y="11071"/>
                  </a:lnTo>
                  <a:lnTo>
                    <a:pt x="8303" y="11051"/>
                  </a:lnTo>
                  <a:lnTo>
                    <a:pt x="8464" y="110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78" name="Google Shape;5278;p21"/>
            <p:cNvSpPr/>
            <p:nvPr/>
          </p:nvSpPr>
          <p:spPr>
            <a:xfrm>
              <a:off x="10920425" y="4417225"/>
              <a:ext cx="334925" cy="312375"/>
            </a:xfrm>
            <a:custGeom>
              <a:avLst/>
              <a:gdLst/>
              <a:ahLst/>
              <a:cxnLst/>
              <a:rect l="l" t="t" r="r" b="b"/>
              <a:pathLst>
                <a:path w="13397" h="12495" extrusionOk="0">
                  <a:moveTo>
                    <a:pt x="462" y="1"/>
                  </a:moveTo>
                  <a:lnTo>
                    <a:pt x="61" y="21"/>
                  </a:lnTo>
                  <a:lnTo>
                    <a:pt x="221" y="141"/>
                  </a:lnTo>
                  <a:lnTo>
                    <a:pt x="0" y="482"/>
                  </a:lnTo>
                  <a:lnTo>
                    <a:pt x="0" y="502"/>
                  </a:lnTo>
                  <a:lnTo>
                    <a:pt x="0" y="522"/>
                  </a:lnTo>
                  <a:lnTo>
                    <a:pt x="40" y="542"/>
                  </a:lnTo>
                  <a:lnTo>
                    <a:pt x="61" y="562"/>
                  </a:lnTo>
                  <a:lnTo>
                    <a:pt x="81" y="542"/>
                  </a:lnTo>
                  <a:lnTo>
                    <a:pt x="101" y="522"/>
                  </a:lnTo>
                  <a:lnTo>
                    <a:pt x="341" y="242"/>
                  </a:lnTo>
                  <a:lnTo>
                    <a:pt x="582" y="442"/>
                  </a:lnTo>
                  <a:lnTo>
                    <a:pt x="281" y="663"/>
                  </a:lnTo>
                  <a:lnTo>
                    <a:pt x="261" y="703"/>
                  </a:lnTo>
                  <a:lnTo>
                    <a:pt x="261" y="743"/>
                  </a:lnTo>
                  <a:lnTo>
                    <a:pt x="281" y="783"/>
                  </a:lnTo>
                  <a:lnTo>
                    <a:pt x="321" y="803"/>
                  </a:lnTo>
                  <a:lnTo>
                    <a:pt x="341" y="783"/>
                  </a:lnTo>
                  <a:lnTo>
                    <a:pt x="742" y="562"/>
                  </a:lnTo>
                  <a:lnTo>
                    <a:pt x="1003" y="803"/>
                  </a:lnTo>
                  <a:lnTo>
                    <a:pt x="1244" y="1024"/>
                  </a:lnTo>
                  <a:lnTo>
                    <a:pt x="1705" y="1545"/>
                  </a:lnTo>
                  <a:lnTo>
                    <a:pt x="2146" y="2067"/>
                  </a:lnTo>
                  <a:lnTo>
                    <a:pt x="2567" y="2628"/>
                  </a:lnTo>
                  <a:lnTo>
                    <a:pt x="2948" y="3210"/>
                  </a:lnTo>
                  <a:lnTo>
                    <a:pt x="3289" y="3771"/>
                  </a:lnTo>
                  <a:lnTo>
                    <a:pt x="3590" y="4333"/>
                  </a:lnTo>
                  <a:lnTo>
                    <a:pt x="3851" y="4894"/>
                  </a:lnTo>
                  <a:lnTo>
                    <a:pt x="4071" y="5416"/>
                  </a:lnTo>
                  <a:lnTo>
                    <a:pt x="4272" y="5937"/>
                  </a:lnTo>
                  <a:lnTo>
                    <a:pt x="4452" y="6479"/>
                  </a:lnTo>
                  <a:lnTo>
                    <a:pt x="4593" y="7020"/>
                  </a:lnTo>
                  <a:lnTo>
                    <a:pt x="4593" y="7020"/>
                  </a:lnTo>
                  <a:lnTo>
                    <a:pt x="4292" y="7000"/>
                  </a:lnTo>
                  <a:lnTo>
                    <a:pt x="3971" y="6980"/>
                  </a:lnTo>
                  <a:lnTo>
                    <a:pt x="3951" y="6980"/>
                  </a:lnTo>
                  <a:lnTo>
                    <a:pt x="3931" y="7000"/>
                  </a:lnTo>
                  <a:lnTo>
                    <a:pt x="3931" y="7040"/>
                  </a:lnTo>
                  <a:lnTo>
                    <a:pt x="3951" y="7060"/>
                  </a:lnTo>
                  <a:lnTo>
                    <a:pt x="4553" y="7180"/>
                  </a:lnTo>
                  <a:lnTo>
                    <a:pt x="4312" y="7421"/>
                  </a:lnTo>
                  <a:lnTo>
                    <a:pt x="4051" y="7642"/>
                  </a:lnTo>
                  <a:lnTo>
                    <a:pt x="4031" y="7662"/>
                  </a:lnTo>
                  <a:lnTo>
                    <a:pt x="4051" y="7682"/>
                  </a:lnTo>
                  <a:lnTo>
                    <a:pt x="4051" y="7702"/>
                  </a:lnTo>
                  <a:lnTo>
                    <a:pt x="4112" y="7702"/>
                  </a:lnTo>
                  <a:lnTo>
                    <a:pt x="4673" y="7321"/>
                  </a:lnTo>
                  <a:lnTo>
                    <a:pt x="4793" y="7862"/>
                  </a:lnTo>
                  <a:lnTo>
                    <a:pt x="4874" y="8404"/>
                  </a:lnTo>
                  <a:lnTo>
                    <a:pt x="4954" y="8945"/>
                  </a:lnTo>
                  <a:lnTo>
                    <a:pt x="4994" y="9507"/>
                  </a:lnTo>
                  <a:lnTo>
                    <a:pt x="5014" y="10048"/>
                  </a:lnTo>
                  <a:lnTo>
                    <a:pt x="5034" y="10610"/>
                  </a:lnTo>
                  <a:lnTo>
                    <a:pt x="5014" y="11171"/>
                  </a:lnTo>
                  <a:lnTo>
                    <a:pt x="4974" y="11733"/>
                  </a:lnTo>
                  <a:lnTo>
                    <a:pt x="4593" y="11753"/>
                  </a:lnTo>
                  <a:lnTo>
                    <a:pt x="4553" y="11773"/>
                  </a:lnTo>
                  <a:lnTo>
                    <a:pt x="4553" y="11793"/>
                  </a:lnTo>
                  <a:lnTo>
                    <a:pt x="4553" y="11833"/>
                  </a:lnTo>
                  <a:lnTo>
                    <a:pt x="4593" y="11853"/>
                  </a:lnTo>
                  <a:lnTo>
                    <a:pt x="4974" y="11873"/>
                  </a:lnTo>
                  <a:lnTo>
                    <a:pt x="4894" y="12495"/>
                  </a:lnTo>
                  <a:lnTo>
                    <a:pt x="4894" y="12495"/>
                  </a:lnTo>
                  <a:lnTo>
                    <a:pt x="5134" y="12475"/>
                  </a:lnTo>
                  <a:lnTo>
                    <a:pt x="5235" y="11893"/>
                  </a:lnTo>
                  <a:lnTo>
                    <a:pt x="5275" y="11893"/>
                  </a:lnTo>
                  <a:lnTo>
                    <a:pt x="5315" y="11873"/>
                  </a:lnTo>
                  <a:lnTo>
                    <a:pt x="5335" y="11853"/>
                  </a:lnTo>
                  <a:lnTo>
                    <a:pt x="5355" y="11793"/>
                  </a:lnTo>
                  <a:lnTo>
                    <a:pt x="5335" y="11733"/>
                  </a:lnTo>
                  <a:lnTo>
                    <a:pt x="5315" y="11713"/>
                  </a:lnTo>
                  <a:lnTo>
                    <a:pt x="5255" y="11713"/>
                  </a:lnTo>
                  <a:lnTo>
                    <a:pt x="5295" y="11312"/>
                  </a:lnTo>
                  <a:lnTo>
                    <a:pt x="5315" y="10931"/>
                  </a:lnTo>
                  <a:lnTo>
                    <a:pt x="5335" y="10530"/>
                  </a:lnTo>
                  <a:lnTo>
                    <a:pt x="5335" y="10128"/>
                  </a:lnTo>
                  <a:lnTo>
                    <a:pt x="5355" y="10169"/>
                  </a:lnTo>
                  <a:lnTo>
                    <a:pt x="5395" y="10189"/>
                  </a:lnTo>
                  <a:lnTo>
                    <a:pt x="5435" y="10189"/>
                  </a:lnTo>
                  <a:lnTo>
                    <a:pt x="6037" y="9868"/>
                  </a:lnTo>
                  <a:lnTo>
                    <a:pt x="6638" y="9547"/>
                  </a:lnTo>
                  <a:lnTo>
                    <a:pt x="7260" y="9206"/>
                  </a:lnTo>
                  <a:lnTo>
                    <a:pt x="7842" y="8845"/>
                  </a:lnTo>
                  <a:lnTo>
                    <a:pt x="7862" y="8965"/>
                  </a:lnTo>
                  <a:lnTo>
                    <a:pt x="7862" y="9106"/>
                  </a:lnTo>
                  <a:lnTo>
                    <a:pt x="7902" y="9146"/>
                  </a:lnTo>
                  <a:lnTo>
                    <a:pt x="7942" y="9166"/>
                  </a:lnTo>
                  <a:lnTo>
                    <a:pt x="8002" y="9146"/>
                  </a:lnTo>
                  <a:lnTo>
                    <a:pt x="8042" y="9106"/>
                  </a:lnTo>
                  <a:lnTo>
                    <a:pt x="8082" y="9005"/>
                  </a:lnTo>
                  <a:lnTo>
                    <a:pt x="8082" y="8905"/>
                  </a:lnTo>
                  <a:lnTo>
                    <a:pt x="8082" y="8685"/>
                  </a:lnTo>
                  <a:lnTo>
                    <a:pt x="8423" y="8464"/>
                  </a:lnTo>
                  <a:lnTo>
                    <a:pt x="8443" y="8604"/>
                  </a:lnTo>
                  <a:lnTo>
                    <a:pt x="8483" y="8725"/>
                  </a:lnTo>
                  <a:lnTo>
                    <a:pt x="8524" y="8785"/>
                  </a:lnTo>
                  <a:lnTo>
                    <a:pt x="8584" y="8805"/>
                  </a:lnTo>
                  <a:lnTo>
                    <a:pt x="8644" y="8785"/>
                  </a:lnTo>
                  <a:lnTo>
                    <a:pt x="8684" y="8725"/>
                  </a:lnTo>
                  <a:lnTo>
                    <a:pt x="8704" y="8624"/>
                  </a:lnTo>
                  <a:lnTo>
                    <a:pt x="8684" y="8524"/>
                  </a:lnTo>
                  <a:lnTo>
                    <a:pt x="8684" y="8424"/>
                  </a:lnTo>
                  <a:lnTo>
                    <a:pt x="8644" y="8324"/>
                  </a:lnTo>
                  <a:lnTo>
                    <a:pt x="9366" y="7822"/>
                  </a:lnTo>
                  <a:lnTo>
                    <a:pt x="10088" y="7281"/>
                  </a:lnTo>
                  <a:lnTo>
                    <a:pt x="10790" y="6739"/>
                  </a:lnTo>
                  <a:lnTo>
                    <a:pt x="11472" y="6178"/>
                  </a:lnTo>
                  <a:lnTo>
                    <a:pt x="11632" y="6378"/>
                  </a:lnTo>
                  <a:lnTo>
                    <a:pt x="11672" y="6398"/>
                  </a:lnTo>
                  <a:lnTo>
                    <a:pt x="11772" y="6398"/>
                  </a:lnTo>
                  <a:lnTo>
                    <a:pt x="11833" y="6338"/>
                  </a:lnTo>
                  <a:lnTo>
                    <a:pt x="11853" y="6278"/>
                  </a:lnTo>
                  <a:lnTo>
                    <a:pt x="11833" y="6218"/>
                  </a:lnTo>
                  <a:lnTo>
                    <a:pt x="11672" y="5997"/>
                  </a:lnTo>
                  <a:lnTo>
                    <a:pt x="12254" y="5456"/>
                  </a:lnTo>
                  <a:lnTo>
                    <a:pt x="12815" y="4894"/>
                  </a:lnTo>
                  <a:lnTo>
                    <a:pt x="12795" y="5055"/>
                  </a:lnTo>
                  <a:lnTo>
                    <a:pt x="12795" y="5095"/>
                  </a:lnTo>
                  <a:lnTo>
                    <a:pt x="12815" y="5115"/>
                  </a:lnTo>
                  <a:lnTo>
                    <a:pt x="12855" y="5135"/>
                  </a:lnTo>
                  <a:lnTo>
                    <a:pt x="12875" y="5135"/>
                  </a:lnTo>
                  <a:lnTo>
                    <a:pt x="12935" y="5115"/>
                  </a:lnTo>
                  <a:lnTo>
                    <a:pt x="12976" y="5075"/>
                  </a:lnTo>
                  <a:lnTo>
                    <a:pt x="13016" y="4934"/>
                  </a:lnTo>
                  <a:lnTo>
                    <a:pt x="13036" y="4774"/>
                  </a:lnTo>
                  <a:lnTo>
                    <a:pt x="13256" y="4914"/>
                  </a:lnTo>
                  <a:lnTo>
                    <a:pt x="13337" y="4914"/>
                  </a:lnTo>
                  <a:lnTo>
                    <a:pt x="13357" y="4874"/>
                  </a:lnTo>
                  <a:lnTo>
                    <a:pt x="13377" y="4854"/>
                  </a:lnTo>
                  <a:lnTo>
                    <a:pt x="13337" y="4814"/>
                  </a:lnTo>
                  <a:lnTo>
                    <a:pt x="13216" y="4714"/>
                  </a:lnTo>
                  <a:lnTo>
                    <a:pt x="13076" y="4634"/>
                  </a:lnTo>
                  <a:lnTo>
                    <a:pt x="13377" y="4313"/>
                  </a:lnTo>
                  <a:lnTo>
                    <a:pt x="13397" y="4273"/>
                  </a:lnTo>
                  <a:lnTo>
                    <a:pt x="13397" y="4232"/>
                  </a:lnTo>
                  <a:lnTo>
                    <a:pt x="13357" y="4212"/>
                  </a:lnTo>
                  <a:lnTo>
                    <a:pt x="13337" y="4192"/>
                  </a:lnTo>
                  <a:lnTo>
                    <a:pt x="13276" y="4212"/>
                  </a:lnTo>
                  <a:lnTo>
                    <a:pt x="13056" y="4393"/>
                  </a:lnTo>
                  <a:lnTo>
                    <a:pt x="13016" y="4012"/>
                  </a:lnTo>
                  <a:lnTo>
                    <a:pt x="12996" y="3952"/>
                  </a:lnTo>
                  <a:lnTo>
                    <a:pt x="12956" y="3932"/>
                  </a:lnTo>
                  <a:lnTo>
                    <a:pt x="12915" y="3952"/>
                  </a:lnTo>
                  <a:lnTo>
                    <a:pt x="12895" y="4012"/>
                  </a:lnTo>
                  <a:lnTo>
                    <a:pt x="12895" y="4273"/>
                  </a:lnTo>
                  <a:lnTo>
                    <a:pt x="12855" y="4553"/>
                  </a:lnTo>
                  <a:lnTo>
                    <a:pt x="12514" y="4453"/>
                  </a:lnTo>
                  <a:lnTo>
                    <a:pt x="12494" y="4453"/>
                  </a:lnTo>
                  <a:lnTo>
                    <a:pt x="12494" y="4473"/>
                  </a:lnTo>
                  <a:lnTo>
                    <a:pt x="12494" y="4493"/>
                  </a:lnTo>
                  <a:lnTo>
                    <a:pt x="12494" y="4513"/>
                  </a:lnTo>
                  <a:lnTo>
                    <a:pt x="12635" y="4573"/>
                  </a:lnTo>
                  <a:lnTo>
                    <a:pt x="12775" y="4634"/>
                  </a:lnTo>
                  <a:lnTo>
                    <a:pt x="11431" y="5737"/>
                  </a:lnTo>
                  <a:lnTo>
                    <a:pt x="11171" y="5476"/>
                  </a:lnTo>
                  <a:lnTo>
                    <a:pt x="11131" y="5456"/>
                  </a:lnTo>
                  <a:lnTo>
                    <a:pt x="11090" y="5476"/>
                  </a:lnTo>
                  <a:lnTo>
                    <a:pt x="11070" y="5496"/>
                  </a:lnTo>
                  <a:lnTo>
                    <a:pt x="11050" y="5536"/>
                  </a:lnTo>
                  <a:lnTo>
                    <a:pt x="11070" y="5576"/>
                  </a:lnTo>
                  <a:lnTo>
                    <a:pt x="11271" y="5857"/>
                  </a:lnTo>
                  <a:lnTo>
                    <a:pt x="10308" y="6639"/>
                  </a:lnTo>
                  <a:lnTo>
                    <a:pt x="9827" y="7020"/>
                  </a:lnTo>
                  <a:lnTo>
                    <a:pt x="9346" y="7381"/>
                  </a:lnTo>
                  <a:lnTo>
                    <a:pt x="8443" y="8003"/>
                  </a:lnTo>
                  <a:lnTo>
                    <a:pt x="8323" y="7862"/>
                  </a:lnTo>
                  <a:lnTo>
                    <a:pt x="8203" y="7742"/>
                  </a:lnTo>
                  <a:lnTo>
                    <a:pt x="8163" y="7722"/>
                  </a:lnTo>
                  <a:lnTo>
                    <a:pt x="8122" y="7742"/>
                  </a:lnTo>
                  <a:lnTo>
                    <a:pt x="8102" y="7762"/>
                  </a:lnTo>
                  <a:lnTo>
                    <a:pt x="8102" y="7802"/>
                  </a:lnTo>
                  <a:lnTo>
                    <a:pt x="8122" y="7842"/>
                  </a:lnTo>
                  <a:lnTo>
                    <a:pt x="8223" y="7963"/>
                  </a:lnTo>
                  <a:lnTo>
                    <a:pt x="8303" y="8123"/>
                  </a:lnTo>
                  <a:lnTo>
                    <a:pt x="7982" y="8324"/>
                  </a:lnTo>
                  <a:lnTo>
                    <a:pt x="7902" y="8143"/>
                  </a:lnTo>
                  <a:lnTo>
                    <a:pt x="7802" y="7983"/>
                  </a:lnTo>
                  <a:lnTo>
                    <a:pt x="7781" y="7963"/>
                  </a:lnTo>
                  <a:lnTo>
                    <a:pt x="7741" y="7943"/>
                  </a:lnTo>
                  <a:lnTo>
                    <a:pt x="7701" y="7963"/>
                  </a:lnTo>
                  <a:lnTo>
                    <a:pt x="7661" y="7983"/>
                  </a:lnTo>
                  <a:lnTo>
                    <a:pt x="7661" y="8023"/>
                  </a:lnTo>
                  <a:lnTo>
                    <a:pt x="7661" y="8083"/>
                  </a:lnTo>
                  <a:lnTo>
                    <a:pt x="7741" y="8263"/>
                  </a:lnTo>
                  <a:lnTo>
                    <a:pt x="7802" y="8444"/>
                  </a:lnTo>
                  <a:lnTo>
                    <a:pt x="5355" y="10048"/>
                  </a:lnTo>
                  <a:lnTo>
                    <a:pt x="5335" y="10088"/>
                  </a:lnTo>
                  <a:lnTo>
                    <a:pt x="5295" y="9366"/>
                  </a:lnTo>
                  <a:lnTo>
                    <a:pt x="5215" y="8644"/>
                  </a:lnTo>
                  <a:lnTo>
                    <a:pt x="5094" y="7943"/>
                  </a:lnTo>
                  <a:lnTo>
                    <a:pt x="4934" y="7221"/>
                  </a:lnTo>
                  <a:lnTo>
                    <a:pt x="4934" y="7221"/>
                  </a:lnTo>
                  <a:lnTo>
                    <a:pt x="5054" y="7241"/>
                  </a:lnTo>
                  <a:lnTo>
                    <a:pt x="5154" y="7221"/>
                  </a:lnTo>
                  <a:lnTo>
                    <a:pt x="5215" y="7201"/>
                  </a:lnTo>
                  <a:lnTo>
                    <a:pt x="5235" y="7140"/>
                  </a:lnTo>
                  <a:lnTo>
                    <a:pt x="5235" y="7100"/>
                  </a:lnTo>
                  <a:lnTo>
                    <a:pt x="5215" y="7080"/>
                  </a:lnTo>
                  <a:lnTo>
                    <a:pt x="5174" y="7060"/>
                  </a:lnTo>
                  <a:lnTo>
                    <a:pt x="5014" y="7040"/>
                  </a:lnTo>
                  <a:lnTo>
                    <a:pt x="5215" y="6840"/>
                  </a:lnTo>
                  <a:lnTo>
                    <a:pt x="5395" y="6639"/>
                  </a:lnTo>
                  <a:lnTo>
                    <a:pt x="5415" y="6599"/>
                  </a:lnTo>
                  <a:lnTo>
                    <a:pt x="5395" y="6559"/>
                  </a:lnTo>
                  <a:lnTo>
                    <a:pt x="5375" y="6539"/>
                  </a:lnTo>
                  <a:lnTo>
                    <a:pt x="5335" y="6519"/>
                  </a:lnTo>
                  <a:lnTo>
                    <a:pt x="5295" y="6539"/>
                  </a:lnTo>
                  <a:lnTo>
                    <a:pt x="5074" y="6719"/>
                  </a:lnTo>
                  <a:lnTo>
                    <a:pt x="4854" y="6900"/>
                  </a:lnTo>
                  <a:lnTo>
                    <a:pt x="4673" y="6298"/>
                  </a:lnTo>
                  <a:lnTo>
                    <a:pt x="4473" y="5696"/>
                  </a:lnTo>
                  <a:lnTo>
                    <a:pt x="4232" y="5095"/>
                  </a:lnTo>
                  <a:lnTo>
                    <a:pt x="3971" y="4513"/>
                  </a:lnTo>
                  <a:lnTo>
                    <a:pt x="3710" y="3992"/>
                  </a:lnTo>
                  <a:lnTo>
                    <a:pt x="3390" y="3450"/>
                  </a:lnTo>
                  <a:lnTo>
                    <a:pt x="3069" y="2889"/>
                  </a:lnTo>
                  <a:lnTo>
                    <a:pt x="2708" y="2367"/>
                  </a:lnTo>
                  <a:lnTo>
                    <a:pt x="2307" y="1846"/>
                  </a:lnTo>
                  <a:lnTo>
                    <a:pt x="1885" y="1345"/>
                  </a:lnTo>
                  <a:lnTo>
                    <a:pt x="1424" y="883"/>
                  </a:lnTo>
                  <a:lnTo>
                    <a:pt x="1184" y="663"/>
                  </a:lnTo>
                  <a:lnTo>
                    <a:pt x="943" y="462"/>
                  </a:lnTo>
                  <a:lnTo>
                    <a:pt x="1123" y="362"/>
                  </a:lnTo>
                  <a:lnTo>
                    <a:pt x="1284" y="242"/>
                  </a:lnTo>
                  <a:lnTo>
                    <a:pt x="1304" y="222"/>
                  </a:lnTo>
                  <a:lnTo>
                    <a:pt x="1304" y="181"/>
                  </a:lnTo>
                  <a:lnTo>
                    <a:pt x="1284" y="141"/>
                  </a:lnTo>
                  <a:lnTo>
                    <a:pt x="1244" y="141"/>
                  </a:lnTo>
                  <a:lnTo>
                    <a:pt x="1123" y="161"/>
                  </a:lnTo>
                  <a:lnTo>
                    <a:pt x="1003" y="201"/>
                  </a:lnTo>
                  <a:lnTo>
                    <a:pt x="782" y="322"/>
                  </a:lnTo>
                  <a:lnTo>
                    <a:pt x="482" y="81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79" name="Google Shape;5279;p21"/>
            <p:cNvSpPr/>
            <p:nvPr/>
          </p:nvSpPr>
          <p:spPr>
            <a:xfrm>
              <a:off x="10716375" y="4375625"/>
              <a:ext cx="391075" cy="391075"/>
            </a:xfrm>
            <a:custGeom>
              <a:avLst/>
              <a:gdLst/>
              <a:ahLst/>
              <a:cxnLst/>
              <a:rect l="l" t="t" r="r" b="b"/>
              <a:pathLst>
                <a:path w="15643" h="15643" extrusionOk="0">
                  <a:moveTo>
                    <a:pt x="5656" y="0"/>
                  </a:moveTo>
                  <a:lnTo>
                    <a:pt x="5094" y="20"/>
                  </a:lnTo>
                  <a:lnTo>
                    <a:pt x="4532" y="101"/>
                  </a:lnTo>
                  <a:lnTo>
                    <a:pt x="3991" y="201"/>
                  </a:lnTo>
                  <a:lnTo>
                    <a:pt x="3470" y="361"/>
                  </a:lnTo>
                  <a:lnTo>
                    <a:pt x="3209" y="462"/>
                  </a:lnTo>
                  <a:lnTo>
                    <a:pt x="2968" y="562"/>
                  </a:lnTo>
                  <a:lnTo>
                    <a:pt x="2728" y="682"/>
                  </a:lnTo>
                  <a:lnTo>
                    <a:pt x="2507" y="803"/>
                  </a:lnTo>
                  <a:lnTo>
                    <a:pt x="2286" y="943"/>
                  </a:lnTo>
                  <a:lnTo>
                    <a:pt x="2066" y="1083"/>
                  </a:lnTo>
                  <a:lnTo>
                    <a:pt x="1865" y="1244"/>
                  </a:lnTo>
                  <a:lnTo>
                    <a:pt x="1665" y="1404"/>
                  </a:lnTo>
                  <a:lnTo>
                    <a:pt x="1484" y="1585"/>
                  </a:lnTo>
                  <a:lnTo>
                    <a:pt x="1304" y="1765"/>
                  </a:lnTo>
                  <a:lnTo>
                    <a:pt x="1143" y="1966"/>
                  </a:lnTo>
                  <a:lnTo>
                    <a:pt x="983" y="2166"/>
                  </a:lnTo>
                  <a:lnTo>
                    <a:pt x="842" y="2387"/>
                  </a:lnTo>
                  <a:lnTo>
                    <a:pt x="702" y="2607"/>
                  </a:lnTo>
                  <a:lnTo>
                    <a:pt x="582" y="2828"/>
                  </a:lnTo>
                  <a:lnTo>
                    <a:pt x="461" y="3089"/>
                  </a:lnTo>
                  <a:lnTo>
                    <a:pt x="361" y="3329"/>
                  </a:lnTo>
                  <a:lnTo>
                    <a:pt x="261" y="3590"/>
                  </a:lnTo>
                  <a:lnTo>
                    <a:pt x="181" y="3871"/>
                  </a:lnTo>
                  <a:lnTo>
                    <a:pt x="121" y="4152"/>
                  </a:lnTo>
                  <a:lnTo>
                    <a:pt x="80" y="4432"/>
                  </a:lnTo>
                  <a:lnTo>
                    <a:pt x="40" y="4733"/>
                  </a:lnTo>
                  <a:lnTo>
                    <a:pt x="20" y="5034"/>
                  </a:lnTo>
                  <a:lnTo>
                    <a:pt x="0" y="5355"/>
                  </a:lnTo>
                  <a:lnTo>
                    <a:pt x="0" y="5375"/>
                  </a:lnTo>
                  <a:lnTo>
                    <a:pt x="20" y="5836"/>
                  </a:lnTo>
                  <a:lnTo>
                    <a:pt x="80" y="6298"/>
                  </a:lnTo>
                  <a:lnTo>
                    <a:pt x="181" y="6739"/>
                  </a:lnTo>
                  <a:lnTo>
                    <a:pt x="301" y="7200"/>
                  </a:lnTo>
                  <a:lnTo>
                    <a:pt x="461" y="7661"/>
                  </a:lnTo>
                  <a:lnTo>
                    <a:pt x="642" y="8122"/>
                  </a:lnTo>
                  <a:lnTo>
                    <a:pt x="863" y="8564"/>
                  </a:lnTo>
                  <a:lnTo>
                    <a:pt x="1103" y="9025"/>
                  </a:lnTo>
                  <a:lnTo>
                    <a:pt x="1384" y="9466"/>
                  </a:lnTo>
                  <a:lnTo>
                    <a:pt x="1665" y="9887"/>
                  </a:lnTo>
                  <a:lnTo>
                    <a:pt x="1986" y="10328"/>
                  </a:lnTo>
                  <a:lnTo>
                    <a:pt x="2327" y="10750"/>
                  </a:lnTo>
                  <a:lnTo>
                    <a:pt x="2667" y="11151"/>
                  </a:lnTo>
                  <a:lnTo>
                    <a:pt x="3048" y="11552"/>
                  </a:lnTo>
                  <a:lnTo>
                    <a:pt x="3429" y="11953"/>
                  </a:lnTo>
                  <a:lnTo>
                    <a:pt x="3831" y="12314"/>
                  </a:lnTo>
                  <a:lnTo>
                    <a:pt x="4232" y="12675"/>
                  </a:lnTo>
                  <a:lnTo>
                    <a:pt x="4653" y="13016"/>
                  </a:lnTo>
                  <a:lnTo>
                    <a:pt x="5074" y="13357"/>
                  </a:lnTo>
                  <a:lnTo>
                    <a:pt x="5515" y="13658"/>
                  </a:lnTo>
                  <a:lnTo>
                    <a:pt x="5936" y="13958"/>
                  </a:lnTo>
                  <a:lnTo>
                    <a:pt x="6378" y="14239"/>
                  </a:lnTo>
                  <a:lnTo>
                    <a:pt x="6819" y="14480"/>
                  </a:lnTo>
                  <a:lnTo>
                    <a:pt x="7260" y="14720"/>
                  </a:lnTo>
                  <a:lnTo>
                    <a:pt x="7701" y="14921"/>
                  </a:lnTo>
                  <a:lnTo>
                    <a:pt x="8122" y="15101"/>
                  </a:lnTo>
                  <a:lnTo>
                    <a:pt x="8563" y="15262"/>
                  </a:lnTo>
                  <a:lnTo>
                    <a:pt x="8985" y="15402"/>
                  </a:lnTo>
                  <a:lnTo>
                    <a:pt x="9386" y="15503"/>
                  </a:lnTo>
                  <a:lnTo>
                    <a:pt x="9787" y="15583"/>
                  </a:lnTo>
                  <a:lnTo>
                    <a:pt x="10168" y="15623"/>
                  </a:lnTo>
                  <a:lnTo>
                    <a:pt x="10529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61" y="13818"/>
                  </a:lnTo>
                  <a:lnTo>
                    <a:pt x="14480" y="13958"/>
                  </a:lnTo>
                  <a:lnTo>
                    <a:pt x="13898" y="14059"/>
                  </a:lnTo>
                  <a:lnTo>
                    <a:pt x="13296" y="14139"/>
                  </a:lnTo>
                  <a:lnTo>
                    <a:pt x="13236" y="14460"/>
                  </a:lnTo>
                  <a:lnTo>
                    <a:pt x="13156" y="14801"/>
                  </a:lnTo>
                  <a:lnTo>
                    <a:pt x="13136" y="14841"/>
                  </a:lnTo>
                  <a:lnTo>
                    <a:pt x="13076" y="14861"/>
                  </a:lnTo>
                  <a:lnTo>
                    <a:pt x="13036" y="14861"/>
                  </a:lnTo>
                  <a:lnTo>
                    <a:pt x="13016" y="14821"/>
                  </a:lnTo>
                  <a:lnTo>
                    <a:pt x="12995" y="14801"/>
                  </a:lnTo>
                  <a:lnTo>
                    <a:pt x="12975" y="14740"/>
                  </a:lnTo>
                  <a:lnTo>
                    <a:pt x="13056" y="14159"/>
                  </a:lnTo>
                  <a:lnTo>
                    <a:pt x="12695" y="14179"/>
                  </a:lnTo>
                  <a:lnTo>
                    <a:pt x="12334" y="14179"/>
                  </a:lnTo>
                  <a:lnTo>
                    <a:pt x="11752" y="14159"/>
                  </a:lnTo>
                  <a:lnTo>
                    <a:pt x="11171" y="14099"/>
                  </a:lnTo>
                  <a:lnTo>
                    <a:pt x="10569" y="14019"/>
                  </a:lnTo>
                  <a:lnTo>
                    <a:pt x="9967" y="13858"/>
                  </a:lnTo>
                  <a:lnTo>
                    <a:pt x="9867" y="13958"/>
                  </a:lnTo>
                  <a:lnTo>
                    <a:pt x="9727" y="14019"/>
                  </a:lnTo>
                  <a:lnTo>
                    <a:pt x="9506" y="14039"/>
                  </a:lnTo>
                  <a:lnTo>
                    <a:pt x="9285" y="14059"/>
                  </a:lnTo>
                  <a:lnTo>
                    <a:pt x="9105" y="14059"/>
                  </a:lnTo>
                  <a:lnTo>
                    <a:pt x="8924" y="14039"/>
                  </a:lnTo>
                  <a:lnTo>
                    <a:pt x="8543" y="13958"/>
                  </a:lnTo>
                  <a:lnTo>
                    <a:pt x="8142" y="13838"/>
                  </a:lnTo>
                  <a:lnTo>
                    <a:pt x="7741" y="13678"/>
                  </a:lnTo>
                  <a:lnTo>
                    <a:pt x="7320" y="13457"/>
                  </a:lnTo>
                  <a:lnTo>
                    <a:pt x="6879" y="13216"/>
                  </a:lnTo>
                  <a:lnTo>
                    <a:pt x="6458" y="12936"/>
                  </a:lnTo>
                  <a:lnTo>
                    <a:pt x="6017" y="12635"/>
                  </a:lnTo>
                  <a:lnTo>
                    <a:pt x="5575" y="12294"/>
                  </a:lnTo>
                  <a:lnTo>
                    <a:pt x="5154" y="11913"/>
                  </a:lnTo>
                  <a:lnTo>
                    <a:pt x="4733" y="11532"/>
                  </a:lnTo>
                  <a:lnTo>
                    <a:pt x="4312" y="11131"/>
                  </a:lnTo>
                  <a:lnTo>
                    <a:pt x="3911" y="10689"/>
                  </a:lnTo>
                  <a:lnTo>
                    <a:pt x="3530" y="10248"/>
                  </a:lnTo>
                  <a:lnTo>
                    <a:pt x="3169" y="9807"/>
                  </a:lnTo>
                  <a:lnTo>
                    <a:pt x="2828" y="9346"/>
                  </a:lnTo>
                  <a:lnTo>
                    <a:pt x="2527" y="8865"/>
                  </a:lnTo>
                  <a:lnTo>
                    <a:pt x="2226" y="8403"/>
                  </a:lnTo>
                  <a:lnTo>
                    <a:pt x="1986" y="7942"/>
                  </a:lnTo>
                  <a:lnTo>
                    <a:pt x="1765" y="7461"/>
                  </a:lnTo>
                  <a:lnTo>
                    <a:pt x="1584" y="7019"/>
                  </a:lnTo>
                  <a:lnTo>
                    <a:pt x="1424" y="6558"/>
                  </a:lnTo>
                  <a:lnTo>
                    <a:pt x="1324" y="6117"/>
                  </a:lnTo>
                  <a:lnTo>
                    <a:pt x="1284" y="5696"/>
                  </a:lnTo>
                  <a:lnTo>
                    <a:pt x="1264" y="5495"/>
                  </a:lnTo>
                  <a:lnTo>
                    <a:pt x="1264" y="5295"/>
                  </a:lnTo>
                  <a:lnTo>
                    <a:pt x="1284" y="5094"/>
                  </a:lnTo>
                  <a:lnTo>
                    <a:pt x="1324" y="4914"/>
                  </a:lnTo>
                  <a:lnTo>
                    <a:pt x="1364" y="4733"/>
                  </a:lnTo>
                  <a:lnTo>
                    <a:pt x="1424" y="4553"/>
                  </a:lnTo>
                  <a:lnTo>
                    <a:pt x="1484" y="4372"/>
                  </a:lnTo>
                  <a:lnTo>
                    <a:pt x="1584" y="4212"/>
                  </a:lnTo>
                  <a:lnTo>
                    <a:pt x="1685" y="4051"/>
                  </a:lnTo>
                  <a:lnTo>
                    <a:pt x="1805" y="3911"/>
                  </a:lnTo>
                  <a:lnTo>
                    <a:pt x="1925" y="3771"/>
                  </a:lnTo>
                  <a:lnTo>
                    <a:pt x="2086" y="3630"/>
                  </a:lnTo>
                  <a:lnTo>
                    <a:pt x="2246" y="3510"/>
                  </a:lnTo>
                  <a:lnTo>
                    <a:pt x="2427" y="3410"/>
                  </a:lnTo>
                  <a:lnTo>
                    <a:pt x="2627" y="3289"/>
                  </a:lnTo>
                  <a:lnTo>
                    <a:pt x="2848" y="3209"/>
                  </a:lnTo>
                  <a:lnTo>
                    <a:pt x="3129" y="3109"/>
                  </a:lnTo>
                  <a:lnTo>
                    <a:pt x="3409" y="3049"/>
                  </a:lnTo>
                  <a:lnTo>
                    <a:pt x="3670" y="3009"/>
                  </a:lnTo>
                  <a:lnTo>
                    <a:pt x="3951" y="2989"/>
                  </a:lnTo>
                  <a:lnTo>
                    <a:pt x="4232" y="3009"/>
                  </a:lnTo>
                  <a:lnTo>
                    <a:pt x="4673" y="2708"/>
                  </a:lnTo>
                  <a:lnTo>
                    <a:pt x="5134" y="2467"/>
                  </a:lnTo>
                  <a:lnTo>
                    <a:pt x="5615" y="2247"/>
                  </a:lnTo>
                  <a:lnTo>
                    <a:pt x="6117" y="2066"/>
                  </a:lnTo>
                  <a:lnTo>
                    <a:pt x="6638" y="1926"/>
                  </a:lnTo>
                  <a:lnTo>
                    <a:pt x="7160" y="1805"/>
                  </a:lnTo>
                  <a:lnTo>
                    <a:pt x="7681" y="1725"/>
                  </a:lnTo>
                  <a:lnTo>
                    <a:pt x="8223" y="1685"/>
                  </a:lnTo>
                  <a:lnTo>
                    <a:pt x="7922" y="1504"/>
                  </a:lnTo>
                  <a:lnTo>
                    <a:pt x="7621" y="1324"/>
                  </a:lnTo>
                  <a:lnTo>
                    <a:pt x="7320" y="1184"/>
                  </a:lnTo>
                  <a:lnTo>
                    <a:pt x="7019" y="1043"/>
                  </a:lnTo>
                  <a:lnTo>
                    <a:pt x="6698" y="943"/>
                  </a:lnTo>
                  <a:lnTo>
                    <a:pt x="6378" y="843"/>
                  </a:lnTo>
                  <a:lnTo>
                    <a:pt x="6057" y="783"/>
                  </a:lnTo>
                  <a:lnTo>
                    <a:pt x="5716" y="742"/>
                  </a:lnTo>
                  <a:lnTo>
                    <a:pt x="5696" y="722"/>
                  </a:lnTo>
                  <a:lnTo>
                    <a:pt x="5716" y="722"/>
                  </a:lnTo>
                  <a:lnTo>
                    <a:pt x="6097" y="742"/>
                  </a:lnTo>
                  <a:lnTo>
                    <a:pt x="6458" y="803"/>
                  </a:lnTo>
                  <a:lnTo>
                    <a:pt x="6819" y="883"/>
                  </a:lnTo>
                  <a:lnTo>
                    <a:pt x="7180" y="983"/>
                  </a:lnTo>
                  <a:lnTo>
                    <a:pt x="7521" y="1123"/>
                  </a:lnTo>
                  <a:lnTo>
                    <a:pt x="7841" y="1264"/>
                  </a:lnTo>
                  <a:lnTo>
                    <a:pt x="8162" y="1444"/>
                  </a:lnTo>
                  <a:lnTo>
                    <a:pt x="8483" y="1645"/>
                  </a:lnTo>
                  <a:lnTo>
                    <a:pt x="8604" y="1484"/>
                  </a:lnTo>
                  <a:lnTo>
                    <a:pt x="8664" y="1404"/>
                  </a:lnTo>
                  <a:lnTo>
                    <a:pt x="8744" y="1364"/>
                  </a:lnTo>
                  <a:lnTo>
                    <a:pt x="8764" y="1344"/>
                  </a:lnTo>
                  <a:lnTo>
                    <a:pt x="8804" y="1344"/>
                  </a:lnTo>
                  <a:lnTo>
                    <a:pt x="8824" y="1364"/>
                  </a:lnTo>
                  <a:lnTo>
                    <a:pt x="8824" y="1404"/>
                  </a:lnTo>
                  <a:lnTo>
                    <a:pt x="8824" y="1424"/>
                  </a:lnTo>
                  <a:lnTo>
                    <a:pt x="8804" y="1504"/>
                  </a:lnTo>
                  <a:lnTo>
                    <a:pt x="8784" y="1565"/>
                  </a:lnTo>
                  <a:lnTo>
                    <a:pt x="8704" y="1665"/>
                  </a:lnTo>
                  <a:lnTo>
                    <a:pt x="8824" y="1665"/>
                  </a:lnTo>
                  <a:lnTo>
                    <a:pt x="9346" y="1685"/>
                  </a:lnTo>
                  <a:lnTo>
                    <a:pt x="9867" y="1725"/>
                  </a:lnTo>
                  <a:lnTo>
                    <a:pt x="10388" y="1785"/>
                  </a:lnTo>
                  <a:lnTo>
                    <a:pt x="10910" y="1865"/>
                  </a:lnTo>
                  <a:lnTo>
                    <a:pt x="11552" y="2006"/>
                  </a:lnTo>
                  <a:lnTo>
                    <a:pt x="11552" y="2006"/>
                  </a:lnTo>
                  <a:lnTo>
                    <a:pt x="11391" y="1625"/>
                  </a:lnTo>
                  <a:lnTo>
                    <a:pt x="11090" y="1605"/>
                  </a:lnTo>
                  <a:lnTo>
                    <a:pt x="10769" y="152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9506" y="943"/>
                  </a:lnTo>
                  <a:lnTo>
                    <a:pt x="8944" y="682"/>
                  </a:lnTo>
                  <a:lnTo>
                    <a:pt x="8403" y="482"/>
                  </a:lnTo>
                  <a:lnTo>
                    <a:pt x="7841" y="301"/>
                  </a:lnTo>
                  <a:lnTo>
                    <a:pt x="7280" y="181"/>
                  </a:lnTo>
                  <a:lnTo>
                    <a:pt x="6738" y="81"/>
                  </a:lnTo>
                  <a:lnTo>
                    <a:pt x="6197" y="20"/>
                  </a:lnTo>
                  <a:lnTo>
                    <a:pt x="565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80" name="Google Shape;5280;p21"/>
            <p:cNvSpPr/>
            <p:nvPr/>
          </p:nvSpPr>
          <p:spPr>
            <a:xfrm>
              <a:off x="10716375" y="4375625"/>
              <a:ext cx="391075" cy="391075"/>
            </a:xfrm>
            <a:custGeom>
              <a:avLst/>
              <a:gdLst/>
              <a:ahLst/>
              <a:cxnLst/>
              <a:rect l="l" t="t" r="r" b="b"/>
              <a:pathLst>
                <a:path w="15643" h="15643" fill="none" extrusionOk="0">
                  <a:moveTo>
                    <a:pt x="5656" y="0"/>
                  </a:moveTo>
                  <a:lnTo>
                    <a:pt x="5656" y="0"/>
                  </a:lnTo>
                  <a:lnTo>
                    <a:pt x="5094" y="20"/>
                  </a:lnTo>
                  <a:lnTo>
                    <a:pt x="4532" y="101"/>
                  </a:lnTo>
                  <a:lnTo>
                    <a:pt x="3991" y="201"/>
                  </a:lnTo>
                  <a:lnTo>
                    <a:pt x="3470" y="361"/>
                  </a:lnTo>
                  <a:lnTo>
                    <a:pt x="3209" y="462"/>
                  </a:lnTo>
                  <a:lnTo>
                    <a:pt x="2968" y="562"/>
                  </a:lnTo>
                  <a:lnTo>
                    <a:pt x="2728" y="682"/>
                  </a:lnTo>
                  <a:lnTo>
                    <a:pt x="2507" y="803"/>
                  </a:lnTo>
                  <a:lnTo>
                    <a:pt x="2286" y="943"/>
                  </a:lnTo>
                  <a:lnTo>
                    <a:pt x="2066" y="1083"/>
                  </a:lnTo>
                  <a:lnTo>
                    <a:pt x="1865" y="1244"/>
                  </a:lnTo>
                  <a:lnTo>
                    <a:pt x="1665" y="1404"/>
                  </a:lnTo>
                  <a:lnTo>
                    <a:pt x="1484" y="1585"/>
                  </a:lnTo>
                  <a:lnTo>
                    <a:pt x="1304" y="1765"/>
                  </a:lnTo>
                  <a:lnTo>
                    <a:pt x="1143" y="1966"/>
                  </a:lnTo>
                  <a:lnTo>
                    <a:pt x="983" y="2166"/>
                  </a:lnTo>
                  <a:lnTo>
                    <a:pt x="842" y="2387"/>
                  </a:lnTo>
                  <a:lnTo>
                    <a:pt x="702" y="2607"/>
                  </a:lnTo>
                  <a:lnTo>
                    <a:pt x="582" y="2828"/>
                  </a:lnTo>
                  <a:lnTo>
                    <a:pt x="461" y="3089"/>
                  </a:lnTo>
                  <a:lnTo>
                    <a:pt x="361" y="3329"/>
                  </a:lnTo>
                  <a:lnTo>
                    <a:pt x="261" y="3590"/>
                  </a:lnTo>
                  <a:lnTo>
                    <a:pt x="181" y="3871"/>
                  </a:lnTo>
                  <a:lnTo>
                    <a:pt x="121" y="4152"/>
                  </a:lnTo>
                  <a:lnTo>
                    <a:pt x="80" y="4432"/>
                  </a:lnTo>
                  <a:lnTo>
                    <a:pt x="40" y="4733"/>
                  </a:lnTo>
                  <a:lnTo>
                    <a:pt x="20" y="5034"/>
                  </a:lnTo>
                  <a:lnTo>
                    <a:pt x="0" y="5355"/>
                  </a:lnTo>
                  <a:lnTo>
                    <a:pt x="0" y="5355"/>
                  </a:lnTo>
                  <a:lnTo>
                    <a:pt x="0" y="5375"/>
                  </a:lnTo>
                  <a:lnTo>
                    <a:pt x="0" y="5375"/>
                  </a:lnTo>
                  <a:lnTo>
                    <a:pt x="20" y="5836"/>
                  </a:lnTo>
                  <a:lnTo>
                    <a:pt x="80" y="6298"/>
                  </a:lnTo>
                  <a:lnTo>
                    <a:pt x="181" y="6739"/>
                  </a:lnTo>
                  <a:lnTo>
                    <a:pt x="301" y="7200"/>
                  </a:lnTo>
                  <a:lnTo>
                    <a:pt x="461" y="7661"/>
                  </a:lnTo>
                  <a:lnTo>
                    <a:pt x="642" y="8122"/>
                  </a:lnTo>
                  <a:lnTo>
                    <a:pt x="863" y="8564"/>
                  </a:lnTo>
                  <a:lnTo>
                    <a:pt x="1103" y="9025"/>
                  </a:lnTo>
                  <a:lnTo>
                    <a:pt x="1384" y="9466"/>
                  </a:lnTo>
                  <a:lnTo>
                    <a:pt x="1665" y="9887"/>
                  </a:lnTo>
                  <a:lnTo>
                    <a:pt x="1986" y="10328"/>
                  </a:lnTo>
                  <a:lnTo>
                    <a:pt x="2327" y="10750"/>
                  </a:lnTo>
                  <a:lnTo>
                    <a:pt x="2667" y="11151"/>
                  </a:lnTo>
                  <a:lnTo>
                    <a:pt x="3048" y="11552"/>
                  </a:lnTo>
                  <a:lnTo>
                    <a:pt x="3429" y="11953"/>
                  </a:lnTo>
                  <a:lnTo>
                    <a:pt x="3831" y="12314"/>
                  </a:lnTo>
                  <a:lnTo>
                    <a:pt x="4232" y="12675"/>
                  </a:lnTo>
                  <a:lnTo>
                    <a:pt x="4653" y="13016"/>
                  </a:lnTo>
                  <a:lnTo>
                    <a:pt x="5074" y="13357"/>
                  </a:lnTo>
                  <a:lnTo>
                    <a:pt x="5515" y="13658"/>
                  </a:lnTo>
                  <a:lnTo>
                    <a:pt x="5936" y="13958"/>
                  </a:lnTo>
                  <a:lnTo>
                    <a:pt x="6378" y="14239"/>
                  </a:lnTo>
                  <a:lnTo>
                    <a:pt x="6819" y="14480"/>
                  </a:lnTo>
                  <a:lnTo>
                    <a:pt x="7260" y="14720"/>
                  </a:lnTo>
                  <a:lnTo>
                    <a:pt x="7701" y="14921"/>
                  </a:lnTo>
                  <a:lnTo>
                    <a:pt x="8122" y="15101"/>
                  </a:lnTo>
                  <a:lnTo>
                    <a:pt x="8563" y="15262"/>
                  </a:lnTo>
                  <a:lnTo>
                    <a:pt x="8985" y="15402"/>
                  </a:lnTo>
                  <a:lnTo>
                    <a:pt x="9386" y="15503"/>
                  </a:lnTo>
                  <a:lnTo>
                    <a:pt x="9787" y="15583"/>
                  </a:lnTo>
                  <a:lnTo>
                    <a:pt x="10168" y="15623"/>
                  </a:lnTo>
                  <a:lnTo>
                    <a:pt x="10529" y="15643"/>
                  </a:lnTo>
                  <a:lnTo>
                    <a:pt x="10529" y="15643"/>
                  </a:lnTo>
                  <a:lnTo>
                    <a:pt x="10789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61" y="13818"/>
                  </a:lnTo>
                  <a:lnTo>
                    <a:pt x="14480" y="13958"/>
                  </a:lnTo>
                  <a:lnTo>
                    <a:pt x="13898" y="14059"/>
                  </a:lnTo>
                  <a:lnTo>
                    <a:pt x="13296" y="14139"/>
                  </a:lnTo>
                  <a:lnTo>
                    <a:pt x="13296" y="14139"/>
                  </a:lnTo>
                  <a:lnTo>
                    <a:pt x="13236" y="14460"/>
                  </a:lnTo>
                  <a:lnTo>
                    <a:pt x="13156" y="14801"/>
                  </a:lnTo>
                  <a:lnTo>
                    <a:pt x="13156" y="14801"/>
                  </a:lnTo>
                  <a:lnTo>
                    <a:pt x="13136" y="14841"/>
                  </a:lnTo>
                  <a:lnTo>
                    <a:pt x="13076" y="14861"/>
                  </a:lnTo>
                  <a:lnTo>
                    <a:pt x="13076" y="14861"/>
                  </a:lnTo>
                  <a:lnTo>
                    <a:pt x="13036" y="14861"/>
                  </a:lnTo>
                  <a:lnTo>
                    <a:pt x="13016" y="14821"/>
                  </a:lnTo>
                  <a:lnTo>
                    <a:pt x="12995" y="14801"/>
                  </a:lnTo>
                  <a:lnTo>
                    <a:pt x="12975" y="14740"/>
                  </a:lnTo>
                  <a:lnTo>
                    <a:pt x="12975" y="14740"/>
                  </a:lnTo>
                  <a:lnTo>
                    <a:pt x="13056" y="14159"/>
                  </a:lnTo>
                  <a:lnTo>
                    <a:pt x="13056" y="14159"/>
                  </a:lnTo>
                  <a:lnTo>
                    <a:pt x="12695" y="14179"/>
                  </a:lnTo>
                  <a:lnTo>
                    <a:pt x="12334" y="14179"/>
                  </a:lnTo>
                  <a:lnTo>
                    <a:pt x="12334" y="14179"/>
                  </a:lnTo>
                  <a:lnTo>
                    <a:pt x="11752" y="14159"/>
                  </a:lnTo>
                  <a:lnTo>
                    <a:pt x="11171" y="14099"/>
                  </a:lnTo>
                  <a:lnTo>
                    <a:pt x="10569" y="14019"/>
                  </a:lnTo>
                  <a:lnTo>
                    <a:pt x="9967" y="13858"/>
                  </a:lnTo>
                  <a:lnTo>
                    <a:pt x="9967" y="13858"/>
                  </a:lnTo>
                  <a:lnTo>
                    <a:pt x="9867" y="13958"/>
                  </a:lnTo>
                  <a:lnTo>
                    <a:pt x="9727" y="14019"/>
                  </a:lnTo>
                  <a:lnTo>
                    <a:pt x="9727" y="14019"/>
                  </a:lnTo>
                  <a:lnTo>
                    <a:pt x="9506" y="14039"/>
                  </a:lnTo>
                  <a:lnTo>
                    <a:pt x="9285" y="14059"/>
                  </a:lnTo>
                  <a:lnTo>
                    <a:pt x="9285" y="14059"/>
                  </a:lnTo>
                  <a:lnTo>
                    <a:pt x="9105" y="14059"/>
                  </a:lnTo>
                  <a:lnTo>
                    <a:pt x="8924" y="14039"/>
                  </a:lnTo>
                  <a:lnTo>
                    <a:pt x="8543" y="13958"/>
                  </a:lnTo>
                  <a:lnTo>
                    <a:pt x="8142" y="13838"/>
                  </a:lnTo>
                  <a:lnTo>
                    <a:pt x="7741" y="13678"/>
                  </a:lnTo>
                  <a:lnTo>
                    <a:pt x="7320" y="13457"/>
                  </a:lnTo>
                  <a:lnTo>
                    <a:pt x="6879" y="13216"/>
                  </a:lnTo>
                  <a:lnTo>
                    <a:pt x="6458" y="12936"/>
                  </a:lnTo>
                  <a:lnTo>
                    <a:pt x="6017" y="12635"/>
                  </a:lnTo>
                  <a:lnTo>
                    <a:pt x="5575" y="12294"/>
                  </a:lnTo>
                  <a:lnTo>
                    <a:pt x="5154" y="11913"/>
                  </a:lnTo>
                  <a:lnTo>
                    <a:pt x="4733" y="11532"/>
                  </a:lnTo>
                  <a:lnTo>
                    <a:pt x="4312" y="11131"/>
                  </a:lnTo>
                  <a:lnTo>
                    <a:pt x="3911" y="10689"/>
                  </a:lnTo>
                  <a:lnTo>
                    <a:pt x="3530" y="10248"/>
                  </a:lnTo>
                  <a:lnTo>
                    <a:pt x="3169" y="9807"/>
                  </a:lnTo>
                  <a:lnTo>
                    <a:pt x="2828" y="9346"/>
                  </a:lnTo>
                  <a:lnTo>
                    <a:pt x="2527" y="8865"/>
                  </a:lnTo>
                  <a:lnTo>
                    <a:pt x="2226" y="8403"/>
                  </a:lnTo>
                  <a:lnTo>
                    <a:pt x="1986" y="7942"/>
                  </a:lnTo>
                  <a:lnTo>
                    <a:pt x="1765" y="7461"/>
                  </a:lnTo>
                  <a:lnTo>
                    <a:pt x="1584" y="7019"/>
                  </a:lnTo>
                  <a:lnTo>
                    <a:pt x="1424" y="6558"/>
                  </a:lnTo>
                  <a:lnTo>
                    <a:pt x="1324" y="6117"/>
                  </a:lnTo>
                  <a:lnTo>
                    <a:pt x="1284" y="5696"/>
                  </a:lnTo>
                  <a:lnTo>
                    <a:pt x="1264" y="5495"/>
                  </a:lnTo>
                  <a:lnTo>
                    <a:pt x="1264" y="5295"/>
                  </a:lnTo>
                  <a:lnTo>
                    <a:pt x="1284" y="5094"/>
                  </a:lnTo>
                  <a:lnTo>
                    <a:pt x="1324" y="4914"/>
                  </a:lnTo>
                  <a:lnTo>
                    <a:pt x="1364" y="4733"/>
                  </a:lnTo>
                  <a:lnTo>
                    <a:pt x="1424" y="4553"/>
                  </a:lnTo>
                  <a:lnTo>
                    <a:pt x="1484" y="4372"/>
                  </a:lnTo>
                  <a:lnTo>
                    <a:pt x="1584" y="4212"/>
                  </a:lnTo>
                  <a:lnTo>
                    <a:pt x="1685" y="4051"/>
                  </a:lnTo>
                  <a:lnTo>
                    <a:pt x="1805" y="3911"/>
                  </a:lnTo>
                  <a:lnTo>
                    <a:pt x="1925" y="3771"/>
                  </a:lnTo>
                  <a:lnTo>
                    <a:pt x="2086" y="3630"/>
                  </a:lnTo>
                  <a:lnTo>
                    <a:pt x="2246" y="3510"/>
                  </a:lnTo>
                  <a:lnTo>
                    <a:pt x="2427" y="3410"/>
                  </a:lnTo>
                  <a:lnTo>
                    <a:pt x="2627" y="3289"/>
                  </a:lnTo>
                  <a:lnTo>
                    <a:pt x="2848" y="3209"/>
                  </a:lnTo>
                  <a:lnTo>
                    <a:pt x="2848" y="3209"/>
                  </a:lnTo>
                  <a:lnTo>
                    <a:pt x="3129" y="3109"/>
                  </a:lnTo>
                  <a:lnTo>
                    <a:pt x="3409" y="3049"/>
                  </a:lnTo>
                  <a:lnTo>
                    <a:pt x="3670" y="3009"/>
                  </a:lnTo>
                  <a:lnTo>
                    <a:pt x="3951" y="2989"/>
                  </a:lnTo>
                  <a:lnTo>
                    <a:pt x="3951" y="2989"/>
                  </a:lnTo>
                  <a:lnTo>
                    <a:pt x="4232" y="3009"/>
                  </a:lnTo>
                  <a:lnTo>
                    <a:pt x="4232" y="3009"/>
                  </a:lnTo>
                  <a:lnTo>
                    <a:pt x="4673" y="2708"/>
                  </a:lnTo>
                  <a:lnTo>
                    <a:pt x="5134" y="2467"/>
                  </a:lnTo>
                  <a:lnTo>
                    <a:pt x="5615" y="2247"/>
                  </a:lnTo>
                  <a:lnTo>
                    <a:pt x="6117" y="2066"/>
                  </a:lnTo>
                  <a:lnTo>
                    <a:pt x="6638" y="1926"/>
                  </a:lnTo>
                  <a:lnTo>
                    <a:pt x="7160" y="1805"/>
                  </a:lnTo>
                  <a:lnTo>
                    <a:pt x="7681" y="1725"/>
                  </a:lnTo>
                  <a:lnTo>
                    <a:pt x="8223" y="1685"/>
                  </a:lnTo>
                  <a:lnTo>
                    <a:pt x="8223" y="1685"/>
                  </a:lnTo>
                  <a:lnTo>
                    <a:pt x="7922" y="1504"/>
                  </a:lnTo>
                  <a:lnTo>
                    <a:pt x="7621" y="1324"/>
                  </a:lnTo>
                  <a:lnTo>
                    <a:pt x="7320" y="1184"/>
                  </a:lnTo>
                  <a:lnTo>
                    <a:pt x="7019" y="1043"/>
                  </a:lnTo>
                  <a:lnTo>
                    <a:pt x="6698" y="943"/>
                  </a:lnTo>
                  <a:lnTo>
                    <a:pt x="6378" y="843"/>
                  </a:lnTo>
                  <a:lnTo>
                    <a:pt x="6057" y="783"/>
                  </a:lnTo>
                  <a:lnTo>
                    <a:pt x="5716" y="742"/>
                  </a:lnTo>
                  <a:lnTo>
                    <a:pt x="5716" y="742"/>
                  </a:lnTo>
                  <a:lnTo>
                    <a:pt x="569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6097" y="742"/>
                  </a:lnTo>
                  <a:lnTo>
                    <a:pt x="6458" y="803"/>
                  </a:lnTo>
                  <a:lnTo>
                    <a:pt x="6819" y="883"/>
                  </a:lnTo>
                  <a:lnTo>
                    <a:pt x="7180" y="983"/>
                  </a:lnTo>
                  <a:lnTo>
                    <a:pt x="7521" y="1123"/>
                  </a:lnTo>
                  <a:lnTo>
                    <a:pt x="7841" y="1264"/>
                  </a:lnTo>
                  <a:lnTo>
                    <a:pt x="8162" y="1444"/>
                  </a:lnTo>
                  <a:lnTo>
                    <a:pt x="8483" y="1645"/>
                  </a:lnTo>
                  <a:lnTo>
                    <a:pt x="8483" y="1645"/>
                  </a:lnTo>
                  <a:lnTo>
                    <a:pt x="8604" y="1484"/>
                  </a:lnTo>
                  <a:lnTo>
                    <a:pt x="8664" y="1404"/>
                  </a:lnTo>
                  <a:lnTo>
                    <a:pt x="8744" y="1364"/>
                  </a:lnTo>
                  <a:lnTo>
                    <a:pt x="8744" y="1364"/>
                  </a:lnTo>
                  <a:lnTo>
                    <a:pt x="8764" y="1344"/>
                  </a:lnTo>
                  <a:lnTo>
                    <a:pt x="8764" y="1344"/>
                  </a:lnTo>
                  <a:lnTo>
                    <a:pt x="8804" y="1344"/>
                  </a:lnTo>
                  <a:lnTo>
                    <a:pt x="8824" y="1364"/>
                  </a:lnTo>
                  <a:lnTo>
                    <a:pt x="8824" y="1404"/>
                  </a:lnTo>
                  <a:lnTo>
                    <a:pt x="8824" y="1424"/>
                  </a:lnTo>
                  <a:lnTo>
                    <a:pt x="8824" y="1424"/>
                  </a:lnTo>
                  <a:lnTo>
                    <a:pt x="8804" y="1504"/>
                  </a:lnTo>
                  <a:lnTo>
                    <a:pt x="8784" y="1565"/>
                  </a:lnTo>
                  <a:lnTo>
                    <a:pt x="8704" y="1665"/>
                  </a:lnTo>
                  <a:lnTo>
                    <a:pt x="8704" y="1665"/>
                  </a:lnTo>
                  <a:lnTo>
                    <a:pt x="8824" y="1665"/>
                  </a:lnTo>
                  <a:lnTo>
                    <a:pt x="8824" y="1665"/>
                  </a:lnTo>
                  <a:lnTo>
                    <a:pt x="9346" y="1685"/>
                  </a:lnTo>
                  <a:lnTo>
                    <a:pt x="9867" y="1725"/>
                  </a:lnTo>
                  <a:lnTo>
                    <a:pt x="10388" y="1785"/>
                  </a:lnTo>
                  <a:lnTo>
                    <a:pt x="10910" y="1865"/>
                  </a:lnTo>
                  <a:lnTo>
                    <a:pt x="10910" y="1865"/>
                  </a:lnTo>
                  <a:lnTo>
                    <a:pt x="11552" y="2006"/>
                  </a:lnTo>
                  <a:lnTo>
                    <a:pt x="11552" y="2006"/>
                  </a:lnTo>
                  <a:lnTo>
                    <a:pt x="11391" y="1625"/>
                  </a:lnTo>
                  <a:lnTo>
                    <a:pt x="11391" y="1625"/>
                  </a:lnTo>
                  <a:lnTo>
                    <a:pt x="11090" y="1605"/>
                  </a:lnTo>
                  <a:lnTo>
                    <a:pt x="10769" y="152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10068" y="1224"/>
                  </a:lnTo>
                  <a:lnTo>
                    <a:pt x="9506" y="943"/>
                  </a:lnTo>
                  <a:lnTo>
                    <a:pt x="8944" y="682"/>
                  </a:lnTo>
                  <a:lnTo>
                    <a:pt x="8403" y="482"/>
                  </a:lnTo>
                  <a:lnTo>
                    <a:pt x="7841" y="301"/>
                  </a:lnTo>
                  <a:lnTo>
                    <a:pt x="7280" y="181"/>
                  </a:lnTo>
                  <a:lnTo>
                    <a:pt x="6738" y="81"/>
                  </a:lnTo>
                  <a:lnTo>
                    <a:pt x="6197" y="20"/>
                  </a:lnTo>
                  <a:lnTo>
                    <a:pt x="56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81" name="Google Shape;5281;p21"/>
            <p:cNvSpPr/>
            <p:nvPr/>
          </p:nvSpPr>
          <p:spPr>
            <a:xfrm>
              <a:off x="10747950" y="4450325"/>
              <a:ext cx="217625" cy="276775"/>
            </a:xfrm>
            <a:custGeom>
              <a:avLst/>
              <a:gdLst/>
              <a:ahLst/>
              <a:cxnLst/>
              <a:rect l="l" t="t" r="r" b="b"/>
              <a:pathLst>
                <a:path w="8705" h="11071" extrusionOk="0">
                  <a:moveTo>
                    <a:pt x="2688" y="1"/>
                  </a:moveTo>
                  <a:lnTo>
                    <a:pt x="2407" y="21"/>
                  </a:lnTo>
                  <a:lnTo>
                    <a:pt x="2146" y="61"/>
                  </a:lnTo>
                  <a:lnTo>
                    <a:pt x="1866" y="121"/>
                  </a:lnTo>
                  <a:lnTo>
                    <a:pt x="1585" y="221"/>
                  </a:lnTo>
                  <a:lnTo>
                    <a:pt x="1364" y="301"/>
                  </a:lnTo>
                  <a:lnTo>
                    <a:pt x="1164" y="422"/>
                  </a:lnTo>
                  <a:lnTo>
                    <a:pt x="983" y="522"/>
                  </a:lnTo>
                  <a:lnTo>
                    <a:pt x="823" y="642"/>
                  </a:lnTo>
                  <a:lnTo>
                    <a:pt x="662" y="783"/>
                  </a:lnTo>
                  <a:lnTo>
                    <a:pt x="542" y="923"/>
                  </a:lnTo>
                  <a:lnTo>
                    <a:pt x="422" y="1063"/>
                  </a:lnTo>
                  <a:lnTo>
                    <a:pt x="321" y="1224"/>
                  </a:lnTo>
                  <a:lnTo>
                    <a:pt x="221" y="1384"/>
                  </a:lnTo>
                  <a:lnTo>
                    <a:pt x="161" y="1565"/>
                  </a:lnTo>
                  <a:lnTo>
                    <a:pt x="101" y="1745"/>
                  </a:lnTo>
                  <a:lnTo>
                    <a:pt x="61" y="1926"/>
                  </a:lnTo>
                  <a:lnTo>
                    <a:pt x="21" y="2106"/>
                  </a:lnTo>
                  <a:lnTo>
                    <a:pt x="1" y="2307"/>
                  </a:lnTo>
                  <a:lnTo>
                    <a:pt x="1" y="2507"/>
                  </a:lnTo>
                  <a:lnTo>
                    <a:pt x="21" y="2708"/>
                  </a:lnTo>
                  <a:lnTo>
                    <a:pt x="61" y="3129"/>
                  </a:lnTo>
                  <a:lnTo>
                    <a:pt x="161" y="3570"/>
                  </a:lnTo>
                  <a:lnTo>
                    <a:pt x="321" y="4031"/>
                  </a:lnTo>
                  <a:lnTo>
                    <a:pt x="502" y="4473"/>
                  </a:lnTo>
                  <a:lnTo>
                    <a:pt x="723" y="4954"/>
                  </a:lnTo>
                  <a:lnTo>
                    <a:pt x="963" y="5415"/>
                  </a:lnTo>
                  <a:lnTo>
                    <a:pt x="1264" y="5877"/>
                  </a:lnTo>
                  <a:lnTo>
                    <a:pt x="1565" y="6358"/>
                  </a:lnTo>
                  <a:lnTo>
                    <a:pt x="1906" y="6819"/>
                  </a:lnTo>
                  <a:lnTo>
                    <a:pt x="2267" y="7260"/>
                  </a:lnTo>
                  <a:lnTo>
                    <a:pt x="2648" y="7701"/>
                  </a:lnTo>
                  <a:lnTo>
                    <a:pt x="3049" y="8143"/>
                  </a:lnTo>
                  <a:lnTo>
                    <a:pt x="3470" y="8544"/>
                  </a:lnTo>
                  <a:lnTo>
                    <a:pt x="3891" y="8925"/>
                  </a:lnTo>
                  <a:lnTo>
                    <a:pt x="4312" y="9306"/>
                  </a:lnTo>
                  <a:lnTo>
                    <a:pt x="4754" y="9647"/>
                  </a:lnTo>
                  <a:lnTo>
                    <a:pt x="5195" y="9948"/>
                  </a:lnTo>
                  <a:lnTo>
                    <a:pt x="5616" y="10228"/>
                  </a:lnTo>
                  <a:lnTo>
                    <a:pt x="6057" y="10469"/>
                  </a:lnTo>
                  <a:lnTo>
                    <a:pt x="6478" y="10690"/>
                  </a:lnTo>
                  <a:lnTo>
                    <a:pt x="6879" y="10850"/>
                  </a:lnTo>
                  <a:lnTo>
                    <a:pt x="7280" y="10970"/>
                  </a:lnTo>
                  <a:lnTo>
                    <a:pt x="7661" y="11051"/>
                  </a:lnTo>
                  <a:lnTo>
                    <a:pt x="7842" y="11071"/>
                  </a:lnTo>
                  <a:lnTo>
                    <a:pt x="8022" y="11071"/>
                  </a:lnTo>
                  <a:lnTo>
                    <a:pt x="8243" y="11051"/>
                  </a:lnTo>
                  <a:lnTo>
                    <a:pt x="8464" y="11031"/>
                  </a:lnTo>
                  <a:lnTo>
                    <a:pt x="8604" y="10970"/>
                  </a:lnTo>
                  <a:lnTo>
                    <a:pt x="8704" y="10870"/>
                  </a:lnTo>
                  <a:lnTo>
                    <a:pt x="8664" y="10870"/>
                  </a:lnTo>
                  <a:lnTo>
                    <a:pt x="8103" y="10690"/>
                  </a:lnTo>
                  <a:lnTo>
                    <a:pt x="7561" y="10489"/>
                  </a:lnTo>
                  <a:lnTo>
                    <a:pt x="7040" y="10248"/>
                  </a:lnTo>
                  <a:lnTo>
                    <a:pt x="6518" y="9988"/>
                  </a:lnTo>
                  <a:lnTo>
                    <a:pt x="6017" y="9687"/>
                  </a:lnTo>
                  <a:lnTo>
                    <a:pt x="5556" y="9366"/>
                  </a:lnTo>
                  <a:lnTo>
                    <a:pt x="5094" y="9005"/>
                  </a:lnTo>
                  <a:lnTo>
                    <a:pt x="4673" y="8624"/>
                  </a:lnTo>
                  <a:lnTo>
                    <a:pt x="4252" y="8223"/>
                  </a:lnTo>
                  <a:lnTo>
                    <a:pt x="3871" y="7802"/>
                  </a:lnTo>
                  <a:lnTo>
                    <a:pt x="3510" y="7340"/>
                  </a:lnTo>
                  <a:lnTo>
                    <a:pt x="3169" y="6879"/>
                  </a:lnTo>
                  <a:lnTo>
                    <a:pt x="2868" y="6378"/>
                  </a:lnTo>
                  <a:lnTo>
                    <a:pt x="2608" y="5877"/>
                  </a:lnTo>
                  <a:lnTo>
                    <a:pt x="2347" y="5335"/>
                  </a:lnTo>
                  <a:lnTo>
                    <a:pt x="2146" y="4794"/>
                  </a:lnTo>
                  <a:lnTo>
                    <a:pt x="2026" y="4473"/>
                  </a:lnTo>
                  <a:lnTo>
                    <a:pt x="1926" y="4152"/>
                  </a:lnTo>
                  <a:lnTo>
                    <a:pt x="1846" y="3831"/>
                  </a:lnTo>
                  <a:lnTo>
                    <a:pt x="1785" y="3490"/>
                  </a:lnTo>
                  <a:lnTo>
                    <a:pt x="1725" y="3169"/>
                  </a:lnTo>
                  <a:lnTo>
                    <a:pt x="1685" y="2848"/>
                  </a:lnTo>
                  <a:lnTo>
                    <a:pt x="1685" y="2527"/>
                  </a:lnTo>
                  <a:lnTo>
                    <a:pt x="1705" y="2227"/>
                  </a:lnTo>
                  <a:lnTo>
                    <a:pt x="1745" y="1906"/>
                  </a:lnTo>
                  <a:lnTo>
                    <a:pt x="1806" y="1605"/>
                  </a:lnTo>
                  <a:lnTo>
                    <a:pt x="1906" y="1324"/>
                  </a:lnTo>
                  <a:lnTo>
                    <a:pt x="2046" y="1043"/>
                  </a:lnTo>
                  <a:lnTo>
                    <a:pt x="2207" y="763"/>
                  </a:lnTo>
                  <a:lnTo>
                    <a:pt x="2427" y="502"/>
                  </a:lnTo>
                  <a:lnTo>
                    <a:pt x="2668" y="261"/>
                  </a:lnTo>
                  <a:lnTo>
                    <a:pt x="2949" y="21"/>
                  </a:lnTo>
                  <a:lnTo>
                    <a:pt x="2969" y="21"/>
                  </a:lnTo>
                  <a:lnTo>
                    <a:pt x="26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82" name="Google Shape;5282;p21"/>
            <p:cNvSpPr/>
            <p:nvPr/>
          </p:nvSpPr>
          <p:spPr>
            <a:xfrm>
              <a:off x="10747950" y="4450325"/>
              <a:ext cx="217625" cy="276775"/>
            </a:xfrm>
            <a:custGeom>
              <a:avLst/>
              <a:gdLst/>
              <a:ahLst/>
              <a:cxnLst/>
              <a:rect l="l" t="t" r="r" b="b"/>
              <a:pathLst>
                <a:path w="8705" h="11071" fill="none" extrusionOk="0">
                  <a:moveTo>
                    <a:pt x="2688" y="1"/>
                  </a:moveTo>
                  <a:lnTo>
                    <a:pt x="2688" y="1"/>
                  </a:lnTo>
                  <a:lnTo>
                    <a:pt x="2407" y="21"/>
                  </a:lnTo>
                  <a:lnTo>
                    <a:pt x="2146" y="61"/>
                  </a:lnTo>
                  <a:lnTo>
                    <a:pt x="1866" y="121"/>
                  </a:lnTo>
                  <a:lnTo>
                    <a:pt x="1585" y="221"/>
                  </a:lnTo>
                  <a:lnTo>
                    <a:pt x="1585" y="221"/>
                  </a:lnTo>
                  <a:lnTo>
                    <a:pt x="1364" y="301"/>
                  </a:lnTo>
                  <a:lnTo>
                    <a:pt x="1164" y="422"/>
                  </a:lnTo>
                  <a:lnTo>
                    <a:pt x="983" y="522"/>
                  </a:lnTo>
                  <a:lnTo>
                    <a:pt x="823" y="642"/>
                  </a:lnTo>
                  <a:lnTo>
                    <a:pt x="662" y="783"/>
                  </a:lnTo>
                  <a:lnTo>
                    <a:pt x="542" y="923"/>
                  </a:lnTo>
                  <a:lnTo>
                    <a:pt x="422" y="1063"/>
                  </a:lnTo>
                  <a:lnTo>
                    <a:pt x="321" y="1224"/>
                  </a:lnTo>
                  <a:lnTo>
                    <a:pt x="221" y="1384"/>
                  </a:lnTo>
                  <a:lnTo>
                    <a:pt x="161" y="1565"/>
                  </a:lnTo>
                  <a:lnTo>
                    <a:pt x="101" y="1745"/>
                  </a:lnTo>
                  <a:lnTo>
                    <a:pt x="61" y="1926"/>
                  </a:lnTo>
                  <a:lnTo>
                    <a:pt x="21" y="2106"/>
                  </a:lnTo>
                  <a:lnTo>
                    <a:pt x="1" y="2307"/>
                  </a:lnTo>
                  <a:lnTo>
                    <a:pt x="1" y="2507"/>
                  </a:lnTo>
                  <a:lnTo>
                    <a:pt x="21" y="2708"/>
                  </a:lnTo>
                  <a:lnTo>
                    <a:pt x="61" y="3129"/>
                  </a:lnTo>
                  <a:lnTo>
                    <a:pt x="161" y="3570"/>
                  </a:lnTo>
                  <a:lnTo>
                    <a:pt x="321" y="4031"/>
                  </a:lnTo>
                  <a:lnTo>
                    <a:pt x="502" y="4473"/>
                  </a:lnTo>
                  <a:lnTo>
                    <a:pt x="723" y="4954"/>
                  </a:lnTo>
                  <a:lnTo>
                    <a:pt x="963" y="5415"/>
                  </a:lnTo>
                  <a:lnTo>
                    <a:pt x="1264" y="5877"/>
                  </a:lnTo>
                  <a:lnTo>
                    <a:pt x="1565" y="6358"/>
                  </a:lnTo>
                  <a:lnTo>
                    <a:pt x="1906" y="6819"/>
                  </a:lnTo>
                  <a:lnTo>
                    <a:pt x="2267" y="7260"/>
                  </a:lnTo>
                  <a:lnTo>
                    <a:pt x="2648" y="7701"/>
                  </a:lnTo>
                  <a:lnTo>
                    <a:pt x="3049" y="8143"/>
                  </a:lnTo>
                  <a:lnTo>
                    <a:pt x="3470" y="8544"/>
                  </a:lnTo>
                  <a:lnTo>
                    <a:pt x="3891" y="8925"/>
                  </a:lnTo>
                  <a:lnTo>
                    <a:pt x="4312" y="9306"/>
                  </a:lnTo>
                  <a:lnTo>
                    <a:pt x="4754" y="9647"/>
                  </a:lnTo>
                  <a:lnTo>
                    <a:pt x="5195" y="9948"/>
                  </a:lnTo>
                  <a:lnTo>
                    <a:pt x="5616" y="10228"/>
                  </a:lnTo>
                  <a:lnTo>
                    <a:pt x="6057" y="10469"/>
                  </a:lnTo>
                  <a:lnTo>
                    <a:pt x="6478" y="10690"/>
                  </a:lnTo>
                  <a:lnTo>
                    <a:pt x="6879" y="10850"/>
                  </a:lnTo>
                  <a:lnTo>
                    <a:pt x="7280" y="10970"/>
                  </a:lnTo>
                  <a:lnTo>
                    <a:pt x="7661" y="11051"/>
                  </a:lnTo>
                  <a:lnTo>
                    <a:pt x="7842" y="11071"/>
                  </a:lnTo>
                  <a:lnTo>
                    <a:pt x="8022" y="11071"/>
                  </a:lnTo>
                  <a:lnTo>
                    <a:pt x="8022" y="11071"/>
                  </a:lnTo>
                  <a:lnTo>
                    <a:pt x="8243" y="11051"/>
                  </a:lnTo>
                  <a:lnTo>
                    <a:pt x="8464" y="11031"/>
                  </a:lnTo>
                  <a:lnTo>
                    <a:pt x="8464" y="11031"/>
                  </a:lnTo>
                  <a:lnTo>
                    <a:pt x="8604" y="10970"/>
                  </a:lnTo>
                  <a:lnTo>
                    <a:pt x="8704" y="10870"/>
                  </a:lnTo>
                  <a:lnTo>
                    <a:pt x="8704" y="10870"/>
                  </a:lnTo>
                  <a:lnTo>
                    <a:pt x="8664" y="10870"/>
                  </a:lnTo>
                  <a:lnTo>
                    <a:pt x="8664" y="10870"/>
                  </a:lnTo>
                  <a:lnTo>
                    <a:pt x="8103" y="10690"/>
                  </a:lnTo>
                  <a:lnTo>
                    <a:pt x="7561" y="10489"/>
                  </a:lnTo>
                  <a:lnTo>
                    <a:pt x="7040" y="10248"/>
                  </a:lnTo>
                  <a:lnTo>
                    <a:pt x="6518" y="9988"/>
                  </a:lnTo>
                  <a:lnTo>
                    <a:pt x="6017" y="9687"/>
                  </a:lnTo>
                  <a:lnTo>
                    <a:pt x="5556" y="9366"/>
                  </a:lnTo>
                  <a:lnTo>
                    <a:pt x="5094" y="9005"/>
                  </a:lnTo>
                  <a:lnTo>
                    <a:pt x="4673" y="8624"/>
                  </a:lnTo>
                  <a:lnTo>
                    <a:pt x="4252" y="8223"/>
                  </a:lnTo>
                  <a:lnTo>
                    <a:pt x="3871" y="7802"/>
                  </a:lnTo>
                  <a:lnTo>
                    <a:pt x="3510" y="7340"/>
                  </a:lnTo>
                  <a:lnTo>
                    <a:pt x="3169" y="6879"/>
                  </a:lnTo>
                  <a:lnTo>
                    <a:pt x="2868" y="6378"/>
                  </a:lnTo>
                  <a:lnTo>
                    <a:pt x="2608" y="5877"/>
                  </a:lnTo>
                  <a:lnTo>
                    <a:pt x="2347" y="5335"/>
                  </a:lnTo>
                  <a:lnTo>
                    <a:pt x="2146" y="4794"/>
                  </a:lnTo>
                  <a:lnTo>
                    <a:pt x="2146" y="4794"/>
                  </a:lnTo>
                  <a:lnTo>
                    <a:pt x="2026" y="4473"/>
                  </a:lnTo>
                  <a:lnTo>
                    <a:pt x="1926" y="4152"/>
                  </a:lnTo>
                  <a:lnTo>
                    <a:pt x="1846" y="3831"/>
                  </a:lnTo>
                  <a:lnTo>
                    <a:pt x="1785" y="3490"/>
                  </a:lnTo>
                  <a:lnTo>
                    <a:pt x="1725" y="3169"/>
                  </a:lnTo>
                  <a:lnTo>
                    <a:pt x="1685" y="2848"/>
                  </a:lnTo>
                  <a:lnTo>
                    <a:pt x="1685" y="2527"/>
                  </a:lnTo>
                  <a:lnTo>
                    <a:pt x="1705" y="2227"/>
                  </a:lnTo>
                  <a:lnTo>
                    <a:pt x="1745" y="1906"/>
                  </a:lnTo>
                  <a:lnTo>
                    <a:pt x="1806" y="1605"/>
                  </a:lnTo>
                  <a:lnTo>
                    <a:pt x="1906" y="1324"/>
                  </a:lnTo>
                  <a:lnTo>
                    <a:pt x="2046" y="1043"/>
                  </a:lnTo>
                  <a:lnTo>
                    <a:pt x="2207" y="763"/>
                  </a:lnTo>
                  <a:lnTo>
                    <a:pt x="2427" y="502"/>
                  </a:lnTo>
                  <a:lnTo>
                    <a:pt x="2668" y="261"/>
                  </a:lnTo>
                  <a:lnTo>
                    <a:pt x="2949" y="21"/>
                  </a:lnTo>
                  <a:lnTo>
                    <a:pt x="2949" y="21"/>
                  </a:lnTo>
                  <a:lnTo>
                    <a:pt x="2969" y="21"/>
                  </a:lnTo>
                  <a:lnTo>
                    <a:pt x="2969" y="21"/>
                  </a:lnTo>
                  <a:lnTo>
                    <a:pt x="268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83" name="Google Shape;5283;p21"/>
            <p:cNvSpPr/>
            <p:nvPr/>
          </p:nvSpPr>
          <p:spPr>
            <a:xfrm>
              <a:off x="10858750" y="4393675"/>
              <a:ext cx="190050" cy="353475"/>
            </a:xfrm>
            <a:custGeom>
              <a:avLst/>
              <a:gdLst/>
              <a:ahLst/>
              <a:cxnLst/>
              <a:rect l="l" t="t" r="r" b="b"/>
              <a:pathLst>
                <a:path w="7602" h="14139" extrusionOk="0">
                  <a:moveTo>
                    <a:pt x="1" y="0"/>
                  </a:moveTo>
                  <a:lnTo>
                    <a:pt x="21" y="20"/>
                  </a:lnTo>
                  <a:lnTo>
                    <a:pt x="362" y="61"/>
                  </a:lnTo>
                  <a:lnTo>
                    <a:pt x="683" y="121"/>
                  </a:lnTo>
                  <a:lnTo>
                    <a:pt x="1003" y="221"/>
                  </a:lnTo>
                  <a:lnTo>
                    <a:pt x="1324" y="321"/>
                  </a:lnTo>
                  <a:lnTo>
                    <a:pt x="1625" y="462"/>
                  </a:lnTo>
                  <a:lnTo>
                    <a:pt x="1926" y="602"/>
                  </a:lnTo>
                  <a:lnTo>
                    <a:pt x="2227" y="782"/>
                  </a:lnTo>
                  <a:lnTo>
                    <a:pt x="2528" y="963"/>
                  </a:lnTo>
                  <a:lnTo>
                    <a:pt x="2929" y="943"/>
                  </a:lnTo>
                  <a:lnTo>
                    <a:pt x="3009" y="943"/>
                  </a:lnTo>
                  <a:lnTo>
                    <a:pt x="3089" y="843"/>
                  </a:lnTo>
                  <a:lnTo>
                    <a:pt x="3109" y="782"/>
                  </a:lnTo>
                  <a:lnTo>
                    <a:pt x="3129" y="702"/>
                  </a:lnTo>
                  <a:lnTo>
                    <a:pt x="3129" y="682"/>
                  </a:lnTo>
                  <a:lnTo>
                    <a:pt x="3129" y="642"/>
                  </a:lnTo>
                  <a:lnTo>
                    <a:pt x="3109" y="622"/>
                  </a:lnTo>
                  <a:lnTo>
                    <a:pt x="3069" y="622"/>
                  </a:lnTo>
                  <a:lnTo>
                    <a:pt x="3049" y="642"/>
                  </a:lnTo>
                  <a:lnTo>
                    <a:pt x="2969" y="682"/>
                  </a:lnTo>
                  <a:lnTo>
                    <a:pt x="2909" y="762"/>
                  </a:lnTo>
                  <a:lnTo>
                    <a:pt x="2788" y="923"/>
                  </a:lnTo>
                  <a:lnTo>
                    <a:pt x="2467" y="722"/>
                  </a:lnTo>
                  <a:lnTo>
                    <a:pt x="2146" y="542"/>
                  </a:lnTo>
                  <a:lnTo>
                    <a:pt x="1826" y="401"/>
                  </a:lnTo>
                  <a:lnTo>
                    <a:pt x="1485" y="261"/>
                  </a:lnTo>
                  <a:lnTo>
                    <a:pt x="1124" y="161"/>
                  </a:lnTo>
                  <a:lnTo>
                    <a:pt x="763" y="81"/>
                  </a:lnTo>
                  <a:lnTo>
                    <a:pt x="402" y="20"/>
                  </a:lnTo>
                  <a:lnTo>
                    <a:pt x="21" y="0"/>
                  </a:lnTo>
                  <a:close/>
                  <a:moveTo>
                    <a:pt x="7601" y="13417"/>
                  </a:moveTo>
                  <a:lnTo>
                    <a:pt x="7361" y="13437"/>
                  </a:lnTo>
                  <a:lnTo>
                    <a:pt x="7280" y="14018"/>
                  </a:lnTo>
                  <a:lnTo>
                    <a:pt x="7300" y="14079"/>
                  </a:lnTo>
                  <a:lnTo>
                    <a:pt x="7321" y="14099"/>
                  </a:lnTo>
                  <a:lnTo>
                    <a:pt x="7341" y="14139"/>
                  </a:lnTo>
                  <a:lnTo>
                    <a:pt x="7381" y="14139"/>
                  </a:lnTo>
                  <a:lnTo>
                    <a:pt x="7441" y="14119"/>
                  </a:lnTo>
                  <a:lnTo>
                    <a:pt x="7461" y="14079"/>
                  </a:lnTo>
                  <a:lnTo>
                    <a:pt x="7541" y="13738"/>
                  </a:lnTo>
                  <a:lnTo>
                    <a:pt x="7601" y="13417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84" name="Google Shape;5284;p21"/>
            <p:cNvSpPr/>
            <p:nvPr/>
          </p:nvSpPr>
          <p:spPr>
            <a:xfrm>
              <a:off x="11040750" y="4729075"/>
              <a:ext cx="8050" cy="18075"/>
            </a:xfrm>
            <a:custGeom>
              <a:avLst/>
              <a:gdLst/>
              <a:ahLst/>
              <a:cxnLst/>
              <a:rect l="l" t="t" r="r" b="b"/>
              <a:pathLst>
                <a:path w="322" h="723" fill="none" extrusionOk="0">
                  <a:moveTo>
                    <a:pt x="321" y="1"/>
                  </a:moveTo>
                  <a:lnTo>
                    <a:pt x="321" y="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20" y="663"/>
                  </a:lnTo>
                  <a:lnTo>
                    <a:pt x="41" y="683"/>
                  </a:lnTo>
                  <a:lnTo>
                    <a:pt x="61" y="723"/>
                  </a:lnTo>
                  <a:lnTo>
                    <a:pt x="101" y="723"/>
                  </a:lnTo>
                  <a:lnTo>
                    <a:pt x="101" y="723"/>
                  </a:lnTo>
                  <a:lnTo>
                    <a:pt x="161" y="703"/>
                  </a:lnTo>
                  <a:lnTo>
                    <a:pt x="181" y="663"/>
                  </a:lnTo>
                  <a:lnTo>
                    <a:pt x="181" y="663"/>
                  </a:lnTo>
                  <a:lnTo>
                    <a:pt x="261" y="322"/>
                  </a:lnTo>
                  <a:lnTo>
                    <a:pt x="3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85" name="Google Shape;5285;p21"/>
            <p:cNvSpPr/>
            <p:nvPr/>
          </p:nvSpPr>
          <p:spPr>
            <a:xfrm>
              <a:off x="11605275" y="4375625"/>
              <a:ext cx="540000" cy="391075"/>
            </a:xfrm>
            <a:custGeom>
              <a:avLst/>
              <a:gdLst/>
              <a:ahLst/>
              <a:cxnLst/>
              <a:rect l="l" t="t" r="r" b="b"/>
              <a:pathLst>
                <a:path w="21600" h="15643" extrusionOk="0">
                  <a:moveTo>
                    <a:pt x="15984" y="0"/>
                  </a:moveTo>
                  <a:lnTo>
                    <a:pt x="15563" y="20"/>
                  </a:lnTo>
                  <a:lnTo>
                    <a:pt x="15122" y="41"/>
                  </a:lnTo>
                  <a:lnTo>
                    <a:pt x="14681" y="101"/>
                  </a:lnTo>
                  <a:lnTo>
                    <a:pt x="14239" y="201"/>
                  </a:lnTo>
                  <a:lnTo>
                    <a:pt x="13798" y="301"/>
                  </a:lnTo>
                  <a:lnTo>
                    <a:pt x="13337" y="442"/>
                  </a:lnTo>
                  <a:lnTo>
                    <a:pt x="12896" y="602"/>
                  </a:lnTo>
                  <a:lnTo>
                    <a:pt x="12435" y="783"/>
                  </a:lnTo>
                  <a:lnTo>
                    <a:pt x="11993" y="983"/>
                  </a:lnTo>
                  <a:lnTo>
                    <a:pt x="11552" y="1224"/>
                  </a:lnTo>
                  <a:lnTo>
                    <a:pt x="11332" y="1344"/>
                  </a:lnTo>
                  <a:lnTo>
                    <a:pt x="11131" y="1424"/>
                  </a:lnTo>
                  <a:lnTo>
                    <a:pt x="10951" y="1504"/>
                  </a:lnTo>
                  <a:lnTo>
                    <a:pt x="10750" y="1565"/>
                  </a:lnTo>
                  <a:lnTo>
                    <a:pt x="10569" y="1585"/>
                  </a:lnTo>
                  <a:lnTo>
                    <a:pt x="10389" y="1625"/>
                  </a:lnTo>
                  <a:lnTo>
                    <a:pt x="10048" y="1625"/>
                  </a:lnTo>
                  <a:lnTo>
                    <a:pt x="9888" y="1605"/>
                  </a:lnTo>
                  <a:lnTo>
                    <a:pt x="9727" y="1585"/>
                  </a:lnTo>
                  <a:lnTo>
                    <a:pt x="9426" y="1484"/>
                  </a:lnTo>
                  <a:lnTo>
                    <a:pt x="9126" y="1364"/>
                  </a:lnTo>
                  <a:lnTo>
                    <a:pt x="8825" y="1224"/>
                  </a:lnTo>
                  <a:lnTo>
                    <a:pt x="8223" y="883"/>
                  </a:lnTo>
                  <a:lnTo>
                    <a:pt x="7922" y="702"/>
                  </a:lnTo>
                  <a:lnTo>
                    <a:pt x="7621" y="542"/>
                  </a:lnTo>
                  <a:lnTo>
                    <a:pt x="7281" y="381"/>
                  </a:lnTo>
                  <a:lnTo>
                    <a:pt x="6940" y="241"/>
                  </a:lnTo>
                  <a:lnTo>
                    <a:pt x="6579" y="141"/>
                  </a:lnTo>
                  <a:lnTo>
                    <a:pt x="6178" y="81"/>
                  </a:lnTo>
                  <a:lnTo>
                    <a:pt x="5977" y="61"/>
                  </a:lnTo>
                  <a:lnTo>
                    <a:pt x="5776" y="61"/>
                  </a:lnTo>
                  <a:lnTo>
                    <a:pt x="5556" y="101"/>
                  </a:lnTo>
                  <a:lnTo>
                    <a:pt x="5315" y="141"/>
                  </a:lnTo>
                  <a:lnTo>
                    <a:pt x="5095" y="181"/>
                  </a:lnTo>
                  <a:lnTo>
                    <a:pt x="4834" y="261"/>
                  </a:lnTo>
                  <a:lnTo>
                    <a:pt x="4593" y="341"/>
                  </a:lnTo>
                  <a:lnTo>
                    <a:pt x="4333" y="442"/>
                  </a:lnTo>
                  <a:lnTo>
                    <a:pt x="3811" y="702"/>
                  </a:lnTo>
                  <a:lnTo>
                    <a:pt x="3290" y="1003"/>
                  </a:lnTo>
                  <a:lnTo>
                    <a:pt x="3029" y="1184"/>
                  </a:lnTo>
                  <a:lnTo>
                    <a:pt x="2768" y="1364"/>
                  </a:lnTo>
                  <a:lnTo>
                    <a:pt x="2508" y="1565"/>
                  </a:lnTo>
                  <a:lnTo>
                    <a:pt x="2267" y="1765"/>
                  </a:lnTo>
                  <a:lnTo>
                    <a:pt x="2006" y="1986"/>
                  </a:lnTo>
                  <a:lnTo>
                    <a:pt x="1786" y="2226"/>
                  </a:lnTo>
                  <a:lnTo>
                    <a:pt x="1545" y="2467"/>
                  </a:lnTo>
                  <a:lnTo>
                    <a:pt x="1324" y="2728"/>
                  </a:lnTo>
                  <a:lnTo>
                    <a:pt x="1124" y="2989"/>
                  </a:lnTo>
                  <a:lnTo>
                    <a:pt x="923" y="3269"/>
                  </a:lnTo>
                  <a:lnTo>
                    <a:pt x="763" y="3550"/>
                  </a:lnTo>
                  <a:lnTo>
                    <a:pt x="582" y="3831"/>
                  </a:lnTo>
                  <a:lnTo>
                    <a:pt x="442" y="4132"/>
                  </a:lnTo>
                  <a:lnTo>
                    <a:pt x="322" y="4453"/>
                  </a:lnTo>
                  <a:lnTo>
                    <a:pt x="201" y="4753"/>
                  </a:lnTo>
                  <a:lnTo>
                    <a:pt x="121" y="5094"/>
                  </a:lnTo>
                  <a:lnTo>
                    <a:pt x="61" y="5415"/>
                  </a:lnTo>
                  <a:lnTo>
                    <a:pt x="21" y="5756"/>
                  </a:lnTo>
                  <a:lnTo>
                    <a:pt x="1" y="6097"/>
                  </a:lnTo>
                  <a:lnTo>
                    <a:pt x="1" y="6458"/>
                  </a:lnTo>
                  <a:lnTo>
                    <a:pt x="41" y="6819"/>
                  </a:lnTo>
                  <a:lnTo>
                    <a:pt x="101" y="7180"/>
                  </a:lnTo>
                  <a:lnTo>
                    <a:pt x="161" y="7441"/>
                  </a:lnTo>
                  <a:lnTo>
                    <a:pt x="282" y="7741"/>
                  </a:lnTo>
                  <a:lnTo>
                    <a:pt x="422" y="8042"/>
                  </a:lnTo>
                  <a:lnTo>
                    <a:pt x="582" y="8363"/>
                  </a:lnTo>
                  <a:lnTo>
                    <a:pt x="763" y="8684"/>
                  </a:lnTo>
                  <a:lnTo>
                    <a:pt x="983" y="9005"/>
                  </a:lnTo>
                  <a:lnTo>
                    <a:pt x="1224" y="9346"/>
                  </a:lnTo>
                  <a:lnTo>
                    <a:pt x="1505" y="9687"/>
                  </a:lnTo>
                  <a:lnTo>
                    <a:pt x="1786" y="10028"/>
                  </a:lnTo>
                  <a:lnTo>
                    <a:pt x="2086" y="10369"/>
                  </a:lnTo>
                  <a:lnTo>
                    <a:pt x="2407" y="10710"/>
                  </a:lnTo>
                  <a:lnTo>
                    <a:pt x="2748" y="11050"/>
                  </a:lnTo>
                  <a:lnTo>
                    <a:pt x="3109" y="11391"/>
                  </a:lnTo>
                  <a:lnTo>
                    <a:pt x="3490" y="11732"/>
                  </a:lnTo>
                  <a:lnTo>
                    <a:pt x="4252" y="12394"/>
                  </a:lnTo>
                  <a:lnTo>
                    <a:pt x="4673" y="12715"/>
                  </a:lnTo>
                  <a:lnTo>
                    <a:pt x="5075" y="13016"/>
                  </a:lnTo>
                  <a:lnTo>
                    <a:pt x="5496" y="13317"/>
                  </a:lnTo>
                  <a:lnTo>
                    <a:pt x="5917" y="13617"/>
                  </a:lnTo>
                  <a:lnTo>
                    <a:pt x="6338" y="13878"/>
                  </a:lnTo>
                  <a:lnTo>
                    <a:pt x="6779" y="14139"/>
                  </a:lnTo>
                  <a:lnTo>
                    <a:pt x="7200" y="14380"/>
                  </a:lnTo>
                  <a:lnTo>
                    <a:pt x="7621" y="14620"/>
                  </a:lnTo>
                  <a:lnTo>
                    <a:pt x="8063" y="14821"/>
                  </a:lnTo>
                  <a:lnTo>
                    <a:pt x="8484" y="15001"/>
                  </a:lnTo>
                  <a:lnTo>
                    <a:pt x="8885" y="15182"/>
                  </a:lnTo>
                  <a:lnTo>
                    <a:pt x="9306" y="15322"/>
                  </a:lnTo>
                  <a:lnTo>
                    <a:pt x="9707" y="15442"/>
                  </a:lnTo>
                  <a:lnTo>
                    <a:pt x="10088" y="15523"/>
                  </a:lnTo>
                  <a:lnTo>
                    <a:pt x="10469" y="15603"/>
                  </a:lnTo>
                  <a:lnTo>
                    <a:pt x="10830" y="15643"/>
                  </a:lnTo>
                  <a:lnTo>
                    <a:pt x="11191" y="15643"/>
                  </a:lnTo>
                  <a:lnTo>
                    <a:pt x="11592" y="15603"/>
                  </a:lnTo>
                  <a:lnTo>
                    <a:pt x="11993" y="15543"/>
                  </a:lnTo>
                  <a:lnTo>
                    <a:pt x="12394" y="15462"/>
                  </a:lnTo>
                  <a:lnTo>
                    <a:pt x="12816" y="15342"/>
                  </a:lnTo>
                  <a:lnTo>
                    <a:pt x="13257" y="15202"/>
                  </a:lnTo>
                  <a:lnTo>
                    <a:pt x="13698" y="15021"/>
                  </a:lnTo>
                  <a:lnTo>
                    <a:pt x="14139" y="14821"/>
                  </a:lnTo>
                  <a:lnTo>
                    <a:pt x="14580" y="14600"/>
                  </a:lnTo>
                  <a:lnTo>
                    <a:pt x="15042" y="14339"/>
                  </a:lnTo>
                  <a:lnTo>
                    <a:pt x="15483" y="14079"/>
                  </a:lnTo>
                  <a:lnTo>
                    <a:pt x="15944" y="13778"/>
                  </a:lnTo>
                  <a:lnTo>
                    <a:pt x="16385" y="13477"/>
                  </a:lnTo>
                  <a:lnTo>
                    <a:pt x="16826" y="13136"/>
                  </a:lnTo>
                  <a:lnTo>
                    <a:pt x="17248" y="12795"/>
                  </a:lnTo>
                  <a:lnTo>
                    <a:pt x="17669" y="12414"/>
                  </a:lnTo>
                  <a:lnTo>
                    <a:pt x="18090" y="12033"/>
                  </a:lnTo>
                  <a:lnTo>
                    <a:pt x="18471" y="11652"/>
                  </a:lnTo>
                  <a:lnTo>
                    <a:pt x="18852" y="11251"/>
                  </a:lnTo>
                  <a:lnTo>
                    <a:pt x="19233" y="10830"/>
                  </a:lnTo>
                  <a:lnTo>
                    <a:pt x="19574" y="10409"/>
                  </a:lnTo>
                  <a:lnTo>
                    <a:pt x="19895" y="9968"/>
                  </a:lnTo>
                  <a:lnTo>
                    <a:pt x="20196" y="9526"/>
                  </a:lnTo>
                  <a:lnTo>
                    <a:pt x="20476" y="9065"/>
                  </a:lnTo>
                  <a:lnTo>
                    <a:pt x="20737" y="8604"/>
                  </a:lnTo>
                  <a:lnTo>
                    <a:pt x="20958" y="8143"/>
                  </a:lnTo>
                  <a:lnTo>
                    <a:pt x="21138" y="7681"/>
                  </a:lnTo>
                  <a:lnTo>
                    <a:pt x="21319" y="7220"/>
                  </a:lnTo>
                  <a:lnTo>
                    <a:pt x="21439" y="6739"/>
                  </a:lnTo>
                  <a:lnTo>
                    <a:pt x="21539" y="6277"/>
                  </a:lnTo>
                  <a:lnTo>
                    <a:pt x="21599" y="5816"/>
                  </a:lnTo>
                  <a:lnTo>
                    <a:pt x="21599" y="5355"/>
                  </a:lnTo>
                  <a:lnTo>
                    <a:pt x="21599" y="4894"/>
                  </a:lnTo>
                  <a:lnTo>
                    <a:pt x="21539" y="4453"/>
                  </a:lnTo>
                  <a:lnTo>
                    <a:pt x="21459" y="4051"/>
                  </a:lnTo>
                  <a:lnTo>
                    <a:pt x="21359" y="3650"/>
                  </a:lnTo>
                  <a:lnTo>
                    <a:pt x="21238" y="3269"/>
                  </a:lnTo>
                  <a:lnTo>
                    <a:pt x="21078" y="2908"/>
                  </a:lnTo>
                  <a:lnTo>
                    <a:pt x="20898" y="2567"/>
                  </a:lnTo>
                  <a:lnTo>
                    <a:pt x="20697" y="2247"/>
                  </a:lnTo>
                  <a:lnTo>
                    <a:pt x="20456" y="1946"/>
                  </a:lnTo>
                  <a:lnTo>
                    <a:pt x="20216" y="1665"/>
                  </a:lnTo>
                  <a:lnTo>
                    <a:pt x="19955" y="1404"/>
                  </a:lnTo>
                  <a:lnTo>
                    <a:pt x="19674" y="1164"/>
                  </a:lnTo>
                  <a:lnTo>
                    <a:pt x="19353" y="963"/>
                  </a:lnTo>
                  <a:lnTo>
                    <a:pt x="19032" y="762"/>
                  </a:lnTo>
                  <a:lnTo>
                    <a:pt x="18692" y="582"/>
                  </a:lnTo>
                  <a:lnTo>
                    <a:pt x="18351" y="442"/>
                  </a:lnTo>
                  <a:lnTo>
                    <a:pt x="17990" y="301"/>
                  </a:lnTo>
                  <a:lnTo>
                    <a:pt x="17609" y="201"/>
                  </a:lnTo>
                  <a:lnTo>
                    <a:pt x="17208" y="121"/>
                  </a:lnTo>
                  <a:lnTo>
                    <a:pt x="16806" y="61"/>
                  </a:lnTo>
                  <a:lnTo>
                    <a:pt x="16405" y="20"/>
                  </a:lnTo>
                  <a:lnTo>
                    <a:pt x="1598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86" name="Google Shape;5286;p21"/>
            <p:cNvSpPr/>
            <p:nvPr/>
          </p:nvSpPr>
          <p:spPr>
            <a:xfrm>
              <a:off x="11605275" y="4375625"/>
              <a:ext cx="540000" cy="391075"/>
            </a:xfrm>
            <a:custGeom>
              <a:avLst/>
              <a:gdLst/>
              <a:ahLst/>
              <a:cxnLst/>
              <a:rect l="l" t="t" r="r" b="b"/>
              <a:pathLst>
                <a:path w="21600" h="15643" fill="none" extrusionOk="0">
                  <a:moveTo>
                    <a:pt x="21599" y="5355"/>
                  </a:moveTo>
                  <a:lnTo>
                    <a:pt x="21599" y="5355"/>
                  </a:lnTo>
                  <a:lnTo>
                    <a:pt x="21599" y="5816"/>
                  </a:lnTo>
                  <a:lnTo>
                    <a:pt x="21539" y="6277"/>
                  </a:lnTo>
                  <a:lnTo>
                    <a:pt x="21439" y="6739"/>
                  </a:lnTo>
                  <a:lnTo>
                    <a:pt x="21319" y="7220"/>
                  </a:lnTo>
                  <a:lnTo>
                    <a:pt x="21138" y="7681"/>
                  </a:lnTo>
                  <a:lnTo>
                    <a:pt x="20958" y="8143"/>
                  </a:lnTo>
                  <a:lnTo>
                    <a:pt x="20737" y="8604"/>
                  </a:lnTo>
                  <a:lnTo>
                    <a:pt x="20476" y="9065"/>
                  </a:lnTo>
                  <a:lnTo>
                    <a:pt x="20196" y="9526"/>
                  </a:lnTo>
                  <a:lnTo>
                    <a:pt x="19895" y="9968"/>
                  </a:lnTo>
                  <a:lnTo>
                    <a:pt x="19574" y="10409"/>
                  </a:lnTo>
                  <a:lnTo>
                    <a:pt x="19233" y="10830"/>
                  </a:lnTo>
                  <a:lnTo>
                    <a:pt x="18852" y="11251"/>
                  </a:lnTo>
                  <a:lnTo>
                    <a:pt x="18471" y="11652"/>
                  </a:lnTo>
                  <a:lnTo>
                    <a:pt x="18090" y="12033"/>
                  </a:lnTo>
                  <a:lnTo>
                    <a:pt x="17669" y="12414"/>
                  </a:lnTo>
                  <a:lnTo>
                    <a:pt x="17669" y="12414"/>
                  </a:lnTo>
                  <a:lnTo>
                    <a:pt x="17248" y="12795"/>
                  </a:lnTo>
                  <a:lnTo>
                    <a:pt x="16826" y="13136"/>
                  </a:lnTo>
                  <a:lnTo>
                    <a:pt x="16385" y="13477"/>
                  </a:lnTo>
                  <a:lnTo>
                    <a:pt x="15944" y="13778"/>
                  </a:lnTo>
                  <a:lnTo>
                    <a:pt x="15483" y="14079"/>
                  </a:lnTo>
                  <a:lnTo>
                    <a:pt x="15042" y="14339"/>
                  </a:lnTo>
                  <a:lnTo>
                    <a:pt x="14580" y="14600"/>
                  </a:lnTo>
                  <a:lnTo>
                    <a:pt x="14139" y="14821"/>
                  </a:lnTo>
                  <a:lnTo>
                    <a:pt x="13698" y="15021"/>
                  </a:lnTo>
                  <a:lnTo>
                    <a:pt x="13257" y="15202"/>
                  </a:lnTo>
                  <a:lnTo>
                    <a:pt x="12816" y="15342"/>
                  </a:lnTo>
                  <a:lnTo>
                    <a:pt x="12394" y="15462"/>
                  </a:lnTo>
                  <a:lnTo>
                    <a:pt x="11993" y="15543"/>
                  </a:lnTo>
                  <a:lnTo>
                    <a:pt x="11592" y="15603"/>
                  </a:lnTo>
                  <a:lnTo>
                    <a:pt x="11191" y="15643"/>
                  </a:lnTo>
                  <a:lnTo>
                    <a:pt x="10830" y="15643"/>
                  </a:lnTo>
                  <a:lnTo>
                    <a:pt x="10830" y="15643"/>
                  </a:lnTo>
                  <a:lnTo>
                    <a:pt x="10469" y="15603"/>
                  </a:lnTo>
                  <a:lnTo>
                    <a:pt x="10088" y="15523"/>
                  </a:lnTo>
                  <a:lnTo>
                    <a:pt x="9707" y="15442"/>
                  </a:lnTo>
                  <a:lnTo>
                    <a:pt x="9306" y="15322"/>
                  </a:lnTo>
                  <a:lnTo>
                    <a:pt x="8885" y="15182"/>
                  </a:lnTo>
                  <a:lnTo>
                    <a:pt x="8484" y="15001"/>
                  </a:lnTo>
                  <a:lnTo>
                    <a:pt x="8063" y="14821"/>
                  </a:lnTo>
                  <a:lnTo>
                    <a:pt x="7621" y="14620"/>
                  </a:lnTo>
                  <a:lnTo>
                    <a:pt x="7200" y="14380"/>
                  </a:lnTo>
                  <a:lnTo>
                    <a:pt x="6779" y="14139"/>
                  </a:lnTo>
                  <a:lnTo>
                    <a:pt x="6338" y="13878"/>
                  </a:lnTo>
                  <a:lnTo>
                    <a:pt x="5917" y="13617"/>
                  </a:lnTo>
                  <a:lnTo>
                    <a:pt x="5496" y="13317"/>
                  </a:lnTo>
                  <a:lnTo>
                    <a:pt x="5075" y="13016"/>
                  </a:lnTo>
                  <a:lnTo>
                    <a:pt x="4673" y="12715"/>
                  </a:lnTo>
                  <a:lnTo>
                    <a:pt x="4252" y="12394"/>
                  </a:lnTo>
                  <a:lnTo>
                    <a:pt x="3490" y="11732"/>
                  </a:lnTo>
                  <a:lnTo>
                    <a:pt x="3109" y="11391"/>
                  </a:lnTo>
                  <a:lnTo>
                    <a:pt x="2748" y="11050"/>
                  </a:lnTo>
                  <a:lnTo>
                    <a:pt x="2407" y="10710"/>
                  </a:lnTo>
                  <a:lnTo>
                    <a:pt x="2086" y="10369"/>
                  </a:lnTo>
                  <a:lnTo>
                    <a:pt x="1786" y="10028"/>
                  </a:lnTo>
                  <a:lnTo>
                    <a:pt x="1505" y="9687"/>
                  </a:lnTo>
                  <a:lnTo>
                    <a:pt x="1224" y="9346"/>
                  </a:lnTo>
                  <a:lnTo>
                    <a:pt x="983" y="9005"/>
                  </a:lnTo>
                  <a:lnTo>
                    <a:pt x="763" y="8684"/>
                  </a:lnTo>
                  <a:lnTo>
                    <a:pt x="582" y="8363"/>
                  </a:lnTo>
                  <a:lnTo>
                    <a:pt x="422" y="8042"/>
                  </a:lnTo>
                  <a:lnTo>
                    <a:pt x="282" y="7741"/>
                  </a:lnTo>
                  <a:lnTo>
                    <a:pt x="161" y="7441"/>
                  </a:lnTo>
                  <a:lnTo>
                    <a:pt x="101" y="7180"/>
                  </a:lnTo>
                  <a:lnTo>
                    <a:pt x="101" y="7180"/>
                  </a:lnTo>
                  <a:lnTo>
                    <a:pt x="41" y="6819"/>
                  </a:lnTo>
                  <a:lnTo>
                    <a:pt x="1" y="6458"/>
                  </a:lnTo>
                  <a:lnTo>
                    <a:pt x="1" y="6097"/>
                  </a:lnTo>
                  <a:lnTo>
                    <a:pt x="21" y="5756"/>
                  </a:lnTo>
                  <a:lnTo>
                    <a:pt x="61" y="5415"/>
                  </a:lnTo>
                  <a:lnTo>
                    <a:pt x="121" y="5094"/>
                  </a:lnTo>
                  <a:lnTo>
                    <a:pt x="201" y="4753"/>
                  </a:lnTo>
                  <a:lnTo>
                    <a:pt x="322" y="4453"/>
                  </a:lnTo>
                  <a:lnTo>
                    <a:pt x="442" y="4132"/>
                  </a:lnTo>
                  <a:lnTo>
                    <a:pt x="582" y="3831"/>
                  </a:lnTo>
                  <a:lnTo>
                    <a:pt x="763" y="3550"/>
                  </a:lnTo>
                  <a:lnTo>
                    <a:pt x="923" y="3269"/>
                  </a:lnTo>
                  <a:lnTo>
                    <a:pt x="1124" y="2989"/>
                  </a:lnTo>
                  <a:lnTo>
                    <a:pt x="1324" y="2728"/>
                  </a:lnTo>
                  <a:lnTo>
                    <a:pt x="1545" y="2467"/>
                  </a:lnTo>
                  <a:lnTo>
                    <a:pt x="1786" y="2226"/>
                  </a:lnTo>
                  <a:lnTo>
                    <a:pt x="2006" y="1986"/>
                  </a:lnTo>
                  <a:lnTo>
                    <a:pt x="2267" y="1765"/>
                  </a:lnTo>
                  <a:lnTo>
                    <a:pt x="2508" y="1565"/>
                  </a:lnTo>
                  <a:lnTo>
                    <a:pt x="2768" y="1364"/>
                  </a:lnTo>
                  <a:lnTo>
                    <a:pt x="3029" y="1184"/>
                  </a:lnTo>
                  <a:lnTo>
                    <a:pt x="3290" y="1003"/>
                  </a:lnTo>
                  <a:lnTo>
                    <a:pt x="3811" y="702"/>
                  </a:lnTo>
                  <a:lnTo>
                    <a:pt x="4333" y="442"/>
                  </a:lnTo>
                  <a:lnTo>
                    <a:pt x="4593" y="341"/>
                  </a:lnTo>
                  <a:lnTo>
                    <a:pt x="4834" y="261"/>
                  </a:lnTo>
                  <a:lnTo>
                    <a:pt x="5095" y="181"/>
                  </a:lnTo>
                  <a:lnTo>
                    <a:pt x="5315" y="141"/>
                  </a:lnTo>
                  <a:lnTo>
                    <a:pt x="5556" y="101"/>
                  </a:lnTo>
                  <a:lnTo>
                    <a:pt x="5776" y="61"/>
                  </a:lnTo>
                  <a:lnTo>
                    <a:pt x="5776" y="61"/>
                  </a:lnTo>
                  <a:lnTo>
                    <a:pt x="5977" y="61"/>
                  </a:lnTo>
                  <a:lnTo>
                    <a:pt x="6178" y="81"/>
                  </a:lnTo>
                  <a:lnTo>
                    <a:pt x="6178" y="81"/>
                  </a:lnTo>
                  <a:lnTo>
                    <a:pt x="6579" y="141"/>
                  </a:lnTo>
                  <a:lnTo>
                    <a:pt x="6940" y="241"/>
                  </a:lnTo>
                  <a:lnTo>
                    <a:pt x="7281" y="381"/>
                  </a:lnTo>
                  <a:lnTo>
                    <a:pt x="7621" y="542"/>
                  </a:lnTo>
                  <a:lnTo>
                    <a:pt x="7922" y="702"/>
                  </a:lnTo>
                  <a:lnTo>
                    <a:pt x="8223" y="883"/>
                  </a:lnTo>
                  <a:lnTo>
                    <a:pt x="8825" y="1224"/>
                  </a:lnTo>
                  <a:lnTo>
                    <a:pt x="9126" y="1364"/>
                  </a:lnTo>
                  <a:lnTo>
                    <a:pt x="9426" y="1484"/>
                  </a:lnTo>
                  <a:lnTo>
                    <a:pt x="9727" y="1585"/>
                  </a:lnTo>
                  <a:lnTo>
                    <a:pt x="9888" y="1605"/>
                  </a:lnTo>
                  <a:lnTo>
                    <a:pt x="10048" y="1625"/>
                  </a:lnTo>
                  <a:lnTo>
                    <a:pt x="10229" y="1625"/>
                  </a:lnTo>
                  <a:lnTo>
                    <a:pt x="10389" y="1625"/>
                  </a:lnTo>
                  <a:lnTo>
                    <a:pt x="10569" y="1585"/>
                  </a:lnTo>
                  <a:lnTo>
                    <a:pt x="10750" y="1565"/>
                  </a:lnTo>
                  <a:lnTo>
                    <a:pt x="10951" y="1504"/>
                  </a:lnTo>
                  <a:lnTo>
                    <a:pt x="11131" y="1424"/>
                  </a:lnTo>
                  <a:lnTo>
                    <a:pt x="11332" y="1344"/>
                  </a:lnTo>
                  <a:lnTo>
                    <a:pt x="11552" y="1224"/>
                  </a:lnTo>
                  <a:lnTo>
                    <a:pt x="11552" y="1224"/>
                  </a:lnTo>
                  <a:lnTo>
                    <a:pt x="11993" y="983"/>
                  </a:lnTo>
                  <a:lnTo>
                    <a:pt x="12435" y="783"/>
                  </a:lnTo>
                  <a:lnTo>
                    <a:pt x="12896" y="602"/>
                  </a:lnTo>
                  <a:lnTo>
                    <a:pt x="13337" y="442"/>
                  </a:lnTo>
                  <a:lnTo>
                    <a:pt x="13798" y="301"/>
                  </a:lnTo>
                  <a:lnTo>
                    <a:pt x="14239" y="201"/>
                  </a:lnTo>
                  <a:lnTo>
                    <a:pt x="14681" y="101"/>
                  </a:lnTo>
                  <a:lnTo>
                    <a:pt x="15122" y="41"/>
                  </a:lnTo>
                  <a:lnTo>
                    <a:pt x="15563" y="20"/>
                  </a:lnTo>
                  <a:lnTo>
                    <a:pt x="15984" y="0"/>
                  </a:lnTo>
                  <a:lnTo>
                    <a:pt x="16405" y="20"/>
                  </a:lnTo>
                  <a:lnTo>
                    <a:pt x="16806" y="61"/>
                  </a:lnTo>
                  <a:lnTo>
                    <a:pt x="17208" y="121"/>
                  </a:lnTo>
                  <a:lnTo>
                    <a:pt x="17609" y="201"/>
                  </a:lnTo>
                  <a:lnTo>
                    <a:pt x="17990" y="301"/>
                  </a:lnTo>
                  <a:lnTo>
                    <a:pt x="18351" y="442"/>
                  </a:lnTo>
                  <a:lnTo>
                    <a:pt x="18692" y="582"/>
                  </a:lnTo>
                  <a:lnTo>
                    <a:pt x="19032" y="762"/>
                  </a:lnTo>
                  <a:lnTo>
                    <a:pt x="19353" y="963"/>
                  </a:lnTo>
                  <a:lnTo>
                    <a:pt x="19674" y="1164"/>
                  </a:lnTo>
                  <a:lnTo>
                    <a:pt x="19955" y="1404"/>
                  </a:lnTo>
                  <a:lnTo>
                    <a:pt x="20216" y="1665"/>
                  </a:lnTo>
                  <a:lnTo>
                    <a:pt x="20456" y="1946"/>
                  </a:lnTo>
                  <a:lnTo>
                    <a:pt x="20697" y="2247"/>
                  </a:lnTo>
                  <a:lnTo>
                    <a:pt x="20898" y="2567"/>
                  </a:lnTo>
                  <a:lnTo>
                    <a:pt x="21078" y="2908"/>
                  </a:lnTo>
                  <a:lnTo>
                    <a:pt x="21238" y="3269"/>
                  </a:lnTo>
                  <a:lnTo>
                    <a:pt x="21359" y="3650"/>
                  </a:lnTo>
                  <a:lnTo>
                    <a:pt x="21459" y="4051"/>
                  </a:lnTo>
                  <a:lnTo>
                    <a:pt x="21539" y="4453"/>
                  </a:lnTo>
                  <a:lnTo>
                    <a:pt x="21599" y="4894"/>
                  </a:lnTo>
                  <a:lnTo>
                    <a:pt x="21599" y="535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87" name="Google Shape;5287;p21"/>
            <p:cNvSpPr/>
            <p:nvPr/>
          </p:nvSpPr>
          <p:spPr>
            <a:xfrm>
              <a:off x="11890050" y="4450325"/>
              <a:ext cx="224150" cy="276775"/>
            </a:xfrm>
            <a:custGeom>
              <a:avLst/>
              <a:gdLst/>
              <a:ahLst/>
              <a:cxnLst/>
              <a:rect l="l" t="t" r="r" b="b"/>
              <a:pathLst>
                <a:path w="8966" h="11071" extrusionOk="0">
                  <a:moveTo>
                    <a:pt x="6218" y="1"/>
                  </a:moveTo>
                  <a:lnTo>
                    <a:pt x="5977" y="21"/>
                  </a:lnTo>
                  <a:lnTo>
                    <a:pt x="5756" y="41"/>
                  </a:lnTo>
                  <a:lnTo>
                    <a:pt x="5536" y="101"/>
                  </a:lnTo>
                  <a:lnTo>
                    <a:pt x="5335" y="161"/>
                  </a:lnTo>
                  <a:lnTo>
                    <a:pt x="5115" y="241"/>
                  </a:lnTo>
                  <a:lnTo>
                    <a:pt x="4894" y="341"/>
                  </a:lnTo>
                  <a:lnTo>
                    <a:pt x="4693" y="442"/>
                  </a:lnTo>
                  <a:lnTo>
                    <a:pt x="4493" y="562"/>
                  </a:lnTo>
                  <a:lnTo>
                    <a:pt x="4292" y="702"/>
                  </a:lnTo>
                  <a:lnTo>
                    <a:pt x="3891" y="1003"/>
                  </a:lnTo>
                  <a:lnTo>
                    <a:pt x="3530" y="1364"/>
                  </a:lnTo>
                  <a:lnTo>
                    <a:pt x="3169" y="1765"/>
                  </a:lnTo>
                  <a:lnTo>
                    <a:pt x="2808" y="2186"/>
                  </a:lnTo>
                  <a:lnTo>
                    <a:pt x="2487" y="2648"/>
                  </a:lnTo>
                  <a:lnTo>
                    <a:pt x="2167" y="3149"/>
                  </a:lnTo>
                  <a:lnTo>
                    <a:pt x="1866" y="3650"/>
                  </a:lnTo>
                  <a:lnTo>
                    <a:pt x="1605" y="4192"/>
                  </a:lnTo>
                  <a:lnTo>
                    <a:pt x="1344" y="4713"/>
                  </a:lnTo>
                  <a:lnTo>
                    <a:pt x="1104" y="5275"/>
                  </a:lnTo>
                  <a:lnTo>
                    <a:pt x="883" y="5816"/>
                  </a:lnTo>
                  <a:lnTo>
                    <a:pt x="703" y="6358"/>
                  </a:lnTo>
                  <a:lnTo>
                    <a:pt x="522" y="6899"/>
                  </a:lnTo>
                  <a:lnTo>
                    <a:pt x="382" y="7421"/>
                  </a:lnTo>
                  <a:lnTo>
                    <a:pt x="241" y="7942"/>
                  </a:lnTo>
                  <a:lnTo>
                    <a:pt x="161" y="8423"/>
                  </a:lnTo>
                  <a:lnTo>
                    <a:pt x="81" y="8885"/>
                  </a:lnTo>
                  <a:lnTo>
                    <a:pt x="21" y="9306"/>
                  </a:lnTo>
                  <a:lnTo>
                    <a:pt x="1" y="9707"/>
                  </a:lnTo>
                  <a:lnTo>
                    <a:pt x="21" y="10048"/>
                  </a:lnTo>
                  <a:lnTo>
                    <a:pt x="41" y="10349"/>
                  </a:lnTo>
                  <a:lnTo>
                    <a:pt x="121" y="10609"/>
                  </a:lnTo>
                  <a:lnTo>
                    <a:pt x="161" y="10710"/>
                  </a:lnTo>
                  <a:lnTo>
                    <a:pt x="201" y="10810"/>
                  </a:lnTo>
                  <a:lnTo>
                    <a:pt x="261" y="10890"/>
                  </a:lnTo>
                  <a:lnTo>
                    <a:pt x="342" y="10950"/>
                  </a:lnTo>
                  <a:lnTo>
                    <a:pt x="402" y="10990"/>
                  </a:lnTo>
                  <a:lnTo>
                    <a:pt x="482" y="11031"/>
                  </a:lnTo>
                  <a:lnTo>
                    <a:pt x="663" y="11051"/>
                  </a:lnTo>
                  <a:lnTo>
                    <a:pt x="843" y="11071"/>
                  </a:lnTo>
                  <a:lnTo>
                    <a:pt x="1024" y="11071"/>
                  </a:lnTo>
                  <a:lnTo>
                    <a:pt x="1204" y="11051"/>
                  </a:lnTo>
                  <a:lnTo>
                    <a:pt x="1405" y="11031"/>
                  </a:lnTo>
                  <a:lnTo>
                    <a:pt x="1605" y="10990"/>
                  </a:lnTo>
                  <a:lnTo>
                    <a:pt x="2006" y="10870"/>
                  </a:lnTo>
                  <a:lnTo>
                    <a:pt x="2447" y="10710"/>
                  </a:lnTo>
                  <a:lnTo>
                    <a:pt x="2869" y="10489"/>
                  </a:lnTo>
                  <a:lnTo>
                    <a:pt x="3330" y="10248"/>
                  </a:lnTo>
                  <a:lnTo>
                    <a:pt x="3771" y="9948"/>
                  </a:lnTo>
                  <a:lnTo>
                    <a:pt x="4232" y="9627"/>
                  </a:lnTo>
                  <a:lnTo>
                    <a:pt x="4673" y="9266"/>
                  </a:lnTo>
                  <a:lnTo>
                    <a:pt x="5135" y="8885"/>
                  </a:lnTo>
                  <a:lnTo>
                    <a:pt x="5556" y="8484"/>
                  </a:lnTo>
                  <a:lnTo>
                    <a:pt x="5997" y="8042"/>
                  </a:lnTo>
                  <a:lnTo>
                    <a:pt x="6398" y="7601"/>
                  </a:lnTo>
                  <a:lnTo>
                    <a:pt x="6799" y="7140"/>
                  </a:lnTo>
                  <a:lnTo>
                    <a:pt x="7160" y="6659"/>
                  </a:lnTo>
                  <a:lnTo>
                    <a:pt x="7501" y="6177"/>
                  </a:lnTo>
                  <a:lnTo>
                    <a:pt x="7822" y="5696"/>
                  </a:lnTo>
                  <a:lnTo>
                    <a:pt x="8103" y="5195"/>
                  </a:lnTo>
                  <a:lnTo>
                    <a:pt x="8363" y="4713"/>
                  </a:lnTo>
                  <a:lnTo>
                    <a:pt x="8564" y="4232"/>
                  </a:lnTo>
                  <a:lnTo>
                    <a:pt x="8744" y="3751"/>
                  </a:lnTo>
                  <a:lnTo>
                    <a:pt x="8865" y="3289"/>
                  </a:lnTo>
                  <a:lnTo>
                    <a:pt x="8925" y="2848"/>
                  </a:lnTo>
                  <a:lnTo>
                    <a:pt x="8945" y="2628"/>
                  </a:lnTo>
                  <a:lnTo>
                    <a:pt x="8965" y="2427"/>
                  </a:lnTo>
                  <a:lnTo>
                    <a:pt x="8945" y="2207"/>
                  </a:lnTo>
                  <a:lnTo>
                    <a:pt x="8925" y="2006"/>
                  </a:lnTo>
                  <a:lnTo>
                    <a:pt x="8885" y="1825"/>
                  </a:lnTo>
                  <a:lnTo>
                    <a:pt x="8825" y="1625"/>
                  </a:lnTo>
                  <a:lnTo>
                    <a:pt x="8765" y="1444"/>
                  </a:lnTo>
                  <a:lnTo>
                    <a:pt x="8684" y="1284"/>
                  </a:lnTo>
                  <a:lnTo>
                    <a:pt x="8584" y="1124"/>
                  </a:lnTo>
                  <a:lnTo>
                    <a:pt x="8464" y="963"/>
                  </a:lnTo>
                  <a:lnTo>
                    <a:pt x="8323" y="803"/>
                  </a:lnTo>
                  <a:lnTo>
                    <a:pt x="8163" y="662"/>
                  </a:lnTo>
                  <a:lnTo>
                    <a:pt x="8002" y="542"/>
                  </a:lnTo>
                  <a:lnTo>
                    <a:pt x="7802" y="422"/>
                  </a:lnTo>
                  <a:lnTo>
                    <a:pt x="7601" y="321"/>
                  </a:lnTo>
                  <a:lnTo>
                    <a:pt x="7381" y="221"/>
                  </a:lnTo>
                  <a:lnTo>
                    <a:pt x="7140" y="141"/>
                  </a:lnTo>
                  <a:lnTo>
                    <a:pt x="6899" y="81"/>
                  </a:lnTo>
                  <a:lnTo>
                    <a:pt x="6659" y="21"/>
                  </a:lnTo>
                  <a:lnTo>
                    <a:pt x="64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88" name="Google Shape;5288;p21"/>
            <p:cNvSpPr/>
            <p:nvPr/>
          </p:nvSpPr>
          <p:spPr>
            <a:xfrm>
              <a:off x="11890050" y="4450325"/>
              <a:ext cx="224150" cy="276775"/>
            </a:xfrm>
            <a:custGeom>
              <a:avLst/>
              <a:gdLst/>
              <a:ahLst/>
              <a:cxnLst/>
              <a:rect l="l" t="t" r="r" b="b"/>
              <a:pathLst>
                <a:path w="8966" h="11071" fill="none" extrusionOk="0">
                  <a:moveTo>
                    <a:pt x="482" y="11031"/>
                  </a:moveTo>
                  <a:lnTo>
                    <a:pt x="482" y="11031"/>
                  </a:lnTo>
                  <a:lnTo>
                    <a:pt x="402" y="10990"/>
                  </a:lnTo>
                  <a:lnTo>
                    <a:pt x="342" y="10950"/>
                  </a:lnTo>
                  <a:lnTo>
                    <a:pt x="261" y="10890"/>
                  </a:lnTo>
                  <a:lnTo>
                    <a:pt x="201" y="10810"/>
                  </a:lnTo>
                  <a:lnTo>
                    <a:pt x="161" y="10710"/>
                  </a:lnTo>
                  <a:lnTo>
                    <a:pt x="121" y="10609"/>
                  </a:lnTo>
                  <a:lnTo>
                    <a:pt x="41" y="10349"/>
                  </a:lnTo>
                  <a:lnTo>
                    <a:pt x="21" y="10048"/>
                  </a:lnTo>
                  <a:lnTo>
                    <a:pt x="1" y="9707"/>
                  </a:lnTo>
                  <a:lnTo>
                    <a:pt x="21" y="9306"/>
                  </a:lnTo>
                  <a:lnTo>
                    <a:pt x="81" y="8885"/>
                  </a:lnTo>
                  <a:lnTo>
                    <a:pt x="161" y="8423"/>
                  </a:lnTo>
                  <a:lnTo>
                    <a:pt x="241" y="7942"/>
                  </a:lnTo>
                  <a:lnTo>
                    <a:pt x="382" y="7421"/>
                  </a:lnTo>
                  <a:lnTo>
                    <a:pt x="522" y="6899"/>
                  </a:lnTo>
                  <a:lnTo>
                    <a:pt x="703" y="6358"/>
                  </a:lnTo>
                  <a:lnTo>
                    <a:pt x="883" y="5816"/>
                  </a:lnTo>
                  <a:lnTo>
                    <a:pt x="1104" y="5275"/>
                  </a:lnTo>
                  <a:lnTo>
                    <a:pt x="1344" y="4713"/>
                  </a:lnTo>
                  <a:lnTo>
                    <a:pt x="1605" y="4192"/>
                  </a:lnTo>
                  <a:lnTo>
                    <a:pt x="1866" y="3650"/>
                  </a:lnTo>
                  <a:lnTo>
                    <a:pt x="2167" y="3149"/>
                  </a:lnTo>
                  <a:lnTo>
                    <a:pt x="2487" y="2648"/>
                  </a:lnTo>
                  <a:lnTo>
                    <a:pt x="2808" y="2186"/>
                  </a:lnTo>
                  <a:lnTo>
                    <a:pt x="3169" y="1765"/>
                  </a:lnTo>
                  <a:lnTo>
                    <a:pt x="3530" y="1364"/>
                  </a:lnTo>
                  <a:lnTo>
                    <a:pt x="3891" y="1003"/>
                  </a:lnTo>
                  <a:lnTo>
                    <a:pt x="4292" y="702"/>
                  </a:lnTo>
                  <a:lnTo>
                    <a:pt x="4493" y="562"/>
                  </a:lnTo>
                  <a:lnTo>
                    <a:pt x="4693" y="442"/>
                  </a:lnTo>
                  <a:lnTo>
                    <a:pt x="4894" y="341"/>
                  </a:lnTo>
                  <a:lnTo>
                    <a:pt x="5115" y="241"/>
                  </a:lnTo>
                  <a:lnTo>
                    <a:pt x="5335" y="161"/>
                  </a:lnTo>
                  <a:lnTo>
                    <a:pt x="5536" y="101"/>
                  </a:lnTo>
                  <a:lnTo>
                    <a:pt x="5756" y="41"/>
                  </a:lnTo>
                  <a:lnTo>
                    <a:pt x="5977" y="21"/>
                  </a:lnTo>
                  <a:lnTo>
                    <a:pt x="6218" y="1"/>
                  </a:lnTo>
                  <a:lnTo>
                    <a:pt x="6438" y="1"/>
                  </a:lnTo>
                  <a:lnTo>
                    <a:pt x="6659" y="21"/>
                  </a:lnTo>
                  <a:lnTo>
                    <a:pt x="6899" y="81"/>
                  </a:lnTo>
                  <a:lnTo>
                    <a:pt x="7140" y="141"/>
                  </a:lnTo>
                  <a:lnTo>
                    <a:pt x="7381" y="221"/>
                  </a:lnTo>
                  <a:lnTo>
                    <a:pt x="7381" y="221"/>
                  </a:lnTo>
                  <a:lnTo>
                    <a:pt x="7601" y="321"/>
                  </a:lnTo>
                  <a:lnTo>
                    <a:pt x="7802" y="422"/>
                  </a:lnTo>
                  <a:lnTo>
                    <a:pt x="8002" y="542"/>
                  </a:lnTo>
                  <a:lnTo>
                    <a:pt x="8163" y="662"/>
                  </a:lnTo>
                  <a:lnTo>
                    <a:pt x="8323" y="803"/>
                  </a:lnTo>
                  <a:lnTo>
                    <a:pt x="8464" y="963"/>
                  </a:lnTo>
                  <a:lnTo>
                    <a:pt x="8584" y="1124"/>
                  </a:lnTo>
                  <a:lnTo>
                    <a:pt x="8684" y="1284"/>
                  </a:lnTo>
                  <a:lnTo>
                    <a:pt x="8765" y="1444"/>
                  </a:lnTo>
                  <a:lnTo>
                    <a:pt x="8825" y="1625"/>
                  </a:lnTo>
                  <a:lnTo>
                    <a:pt x="8885" y="1825"/>
                  </a:lnTo>
                  <a:lnTo>
                    <a:pt x="8925" y="2006"/>
                  </a:lnTo>
                  <a:lnTo>
                    <a:pt x="8945" y="2207"/>
                  </a:lnTo>
                  <a:lnTo>
                    <a:pt x="8965" y="2427"/>
                  </a:lnTo>
                  <a:lnTo>
                    <a:pt x="8945" y="2628"/>
                  </a:lnTo>
                  <a:lnTo>
                    <a:pt x="8925" y="2848"/>
                  </a:lnTo>
                  <a:lnTo>
                    <a:pt x="8865" y="3289"/>
                  </a:lnTo>
                  <a:lnTo>
                    <a:pt x="8744" y="3751"/>
                  </a:lnTo>
                  <a:lnTo>
                    <a:pt x="8564" y="4232"/>
                  </a:lnTo>
                  <a:lnTo>
                    <a:pt x="8363" y="4713"/>
                  </a:lnTo>
                  <a:lnTo>
                    <a:pt x="8103" y="5195"/>
                  </a:lnTo>
                  <a:lnTo>
                    <a:pt x="7822" y="5696"/>
                  </a:lnTo>
                  <a:lnTo>
                    <a:pt x="7501" y="6177"/>
                  </a:lnTo>
                  <a:lnTo>
                    <a:pt x="7160" y="6659"/>
                  </a:lnTo>
                  <a:lnTo>
                    <a:pt x="6799" y="7140"/>
                  </a:lnTo>
                  <a:lnTo>
                    <a:pt x="6398" y="7601"/>
                  </a:lnTo>
                  <a:lnTo>
                    <a:pt x="5997" y="8042"/>
                  </a:lnTo>
                  <a:lnTo>
                    <a:pt x="5556" y="8484"/>
                  </a:lnTo>
                  <a:lnTo>
                    <a:pt x="5135" y="8885"/>
                  </a:lnTo>
                  <a:lnTo>
                    <a:pt x="4673" y="9266"/>
                  </a:lnTo>
                  <a:lnTo>
                    <a:pt x="4232" y="9627"/>
                  </a:lnTo>
                  <a:lnTo>
                    <a:pt x="3771" y="9948"/>
                  </a:lnTo>
                  <a:lnTo>
                    <a:pt x="3330" y="10248"/>
                  </a:lnTo>
                  <a:lnTo>
                    <a:pt x="2869" y="10489"/>
                  </a:lnTo>
                  <a:lnTo>
                    <a:pt x="2447" y="10710"/>
                  </a:lnTo>
                  <a:lnTo>
                    <a:pt x="2006" y="10870"/>
                  </a:lnTo>
                  <a:lnTo>
                    <a:pt x="1605" y="10990"/>
                  </a:lnTo>
                  <a:lnTo>
                    <a:pt x="1405" y="11031"/>
                  </a:lnTo>
                  <a:lnTo>
                    <a:pt x="1204" y="11051"/>
                  </a:lnTo>
                  <a:lnTo>
                    <a:pt x="1024" y="11071"/>
                  </a:lnTo>
                  <a:lnTo>
                    <a:pt x="843" y="11071"/>
                  </a:lnTo>
                  <a:lnTo>
                    <a:pt x="663" y="11051"/>
                  </a:lnTo>
                  <a:lnTo>
                    <a:pt x="482" y="110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89" name="Google Shape;5289;p21"/>
            <p:cNvSpPr/>
            <p:nvPr/>
          </p:nvSpPr>
          <p:spPr>
            <a:xfrm>
              <a:off x="11816350" y="4389150"/>
              <a:ext cx="211100" cy="284800"/>
            </a:xfrm>
            <a:custGeom>
              <a:avLst/>
              <a:gdLst/>
              <a:ahLst/>
              <a:cxnLst/>
              <a:rect l="l" t="t" r="r" b="b"/>
              <a:pathLst>
                <a:path w="8444" h="11392" extrusionOk="0">
                  <a:moveTo>
                    <a:pt x="8363" y="1"/>
                  </a:moveTo>
                  <a:lnTo>
                    <a:pt x="7942" y="121"/>
                  </a:lnTo>
                  <a:lnTo>
                    <a:pt x="7521" y="242"/>
                  </a:lnTo>
                  <a:lnTo>
                    <a:pt x="7100" y="402"/>
                  </a:lnTo>
                  <a:lnTo>
                    <a:pt x="6699" y="582"/>
                  </a:lnTo>
                  <a:lnTo>
                    <a:pt x="6699" y="101"/>
                  </a:lnTo>
                  <a:lnTo>
                    <a:pt x="6699" y="61"/>
                  </a:lnTo>
                  <a:lnTo>
                    <a:pt x="6679" y="41"/>
                  </a:lnTo>
                  <a:lnTo>
                    <a:pt x="6579" y="41"/>
                  </a:lnTo>
                  <a:lnTo>
                    <a:pt x="6559" y="81"/>
                  </a:lnTo>
                  <a:lnTo>
                    <a:pt x="6559" y="101"/>
                  </a:lnTo>
                  <a:lnTo>
                    <a:pt x="6498" y="582"/>
                  </a:lnTo>
                  <a:lnTo>
                    <a:pt x="6137" y="462"/>
                  </a:lnTo>
                  <a:lnTo>
                    <a:pt x="6117" y="462"/>
                  </a:lnTo>
                  <a:lnTo>
                    <a:pt x="6097" y="482"/>
                  </a:lnTo>
                  <a:lnTo>
                    <a:pt x="6097" y="502"/>
                  </a:lnTo>
                  <a:lnTo>
                    <a:pt x="6117" y="522"/>
                  </a:lnTo>
                  <a:lnTo>
                    <a:pt x="6478" y="683"/>
                  </a:lnTo>
                  <a:lnTo>
                    <a:pt x="6198" y="843"/>
                  </a:lnTo>
                  <a:lnTo>
                    <a:pt x="5897" y="1004"/>
                  </a:lnTo>
                  <a:lnTo>
                    <a:pt x="5616" y="1184"/>
                  </a:lnTo>
                  <a:lnTo>
                    <a:pt x="5355" y="1365"/>
                  </a:lnTo>
                  <a:lnTo>
                    <a:pt x="4834" y="1766"/>
                  </a:lnTo>
                  <a:lnTo>
                    <a:pt x="4332" y="2207"/>
                  </a:lnTo>
                  <a:lnTo>
                    <a:pt x="4132" y="1866"/>
                  </a:lnTo>
                  <a:lnTo>
                    <a:pt x="4112" y="1846"/>
                  </a:lnTo>
                  <a:lnTo>
                    <a:pt x="4072" y="1826"/>
                  </a:lnTo>
                  <a:lnTo>
                    <a:pt x="4052" y="1846"/>
                  </a:lnTo>
                  <a:lnTo>
                    <a:pt x="4032" y="1866"/>
                  </a:lnTo>
                  <a:lnTo>
                    <a:pt x="4032" y="1886"/>
                  </a:lnTo>
                  <a:lnTo>
                    <a:pt x="4032" y="1926"/>
                  </a:lnTo>
                  <a:lnTo>
                    <a:pt x="4212" y="2327"/>
                  </a:lnTo>
                  <a:lnTo>
                    <a:pt x="3851" y="2688"/>
                  </a:lnTo>
                  <a:lnTo>
                    <a:pt x="3510" y="3069"/>
                  </a:lnTo>
                  <a:lnTo>
                    <a:pt x="3169" y="3450"/>
                  </a:lnTo>
                  <a:lnTo>
                    <a:pt x="2869" y="3851"/>
                  </a:lnTo>
                  <a:lnTo>
                    <a:pt x="2568" y="4272"/>
                  </a:lnTo>
                  <a:lnTo>
                    <a:pt x="2287" y="4694"/>
                  </a:lnTo>
                  <a:lnTo>
                    <a:pt x="2026" y="5135"/>
                  </a:lnTo>
                  <a:lnTo>
                    <a:pt x="1766" y="5576"/>
                  </a:lnTo>
                  <a:lnTo>
                    <a:pt x="1525" y="6057"/>
                  </a:lnTo>
                  <a:lnTo>
                    <a:pt x="1264" y="6579"/>
                  </a:lnTo>
                  <a:lnTo>
                    <a:pt x="1003" y="7140"/>
                  </a:lnTo>
                  <a:lnTo>
                    <a:pt x="763" y="7702"/>
                  </a:lnTo>
                  <a:lnTo>
                    <a:pt x="462" y="7602"/>
                  </a:lnTo>
                  <a:lnTo>
                    <a:pt x="422" y="7622"/>
                  </a:lnTo>
                  <a:lnTo>
                    <a:pt x="402" y="7642"/>
                  </a:lnTo>
                  <a:lnTo>
                    <a:pt x="402" y="7662"/>
                  </a:lnTo>
                  <a:lnTo>
                    <a:pt x="422" y="7702"/>
                  </a:lnTo>
                  <a:lnTo>
                    <a:pt x="723" y="7842"/>
                  </a:lnTo>
                  <a:lnTo>
                    <a:pt x="622" y="8123"/>
                  </a:lnTo>
                  <a:lnTo>
                    <a:pt x="522" y="8424"/>
                  </a:lnTo>
                  <a:lnTo>
                    <a:pt x="382" y="8424"/>
                  </a:lnTo>
                  <a:lnTo>
                    <a:pt x="322" y="8464"/>
                  </a:lnTo>
                  <a:lnTo>
                    <a:pt x="322" y="8504"/>
                  </a:lnTo>
                  <a:lnTo>
                    <a:pt x="322" y="8544"/>
                  </a:lnTo>
                  <a:lnTo>
                    <a:pt x="382" y="8564"/>
                  </a:lnTo>
                  <a:lnTo>
                    <a:pt x="462" y="8584"/>
                  </a:lnTo>
                  <a:lnTo>
                    <a:pt x="261" y="9246"/>
                  </a:lnTo>
                  <a:lnTo>
                    <a:pt x="181" y="9567"/>
                  </a:lnTo>
                  <a:lnTo>
                    <a:pt x="121" y="9908"/>
                  </a:lnTo>
                  <a:lnTo>
                    <a:pt x="61" y="10249"/>
                  </a:lnTo>
                  <a:lnTo>
                    <a:pt x="21" y="10570"/>
                  </a:lnTo>
                  <a:lnTo>
                    <a:pt x="1" y="10911"/>
                  </a:lnTo>
                  <a:lnTo>
                    <a:pt x="1" y="11231"/>
                  </a:lnTo>
                  <a:lnTo>
                    <a:pt x="281" y="11392"/>
                  </a:lnTo>
                  <a:lnTo>
                    <a:pt x="281" y="11051"/>
                  </a:lnTo>
                  <a:lnTo>
                    <a:pt x="281" y="10710"/>
                  </a:lnTo>
                  <a:lnTo>
                    <a:pt x="322" y="10349"/>
                  </a:lnTo>
                  <a:lnTo>
                    <a:pt x="362" y="10008"/>
                  </a:lnTo>
                  <a:lnTo>
                    <a:pt x="442" y="9647"/>
                  </a:lnTo>
                  <a:lnTo>
                    <a:pt x="522" y="9306"/>
                  </a:lnTo>
                  <a:lnTo>
                    <a:pt x="602" y="8945"/>
                  </a:lnTo>
                  <a:lnTo>
                    <a:pt x="723" y="8604"/>
                  </a:lnTo>
                  <a:lnTo>
                    <a:pt x="963" y="8604"/>
                  </a:lnTo>
                  <a:lnTo>
                    <a:pt x="1084" y="8584"/>
                  </a:lnTo>
                  <a:lnTo>
                    <a:pt x="1124" y="8544"/>
                  </a:lnTo>
                  <a:lnTo>
                    <a:pt x="1144" y="8504"/>
                  </a:lnTo>
                  <a:lnTo>
                    <a:pt x="1124" y="8464"/>
                  </a:lnTo>
                  <a:lnTo>
                    <a:pt x="1084" y="8424"/>
                  </a:lnTo>
                  <a:lnTo>
                    <a:pt x="963" y="8404"/>
                  </a:lnTo>
                  <a:lnTo>
                    <a:pt x="783" y="8404"/>
                  </a:lnTo>
                  <a:lnTo>
                    <a:pt x="943" y="7963"/>
                  </a:lnTo>
                  <a:lnTo>
                    <a:pt x="1164" y="8063"/>
                  </a:lnTo>
                  <a:lnTo>
                    <a:pt x="1184" y="8063"/>
                  </a:lnTo>
                  <a:lnTo>
                    <a:pt x="1224" y="8043"/>
                  </a:lnTo>
                  <a:lnTo>
                    <a:pt x="1244" y="8023"/>
                  </a:lnTo>
                  <a:lnTo>
                    <a:pt x="1244" y="7983"/>
                  </a:lnTo>
                  <a:lnTo>
                    <a:pt x="1224" y="7942"/>
                  </a:lnTo>
                  <a:lnTo>
                    <a:pt x="1124" y="7862"/>
                  </a:lnTo>
                  <a:lnTo>
                    <a:pt x="1003" y="7802"/>
                  </a:lnTo>
                  <a:lnTo>
                    <a:pt x="1304" y="7100"/>
                  </a:lnTo>
                  <a:lnTo>
                    <a:pt x="1625" y="6418"/>
                  </a:lnTo>
                  <a:lnTo>
                    <a:pt x="1946" y="5777"/>
                  </a:lnTo>
                  <a:lnTo>
                    <a:pt x="2287" y="5195"/>
                  </a:lnTo>
                  <a:lnTo>
                    <a:pt x="2728" y="4473"/>
                  </a:lnTo>
                  <a:lnTo>
                    <a:pt x="2969" y="4132"/>
                  </a:lnTo>
                  <a:lnTo>
                    <a:pt x="3209" y="3791"/>
                  </a:lnTo>
                  <a:lnTo>
                    <a:pt x="3470" y="3450"/>
                  </a:lnTo>
                  <a:lnTo>
                    <a:pt x="3731" y="3129"/>
                  </a:lnTo>
                  <a:lnTo>
                    <a:pt x="4012" y="2809"/>
                  </a:lnTo>
                  <a:lnTo>
                    <a:pt x="4312" y="2508"/>
                  </a:lnTo>
                  <a:lnTo>
                    <a:pt x="4312" y="2528"/>
                  </a:lnTo>
                  <a:lnTo>
                    <a:pt x="4353" y="2548"/>
                  </a:lnTo>
                  <a:lnTo>
                    <a:pt x="4393" y="2568"/>
                  </a:lnTo>
                  <a:lnTo>
                    <a:pt x="4413" y="2548"/>
                  </a:lnTo>
                  <a:lnTo>
                    <a:pt x="4433" y="2528"/>
                  </a:lnTo>
                  <a:lnTo>
                    <a:pt x="4453" y="2508"/>
                  </a:lnTo>
                  <a:lnTo>
                    <a:pt x="4453" y="2468"/>
                  </a:lnTo>
                  <a:lnTo>
                    <a:pt x="4413" y="2407"/>
                  </a:lnTo>
                  <a:lnTo>
                    <a:pt x="4894" y="1966"/>
                  </a:lnTo>
                  <a:lnTo>
                    <a:pt x="5395" y="1565"/>
                  </a:lnTo>
                  <a:lnTo>
                    <a:pt x="5917" y="1184"/>
                  </a:lnTo>
                  <a:lnTo>
                    <a:pt x="6198" y="1024"/>
                  </a:lnTo>
                  <a:lnTo>
                    <a:pt x="6478" y="863"/>
                  </a:lnTo>
                  <a:lnTo>
                    <a:pt x="6478" y="863"/>
                  </a:lnTo>
                  <a:lnTo>
                    <a:pt x="6458" y="1104"/>
                  </a:lnTo>
                  <a:lnTo>
                    <a:pt x="6478" y="1324"/>
                  </a:lnTo>
                  <a:lnTo>
                    <a:pt x="6498" y="1365"/>
                  </a:lnTo>
                  <a:lnTo>
                    <a:pt x="6518" y="1385"/>
                  </a:lnTo>
                  <a:lnTo>
                    <a:pt x="6559" y="1405"/>
                  </a:lnTo>
                  <a:lnTo>
                    <a:pt x="6599" y="1405"/>
                  </a:lnTo>
                  <a:lnTo>
                    <a:pt x="6639" y="1365"/>
                  </a:lnTo>
                  <a:lnTo>
                    <a:pt x="6679" y="1084"/>
                  </a:lnTo>
                  <a:lnTo>
                    <a:pt x="6699" y="783"/>
                  </a:lnTo>
                  <a:lnTo>
                    <a:pt x="6879" y="863"/>
                  </a:lnTo>
                  <a:lnTo>
                    <a:pt x="6960" y="903"/>
                  </a:lnTo>
                  <a:lnTo>
                    <a:pt x="7080" y="903"/>
                  </a:lnTo>
                  <a:lnTo>
                    <a:pt x="7100" y="863"/>
                  </a:lnTo>
                  <a:lnTo>
                    <a:pt x="7120" y="843"/>
                  </a:lnTo>
                  <a:lnTo>
                    <a:pt x="7100" y="803"/>
                  </a:lnTo>
                  <a:lnTo>
                    <a:pt x="6960" y="723"/>
                  </a:lnTo>
                  <a:lnTo>
                    <a:pt x="6839" y="683"/>
                  </a:lnTo>
                  <a:lnTo>
                    <a:pt x="7200" y="502"/>
                  </a:lnTo>
                  <a:lnTo>
                    <a:pt x="7601" y="362"/>
                  </a:lnTo>
                  <a:lnTo>
                    <a:pt x="8002" y="221"/>
                  </a:lnTo>
                  <a:lnTo>
                    <a:pt x="8404" y="121"/>
                  </a:lnTo>
                  <a:lnTo>
                    <a:pt x="8444" y="101"/>
                  </a:lnTo>
                  <a:lnTo>
                    <a:pt x="8444" y="61"/>
                  </a:lnTo>
                  <a:lnTo>
                    <a:pt x="8424" y="21"/>
                  </a:lnTo>
                  <a:lnTo>
                    <a:pt x="838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90" name="Google Shape;5290;p21"/>
            <p:cNvSpPr/>
            <p:nvPr/>
          </p:nvSpPr>
          <p:spPr>
            <a:xfrm>
              <a:off x="11605275" y="4494950"/>
              <a:ext cx="441725" cy="271750"/>
            </a:xfrm>
            <a:custGeom>
              <a:avLst/>
              <a:gdLst/>
              <a:ahLst/>
              <a:cxnLst/>
              <a:rect l="l" t="t" r="r" b="b"/>
              <a:pathLst>
                <a:path w="17669" h="10870" extrusionOk="0">
                  <a:moveTo>
                    <a:pt x="141" y="783"/>
                  </a:moveTo>
                  <a:lnTo>
                    <a:pt x="181" y="803"/>
                  </a:lnTo>
                  <a:lnTo>
                    <a:pt x="602" y="1364"/>
                  </a:lnTo>
                  <a:lnTo>
                    <a:pt x="1044" y="1906"/>
                  </a:lnTo>
                  <a:lnTo>
                    <a:pt x="1505" y="2427"/>
                  </a:lnTo>
                  <a:lnTo>
                    <a:pt x="1986" y="2928"/>
                  </a:lnTo>
                  <a:lnTo>
                    <a:pt x="2086" y="2768"/>
                  </a:lnTo>
                  <a:lnTo>
                    <a:pt x="2187" y="2628"/>
                  </a:lnTo>
                  <a:lnTo>
                    <a:pt x="2227" y="2607"/>
                  </a:lnTo>
                  <a:lnTo>
                    <a:pt x="2247" y="2587"/>
                  </a:lnTo>
                  <a:lnTo>
                    <a:pt x="2287" y="2607"/>
                  </a:lnTo>
                  <a:lnTo>
                    <a:pt x="2327" y="2628"/>
                  </a:lnTo>
                  <a:lnTo>
                    <a:pt x="2347" y="2668"/>
                  </a:lnTo>
                  <a:lnTo>
                    <a:pt x="2347" y="2708"/>
                  </a:lnTo>
                  <a:lnTo>
                    <a:pt x="2267" y="2908"/>
                  </a:lnTo>
                  <a:lnTo>
                    <a:pt x="2147" y="3089"/>
                  </a:lnTo>
                  <a:lnTo>
                    <a:pt x="2447" y="3370"/>
                  </a:lnTo>
                  <a:lnTo>
                    <a:pt x="2588" y="3149"/>
                  </a:lnTo>
                  <a:lnTo>
                    <a:pt x="2668" y="3029"/>
                  </a:lnTo>
                  <a:lnTo>
                    <a:pt x="2768" y="2948"/>
                  </a:lnTo>
                  <a:lnTo>
                    <a:pt x="2828" y="2948"/>
                  </a:lnTo>
                  <a:lnTo>
                    <a:pt x="2849" y="2968"/>
                  </a:lnTo>
                  <a:lnTo>
                    <a:pt x="2869" y="2989"/>
                  </a:lnTo>
                  <a:lnTo>
                    <a:pt x="2869" y="3029"/>
                  </a:lnTo>
                  <a:lnTo>
                    <a:pt x="2828" y="3149"/>
                  </a:lnTo>
                  <a:lnTo>
                    <a:pt x="2748" y="3269"/>
                  </a:lnTo>
                  <a:lnTo>
                    <a:pt x="2588" y="3510"/>
                  </a:lnTo>
                  <a:lnTo>
                    <a:pt x="3009" y="3911"/>
                  </a:lnTo>
                  <a:lnTo>
                    <a:pt x="3450" y="4292"/>
                  </a:lnTo>
                  <a:lnTo>
                    <a:pt x="4333" y="5034"/>
                  </a:lnTo>
                  <a:lnTo>
                    <a:pt x="5255" y="5776"/>
                  </a:lnTo>
                  <a:lnTo>
                    <a:pt x="6178" y="6478"/>
                  </a:lnTo>
                  <a:lnTo>
                    <a:pt x="6258" y="6197"/>
                  </a:lnTo>
                  <a:lnTo>
                    <a:pt x="6318" y="6057"/>
                  </a:lnTo>
                  <a:lnTo>
                    <a:pt x="6378" y="5937"/>
                  </a:lnTo>
                  <a:lnTo>
                    <a:pt x="6398" y="5916"/>
                  </a:lnTo>
                  <a:lnTo>
                    <a:pt x="6418" y="5916"/>
                  </a:lnTo>
                  <a:lnTo>
                    <a:pt x="6478" y="5937"/>
                  </a:lnTo>
                  <a:lnTo>
                    <a:pt x="6478" y="5957"/>
                  </a:lnTo>
                  <a:lnTo>
                    <a:pt x="6498" y="5977"/>
                  </a:lnTo>
                  <a:lnTo>
                    <a:pt x="6458" y="6217"/>
                  </a:lnTo>
                  <a:lnTo>
                    <a:pt x="6378" y="6458"/>
                  </a:lnTo>
                  <a:lnTo>
                    <a:pt x="6579" y="6338"/>
                  </a:lnTo>
                  <a:lnTo>
                    <a:pt x="6779" y="6217"/>
                  </a:lnTo>
                  <a:lnTo>
                    <a:pt x="6819" y="6197"/>
                  </a:lnTo>
                  <a:lnTo>
                    <a:pt x="6859" y="6217"/>
                  </a:lnTo>
                  <a:lnTo>
                    <a:pt x="6900" y="6257"/>
                  </a:lnTo>
                  <a:lnTo>
                    <a:pt x="6920" y="6318"/>
                  </a:lnTo>
                  <a:lnTo>
                    <a:pt x="6879" y="6358"/>
                  </a:lnTo>
                  <a:lnTo>
                    <a:pt x="6659" y="6518"/>
                  </a:lnTo>
                  <a:lnTo>
                    <a:pt x="6418" y="6658"/>
                  </a:lnTo>
                  <a:lnTo>
                    <a:pt x="8263" y="8002"/>
                  </a:lnTo>
                  <a:lnTo>
                    <a:pt x="8303" y="8042"/>
                  </a:lnTo>
                  <a:lnTo>
                    <a:pt x="8283" y="8102"/>
                  </a:lnTo>
                  <a:lnTo>
                    <a:pt x="8263" y="8143"/>
                  </a:lnTo>
                  <a:lnTo>
                    <a:pt x="8203" y="8163"/>
                  </a:lnTo>
                  <a:lnTo>
                    <a:pt x="8163" y="8143"/>
                  </a:lnTo>
                  <a:lnTo>
                    <a:pt x="7682" y="7862"/>
                  </a:lnTo>
                  <a:lnTo>
                    <a:pt x="7220" y="7561"/>
                  </a:lnTo>
                  <a:lnTo>
                    <a:pt x="6278" y="6959"/>
                  </a:lnTo>
                  <a:lnTo>
                    <a:pt x="6238" y="7200"/>
                  </a:lnTo>
                  <a:lnTo>
                    <a:pt x="6198" y="7461"/>
                  </a:lnTo>
                  <a:lnTo>
                    <a:pt x="6178" y="7481"/>
                  </a:lnTo>
                  <a:lnTo>
                    <a:pt x="6158" y="7501"/>
                  </a:lnTo>
                  <a:lnTo>
                    <a:pt x="6158" y="7481"/>
                  </a:lnTo>
                  <a:lnTo>
                    <a:pt x="6137" y="7461"/>
                  </a:lnTo>
                  <a:lnTo>
                    <a:pt x="6137" y="7180"/>
                  </a:lnTo>
                  <a:lnTo>
                    <a:pt x="6137" y="6859"/>
                  </a:lnTo>
                  <a:lnTo>
                    <a:pt x="6097" y="6819"/>
                  </a:lnTo>
                  <a:lnTo>
                    <a:pt x="5696" y="6999"/>
                  </a:lnTo>
                  <a:lnTo>
                    <a:pt x="5676" y="7019"/>
                  </a:lnTo>
                  <a:lnTo>
                    <a:pt x="5656" y="6999"/>
                  </a:lnTo>
                  <a:lnTo>
                    <a:pt x="5656" y="6979"/>
                  </a:lnTo>
                  <a:lnTo>
                    <a:pt x="5676" y="6959"/>
                  </a:lnTo>
                  <a:lnTo>
                    <a:pt x="5977" y="6739"/>
                  </a:lnTo>
                  <a:lnTo>
                    <a:pt x="5516" y="6398"/>
                  </a:lnTo>
                  <a:lnTo>
                    <a:pt x="5034" y="6057"/>
                  </a:lnTo>
                  <a:lnTo>
                    <a:pt x="4593" y="5696"/>
                  </a:lnTo>
                  <a:lnTo>
                    <a:pt x="4132" y="5315"/>
                  </a:lnTo>
                  <a:lnTo>
                    <a:pt x="3691" y="4934"/>
                  </a:lnTo>
                  <a:lnTo>
                    <a:pt x="3270" y="4533"/>
                  </a:lnTo>
                  <a:lnTo>
                    <a:pt x="2849" y="4132"/>
                  </a:lnTo>
                  <a:lnTo>
                    <a:pt x="2427" y="3710"/>
                  </a:lnTo>
                  <a:lnTo>
                    <a:pt x="2327" y="3871"/>
                  </a:lnTo>
                  <a:lnTo>
                    <a:pt x="2227" y="4031"/>
                  </a:lnTo>
                  <a:lnTo>
                    <a:pt x="2207" y="4031"/>
                  </a:lnTo>
                  <a:lnTo>
                    <a:pt x="2207" y="4051"/>
                  </a:lnTo>
                  <a:lnTo>
                    <a:pt x="2167" y="4031"/>
                  </a:lnTo>
                  <a:lnTo>
                    <a:pt x="2147" y="4011"/>
                  </a:lnTo>
                  <a:lnTo>
                    <a:pt x="2167" y="3971"/>
                  </a:lnTo>
                  <a:lnTo>
                    <a:pt x="2327" y="3590"/>
                  </a:lnTo>
                  <a:lnTo>
                    <a:pt x="2006" y="3249"/>
                  </a:lnTo>
                  <a:lnTo>
                    <a:pt x="1826" y="3510"/>
                  </a:lnTo>
                  <a:lnTo>
                    <a:pt x="1766" y="3510"/>
                  </a:lnTo>
                  <a:lnTo>
                    <a:pt x="1746" y="3490"/>
                  </a:lnTo>
                  <a:lnTo>
                    <a:pt x="1746" y="3470"/>
                  </a:lnTo>
                  <a:lnTo>
                    <a:pt x="1746" y="3450"/>
                  </a:lnTo>
                  <a:lnTo>
                    <a:pt x="1886" y="3109"/>
                  </a:lnTo>
                  <a:lnTo>
                    <a:pt x="1405" y="2567"/>
                  </a:lnTo>
                  <a:lnTo>
                    <a:pt x="963" y="2006"/>
                  </a:lnTo>
                  <a:lnTo>
                    <a:pt x="522" y="1424"/>
                  </a:lnTo>
                  <a:lnTo>
                    <a:pt x="121" y="823"/>
                  </a:lnTo>
                  <a:lnTo>
                    <a:pt x="121" y="803"/>
                  </a:lnTo>
                  <a:lnTo>
                    <a:pt x="141" y="783"/>
                  </a:lnTo>
                  <a:close/>
                  <a:moveTo>
                    <a:pt x="201" y="0"/>
                  </a:moveTo>
                  <a:lnTo>
                    <a:pt x="121" y="341"/>
                  </a:lnTo>
                  <a:lnTo>
                    <a:pt x="41" y="682"/>
                  </a:lnTo>
                  <a:lnTo>
                    <a:pt x="1" y="1043"/>
                  </a:lnTo>
                  <a:lnTo>
                    <a:pt x="1" y="1404"/>
                  </a:lnTo>
                  <a:lnTo>
                    <a:pt x="1" y="1645"/>
                  </a:lnTo>
                  <a:lnTo>
                    <a:pt x="21" y="1906"/>
                  </a:lnTo>
                  <a:lnTo>
                    <a:pt x="41" y="2146"/>
                  </a:lnTo>
                  <a:lnTo>
                    <a:pt x="101" y="2407"/>
                  </a:lnTo>
                  <a:lnTo>
                    <a:pt x="161" y="2668"/>
                  </a:lnTo>
                  <a:lnTo>
                    <a:pt x="282" y="2968"/>
                  </a:lnTo>
                  <a:lnTo>
                    <a:pt x="422" y="3269"/>
                  </a:lnTo>
                  <a:lnTo>
                    <a:pt x="582" y="3590"/>
                  </a:lnTo>
                  <a:lnTo>
                    <a:pt x="763" y="3911"/>
                  </a:lnTo>
                  <a:lnTo>
                    <a:pt x="983" y="4232"/>
                  </a:lnTo>
                  <a:lnTo>
                    <a:pt x="1224" y="4573"/>
                  </a:lnTo>
                  <a:lnTo>
                    <a:pt x="1505" y="4914"/>
                  </a:lnTo>
                  <a:lnTo>
                    <a:pt x="1786" y="5255"/>
                  </a:lnTo>
                  <a:lnTo>
                    <a:pt x="2086" y="5596"/>
                  </a:lnTo>
                  <a:lnTo>
                    <a:pt x="2407" y="5937"/>
                  </a:lnTo>
                  <a:lnTo>
                    <a:pt x="2748" y="6277"/>
                  </a:lnTo>
                  <a:lnTo>
                    <a:pt x="3109" y="6618"/>
                  </a:lnTo>
                  <a:lnTo>
                    <a:pt x="3490" y="6959"/>
                  </a:lnTo>
                  <a:lnTo>
                    <a:pt x="4252" y="7621"/>
                  </a:lnTo>
                  <a:lnTo>
                    <a:pt x="4673" y="7942"/>
                  </a:lnTo>
                  <a:lnTo>
                    <a:pt x="5075" y="8243"/>
                  </a:lnTo>
                  <a:lnTo>
                    <a:pt x="5496" y="8544"/>
                  </a:lnTo>
                  <a:lnTo>
                    <a:pt x="5917" y="8844"/>
                  </a:lnTo>
                  <a:lnTo>
                    <a:pt x="6338" y="9105"/>
                  </a:lnTo>
                  <a:lnTo>
                    <a:pt x="6779" y="9366"/>
                  </a:lnTo>
                  <a:lnTo>
                    <a:pt x="7200" y="9607"/>
                  </a:lnTo>
                  <a:lnTo>
                    <a:pt x="7621" y="9847"/>
                  </a:lnTo>
                  <a:lnTo>
                    <a:pt x="8063" y="10048"/>
                  </a:lnTo>
                  <a:lnTo>
                    <a:pt x="8484" y="10228"/>
                  </a:lnTo>
                  <a:lnTo>
                    <a:pt x="8885" y="10409"/>
                  </a:lnTo>
                  <a:lnTo>
                    <a:pt x="9306" y="10549"/>
                  </a:lnTo>
                  <a:lnTo>
                    <a:pt x="9707" y="10669"/>
                  </a:lnTo>
                  <a:lnTo>
                    <a:pt x="10088" y="10750"/>
                  </a:lnTo>
                  <a:lnTo>
                    <a:pt x="10469" y="10830"/>
                  </a:lnTo>
                  <a:lnTo>
                    <a:pt x="10830" y="10870"/>
                  </a:lnTo>
                  <a:lnTo>
                    <a:pt x="11071" y="10870"/>
                  </a:lnTo>
                  <a:lnTo>
                    <a:pt x="11432" y="10850"/>
                  </a:lnTo>
                  <a:lnTo>
                    <a:pt x="11813" y="10810"/>
                  </a:lnTo>
                  <a:lnTo>
                    <a:pt x="12214" y="10730"/>
                  </a:lnTo>
                  <a:lnTo>
                    <a:pt x="12615" y="10629"/>
                  </a:lnTo>
                  <a:lnTo>
                    <a:pt x="13016" y="10509"/>
                  </a:lnTo>
                  <a:lnTo>
                    <a:pt x="13437" y="10349"/>
                  </a:lnTo>
                  <a:lnTo>
                    <a:pt x="13858" y="10168"/>
                  </a:lnTo>
                  <a:lnTo>
                    <a:pt x="14280" y="9967"/>
                  </a:lnTo>
                  <a:lnTo>
                    <a:pt x="14721" y="9747"/>
                  </a:lnTo>
                  <a:lnTo>
                    <a:pt x="15142" y="9506"/>
                  </a:lnTo>
                  <a:lnTo>
                    <a:pt x="15583" y="9246"/>
                  </a:lnTo>
                  <a:lnTo>
                    <a:pt x="16004" y="8965"/>
                  </a:lnTo>
                  <a:lnTo>
                    <a:pt x="16445" y="8664"/>
                  </a:lnTo>
                  <a:lnTo>
                    <a:pt x="16847" y="8343"/>
                  </a:lnTo>
                  <a:lnTo>
                    <a:pt x="17268" y="8002"/>
                  </a:lnTo>
                  <a:lnTo>
                    <a:pt x="17669" y="7641"/>
                  </a:lnTo>
                  <a:lnTo>
                    <a:pt x="17007" y="7862"/>
                  </a:lnTo>
                  <a:lnTo>
                    <a:pt x="16345" y="8042"/>
                  </a:lnTo>
                  <a:lnTo>
                    <a:pt x="15663" y="8183"/>
                  </a:lnTo>
                  <a:lnTo>
                    <a:pt x="14981" y="8303"/>
                  </a:lnTo>
                  <a:lnTo>
                    <a:pt x="14621" y="8504"/>
                  </a:lnTo>
                  <a:lnTo>
                    <a:pt x="14260" y="8704"/>
                  </a:lnTo>
                  <a:lnTo>
                    <a:pt x="13919" y="8885"/>
                  </a:lnTo>
                  <a:lnTo>
                    <a:pt x="13578" y="9025"/>
                  </a:lnTo>
                  <a:lnTo>
                    <a:pt x="13257" y="9125"/>
                  </a:lnTo>
                  <a:lnTo>
                    <a:pt x="12936" y="9225"/>
                  </a:lnTo>
                  <a:lnTo>
                    <a:pt x="12615" y="9266"/>
                  </a:lnTo>
                  <a:lnTo>
                    <a:pt x="12334" y="9286"/>
                  </a:lnTo>
                  <a:lnTo>
                    <a:pt x="12094" y="9266"/>
                  </a:lnTo>
                  <a:lnTo>
                    <a:pt x="11873" y="9246"/>
                  </a:lnTo>
                  <a:lnTo>
                    <a:pt x="11773" y="9205"/>
                  </a:lnTo>
                  <a:lnTo>
                    <a:pt x="11672" y="9125"/>
                  </a:lnTo>
                  <a:lnTo>
                    <a:pt x="11592" y="9025"/>
                  </a:lnTo>
                  <a:lnTo>
                    <a:pt x="11532" y="8885"/>
                  </a:lnTo>
                  <a:lnTo>
                    <a:pt x="11472" y="8744"/>
                  </a:lnTo>
                  <a:lnTo>
                    <a:pt x="11432" y="8564"/>
                  </a:lnTo>
                  <a:lnTo>
                    <a:pt x="11412" y="8363"/>
                  </a:lnTo>
                  <a:lnTo>
                    <a:pt x="11392" y="8143"/>
                  </a:lnTo>
                  <a:lnTo>
                    <a:pt x="10870" y="8002"/>
                  </a:lnTo>
                  <a:lnTo>
                    <a:pt x="10329" y="7842"/>
                  </a:lnTo>
                  <a:lnTo>
                    <a:pt x="9807" y="7661"/>
                  </a:lnTo>
                  <a:lnTo>
                    <a:pt x="9286" y="7441"/>
                  </a:lnTo>
                  <a:lnTo>
                    <a:pt x="8724" y="7160"/>
                  </a:lnTo>
                  <a:lnTo>
                    <a:pt x="8745" y="7521"/>
                  </a:lnTo>
                  <a:lnTo>
                    <a:pt x="8805" y="7862"/>
                  </a:lnTo>
                  <a:lnTo>
                    <a:pt x="8885" y="8223"/>
                  </a:lnTo>
                  <a:lnTo>
                    <a:pt x="8985" y="8544"/>
                  </a:lnTo>
                  <a:lnTo>
                    <a:pt x="9126" y="8885"/>
                  </a:lnTo>
                  <a:lnTo>
                    <a:pt x="9286" y="9205"/>
                  </a:lnTo>
                  <a:lnTo>
                    <a:pt x="9487" y="9506"/>
                  </a:lnTo>
                  <a:lnTo>
                    <a:pt x="9727" y="9807"/>
                  </a:lnTo>
                  <a:lnTo>
                    <a:pt x="9747" y="9847"/>
                  </a:lnTo>
                  <a:lnTo>
                    <a:pt x="9747" y="9907"/>
                  </a:lnTo>
                  <a:lnTo>
                    <a:pt x="9707" y="9947"/>
                  </a:lnTo>
                  <a:lnTo>
                    <a:pt x="9627" y="9947"/>
                  </a:lnTo>
                  <a:lnTo>
                    <a:pt x="9607" y="9927"/>
                  </a:lnTo>
                  <a:lnTo>
                    <a:pt x="9446" y="9767"/>
                  </a:lnTo>
                  <a:lnTo>
                    <a:pt x="9306" y="9627"/>
                  </a:lnTo>
                  <a:lnTo>
                    <a:pt x="9065" y="9286"/>
                  </a:lnTo>
                  <a:lnTo>
                    <a:pt x="8865" y="8945"/>
                  </a:lnTo>
                  <a:lnTo>
                    <a:pt x="8704" y="8584"/>
                  </a:lnTo>
                  <a:lnTo>
                    <a:pt x="8584" y="8203"/>
                  </a:lnTo>
                  <a:lnTo>
                    <a:pt x="8504" y="7802"/>
                  </a:lnTo>
                  <a:lnTo>
                    <a:pt x="8464" y="7401"/>
                  </a:lnTo>
                  <a:lnTo>
                    <a:pt x="8444" y="6999"/>
                  </a:lnTo>
                  <a:lnTo>
                    <a:pt x="8063" y="6759"/>
                  </a:lnTo>
                  <a:lnTo>
                    <a:pt x="7722" y="6518"/>
                  </a:lnTo>
                  <a:lnTo>
                    <a:pt x="7361" y="6257"/>
                  </a:lnTo>
                  <a:lnTo>
                    <a:pt x="7040" y="5977"/>
                  </a:lnTo>
                  <a:lnTo>
                    <a:pt x="6719" y="5696"/>
                  </a:lnTo>
                  <a:lnTo>
                    <a:pt x="6418" y="5375"/>
                  </a:lnTo>
                  <a:lnTo>
                    <a:pt x="6117" y="5054"/>
                  </a:lnTo>
                  <a:lnTo>
                    <a:pt x="5857" y="4713"/>
                  </a:lnTo>
                  <a:lnTo>
                    <a:pt x="5596" y="4372"/>
                  </a:lnTo>
                  <a:lnTo>
                    <a:pt x="5355" y="4011"/>
                  </a:lnTo>
                  <a:lnTo>
                    <a:pt x="5135" y="3650"/>
                  </a:lnTo>
                  <a:lnTo>
                    <a:pt x="4934" y="3269"/>
                  </a:lnTo>
                  <a:lnTo>
                    <a:pt x="4754" y="2868"/>
                  </a:lnTo>
                  <a:lnTo>
                    <a:pt x="4573" y="2467"/>
                  </a:lnTo>
                  <a:lnTo>
                    <a:pt x="4433" y="2046"/>
                  </a:lnTo>
                  <a:lnTo>
                    <a:pt x="4312" y="1625"/>
                  </a:lnTo>
                  <a:lnTo>
                    <a:pt x="4212" y="1224"/>
                  </a:lnTo>
                  <a:lnTo>
                    <a:pt x="3731" y="1204"/>
                  </a:lnTo>
                  <a:lnTo>
                    <a:pt x="3209" y="1123"/>
                  </a:lnTo>
                  <a:lnTo>
                    <a:pt x="2708" y="1023"/>
                  </a:lnTo>
                  <a:lnTo>
                    <a:pt x="2187" y="883"/>
                  </a:lnTo>
                  <a:lnTo>
                    <a:pt x="1665" y="722"/>
                  </a:lnTo>
                  <a:lnTo>
                    <a:pt x="1164" y="522"/>
                  </a:lnTo>
                  <a:lnTo>
                    <a:pt x="683" y="281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91" name="Google Shape;5291;p21"/>
            <p:cNvSpPr/>
            <p:nvPr/>
          </p:nvSpPr>
          <p:spPr>
            <a:xfrm>
              <a:off x="11608300" y="4514500"/>
              <a:ext cx="204575" cy="184525"/>
            </a:xfrm>
            <a:custGeom>
              <a:avLst/>
              <a:gdLst/>
              <a:ahLst/>
              <a:cxnLst/>
              <a:rect l="l" t="t" r="r" b="b"/>
              <a:pathLst>
                <a:path w="8183" h="7381" fill="none" extrusionOk="0">
                  <a:moveTo>
                    <a:pt x="1665" y="2728"/>
                  </a:moveTo>
                  <a:lnTo>
                    <a:pt x="1665" y="2728"/>
                  </a:lnTo>
                  <a:lnTo>
                    <a:pt x="1645" y="2728"/>
                  </a:lnTo>
                  <a:lnTo>
                    <a:pt x="1625" y="2708"/>
                  </a:lnTo>
                  <a:lnTo>
                    <a:pt x="1625" y="2688"/>
                  </a:lnTo>
                  <a:lnTo>
                    <a:pt x="1625" y="2668"/>
                  </a:lnTo>
                  <a:lnTo>
                    <a:pt x="1625" y="2668"/>
                  </a:lnTo>
                  <a:lnTo>
                    <a:pt x="1765" y="2327"/>
                  </a:lnTo>
                  <a:lnTo>
                    <a:pt x="1765" y="2327"/>
                  </a:lnTo>
                  <a:lnTo>
                    <a:pt x="1284" y="1785"/>
                  </a:lnTo>
                  <a:lnTo>
                    <a:pt x="842" y="1224"/>
                  </a:lnTo>
                  <a:lnTo>
                    <a:pt x="401" y="6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2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481" y="582"/>
                  </a:lnTo>
                  <a:lnTo>
                    <a:pt x="923" y="1124"/>
                  </a:lnTo>
                  <a:lnTo>
                    <a:pt x="1384" y="1645"/>
                  </a:lnTo>
                  <a:lnTo>
                    <a:pt x="1865" y="2146"/>
                  </a:lnTo>
                  <a:lnTo>
                    <a:pt x="1865" y="2146"/>
                  </a:lnTo>
                  <a:lnTo>
                    <a:pt x="1965" y="1986"/>
                  </a:lnTo>
                  <a:lnTo>
                    <a:pt x="2066" y="1846"/>
                  </a:lnTo>
                  <a:lnTo>
                    <a:pt x="2066" y="1846"/>
                  </a:lnTo>
                  <a:lnTo>
                    <a:pt x="2106" y="1825"/>
                  </a:lnTo>
                  <a:lnTo>
                    <a:pt x="2126" y="1805"/>
                  </a:lnTo>
                  <a:lnTo>
                    <a:pt x="2126" y="1805"/>
                  </a:lnTo>
                  <a:lnTo>
                    <a:pt x="2166" y="1825"/>
                  </a:lnTo>
                  <a:lnTo>
                    <a:pt x="2206" y="1846"/>
                  </a:lnTo>
                  <a:lnTo>
                    <a:pt x="2226" y="1886"/>
                  </a:lnTo>
                  <a:lnTo>
                    <a:pt x="2226" y="1926"/>
                  </a:lnTo>
                  <a:lnTo>
                    <a:pt x="2226" y="1926"/>
                  </a:lnTo>
                  <a:lnTo>
                    <a:pt x="2146" y="2126"/>
                  </a:lnTo>
                  <a:lnTo>
                    <a:pt x="2026" y="2307"/>
                  </a:lnTo>
                  <a:lnTo>
                    <a:pt x="2026" y="2307"/>
                  </a:lnTo>
                  <a:lnTo>
                    <a:pt x="2326" y="2588"/>
                  </a:lnTo>
                  <a:lnTo>
                    <a:pt x="2326" y="2588"/>
                  </a:lnTo>
                  <a:lnTo>
                    <a:pt x="2467" y="2367"/>
                  </a:lnTo>
                  <a:lnTo>
                    <a:pt x="2547" y="2247"/>
                  </a:lnTo>
                  <a:lnTo>
                    <a:pt x="2647" y="2166"/>
                  </a:lnTo>
                  <a:lnTo>
                    <a:pt x="2647" y="2166"/>
                  </a:lnTo>
                  <a:lnTo>
                    <a:pt x="2687" y="2166"/>
                  </a:lnTo>
                  <a:lnTo>
                    <a:pt x="2687" y="2166"/>
                  </a:lnTo>
                  <a:lnTo>
                    <a:pt x="2707" y="2166"/>
                  </a:lnTo>
                  <a:lnTo>
                    <a:pt x="2728" y="2186"/>
                  </a:lnTo>
                  <a:lnTo>
                    <a:pt x="2748" y="2207"/>
                  </a:lnTo>
                  <a:lnTo>
                    <a:pt x="2748" y="2247"/>
                  </a:lnTo>
                  <a:lnTo>
                    <a:pt x="2748" y="2247"/>
                  </a:lnTo>
                  <a:lnTo>
                    <a:pt x="2707" y="2367"/>
                  </a:lnTo>
                  <a:lnTo>
                    <a:pt x="2627" y="2487"/>
                  </a:lnTo>
                  <a:lnTo>
                    <a:pt x="2467" y="2728"/>
                  </a:lnTo>
                  <a:lnTo>
                    <a:pt x="2467" y="2728"/>
                  </a:lnTo>
                  <a:lnTo>
                    <a:pt x="2888" y="3129"/>
                  </a:lnTo>
                  <a:lnTo>
                    <a:pt x="3329" y="3510"/>
                  </a:lnTo>
                  <a:lnTo>
                    <a:pt x="4212" y="4252"/>
                  </a:lnTo>
                  <a:lnTo>
                    <a:pt x="5134" y="4994"/>
                  </a:lnTo>
                  <a:lnTo>
                    <a:pt x="6057" y="5696"/>
                  </a:lnTo>
                  <a:lnTo>
                    <a:pt x="6057" y="5696"/>
                  </a:lnTo>
                  <a:lnTo>
                    <a:pt x="6137" y="5415"/>
                  </a:lnTo>
                  <a:lnTo>
                    <a:pt x="6197" y="5275"/>
                  </a:lnTo>
                  <a:lnTo>
                    <a:pt x="6257" y="5155"/>
                  </a:lnTo>
                  <a:lnTo>
                    <a:pt x="6257" y="5155"/>
                  </a:lnTo>
                  <a:lnTo>
                    <a:pt x="6277" y="5134"/>
                  </a:lnTo>
                  <a:lnTo>
                    <a:pt x="6297" y="5134"/>
                  </a:lnTo>
                  <a:lnTo>
                    <a:pt x="6297" y="5134"/>
                  </a:lnTo>
                  <a:lnTo>
                    <a:pt x="6357" y="5155"/>
                  </a:lnTo>
                  <a:lnTo>
                    <a:pt x="6357" y="5175"/>
                  </a:lnTo>
                  <a:lnTo>
                    <a:pt x="6377" y="5195"/>
                  </a:lnTo>
                  <a:lnTo>
                    <a:pt x="6377" y="5195"/>
                  </a:lnTo>
                  <a:lnTo>
                    <a:pt x="6337" y="5435"/>
                  </a:lnTo>
                  <a:lnTo>
                    <a:pt x="6257" y="5676"/>
                  </a:lnTo>
                  <a:lnTo>
                    <a:pt x="6257" y="5676"/>
                  </a:lnTo>
                  <a:lnTo>
                    <a:pt x="6458" y="5556"/>
                  </a:lnTo>
                  <a:lnTo>
                    <a:pt x="6658" y="5435"/>
                  </a:lnTo>
                  <a:lnTo>
                    <a:pt x="6658" y="5435"/>
                  </a:lnTo>
                  <a:lnTo>
                    <a:pt x="6698" y="5415"/>
                  </a:lnTo>
                  <a:lnTo>
                    <a:pt x="6698" y="5415"/>
                  </a:lnTo>
                  <a:lnTo>
                    <a:pt x="6738" y="5435"/>
                  </a:lnTo>
                  <a:lnTo>
                    <a:pt x="6779" y="5475"/>
                  </a:lnTo>
                  <a:lnTo>
                    <a:pt x="6799" y="5536"/>
                  </a:lnTo>
                  <a:lnTo>
                    <a:pt x="6758" y="5576"/>
                  </a:lnTo>
                  <a:lnTo>
                    <a:pt x="6758" y="5576"/>
                  </a:lnTo>
                  <a:lnTo>
                    <a:pt x="6538" y="5736"/>
                  </a:lnTo>
                  <a:lnTo>
                    <a:pt x="6297" y="5876"/>
                  </a:lnTo>
                  <a:lnTo>
                    <a:pt x="6297" y="5876"/>
                  </a:lnTo>
                  <a:lnTo>
                    <a:pt x="8142" y="7220"/>
                  </a:lnTo>
                  <a:lnTo>
                    <a:pt x="8142" y="7220"/>
                  </a:lnTo>
                  <a:lnTo>
                    <a:pt x="8182" y="7260"/>
                  </a:lnTo>
                  <a:lnTo>
                    <a:pt x="8162" y="7320"/>
                  </a:lnTo>
                  <a:lnTo>
                    <a:pt x="8142" y="7361"/>
                  </a:lnTo>
                  <a:lnTo>
                    <a:pt x="8082" y="7381"/>
                  </a:lnTo>
                  <a:lnTo>
                    <a:pt x="8082" y="7381"/>
                  </a:lnTo>
                  <a:lnTo>
                    <a:pt x="8042" y="7361"/>
                  </a:lnTo>
                  <a:lnTo>
                    <a:pt x="8042" y="7361"/>
                  </a:lnTo>
                  <a:lnTo>
                    <a:pt x="7561" y="7080"/>
                  </a:lnTo>
                  <a:lnTo>
                    <a:pt x="7099" y="6779"/>
                  </a:lnTo>
                  <a:lnTo>
                    <a:pt x="6157" y="6177"/>
                  </a:lnTo>
                  <a:lnTo>
                    <a:pt x="6157" y="6177"/>
                  </a:lnTo>
                  <a:lnTo>
                    <a:pt x="6117" y="6418"/>
                  </a:lnTo>
                  <a:lnTo>
                    <a:pt x="6077" y="6679"/>
                  </a:lnTo>
                  <a:lnTo>
                    <a:pt x="6077" y="6679"/>
                  </a:lnTo>
                  <a:lnTo>
                    <a:pt x="6057" y="6699"/>
                  </a:lnTo>
                  <a:lnTo>
                    <a:pt x="6037" y="6719"/>
                  </a:lnTo>
                  <a:lnTo>
                    <a:pt x="6037" y="6719"/>
                  </a:lnTo>
                  <a:lnTo>
                    <a:pt x="6037" y="6699"/>
                  </a:lnTo>
                  <a:lnTo>
                    <a:pt x="6016" y="6679"/>
                  </a:lnTo>
                  <a:lnTo>
                    <a:pt x="6016" y="6679"/>
                  </a:lnTo>
                  <a:lnTo>
                    <a:pt x="6016" y="6398"/>
                  </a:lnTo>
                  <a:lnTo>
                    <a:pt x="6016" y="6077"/>
                  </a:lnTo>
                  <a:lnTo>
                    <a:pt x="6016" y="6077"/>
                  </a:lnTo>
                  <a:lnTo>
                    <a:pt x="5976" y="6037"/>
                  </a:lnTo>
                  <a:lnTo>
                    <a:pt x="5976" y="6037"/>
                  </a:lnTo>
                  <a:lnTo>
                    <a:pt x="5575" y="6217"/>
                  </a:lnTo>
                  <a:lnTo>
                    <a:pt x="5575" y="6217"/>
                  </a:lnTo>
                  <a:lnTo>
                    <a:pt x="5555" y="6237"/>
                  </a:lnTo>
                  <a:lnTo>
                    <a:pt x="5555" y="6237"/>
                  </a:lnTo>
                  <a:lnTo>
                    <a:pt x="5535" y="6217"/>
                  </a:lnTo>
                  <a:lnTo>
                    <a:pt x="5535" y="6197"/>
                  </a:lnTo>
                  <a:lnTo>
                    <a:pt x="5555" y="6177"/>
                  </a:lnTo>
                  <a:lnTo>
                    <a:pt x="5555" y="6177"/>
                  </a:lnTo>
                  <a:lnTo>
                    <a:pt x="5856" y="5957"/>
                  </a:lnTo>
                  <a:lnTo>
                    <a:pt x="5856" y="5957"/>
                  </a:lnTo>
                  <a:lnTo>
                    <a:pt x="5395" y="5616"/>
                  </a:lnTo>
                  <a:lnTo>
                    <a:pt x="4913" y="5275"/>
                  </a:lnTo>
                  <a:lnTo>
                    <a:pt x="4472" y="4914"/>
                  </a:lnTo>
                  <a:lnTo>
                    <a:pt x="4011" y="4533"/>
                  </a:lnTo>
                  <a:lnTo>
                    <a:pt x="3570" y="4152"/>
                  </a:lnTo>
                  <a:lnTo>
                    <a:pt x="3149" y="3751"/>
                  </a:lnTo>
                  <a:lnTo>
                    <a:pt x="2728" y="3350"/>
                  </a:lnTo>
                  <a:lnTo>
                    <a:pt x="2306" y="2928"/>
                  </a:lnTo>
                  <a:lnTo>
                    <a:pt x="2306" y="2928"/>
                  </a:lnTo>
                  <a:lnTo>
                    <a:pt x="2206" y="3089"/>
                  </a:lnTo>
                  <a:lnTo>
                    <a:pt x="2106" y="3249"/>
                  </a:lnTo>
                  <a:lnTo>
                    <a:pt x="2106" y="3249"/>
                  </a:lnTo>
                  <a:lnTo>
                    <a:pt x="2086" y="3249"/>
                  </a:lnTo>
                  <a:lnTo>
                    <a:pt x="2086" y="3269"/>
                  </a:lnTo>
                  <a:lnTo>
                    <a:pt x="2086" y="3269"/>
                  </a:lnTo>
                  <a:lnTo>
                    <a:pt x="2046" y="3249"/>
                  </a:lnTo>
                  <a:lnTo>
                    <a:pt x="2026" y="3229"/>
                  </a:lnTo>
                  <a:lnTo>
                    <a:pt x="2046" y="3189"/>
                  </a:lnTo>
                  <a:lnTo>
                    <a:pt x="2046" y="3189"/>
                  </a:lnTo>
                  <a:lnTo>
                    <a:pt x="2206" y="2808"/>
                  </a:lnTo>
                  <a:lnTo>
                    <a:pt x="2206" y="2808"/>
                  </a:lnTo>
                  <a:lnTo>
                    <a:pt x="1885" y="2467"/>
                  </a:lnTo>
                  <a:lnTo>
                    <a:pt x="1885" y="2467"/>
                  </a:lnTo>
                  <a:lnTo>
                    <a:pt x="1705" y="2728"/>
                  </a:lnTo>
                  <a:lnTo>
                    <a:pt x="1705" y="2728"/>
                  </a:lnTo>
                  <a:lnTo>
                    <a:pt x="1665" y="27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92" name="Google Shape;5292;p21"/>
            <p:cNvSpPr/>
            <p:nvPr/>
          </p:nvSpPr>
          <p:spPr>
            <a:xfrm>
              <a:off x="11890050" y="4698500"/>
              <a:ext cx="89775" cy="28600"/>
            </a:xfrm>
            <a:custGeom>
              <a:avLst/>
              <a:gdLst/>
              <a:ahLst/>
              <a:cxnLst/>
              <a:rect l="l" t="t" r="r" b="b"/>
              <a:pathLst>
                <a:path w="3591" h="1144" extrusionOk="0">
                  <a:moveTo>
                    <a:pt x="1" y="1"/>
                  </a:moveTo>
                  <a:lnTo>
                    <a:pt x="21" y="221"/>
                  </a:lnTo>
                  <a:lnTo>
                    <a:pt x="41" y="422"/>
                  </a:lnTo>
                  <a:lnTo>
                    <a:pt x="81" y="602"/>
                  </a:lnTo>
                  <a:lnTo>
                    <a:pt x="141" y="743"/>
                  </a:lnTo>
                  <a:lnTo>
                    <a:pt x="201" y="883"/>
                  </a:lnTo>
                  <a:lnTo>
                    <a:pt x="281" y="983"/>
                  </a:lnTo>
                  <a:lnTo>
                    <a:pt x="382" y="1063"/>
                  </a:lnTo>
                  <a:lnTo>
                    <a:pt x="482" y="1104"/>
                  </a:lnTo>
                  <a:lnTo>
                    <a:pt x="703" y="1124"/>
                  </a:lnTo>
                  <a:lnTo>
                    <a:pt x="943" y="1144"/>
                  </a:lnTo>
                  <a:lnTo>
                    <a:pt x="1224" y="1124"/>
                  </a:lnTo>
                  <a:lnTo>
                    <a:pt x="1545" y="1083"/>
                  </a:lnTo>
                  <a:lnTo>
                    <a:pt x="1866" y="983"/>
                  </a:lnTo>
                  <a:lnTo>
                    <a:pt x="2187" y="883"/>
                  </a:lnTo>
                  <a:lnTo>
                    <a:pt x="2528" y="743"/>
                  </a:lnTo>
                  <a:lnTo>
                    <a:pt x="2869" y="562"/>
                  </a:lnTo>
                  <a:lnTo>
                    <a:pt x="3230" y="362"/>
                  </a:lnTo>
                  <a:lnTo>
                    <a:pt x="3590" y="161"/>
                  </a:lnTo>
                  <a:lnTo>
                    <a:pt x="2909" y="221"/>
                  </a:lnTo>
                  <a:lnTo>
                    <a:pt x="2247" y="241"/>
                  </a:lnTo>
                  <a:lnTo>
                    <a:pt x="1685" y="221"/>
                  </a:lnTo>
                  <a:lnTo>
                    <a:pt x="1124" y="181"/>
                  </a:lnTo>
                  <a:lnTo>
                    <a:pt x="562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93" name="Google Shape;5293;p21"/>
            <p:cNvSpPr/>
            <p:nvPr/>
          </p:nvSpPr>
          <p:spPr>
            <a:xfrm>
              <a:off x="11890050" y="4698500"/>
              <a:ext cx="89775" cy="28600"/>
            </a:xfrm>
            <a:custGeom>
              <a:avLst/>
              <a:gdLst/>
              <a:ahLst/>
              <a:cxnLst/>
              <a:rect l="l" t="t" r="r" b="b"/>
              <a:pathLst>
                <a:path w="3591" h="1144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221"/>
                  </a:lnTo>
                  <a:lnTo>
                    <a:pt x="41" y="422"/>
                  </a:lnTo>
                  <a:lnTo>
                    <a:pt x="81" y="602"/>
                  </a:lnTo>
                  <a:lnTo>
                    <a:pt x="141" y="743"/>
                  </a:lnTo>
                  <a:lnTo>
                    <a:pt x="201" y="883"/>
                  </a:lnTo>
                  <a:lnTo>
                    <a:pt x="281" y="983"/>
                  </a:lnTo>
                  <a:lnTo>
                    <a:pt x="382" y="1063"/>
                  </a:lnTo>
                  <a:lnTo>
                    <a:pt x="482" y="1104"/>
                  </a:lnTo>
                  <a:lnTo>
                    <a:pt x="482" y="1104"/>
                  </a:lnTo>
                  <a:lnTo>
                    <a:pt x="703" y="1124"/>
                  </a:lnTo>
                  <a:lnTo>
                    <a:pt x="943" y="1144"/>
                  </a:lnTo>
                  <a:lnTo>
                    <a:pt x="943" y="1144"/>
                  </a:lnTo>
                  <a:lnTo>
                    <a:pt x="1224" y="1124"/>
                  </a:lnTo>
                  <a:lnTo>
                    <a:pt x="1545" y="1083"/>
                  </a:lnTo>
                  <a:lnTo>
                    <a:pt x="1866" y="983"/>
                  </a:lnTo>
                  <a:lnTo>
                    <a:pt x="2187" y="883"/>
                  </a:lnTo>
                  <a:lnTo>
                    <a:pt x="2528" y="743"/>
                  </a:lnTo>
                  <a:lnTo>
                    <a:pt x="2869" y="562"/>
                  </a:lnTo>
                  <a:lnTo>
                    <a:pt x="3230" y="362"/>
                  </a:lnTo>
                  <a:lnTo>
                    <a:pt x="3590" y="161"/>
                  </a:lnTo>
                  <a:lnTo>
                    <a:pt x="3590" y="161"/>
                  </a:lnTo>
                  <a:lnTo>
                    <a:pt x="2909" y="221"/>
                  </a:lnTo>
                  <a:lnTo>
                    <a:pt x="2247" y="241"/>
                  </a:lnTo>
                  <a:lnTo>
                    <a:pt x="2247" y="241"/>
                  </a:lnTo>
                  <a:lnTo>
                    <a:pt x="1685" y="221"/>
                  </a:lnTo>
                  <a:lnTo>
                    <a:pt x="1124" y="181"/>
                  </a:lnTo>
                  <a:lnTo>
                    <a:pt x="562" y="10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94" name="Google Shape;5294;p21"/>
            <p:cNvSpPr/>
            <p:nvPr/>
          </p:nvSpPr>
          <p:spPr>
            <a:xfrm>
              <a:off x="11816350" y="4669925"/>
              <a:ext cx="32625" cy="73725"/>
            </a:xfrm>
            <a:custGeom>
              <a:avLst/>
              <a:gdLst/>
              <a:ahLst/>
              <a:cxnLst/>
              <a:rect l="l" t="t" r="r" b="b"/>
              <a:pathLst>
                <a:path w="1305" h="2949" extrusionOk="0">
                  <a:moveTo>
                    <a:pt x="1" y="0"/>
                  </a:moveTo>
                  <a:lnTo>
                    <a:pt x="21" y="402"/>
                  </a:lnTo>
                  <a:lnTo>
                    <a:pt x="61" y="803"/>
                  </a:lnTo>
                  <a:lnTo>
                    <a:pt x="141" y="1204"/>
                  </a:lnTo>
                  <a:lnTo>
                    <a:pt x="261" y="1585"/>
                  </a:lnTo>
                  <a:lnTo>
                    <a:pt x="422" y="1946"/>
                  </a:lnTo>
                  <a:lnTo>
                    <a:pt x="622" y="2287"/>
                  </a:lnTo>
                  <a:lnTo>
                    <a:pt x="863" y="2628"/>
                  </a:lnTo>
                  <a:lnTo>
                    <a:pt x="1003" y="2768"/>
                  </a:lnTo>
                  <a:lnTo>
                    <a:pt x="1164" y="2928"/>
                  </a:lnTo>
                  <a:lnTo>
                    <a:pt x="1184" y="2948"/>
                  </a:lnTo>
                  <a:lnTo>
                    <a:pt x="1264" y="2948"/>
                  </a:lnTo>
                  <a:lnTo>
                    <a:pt x="1304" y="2908"/>
                  </a:lnTo>
                  <a:lnTo>
                    <a:pt x="1304" y="2848"/>
                  </a:lnTo>
                  <a:lnTo>
                    <a:pt x="1284" y="2808"/>
                  </a:lnTo>
                  <a:lnTo>
                    <a:pt x="1044" y="2507"/>
                  </a:lnTo>
                  <a:lnTo>
                    <a:pt x="843" y="2206"/>
                  </a:lnTo>
                  <a:lnTo>
                    <a:pt x="683" y="1886"/>
                  </a:lnTo>
                  <a:lnTo>
                    <a:pt x="542" y="1545"/>
                  </a:lnTo>
                  <a:lnTo>
                    <a:pt x="442" y="1224"/>
                  </a:lnTo>
                  <a:lnTo>
                    <a:pt x="362" y="863"/>
                  </a:lnTo>
                  <a:lnTo>
                    <a:pt x="302" y="522"/>
                  </a:lnTo>
                  <a:lnTo>
                    <a:pt x="281" y="16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95" name="Google Shape;5295;p21"/>
            <p:cNvSpPr/>
            <p:nvPr/>
          </p:nvSpPr>
          <p:spPr>
            <a:xfrm>
              <a:off x="11608300" y="4514500"/>
              <a:ext cx="204575" cy="184525"/>
            </a:xfrm>
            <a:custGeom>
              <a:avLst/>
              <a:gdLst/>
              <a:ahLst/>
              <a:cxnLst/>
              <a:rect l="l" t="t" r="r" b="b"/>
              <a:pathLst>
                <a:path w="8183" h="7381" extrusionOk="0">
                  <a:moveTo>
                    <a:pt x="20" y="1"/>
                  </a:moveTo>
                  <a:lnTo>
                    <a:pt x="0" y="21"/>
                  </a:lnTo>
                  <a:lnTo>
                    <a:pt x="0" y="41"/>
                  </a:lnTo>
                  <a:lnTo>
                    <a:pt x="401" y="642"/>
                  </a:lnTo>
                  <a:lnTo>
                    <a:pt x="842" y="1224"/>
                  </a:lnTo>
                  <a:lnTo>
                    <a:pt x="1284" y="1785"/>
                  </a:lnTo>
                  <a:lnTo>
                    <a:pt x="1765" y="2327"/>
                  </a:lnTo>
                  <a:lnTo>
                    <a:pt x="1625" y="2668"/>
                  </a:lnTo>
                  <a:lnTo>
                    <a:pt x="1625" y="2688"/>
                  </a:lnTo>
                  <a:lnTo>
                    <a:pt x="1625" y="2708"/>
                  </a:lnTo>
                  <a:lnTo>
                    <a:pt x="1645" y="2728"/>
                  </a:lnTo>
                  <a:lnTo>
                    <a:pt x="1705" y="2728"/>
                  </a:lnTo>
                  <a:lnTo>
                    <a:pt x="1885" y="2467"/>
                  </a:lnTo>
                  <a:lnTo>
                    <a:pt x="2206" y="2808"/>
                  </a:lnTo>
                  <a:lnTo>
                    <a:pt x="2046" y="3189"/>
                  </a:lnTo>
                  <a:lnTo>
                    <a:pt x="2026" y="3229"/>
                  </a:lnTo>
                  <a:lnTo>
                    <a:pt x="2046" y="3249"/>
                  </a:lnTo>
                  <a:lnTo>
                    <a:pt x="2086" y="3269"/>
                  </a:lnTo>
                  <a:lnTo>
                    <a:pt x="2086" y="3249"/>
                  </a:lnTo>
                  <a:lnTo>
                    <a:pt x="2106" y="3249"/>
                  </a:lnTo>
                  <a:lnTo>
                    <a:pt x="2206" y="3089"/>
                  </a:lnTo>
                  <a:lnTo>
                    <a:pt x="2306" y="2928"/>
                  </a:lnTo>
                  <a:lnTo>
                    <a:pt x="2728" y="3350"/>
                  </a:lnTo>
                  <a:lnTo>
                    <a:pt x="3149" y="3751"/>
                  </a:lnTo>
                  <a:lnTo>
                    <a:pt x="3570" y="4152"/>
                  </a:lnTo>
                  <a:lnTo>
                    <a:pt x="4011" y="4533"/>
                  </a:lnTo>
                  <a:lnTo>
                    <a:pt x="4472" y="4914"/>
                  </a:lnTo>
                  <a:lnTo>
                    <a:pt x="4913" y="5275"/>
                  </a:lnTo>
                  <a:lnTo>
                    <a:pt x="5395" y="5616"/>
                  </a:lnTo>
                  <a:lnTo>
                    <a:pt x="5856" y="5957"/>
                  </a:lnTo>
                  <a:lnTo>
                    <a:pt x="5555" y="6177"/>
                  </a:lnTo>
                  <a:lnTo>
                    <a:pt x="5535" y="6197"/>
                  </a:lnTo>
                  <a:lnTo>
                    <a:pt x="5535" y="6217"/>
                  </a:lnTo>
                  <a:lnTo>
                    <a:pt x="5555" y="6237"/>
                  </a:lnTo>
                  <a:lnTo>
                    <a:pt x="5575" y="6217"/>
                  </a:lnTo>
                  <a:lnTo>
                    <a:pt x="5976" y="6037"/>
                  </a:lnTo>
                  <a:lnTo>
                    <a:pt x="6016" y="6077"/>
                  </a:lnTo>
                  <a:lnTo>
                    <a:pt x="6016" y="6398"/>
                  </a:lnTo>
                  <a:lnTo>
                    <a:pt x="6016" y="6679"/>
                  </a:lnTo>
                  <a:lnTo>
                    <a:pt x="6037" y="6699"/>
                  </a:lnTo>
                  <a:lnTo>
                    <a:pt x="6037" y="6719"/>
                  </a:lnTo>
                  <a:lnTo>
                    <a:pt x="6057" y="6699"/>
                  </a:lnTo>
                  <a:lnTo>
                    <a:pt x="6077" y="6679"/>
                  </a:lnTo>
                  <a:lnTo>
                    <a:pt x="6117" y="6418"/>
                  </a:lnTo>
                  <a:lnTo>
                    <a:pt x="6157" y="6177"/>
                  </a:lnTo>
                  <a:lnTo>
                    <a:pt x="7099" y="6779"/>
                  </a:lnTo>
                  <a:lnTo>
                    <a:pt x="7561" y="7080"/>
                  </a:lnTo>
                  <a:lnTo>
                    <a:pt x="8042" y="7361"/>
                  </a:lnTo>
                  <a:lnTo>
                    <a:pt x="8082" y="7381"/>
                  </a:lnTo>
                  <a:lnTo>
                    <a:pt x="8142" y="7361"/>
                  </a:lnTo>
                  <a:lnTo>
                    <a:pt x="8162" y="7320"/>
                  </a:lnTo>
                  <a:lnTo>
                    <a:pt x="8182" y="7260"/>
                  </a:lnTo>
                  <a:lnTo>
                    <a:pt x="8142" y="7220"/>
                  </a:lnTo>
                  <a:lnTo>
                    <a:pt x="6297" y="5876"/>
                  </a:lnTo>
                  <a:lnTo>
                    <a:pt x="6538" y="5736"/>
                  </a:lnTo>
                  <a:lnTo>
                    <a:pt x="6758" y="5576"/>
                  </a:lnTo>
                  <a:lnTo>
                    <a:pt x="6799" y="5536"/>
                  </a:lnTo>
                  <a:lnTo>
                    <a:pt x="6779" y="5475"/>
                  </a:lnTo>
                  <a:lnTo>
                    <a:pt x="6738" y="5435"/>
                  </a:lnTo>
                  <a:lnTo>
                    <a:pt x="6698" y="5415"/>
                  </a:lnTo>
                  <a:lnTo>
                    <a:pt x="6658" y="5435"/>
                  </a:lnTo>
                  <a:lnTo>
                    <a:pt x="6458" y="5556"/>
                  </a:lnTo>
                  <a:lnTo>
                    <a:pt x="6257" y="5676"/>
                  </a:lnTo>
                  <a:lnTo>
                    <a:pt x="6337" y="5435"/>
                  </a:lnTo>
                  <a:lnTo>
                    <a:pt x="6377" y="5195"/>
                  </a:lnTo>
                  <a:lnTo>
                    <a:pt x="6357" y="5175"/>
                  </a:lnTo>
                  <a:lnTo>
                    <a:pt x="6357" y="5155"/>
                  </a:lnTo>
                  <a:lnTo>
                    <a:pt x="6297" y="5134"/>
                  </a:lnTo>
                  <a:lnTo>
                    <a:pt x="6277" y="5134"/>
                  </a:lnTo>
                  <a:lnTo>
                    <a:pt x="6257" y="5155"/>
                  </a:lnTo>
                  <a:lnTo>
                    <a:pt x="6197" y="5275"/>
                  </a:lnTo>
                  <a:lnTo>
                    <a:pt x="6137" y="5415"/>
                  </a:lnTo>
                  <a:lnTo>
                    <a:pt x="6057" y="5696"/>
                  </a:lnTo>
                  <a:lnTo>
                    <a:pt x="5134" y="4994"/>
                  </a:lnTo>
                  <a:lnTo>
                    <a:pt x="4212" y="4252"/>
                  </a:lnTo>
                  <a:lnTo>
                    <a:pt x="3329" y="3510"/>
                  </a:lnTo>
                  <a:lnTo>
                    <a:pt x="2888" y="3129"/>
                  </a:lnTo>
                  <a:lnTo>
                    <a:pt x="2467" y="2728"/>
                  </a:lnTo>
                  <a:lnTo>
                    <a:pt x="2627" y="2487"/>
                  </a:lnTo>
                  <a:lnTo>
                    <a:pt x="2707" y="2367"/>
                  </a:lnTo>
                  <a:lnTo>
                    <a:pt x="2748" y="2247"/>
                  </a:lnTo>
                  <a:lnTo>
                    <a:pt x="2748" y="2207"/>
                  </a:lnTo>
                  <a:lnTo>
                    <a:pt x="2728" y="2186"/>
                  </a:lnTo>
                  <a:lnTo>
                    <a:pt x="2707" y="2166"/>
                  </a:lnTo>
                  <a:lnTo>
                    <a:pt x="2647" y="2166"/>
                  </a:lnTo>
                  <a:lnTo>
                    <a:pt x="2547" y="2247"/>
                  </a:lnTo>
                  <a:lnTo>
                    <a:pt x="2467" y="2367"/>
                  </a:lnTo>
                  <a:lnTo>
                    <a:pt x="2326" y="2588"/>
                  </a:lnTo>
                  <a:lnTo>
                    <a:pt x="2026" y="2307"/>
                  </a:lnTo>
                  <a:lnTo>
                    <a:pt x="2146" y="2126"/>
                  </a:lnTo>
                  <a:lnTo>
                    <a:pt x="2226" y="1926"/>
                  </a:lnTo>
                  <a:lnTo>
                    <a:pt x="2226" y="1886"/>
                  </a:lnTo>
                  <a:lnTo>
                    <a:pt x="2206" y="1846"/>
                  </a:lnTo>
                  <a:lnTo>
                    <a:pt x="2166" y="1825"/>
                  </a:lnTo>
                  <a:lnTo>
                    <a:pt x="2126" y="1805"/>
                  </a:lnTo>
                  <a:lnTo>
                    <a:pt x="2106" y="1825"/>
                  </a:lnTo>
                  <a:lnTo>
                    <a:pt x="2066" y="1846"/>
                  </a:lnTo>
                  <a:lnTo>
                    <a:pt x="1965" y="1986"/>
                  </a:lnTo>
                  <a:lnTo>
                    <a:pt x="1865" y="2146"/>
                  </a:lnTo>
                  <a:lnTo>
                    <a:pt x="1384" y="1645"/>
                  </a:lnTo>
                  <a:lnTo>
                    <a:pt x="923" y="1124"/>
                  </a:lnTo>
                  <a:lnTo>
                    <a:pt x="481" y="582"/>
                  </a:lnTo>
                  <a:lnTo>
                    <a:pt x="60" y="2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96" name="Google Shape;5296;p21"/>
            <p:cNvSpPr/>
            <p:nvPr/>
          </p:nvSpPr>
          <p:spPr>
            <a:xfrm>
              <a:off x="10977575" y="3951475"/>
              <a:ext cx="307350" cy="574075"/>
            </a:xfrm>
            <a:custGeom>
              <a:avLst/>
              <a:gdLst/>
              <a:ahLst/>
              <a:cxnLst/>
              <a:rect l="l" t="t" r="r" b="b"/>
              <a:pathLst>
                <a:path w="12294" h="22963" extrusionOk="0">
                  <a:moveTo>
                    <a:pt x="6959" y="0"/>
                  </a:moveTo>
                  <a:lnTo>
                    <a:pt x="6699" y="20"/>
                  </a:lnTo>
                  <a:lnTo>
                    <a:pt x="6438" y="101"/>
                  </a:lnTo>
                  <a:lnTo>
                    <a:pt x="6177" y="221"/>
                  </a:lnTo>
                  <a:lnTo>
                    <a:pt x="5897" y="361"/>
                  </a:lnTo>
                  <a:lnTo>
                    <a:pt x="5616" y="542"/>
                  </a:lnTo>
                  <a:lnTo>
                    <a:pt x="5335" y="742"/>
                  </a:lnTo>
                  <a:lnTo>
                    <a:pt x="5054" y="983"/>
                  </a:lnTo>
                  <a:lnTo>
                    <a:pt x="4774" y="1264"/>
                  </a:lnTo>
                  <a:lnTo>
                    <a:pt x="4473" y="1565"/>
                  </a:lnTo>
                  <a:lnTo>
                    <a:pt x="4192" y="1885"/>
                  </a:lnTo>
                  <a:lnTo>
                    <a:pt x="3891" y="2226"/>
                  </a:lnTo>
                  <a:lnTo>
                    <a:pt x="3610" y="2607"/>
                  </a:lnTo>
                  <a:lnTo>
                    <a:pt x="3330" y="3008"/>
                  </a:lnTo>
                  <a:lnTo>
                    <a:pt x="3049" y="3430"/>
                  </a:lnTo>
                  <a:lnTo>
                    <a:pt x="2768" y="3871"/>
                  </a:lnTo>
                  <a:lnTo>
                    <a:pt x="2507" y="4332"/>
                  </a:lnTo>
                  <a:lnTo>
                    <a:pt x="2247" y="4793"/>
                  </a:lnTo>
                  <a:lnTo>
                    <a:pt x="2006" y="5295"/>
                  </a:lnTo>
                  <a:lnTo>
                    <a:pt x="1765" y="5796"/>
                  </a:lnTo>
                  <a:lnTo>
                    <a:pt x="1525" y="6317"/>
                  </a:lnTo>
                  <a:lnTo>
                    <a:pt x="1304" y="6859"/>
                  </a:lnTo>
                  <a:lnTo>
                    <a:pt x="1104" y="7400"/>
                  </a:lnTo>
                  <a:lnTo>
                    <a:pt x="923" y="7962"/>
                  </a:lnTo>
                  <a:lnTo>
                    <a:pt x="743" y="8543"/>
                  </a:lnTo>
                  <a:lnTo>
                    <a:pt x="582" y="9105"/>
                  </a:lnTo>
                  <a:lnTo>
                    <a:pt x="442" y="9687"/>
                  </a:lnTo>
                  <a:lnTo>
                    <a:pt x="321" y="10288"/>
                  </a:lnTo>
                  <a:lnTo>
                    <a:pt x="201" y="10870"/>
                  </a:lnTo>
                  <a:lnTo>
                    <a:pt x="121" y="11471"/>
                  </a:lnTo>
                  <a:lnTo>
                    <a:pt x="61" y="12053"/>
                  </a:lnTo>
                  <a:lnTo>
                    <a:pt x="21" y="12655"/>
                  </a:lnTo>
                  <a:lnTo>
                    <a:pt x="1" y="13056"/>
                  </a:lnTo>
                  <a:lnTo>
                    <a:pt x="1" y="13457"/>
                  </a:lnTo>
                  <a:lnTo>
                    <a:pt x="41" y="14279"/>
                  </a:lnTo>
                  <a:lnTo>
                    <a:pt x="101" y="15101"/>
                  </a:lnTo>
                  <a:lnTo>
                    <a:pt x="221" y="15924"/>
                  </a:lnTo>
                  <a:lnTo>
                    <a:pt x="402" y="16726"/>
                  </a:lnTo>
                  <a:lnTo>
                    <a:pt x="602" y="17508"/>
                  </a:lnTo>
                  <a:lnTo>
                    <a:pt x="843" y="18270"/>
                  </a:lnTo>
                  <a:lnTo>
                    <a:pt x="1104" y="18992"/>
                  </a:lnTo>
                  <a:lnTo>
                    <a:pt x="1424" y="19674"/>
                  </a:lnTo>
                  <a:lnTo>
                    <a:pt x="1585" y="20015"/>
                  </a:lnTo>
                  <a:lnTo>
                    <a:pt x="1765" y="20316"/>
                  </a:lnTo>
                  <a:lnTo>
                    <a:pt x="1946" y="20616"/>
                  </a:lnTo>
                  <a:lnTo>
                    <a:pt x="2126" y="20897"/>
                  </a:lnTo>
                  <a:lnTo>
                    <a:pt x="2327" y="21178"/>
                  </a:lnTo>
                  <a:lnTo>
                    <a:pt x="2527" y="21419"/>
                  </a:lnTo>
                  <a:lnTo>
                    <a:pt x="2748" y="21659"/>
                  </a:lnTo>
                  <a:lnTo>
                    <a:pt x="2969" y="21880"/>
                  </a:lnTo>
                  <a:lnTo>
                    <a:pt x="3189" y="22080"/>
                  </a:lnTo>
                  <a:lnTo>
                    <a:pt x="3410" y="22261"/>
                  </a:lnTo>
                  <a:lnTo>
                    <a:pt x="3630" y="22421"/>
                  </a:lnTo>
                  <a:lnTo>
                    <a:pt x="3871" y="22562"/>
                  </a:lnTo>
                  <a:lnTo>
                    <a:pt x="4112" y="22682"/>
                  </a:lnTo>
                  <a:lnTo>
                    <a:pt x="4372" y="22762"/>
                  </a:lnTo>
                  <a:lnTo>
                    <a:pt x="4613" y="22842"/>
                  </a:lnTo>
                  <a:lnTo>
                    <a:pt x="4874" y="22882"/>
                  </a:lnTo>
                  <a:lnTo>
                    <a:pt x="5155" y="22923"/>
                  </a:lnTo>
                  <a:lnTo>
                    <a:pt x="5455" y="22963"/>
                  </a:lnTo>
                  <a:lnTo>
                    <a:pt x="6057" y="22963"/>
                  </a:lnTo>
                  <a:lnTo>
                    <a:pt x="6378" y="22943"/>
                  </a:lnTo>
                  <a:lnTo>
                    <a:pt x="6699" y="22903"/>
                  </a:lnTo>
                  <a:lnTo>
                    <a:pt x="7040" y="22862"/>
                  </a:lnTo>
                  <a:lnTo>
                    <a:pt x="7361" y="22782"/>
                  </a:lnTo>
                  <a:lnTo>
                    <a:pt x="7701" y="22702"/>
                  </a:lnTo>
                  <a:lnTo>
                    <a:pt x="8042" y="22622"/>
                  </a:lnTo>
                  <a:lnTo>
                    <a:pt x="8383" y="22501"/>
                  </a:lnTo>
                  <a:lnTo>
                    <a:pt x="8704" y="22381"/>
                  </a:lnTo>
                  <a:lnTo>
                    <a:pt x="9025" y="22241"/>
                  </a:lnTo>
                  <a:lnTo>
                    <a:pt x="9346" y="22080"/>
                  </a:lnTo>
                  <a:lnTo>
                    <a:pt x="9667" y="21920"/>
                  </a:lnTo>
                  <a:lnTo>
                    <a:pt x="9968" y="21739"/>
                  </a:lnTo>
                  <a:lnTo>
                    <a:pt x="10248" y="21539"/>
                  </a:lnTo>
                  <a:lnTo>
                    <a:pt x="10529" y="21318"/>
                  </a:lnTo>
                  <a:lnTo>
                    <a:pt x="10790" y="21098"/>
                  </a:lnTo>
                  <a:lnTo>
                    <a:pt x="11051" y="20857"/>
                  </a:lnTo>
                  <a:lnTo>
                    <a:pt x="11271" y="20596"/>
                  </a:lnTo>
                  <a:lnTo>
                    <a:pt x="11492" y="20316"/>
                  </a:lnTo>
                  <a:lnTo>
                    <a:pt x="11672" y="20035"/>
                  </a:lnTo>
                  <a:lnTo>
                    <a:pt x="11833" y="19734"/>
                  </a:lnTo>
                  <a:lnTo>
                    <a:pt x="11993" y="19413"/>
                  </a:lnTo>
                  <a:lnTo>
                    <a:pt x="12113" y="19092"/>
                  </a:lnTo>
                  <a:lnTo>
                    <a:pt x="12194" y="18751"/>
                  </a:lnTo>
                  <a:lnTo>
                    <a:pt x="12254" y="18390"/>
                  </a:lnTo>
                  <a:lnTo>
                    <a:pt x="12294" y="18009"/>
                  </a:lnTo>
                  <a:lnTo>
                    <a:pt x="12294" y="17628"/>
                  </a:lnTo>
                  <a:lnTo>
                    <a:pt x="12274" y="17367"/>
                  </a:lnTo>
                  <a:lnTo>
                    <a:pt x="12254" y="17107"/>
                  </a:lnTo>
                  <a:lnTo>
                    <a:pt x="12194" y="16786"/>
                  </a:lnTo>
                  <a:lnTo>
                    <a:pt x="12134" y="16465"/>
                  </a:lnTo>
                  <a:lnTo>
                    <a:pt x="12033" y="16144"/>
                  </a:lnTo>
                  <a:lnTo>
                    <a:pt x="11933" y="15823"/>
                  </a:lnTo>
                  <a:lnTo>
                    <a:pt x="11692" y="15182"/>
                  </a:lnTo>
                  <a:lnTo>
                    <a:pt x="11412" y="14520"/>
                  </a:lnTo>
                  <a:lnTo>
                    <a:pt x="11091" y="13878"/>
                  </a:lnTo>
                  <a:lnTo>
                    <a:pt x="10750" y="13236"/>
                  </a:lnTo>
                  <a:lnTo>
                    <a:pt x="10389" y="12615"/>
                  </a:lnTo>
                  <a:lnTo>
                    <a:pt x="10008" y="11993"/>
                  </a:lnTo>
                  <a:lnTo>
                    <a:pt x="9246" y="10810"/>
                  </a:lnTo>
                  <a:lnTo>
                    <a:pt x="8524" y="9727"/>
                  </a:lnTo>
                  <a:lnTo>
                    <a:pt x="8223" y="9225"/>
                  </a:lnTo>
                  <a:lnTo>
                    <a:pt x="7942" y="8764"/>
                  </a:lnTo>
                  <a:lnTo>
                    <a:pt x="7701" y="8323"/>
                  </a:lnTo>
                  <a:lnTo>
                    <a:pt x="7541" y="7942"/>
                  </a:lnTo>
                  <a:lnTo>
                    <a:pt x="7481" y="7761"/>
                  </a:lnTo>
                  <a:lnTo>
                    <a:pt x="7421" y="7561"/>
                  </a:lnTo>
                  <a:lnTo>
                    <a:pt x="7401" y="7340"/>
                  </a:lnTo>
                  <a:lnTo>
                    <a:pt x="7361" y="7100"/>
                  </a:lnTo>
                  <a:lnTo>
                    <a:pt x="7361" y="6578"/>
                  </a:lnTo>
                  <a:lnTo>
                    <a:pt x="7381" y="6017"/>
                  </a:lnTo>
                  <a:lnTo>
                    <a:pt x="7421" y="5415"/>
                  </a:lnTo>
                  <a:lnTo>
                    <a:pt x="7481" y="4793"/>
                  </a:lnTo>
                  <a:lnTo>
                    <a:pt x="7641" y="3550"/>
                  </a:lnTo>
                  <a:lnTo>
                    <a:pt x="7722" y="2928"/>
                  </a:lnTo>
                  <a:lnTo>
                    <a:pt x="7782" y="2347"/>
                  </a:lnTo>
                  <a:lnTo>
                    <a:pt x="7822" y="1805"/>
                  </a:lnTo>
                  <a:lnTo>
                    <a:pt x="7822" y="1304"/>
                  </a:lnTo>
                  <a:lnTo>
                    <a:pt x="7802" y="883"/>
                  </a:lnTo>
                  <a:lnTo>
                    <a:pt x="7762" y="682"/>
                  </a:lnTo>
                  <a:lnTo>
                    <a:pt x="7722" y="522"/>
                  </a:lnTo>
                  <a:lnTo>
                    <a:pt x="7681" y="361"/>
                  </a:lnTo>
                  <a:lnTo>
                    <a:pt x="7601" y="241"/>
                  </a:lnTo>
                  <a:lnTo>
                    <a:pt x="7521" y="141"/>
                  </a:lnTo>
                  <a:lnTo>
                    <a:pt x="7421" y="60"/>
                  </a:lnTo>
                  <a:lnTo>
                    <a:pt x="7320" y="20"/>
                  </a:lnTo>
                  <a:lnTo>
                    <a:pt x="72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97" name="Google Shape;5297;p21"/>
            <p:cNvSpPr/>
            <p:nvPr/>
          </p:nvSpPr>
          <p:spPr>
            <a:xfrm>
              <a:off x="10977575" y="3951475"/>
              <a:ext cx="307350" cy="574075"/>
            </a:xfrm>
            <a:custGeom>
              <a:avLst/>
              <a:gdLst/>
              <a:ahLst/>
              <a:cxnLst/>
              <a:rect l="l" t="t" r="r" b="b"/>
              <a:pathLst>
                <a:path w="12294" h="22963" fill="none" extrusionOk="0">
                  <a:moveTo>
                    <a:pt x="12294" y="17628"/>
                  </a:moveTo>
                  <a:lnTo>
                    <a:pt x="12294" y="17628"/>
                  </a:lnTo>
                  <a:lnTo>
                    <a:pt x="12294" y="18009"/>
                  </a:lnTo>
                  <a:lnTo>
                    <a:pt x="12254" y="18390"/>
                  </a:lnTo>
                  <a:lnTo>
                    <a:pt x="12194" y="18751"/>
                  </a:lnTo>
                  <a:lnTo>
                    <a:pt x="12113" y="19092"/>
                  </a:lnTo>
                  <a:lnTo>
                    <a:pt x="11993" y="19413"/>
                  </a:lnTo>
                  <a:lnTo>
                    <a:pt x="11833" y="19734"/>
                  </a:lnTo>
                  <a:lnTo>
                    <a:pt x="11672" y="20035"/>
                  </a:lnTo>
                  <a:lnTo>
                    <a:pt x="11492" y="20316"/>
                  </a:lnTo>
                  <a:lnTo>
                    <a:pt x="11271" y="20596"/>
                  </a:lnTo>
                  <a:lnTo>
                    <a:pt x="11051" y="20857"/>
                  </a:lnTo>
                  <a:lnTo>
                    <a:pt x="10790" y="21098"/>
                  </a:lnTo>
                  <a:lnTo>
                    <a:pt x="10529" y="21318"/>
                  </a:lnTo>
                  <a:lnTo>
                    <a:pt x="10248" y="21539"/>
                  </a:lnTo>
                  <a:lnTo>
                    <a:pt x="9968" y="21739"/>
                  </a:lnTo>
                  <a:lnTo>
                    <a:pt x="9667" y="21920"/>
                  </a:lnTo>
                  <a:lnTo>
                    <a:pt x="9346" y="22080"/>
                  </a:lnTo>
                  <a:lnTo>
                    <a:pt x="9025" y="22241"/>
                  </a:lnTo>
                  <a:lnTo>
                    <a:pt x="8704" y="22381"/>
                  </a:lnTo>
                  <a:lnTo>
                    <a:pt x="8383" y="22501"/>
                  </a:lnTo>
                  <a:lnTo>
                    <a:pt x="8042" y="22622"/>
                  </a:lnTo>
                  <a:lnTo>
                    <a:pt x="7701" y="22702"/>
                  </a:lnTo>
                  <a:lnTo>
                    <a:pt x="7361" y="22782"/>
                  </a:lnTo>
                  <a:lnTo>
                    <a:pt x="7040" y="22862"/>
                  </a:lnTo>
                  <a:lnTo>
                    <a:pt x="6699" y="22903"/>
                  </a:lnTo>
                  <a:lnTo>
                    <a:pt x="6378" y="22943"/>
                  </a:lnTo>
                  <a:lnTo>
                    <a:pt x="6057" y="22963"/>
                  </a:lnTo>
                  <a:lnTo>
                    <a:pt x="5756" y="22963"/>
                  </a:lnTo>
                  <a:lnTo>
                    <a:pt x="5455" y="22963"/>
                  </a:lnTo>
                  <a:lnTo>
                    <a:pt x="5155" y="22923"/>
                  </a:lnTo>
                  <a:lnTo>
                    <a:pt x="4874" y="22882"/>
                  </a:lnTo>
                  <a:lnTo>
                    <a:pt x="4613" y="22842"/>
                  </a:lnTo>
                  <a:lnTo>
                    <a:pt x="4372" y="22762"/>
                  </a:lnTo>
                  <a:lnTo>
                    <a:pt x="4372" y="22762"/>
                  </a:lnTo>
                  <a:lnTo>
                    <a:pt x="4112" y="22682"/>
                  </a:lnTo>
                  <a:lnTo>
                    <a:pt x="3871" y="22562"/>
                  </a:lnTo>
                  <a:lnTo>
                    <a:pt x="3630" y="22421"/>
                  </a:lnTo>
                  <a:lnTo>
                    <a:pt x="3410" y="22261"/>
                  </a:lnTo>
                  <a:lnTo>
                    <a:pt x="3189" y="22080"/>
                  </a:lnTo>
                  <a:lnTo>
                    <a:pt x="2969" y="21880"/>
                  </a:lnTo>
                  <a:lnTo>
                    <a:pt x="2748" y="21659"/>
                  </a:lnTo>
                  <a:lnTo>
                    <a:pt x="2527" y="21419"/>
                  </a:lnTo>
                  <a:lnTo>
                    <a:pt x="2327" y="21178"/>
                  </a:lnTo>
                  <a:lnTo>
                    <a:pt x="2126" y="20897"/>
                  </a:lnTo>
                  <a:lnTo>
                    <a:pt x="1946" y="20616"/>
                  </a:lnTo>
                  <a:lnTo>
                    <a:pt x="1765" y="20316"/>
                  </a:lnTo>
                  <a:lnTo>
                    <a:pt x="1585" y="20015"/>
                  </a:lnTo>
                  <a:lnTo>
                    <a:pt x="1424" y="19674"/>
                  </a:lnTo>
                  <a:lnTo>
                    <a:pt x="1104" y="18992"/>
                  </a:lnTo>
                  <a:lnTo>
                    <a:pt x="843" y="18270"/>
                  </a:lnTo>
                  <a:lnTo>
                    <a:pt x="602" y="17508"/>
                  </a:lnTo>
                  <a:lnTo>
                    <a:pt x="402" y="16726"/>
                  </a:lnTo>
                  <a:lnTo>
                    <a:pt x="221" y="15924"/>
                  </a:lnTo>
                  <a:lnTo>
                    <a:pt x="101" y="15101"/>
                  </a:lnTo>
                  <a:lnTo>
                    <a:pt x="41" y="14279"/>
                  </a:lnTo>
                  <a:lnTo>
                    <a:pt x="1" y="13457"/>
                  </a:lnTo>
                  <a:lnTo>
                    <a:pt x="1" y="13056"/>
                  </a:lnTo>
                  <a:lnTo>
                    <a:pt x="21" y="12655"/>
                  </a:lnTo>
                  <a:lnTo>
                    <a:pt x="21" y="12655"/>
                  </a:lnTo>
                  <a:lnTo>
                    <a:pt x="61" y="12053"/>
                  </a:lnTo>
                  <a:lnTo>
                    <a:pt x="121" y="11471"/>
                  </a:lnTo>
                  <a:lnTo>
                    <a:pt x="201" y="10870"/>
                  </a:lnTo>
                  <a:lnTo>
                    <a:pt x="321" y="10288"/>
                  </a:lnTo>
                  <a:lnTo>
                    <a:pt x="442" y="9687"/>
                  </a:lnTo>
                  <a:lnTo>
                    <a:pt x="582" y="9105"/>
                  </a:lnTo>
                  <a:lnTo>
                    <a:pt x="743" y="8543"/>
                  </a:lnTo>
                  <a:lnTo>
                    <a:pt x="923" y="7962"/>
                  </a:lnTo>
                  <a:lnTo>
                    <a:pt x="1104" y="7400"/>
                  </a:lnTo>
                  <a:lnTo>
                    <a:pt x="1304" y="6859"/>
                  </a:lnTo>
                  <a:lnTo>
                    <a:pt x="1525" y="6317"/>
                  </a:lnTo>
                  <a:lnTo>
                    <a:pt x="1765" y="5796"/>
                  </a:lnTo>
                  <a:lnTo>
                    <a:pt x="2006" y="5295"/>
                  </a:lnTo>
                  <a:lnTo>
                    <a:pt x="2247" y="4793"/>
                  </a:lnTo>
                  <a:lnTo>
                    <a:pt x="2507" y="4332"/>
                  </a:lnTo>
                  <a:lnTo>
                    <a:pt x="2768" y="3871"/>
                  </a:lnTo>
                  <a:lnTo>
                    <a:pt x="3049" y="3430"/>
                  </a:lnTo>
                  <a:lnTo>
                    <a:pt x="3330" y="3008"/>
                  </a:lnTo>
                  <a:lnTo>
                    <a:pt x="3610" y="2607"/>
                  </a:lnTo>
                  <a:lnTo>
                    <a:pt x="3891" y="2226"/>
                  </a:lnTo>
                  <a:lnTo>
                    <a:pt x="4192" y="1885"/>
                  </a:lnTo>
                  <a:lnTo>
                    <a:pt x="4473" y="1565"/>
                  </a:lnTo>
                  <a:lnTo>
                    <a:pt x="4774" y="1264"/>
                  </a:lnTo>
                  <a:lnTo>
                    <a:pt x="5054" y="983"/>
                  </a:lnTo>
                  <a:lnTo>
                    <a:pt x="5335" y="742"/>
                  </a:lnTo>
                  <a:lnTo>
                    <a:pt x="5616" y="542"/>
                  </a:lnTo>
                  <a:lnTo>
                    <a:pt x="5897" y="361"/>
                  </a:lnTo>
                  <a:lnTo>
                    <a:pt x="6177" y="221"/>
                  </a:lnTo>
                  <a:lnTo>
                    <a:pt x="6438" y="101"/>
                  </a:lnTo>
                  <a:lnTo>
                    <a:pt x="6699" y="20"/>
                  </a:lnTo>
                  <a:lnTo>
                    <a:pt x="6959" y="0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7320" y="20"/>
                  </a:lnTo>
                  <a:lnTo>
                    <a:pt x="7421" y="60"/>
                  </a:lnTo>
                  <a:lnTo>
                    <a:pt x="7421" y="60"/>
                  </a:lnTo>
                  <a:lnTo>
                    <a:pt x="7521" y="141"/>
                  </a:lnTo>
                  <a:lnTo>
                    <a:pt x="7601" y="241"/>
                  </a:lnTo>
                  <a:lnTo>
                    <a:pt x="7681" y="361"/>
                  </a:lnTo>
                  <a:lnTo>
                    <a:pt x="7722" y="522"/>
                  </a:lnTo>
                  <a:lnTo>
                    <a:pt x="7762" y="682"/>
                  </a:lnTo>
                  <a:lnTo>
                    <a:pt x="7802" y="883"/>
                  </a:lnTo>
                  <a:lnTo>
                    <a:pt x="7822" y="1304"/>
                  </a:lnTo>
                  <a:lnTo>
                    <a:pt x="7822" y="1805"/>
                  </a:lnTo>
                  <a:lnTo>
                    <a:pt x="7782" y="2347"/>
                  </a:lnTo>
                  <a:lnTo>
                    <a:pt x="7722" y="2928"/>
                  </a:lnTo>
                  <a:lnTo>
                    <a:pt x="7641" y="3550"/>
                  </a:lnTo>
                  <a:lnTo>
                    <a:pt x="7481" y="4793"/>
                  </a:lnTo>
                  <a:lnTo>
                    <a:pt x="7421" y="5415"/>
                  </a:lnTo>
                  <a:lnTo>
                    <a:pt x="7381" y="6017"/>
                  </a:lnTo>
                  <a:lnTo>
                    <a:pt x="7361" y="6578"/>
                  </a:lnTo>
                  <a:lnTo>
                    <a:pt x="7361" y="7100"/>
                  </a:lnTo>
                  <a:lnTo>
                    <a:pt x="7401" y="7340"/>
                  </a:lnTo>
                  <a:lnTo>
                    <a:pt x="7421" y="7561"/>
                  </a:lnTo>
                  <a:lnTo>
                    <a:pt x="7481" y="7761"/>
                  </a:lnTo>
                  <a:lnTo>
                    <a:pt x="7541" y="7942"/>
                  </a:lnTo>
                  <a:lnTo>
                    <a:pt x="7541" y="7942"/>
                  </a:lnTo>
                  <a:lnTo>
                    <a:pt x="7701" y="8323"/>
                  </a:lnTo>
                  <a:lnTo>
                    <a:pt x="7942" y="8764"/>
                  </a:lnTo>
                  <a:lnTo>
                    <a:pt x="8223" y="9225"/>
                  </a:lnTo>
                  <a:lnTo>
                    <a:pt x="8524" y="9727"/>
                  </a:lnTo>
                  <a:lnTo>
                    <a:pt x="9246" y="10810"/>
                  </a:lnTo>
                  <a:lnTo>
                    <a:pt x="10008" y="11993"/>
                  </a:lnTo>
                  <a:lnTo>
                    <a:pt x="10389" y="12615"/>
                  </a:lnTo>
                  <a:lnTo>
                    <a:pt x="10750" y="13236"/>
                  </a:lnTo>
                  <a:lnTo>
                    <a:pt x="11091" y="13878"/>
                  </a:lnTo>
                  <a:lnTo>
                    <a:pt x="11412" y="14520"/>
                  </a:lnTo>
                  <a:lnTo>
                    <a:pt x="11692" y="15182"/>
                  </a:lnTo>
                  <a:lnTo>
                    <a:pt x="11933" y="15823"/>
                  </a:lnTo>
                  <a:lnTo>
                    <a:pt x="12033" y="16144"/>
                  </a:lnTo>
                  <a:lnTo>
                    <a:pt x="12134" y="16465"/>
                  </a:lnTo>
                  <a:lnTo>
                    <a:pt x="12194" y="16786"/>
                  </a:lnTo>
                  <a:lnTo>
                    <a:pt x="12254" y="17107"/>
                  </a:lnTo>
                  <a:lnTo>
                    <a:pt x="12254" y="17107"/>
                  </a:lnTo>
                  <a:lnTo>
                    <a:pt x="12274" y="17367"/>
                  </a:lnTo>
                  <a:lnTo>
                    <a:pt x="12294" y="176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98" name="Google Shape;5298;p21"/>
            <p:cNvSpPr/>
            <p:nvPr/>
          </p:nvSpPr>
          <p:spPr>
            <a:xfrm>
              <a:off x="11034725" y="3969025"/>
              <a:ext cx="113850" cy="428675"/>
            </a:xfrm>
            <a:custGeom>
              <a:avLst/>
              <a:gdLst/>
              <a:ahLst/>
              <a:cxnLst/>
              <a:rect l="l" t="t" r="r" b="b"/>
              <a:pathLst>
                <a:path w="4554" h="17147" extrusionOk="0">
                  <a:moveTo>
                    <a:pt x="4373" y="0"/>
                  </a:moveTo>
                  <a:lnTo>
                    <a:pt x="4112" y="281"/>
                  </a:lnTo>
                  <a:lnTo>
                    <a:pt x="3851" y="562"/>
                  </a:lnTo>
                  <a:lnTo>
                    <a:pt x="3611" y="863"/>
                  </a:lnTo>
                  <a:lnTo>
                    <a:pt x="3390" y="1163"/>
                  </a:lnTo>
                  <a:lnTo>
                    <a:pt x="3169" y="1484"/>
                  </a:lnTo>
                  <a:lnTo>
                    <a:pt x="2949" y="1805"/>
                  </a:lnTo>
                  <a:lnTo>
                    <a:pt x="2548" y="2467"/>
                  </a:lnTo>
                  <a:lnTo>
                    <a:pt x="2508" y="2266"/>
                  </a:lnTo>
                  <a:lnTo>
                    <a:pt x="2488" y="2226"/>
                  </a:lnTo>
                  <a:lnTo>
                    <a:pt x="2467" y="2206"/>
                  </a:lnTo>
                  <a:lnTo>
                    <a:pt x="2387" y="2186"/>
                  </a:lnTo>
                  <a:lnTo>
                    <a:pt x="2347" y="2206"/>
                  </a:lnTo>
                  <a:lnTo>
                    <a:pt x="2327" y="2226"/>
                  </a:lnTo>
                  <a:lnTo>
                    <a:pt x="2287" y="2246"/>
                  </a:lnTo>
                  <a:lnTo>
                    <a:pt x="2287" y="2286"/>
                  </a:lnTo>
                  <a:lnTo>
                    <a:pt x="2307" y="2547"/>
                  </a:lnTo>
                  <a:lnTo>
                    <a:pt x="2367" y="2828"/>
                  </a:lnTo>
                  <a:lnTo>
                    <a:pt x="2347" y="2848"/>
                  </a:lnTo>
                  <a:lnTo>
                    <a:pt x="2106" y="2768"/>
                  </a:lnTo>
                  <a:lnTo>
                    <a:pt x="1846" y="2728"/>
                  </a:lnTo>
                  <a:lnTo>
                    <a:pt x="1806" y="2728"/>
                  </a:lnTo>
                  <a:lnTo>
                    <a:pt x="1786" y="2768"/>
                  </a:lnTo>
                  <a:lnTo>
                    <a:pt x="1786" y="2788"/>
                  </a:lnTo>
                  <a:lnTo>
                    <a:pt x="1826" y="2808"/>
                  </a:lnTo>
                  <a:lnTo>
                    <a:pt x="2287" y="2988"/>
                  </a:lnTo>
                  <a:lnTo>
                    <a:pt x="2006" y="3570"/>
                  </a:lnTo>
                  <a:lnTo>
                    <a:pt x="1746" y="4172"/>
                  </a:lnTo>
                  <a:lnTo>
                    <a:pt x="1525" y="4793"/>
                  </a:lnTo>
                  <a:lnTo>
                    <a:pt x="1304" y="5415"/>
                  </a:lnTo>
                  <a:lnTo>
                    <a:pt x="1124" y="6037"/>
                  </a:lnTo>
                  <a:lnTo>
                    <a:pt x="963" y="6678"/>
                  </a:lnTo>
                  <a:lnTo>
                    <a:pt x="823" y="7300"/>
                  </a:lnTo>
                  <a:lnTo>
                    <a:pt x="703" y="7942"/>
                  </a:lnTo>
                  <a:lnTo>
                    <a:pt x="502" y="7962"/>
                  </a:lnTo>
                  <a:lnTo>
                    <a:pt x="302" y="7982"/>
                  </a:lnTo>
                  <a:lnTo>
                    <a:pt x="282" y="8002"/>
                  </a:lnTo>
                  <a:lnTo>
                    <a:pt x="261" y="8022"/>
                  </a:lnTo>
                  <a:lnTo>
                    <a:pt x="241" y="8062"/>
                  </a:lnTo>
                  <a:lnTo>
                    <a:pt x="282" y="8122"/>
                  </a:lnTo>
                  <a:lnTo>
                    <a:pt x="302" y="8122"/>
                  </a:lnTo>
                  <a:lnTo>
                    <a:pt x="322" y="8142"/>
                  </a:lnTo>
                  <a:lnTo>
                    <a:pt x="663" y="8142"/>
                  </a:lnTo>
                  <a:lnTo>
                    <a:pt x="542" y="9005"/>
                  </a:lnTo>
                  <a:lnTo>
                    <a:pt x="302" y="9025"/>
                  </a:lnTo>
                  <a:lnTo>
                    <a:pt x="61" y="9065"/>
                  </a:lnTo>
                  <a:lnTo>
                    <a:pt x="41" y="9085"/>
                  </a:lnTo>
                  <a:lnTo>
                    <a:pt x="21" y="9105"/>
                  </a:lnTo>
                  <a:lnTo>
                    <a:pt x="1" y="9165"/>
                  </a:lnTo>
                  <a:lnTo>
                    <a:pt x="41" y="9205"/>
                  </a:lnTo>
                  <a:lnTo>
                    <a:pt x="101" y="9245"/>
                  </a:lnTo>
                  <a:lnTo>
                    <a:pt x="382" y="9265"/>
                  </a:lnTo>
                  <a:lnTo>
                    <a:pt x="522" y="9245"/>
                  </a:lnTo>
                  <a:lnTo>
                    <a:pt x="462" y="9827"/>
                  </a:lnTo>
                  <a:lnTo>
                    <a:pt x="422" y="10408"/>
                  </a:lnTo>
                  <a:lnTo>
                    <a:pt x="382" y="10990"/>
                  </a:lnTo>
                  <a:lnTo>
                    <a:pt x="382" y="11572"/>
                  </a:lnTo>
                  <a:lnTo>
                    <a:pt x="402" y="12153"/>
                  </a:lnTo>
                  <a:lnTo>
                    <a:pt x="442" y="12735"/>
                  </a:lnTo>
                  <a:lnTo>
                    <a:pt x="502" y="13316"/>
                  </a:lnTo>
                  <a:lnTo>
                    <a:pt x="582" y="13878"/>
                  </a:lnTo>
                  <a:lnTo>
                    <a:pt x="683" y="14459"/>
                  </a:lnTo>
                  <a:lnTo>
                    <a:pt x="803" y="15021"/>
                  </a:lnTo>
                  <a:lnTo>
                    <a:pt x="983" y="15342"/>
                  </a:lnTo>
                  <a:lnTo>
                    <a:pt x="1164" y="15663"/>
                  </a:lnTo>
                  <a:lnTo>
                    <a:pt x="1364" y="15984"/>
                  </a:lnTo>
                  <a:lnTo>
                    <a:pt x="1565" y="16284"/>
                  </a:lnTo>
                  <a:lnTo>
                    <a:pt x="1344" y="15583"/>
                  </a:lnTo>
                  <a:lnTo>
                    <a:pt x="1164" y="14881"/>
                  </a:lnTo>
                  <a:lnTo>
                    <a:pt x="1004" y="14159"/>
                  </a:lnTo>
                  <a:lnTo>
                    <a:pt x="883" y="13437"/>
                  </a:lnTo>
                  <a:lnTo>
                    <a:pt x="803" y="12695"/>
                  </a:lnTo>
                  <a:lnTo>
                    <a:pt x="743" y="11953"/>
                  </a:lnTo>
                  <a:lnTo>
                    <a:pt x="743" y="11191"/>
                  </a:lnTo>
                  <a:lnTo>
                    <a:pt x="763" y="10408"/>
                  </a:lnTo>
                  <a:lnTo>
                    <a:pt x="803" y="9827"/>
                  </a:lnTo>
                  <a:lnTo>
                    <a:pt x="863" y="9245"/>
                  </a:lnTo>
                  <a:lnTo>
                    <a:pt x="1164" y="9225"/>
                  </a:lnTo>
                  <a:lnTo>
                    <a:pt x="1324" y="9205"/>
                  </a:lnTo>
                  <a:lnTo>
                    <a:pt x="1465" y="9165"/>
                  </a:lnTo>
                  <a:lnTo>
                    <a:pt x="1505" y="9125"/>
                  </a:lnTo>
                  <a:lnTo>
                    <a:pt x="1505" y="9065"/>
                  </a:lnTo>
                  <a:lnTo>
                    <a:pt x="1485" y="9025"/>
                  </a:lnTo>
                  <a:lnTo>
                    <a:pt x="1445" y="9005"/>
                  </a:lnTo>
                  <a:lnTo>
                    <a:pt x="1304" y="8965"/>
                  </a:lnTo>
                  <a:lnTo>
                    <a:pt x="903" y="8965"/>
                  </a:lnTo>
                  <a:lnTo>
                    <a:pt x="1024" y="8202"/>
                  </a:lnTo>
                  <a:lnTo>
                    <a:pt x="1405" y="8263"/>
                  </a:lnTo>
                  <a:lnTo>
                    <a:pt x="1465" y="8243"/>
                  </a:lnTo>
                  <a:lnTo>
                    <a:pt x="1505" y="8182"/>
                  </a:lnTo>
                  <a:lnTo>
                    <a:pt x="1525" y="8122"/>
                  </a:lnTo>
                  <a:lnTo>
                    <a:pt x="1505" y="8102"/>
                  </a:lnTo>
                  <a:lnTo>
                    <a:pt x="1465" y="8082"/>
                  </a:lnTo>
                  <a:lnTo>
                    <a:pt x="1264" y="8002"/>
                  </a:lnTo>
                  <a:lnTo>
                    <a:pt x="1044" y="7962"/>
                  </a:lnTo>
                  <a:lnTo>
                    <a:pt x="1164" y="7360"/>
                  </a:lnTo>
                  <a:lnTo>
                    <a:pt x="1304" y="6759"/>
                  </a:lnTo>
                  <a:lnTo>
                    <a:pt x="1465" y="6177"/>
                  </a:lnTo>
                  <a:lnTo>
                    <a:pt x="1625" y="5595"/>
                  </a:lnTo>
                  <a:lnTo>
                    <a:pt x="1826" y="5014"/>
                  </a:lnTo>
                  <a:lnTo>
                    <a:pt x="2046" y="4432"/>
                  </a:lnTo>
                  <a:lnTo>
                    <a:pt x="2267" y="3871"/>
                  </a:lnTo>
                  <a:lnTo>
                    <a:pt x="2528" y="3329"/>
                  </a:lnTo>
                  <a:lnTo>
                    <a:pt x="2608" y="3490"/>
                  </a:lnTo>
                  <a:lnTo>
                    <a:pt x="2708" y="3610"/>
                  </a:lnTo>
                  <a:lnTo>
                    <a:pt x="2728" y="3630"/>
                  </a:lnTo>
                  <a:lnTo>
                    <a:pt x="2748" y="3650"/>
                  </a:lnTo>
                  <a:lnTo>
                    <a:pt x="2808" y="3610"/>
                  </a:lnTo>
                  <a:lnTo>
                    <a:pt x="2828" y="3590"/>
                  </a:lnTo>
                  <a:lnTo>
                    <a:pt x="2849" y="3570"/>
                  </a:lnTo>
                  <a:lnTo>
                    <a:pt x="2808" y="3389"/>
                  </a:lnTo>
                  <a:lnTo>
                    <a:pt x="2768" y="3209"/>
                  </a:lnTo>
                  <a:lnTo>
                    <a:pt x="2949" y="3289"/>
                  </a:lnTo>
                  <a:lnTo>
                    <a:pt x="3049" y="3329"/>
                  </a:lnTo>
                  <a:lnTo>
                    <a:pt x="3149" y="3349"/>
                  </a:lnTo>
                  <a:lnTo>
                    <a:pt x="3189" y="3329"/>
                  </a:lnTo>
                  <a:lnTo>
                    <a:pt x="3209" y="3289"/>
                  </a:lnTo>
                  <a:lnTo>
                    <a:pt x="3209" y="3249"/>
                  </a:lnTo>
                  <a:lnTo>
                    <a:pt x="3209" y="3209"/>
                  </a:lnTo>
                  <a:lnTo>
                    <a:pt x="3089" y="3129"/>
                  </a:lnTo>
                  <a:lnTo>
                    <a:pt x="2969" y="3048"/>
                  </a:lnTo>
                  <a:lnTo>
                    <a:pt x="2708" y="2948"/>
                  </a:lnTo>
                  <a:lnTo>
                    <a:pt x="3109" y="2206"/>
                  </a:lnTo>
                  <a:lnTo>
                    <a:pt x="3550" y="1484"/>
                  </a:lnTo>
                  <a:lnTo>
                    <a:pt x="4032" y="782"/>
                  </a:lnTo>
                  <a:lnTo>
                    <a:pt x="4553" y="100"/>
                  </a:lnTo>
                  <a:lnTo>
                    <a:pt x="4373" y="0"/>
                  </a:lnTo>
                  <a:close/>
                  <a:moveTo>
                    <a:pt x="2287" y="17067"/>
                  </a:moveTo>
                  <a:lnTo>
                    <a:pt x="2387" y="17147"/>
                  </a:lnTo>
                  <a:lnTo>
                    <a:pt x="2387" y="17147"/>
                  </a:lnTo>
                  <a:lnTo>
                    <a:pt x="2367" y="17127"/>
                  </a:lnTo>
                  <a:lnTo>
                    <a:pt x="2347" y="17087"/>
                  </a:lnTo>
                  <a:lnTo>
                    <a:pt x="2287" y="17067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99" name="Google Shape;5299;p21"/>
            <p:cNvSpPr/>
            <p:nvPr/>
          </p:nvSpPr>
          <p:spPr>
            <a:xfrm>
              <a:off x="11091875" y="4395675"/>
              <a:ext cx="2550" cy="2025"/>
            </a:xfrm>
            <a:custGeom>
              <a:avLst/>
              <a:gdLst/>
              <a:ahLst/>
              <a:cxnLst/>
              <a:rect l="l" t="t" r="r" b="b"/>
              <a:pathLst>
                <a:path w="102" h="8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81" y="61"/>
                  </a:lnTo>
                  <a:lnTo>
                    <a:pt x="61" y="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00" name="Google Shape;5300;p21"/>
            <p:cNvSpPr/>
            <p:nvPr/>
          </p:nvSpPr>
          <p:spPr>
            <a:xfrm>
              <a:off x="10977575" y="3959000"/>
              <a:ext cx="307350" cy="566550"/>
            </a:xfrm>
            <a:custGeom>
              <a:avLst/>
              <a:gdLst/>
              <a:ahLst/>
              <a:cxnLst/>
              <a:rect l="l" t="t" r="r" b="b"/>
              <a:pathLst>
                <a:path w="12294" h="22662" extrusionOk="0">
                  <a:moveTo>
                    <a:pt x="3851" y="16685"/>
                  </a:moveTo>
                  <a:lnTo>
                    <a:pt x="4032" y="17147"/>
                  </a:lnTo>
                  <a:lnTo>
                    <a:pt x="4212" y="17608"/>
                  </a:lnTo>
                  <a:lnTo>
                    <a:pt x="4372" y="17528"/>
                  </a:lnTo>
                  <a:lnTo>
                    <a:pt x="4553" y="17468"/>
                  </a:lnTo>
                  <a:lnTo>
                    <a:pt x="4573" y="17468"/>
                  </a:lnTo>
                  <a:lnTo>
                    <a:pt x="4392" y="17287"/>
                  </a:lnTo>
                  <a:lnTo>
                    <a:pt x="4192" y="17087"/>
                  </a:lnTo>
                  <a:lnTo>
                    <a:pt x="3851" y="16685"/>
                  </a:lnTo>
                  <a:close/>
                  <a:moveTo>
                    <a:pt x="6017" y="0"/>
                  </a:moveTo>
                  <a:lnTo>
                    <a:pt x="5776" y="140"/>
                  </a:lnTo>
                  <a:lnTo>
                    <a:pt x="5536" y="301"/>
                  </a:lnTo>
                  <a:lnTo>
                    <a:pt x="5295" y="481"/>
                  </a:lnTo>
                  <a:lnTo>
                    <a:pt x="5054" y="682"/>
                  </a:lnTo>
                  <a:lnTo>
                    <a:pt x="4814" y="923"/>
                  </a:lnTo>
                  <a:lnTo>
                    <a:pt x="4553" y="1163"/>
                  </a:lnTo>
                  <a:lnTo>
                    <a:pt x="4312" y="1444"/>
                  </a:lnTo>
                  <a:lnTo>
                    <a:pt x="4072" y="1725"/>
                  </a:lnTo>
                  <a:lnTo>
                    <a:pt x="3811" y="2026"/>
                  </a:lnTo>
                  <a:lnTo>
                    <a:pt x="3570" y="2367"/>
                  </a:lnTo>
                  <a:lnTo>
                    <a:pt x="3089" y="3068"/>
                  </a:lnTo>
                  <a:lnTo>
                    <a:pt x="2628" y="3830"/>
                  </a:lnTo>
                  <a:lnTo>
                    <a:pt x="2187" y="4633"/>
                  </a:lnTo>
                  <a:lnTo>
                    <a:pt x="1765" y="5495"/>
                  </a:lnTo>
                  <a:lnTo>
                    <a:pt x="1384" y="6397"/>
                  </a:lnTo>
                  <a:lnTo>
                    <a:pt x="1204" y="6879"/>
                  </a:lnTo>
                  <a:lnTo>
                    <a:pt x="1023" y="7340"/>
                  </a:lnTo>
                  <a:lnTo>
                    <a:pt x="863" y="7821"/>
                  </a:lnTo>
                  <a:lnTo>
                    <a:pt x="723" y="8323"/>
                  </a:lnTo>
                  <a:lnTo>
                    <a:pt x="582" y="8804"/>
                  </a:lnTo>
                  <a:lnTo>
                    <a:pt x="462" y="9305"/>
                  </a:lnTo>
                  <a:lnTo>
                    <a:pt x="341" y="9807"/>
                  </a:lnTo>
                  <a:lnTo>
                    <a:pt x="241" y="10308"/>
                  </a:lnTo>
                  <a:lnTo>
                    <a:pt x="161" y="10830"/>
                  </a:lnTo>
                  <a:lnTo>
                    <a:pt x="101" y="11331"/>
                  </a:lnTo>
                  <a:lnTo>
                    <a:pt x="61" y="11852"/>
                  </a:lnTo>
                  <a:lnTo>
                    <a:pt x="21" y="12354"/>
                  </a:lnTo>
                  <a:lnTo>
                    <a:pt x="1" y="13036"/>
                  </a:lnTo>
                  <a:lnTo>
                    <a:pt x="21" y="13818"/>
                  </a:lnTo>
                  <a:lnTo>
                    <a:pt x="81" y="14600"/>
                  </a:lnTo>
                  <a:lnTo>
                    <a:pt x="181" y="15362"/>
                  </a:lnTo>
                  <a:lnTo>
                    <a:pt x="321" y="16124"/>
                  </a:lnTo>
                  <a:lnTo>
                    <a:pt x="502" y="16886"/>
                  </a:lnTo>
                  <a:lnTo>
                    <a:pt x="723" y="17608"/>
                  </a:lnTo>
                  <a:lnTo>
                    <a:pt x="963" y="18310"/>
                  </a:lnTo>
                  <a:lnTo>
                    <a:pt x="1244" y="18992"/>
                  </a:lnTo>
                  <a:lnTo>
                    <a:pt x="1545" y="19613"/>
                  </a:lnTo>
                  <a:lnTo>
                    <a:pt x="1886" y="20215"/>
                  </a:lnTo>
                  <a:lnTo>
                    <a:pt x="2046" y="20496"/>
                  </a:lnTo>
                  <a:lnTo>
                    <a:pt x="2247" y="20757"/>
                  </a:lnTo>
                  <a:lnTo>
                    <a:pt x="2427" y="20997"/>
                  </a:lnTo>
                  <a:lnTo>
                    <a:pt x="2628" y="21238"/>
                  </a:lnTo>
                  <a:lnTo>
                    <a:pt x="2828" y="21438"/>
                  </a:lnTo>
                  <a:lnTo>
                    <a:pt x="3029" y="21639"/>
                  </a:lnTo>
                  <a:lnTo>
                    <a:pt x="3249" y="21839"/>
                  </a:lnTo>
                  <a:lnTo>
                    <a:pt x="3450" y="22000"/>
                  </a:lnTo>
                  <a:lnTo>
                    <a:pt x="3671" y="22140"/>
                  </a:lnTo>
                  <a:lnTo>
                    <a:pt x="3911" y="22261"/>
                  </a:lnTo>
                  <a:lnTo>
                    <a:pt x="4132" y="22381"/>
                  </a:lnTo>
                  <a:lnTo>
                    <a:pt x="4372" y="22461"/>
                  </a:lnTo>
                  <a:lnTo>
                    <a:pt x="4693" y="22561"/>
                  </a:lnTo>
                  <a:lnTo>
                    <a:pt x="5034" y="22622"/>
                  </a:lnTo>
                  <a:lnTo>
                    <a:pt x="5395" y="22642"/>
                  </a:lnTo>
                  <a:lnTo>
                    <a:pt x="5796" y="22662"/>
                  </a:lnTo>
                  <a:lnTo>
                    <a:pt x="6318" y="22642"/>
                  </a:lnTo>
                  <a:lnTo>
                    <a:pt x="6859" y="22581"/>
                  </a:lnTo>
                  <a:lnTo>
                    <a:pt x="7401" y="22481"/>
                  </a:lnTo>
                  <a:lnTo>
                    <a:pt x="7962" y="22341"/>
                  </a:lnTo>
                  <a:lnTo>
                    <a:pt x="8504" y="22160"/>
                  </a:lnTo>
                  <a:lnTo>
                    <a:pt x="9045" y="21940"/>
                  </a:lnTo>
                  <a:lnTo>
                    <a:pt x="9567" y="21659"/>
                  </a:lnTo>
                  <a:lnTo>
                    <a:pt x="9827" y="21519"/>
                  </a:lnTo>
                  <a:lnTo>
                    <a:pt x="10068" y="21358"/>
                  </a:lnTo>
                  <a:lnTo>
                    <a:pt x="10309" y="21198"/>
                  </a:lnTo>
                  <a:lnTo>
                    <a:pt x="10529" y="21017"/>
                  </a:lnTo>
                  <a:lnTo>
                    <a:pt x="10750" y="20837"/>
                  </a:lnTo>
                  <a:lnTo>
                    <a:pt x="10950" y="20636"/>
                  </a:lnTo>
                  <a:lnTo>
                    <a:pt x="11151" y="20436"/>
                  </a:lnTo>
                  <a:lnTo>
                    <a:pt x="11331" y="20215"/>
                  </a:lnTo>
                  <a:lnTo>
                    <a:pt x="11512" y="19974"/>
                  </a:lnTo>
                  <a:lnTo>
                    <a:pt x="11672" y="19754"/>
                  </a:lnTo>
                  <a:lnTo>
                    <a:pt x="11813" y="19493"/>
                  </a:lnTo>
                  <a:lnTo>
                    <a:pt x="11933" y="19252"/>
                  </a:lnTo>
                  <a:lnTo>
                    <a:pt x="12033" y="18972"/>
                  </a:lnTo>
                  <a:lnTo>
                    <a:pt x="12134" y="18691"/>
                  </a:lnTo>
                  <a:lnTo>
                    <a:pt x="12194" y="18410"/>
                  </a:lnTo>
                  <a:lnTo>
                    <a:pt x="12254" y="18109"/>
                  </a:lnTo>
                  <a:lnTo>
                    <a:pt x="12294" y="17809"/>
                  </a:lnTo>
                  <a:lnTo>
                    <a:pt x="12294" y="17488"/>
                  </a:lnTo>
                  <a:lnTo>
                    <a:pt x="12294" y="17327"/>
                  </a:lnTo>
                  <a:lnTo>
                    <a:pt x="12093" y="17508"/>
                  </a:lnTo>
                  <a:lnTo>
                    <a:pt x="11873" y="17688"/>
                  </a:lnTo>
                  <a:lnTo>
                    <a:pt x="11652" y="17849"/>
                  </a:lnTo>
                  <a:lnTo>
                    <a:pt x="11432" y="18009"/>
                  </a:lnTo>
                  <a:lnTo>
                    <a:pt x="11191" y="18149"/>
                  </a:lnTo>
                  <a:lnTo>
                    <a:pt x="10950" y="18290"/>
                  </a:lnTo>
                  <a:lnTo>
                    <a:pt x="10710" y="18410"/>
                  </a:lnTo>
                  <a:lnTo>
                    <a:pt x="10469" y="18510"/>
                  </a:lnTo>
                  <a:lnTo>
                    <a:pt x="10208" y="18611"/>
                  </a:lnTo>
                  <a:lnTo>
                    <a:pt x="9948" y="18691"/>
                  </a:lnTo>
                  <a:lnTo>
                    <a:pt x="9687" y="18771"/>
                  </a:lnTo>
                  <a:lnTo>
                    <a:pt x="9426" y="18831"/>
                  </a:lnTo>
                  <a:lnTo>
                    <a:pt x="9145" y="18871"/>
                  </a:lnTo>
                  <a:lnTo>
                    <a:pt x="8885" y="18912"/>
                  </a:lnTo>
                  <a:lnTo>
                    <a:pt x="8604" y="18932"/>
                  </a:lnTo>
                  <a:lnTo>
                    <a:pt x="7942" y="18932"/>
                  </a:lnTo>
                  <a:lnTo>
                    <a:pt x="7561" y="18891"/>
                  </a:lnTo>
                  <a:lnTo>
                    <a:pt x="7180" y="18811"/>
                  </a:lnTo>
                  <a:lnTo>
                    <a:pt x="6799" y="18711"/>
                  </a:lnTo>
                  <a:lnTo>
                    <a:pt x="6478" y="18611"/>
                  </a:lnTo>
                  <a:lnTo>
                    <a:pt x="6197" y="18510"/>
                  </a:lnTo>
                  <a:lnTo>
                    <a:pt x="5917" y="18370"/>
                  </a:lnTo>
                  <a:lnTo>
                    <a:pt x="5636" y="18230"/>
                  </a:lnTo>
                  <a:lnTo>
                    <a:pt x="5375" y="18089"/>
                  </a:lnTo>
                  <a:lnTo>
                    <a:pt x="5135" y="17909"/>
                  </a:lnTo>
                  <a:lnTo>
                    <a:pt x="4894" y="17748"/>
                  </a:lnTo>
                  <a:lnTo>
                    <a:pt x="4673" y="17548"/>
                  </a:lnTo>
                  <a:lnTo>
                    <a:pt x="4653" y="17588"/>
                  </a:lnTo>
                  <a:lnTo>
                    <a:pt x="4633" y="17608"/>
                  </a:lnTo>
                  <a:lnTo>
                    <a:pt x="4473" y="17708"/>
                  </a:lnTo>
                  <a:lnTo>
                    <a:pt x="4292" y="17809"/>
                  </a:lnTo>
                  <a:lnTo>
                    <a:pt x="4513" y="18330"/>
                  </a:lnTo>
                  <a:lnTo>
                    <a:pt x="4653" y="18210"/>
                  </a:lnTo>
                  <a:lnTo>
                    <a:pt x="4774" y="18109"/>
                  </a:lnTo>
                  <a:lnTo>
                    <a:pt x="4914" y="18029"/>
                  </a:lnTo>
                  <a:lnTo>
                    <a:pt x="5074" y="17949"/>
                  </a:lnTo>
                  <a:lnTo>
                    <a:pt x="5114" y="17949"/>
                  </a:lnTo>
                  <a:lnTo>
                    <a:pt x="5155" y="17969"/>
                  </a:lnTo>
                  <a:lnTo>
                    <a:pt x="5195" y="18009"/>
                  </a:lnTo>
                  <a:lnTo>
                    <a:pt x="5195" y="18089"/>
                  </a:lnTo>
                  <a:lnTo>
                    <a:pt x="5175" y="18129"/>
                  </a:lnTo>
                  <a:lnTo>
                    <a:pt x="5054" y="18250"/>
                  </a:lnTo>
                  <a:lnTo>
                    <a:pt x="4914" y="18370"/>
                  </a:lnTo>
                  <a:lnTo>
                    <a:pt x="4653" y="18571"/>
                  </a:lnTo>
                  <a:lnTo>
                    <a:pt x="4894" y="19052"/>
                  </a:lnTo>
                  <a:lnTo>
                    <a:pt x="5155" y="19533"/>
                  </a:lnTo>
                  <a:lnTo>
                    <a:pt x="5435" y="20015"/>
                  </a:lnTo>
                  <a:lnTo>
                    <a:pt x="5716" y="20476"/>
                  </a:lnTo>
                  <a:lnTo>
                    <a:pt x="6017" y="20937"/>
                  </a:lnTo>
                  <a:lnTo>
                    <a:pt x="6338" y="21398"/>
                  </a:lnTo>
                  <a:lnTo>
                    <a:pt x="6679" y="21860"/>
                  </a:lnTo>
                  <a:lnTo>
                    <a:pt x="7020" y="22301"/>
                  </a:lnTo>
                  <a:lnTo>
                    <a:pt x="7040" y="22361"/>
                  </a:lnTo>
                  <a:lnTo>
                    <a:pt x="7040" y="22421"/>
                  </a:lnTo>
                  <a:lnTo>
                    <a:pt x="7000" y="22461"/>
                  </a:lnTo>
                  <a:lnTo>
                    <a:pt x="6919" y="22461"/>
                  </a:lnTo>
                  <a:lnTo>
                    <a:pt x="6879" y="22441"/>
                  </a:lnTo>
                  <a:lnTo>
                    <a:pt x="6498" y="22040"/>
                  </a:lnTo>
                  <a:lnTo>
                    <a:pt x="6137" y="21619"/>
                  </a:lnTo>
                  <a:lnTo>
                    <a:pt x="5796" y="21178"/>
                  </a:lnTo>
                  <a:lnTo>
                    <a:pt x="5475" y="20736"/>
                  </a:lnTo>
                  <a:lnTo>
                    <a:pt x="5155" y="20295"/>
                  </a:lnTo>
                  <a:lnTo>
                    <a:pt x="4874" y="19814"/>
                  </a:lnTo>
                  <a:lnTo>
                    <a:pt x="4593" y="19353"/>
                  </a:lnTo>
                  <a:lnTo>
                    <a:pt x="4332" y="18851"/>
                  </a:lnTo>
                  <a:lnTo>
                    <a:pt x="4132" y="19072"/>
                  </a:lnTo>
                  <a:lnTo>
                    <a:pt x="3911" y="19293"/>
                  </a:lnTo>
                  <a:lnTo>
                    <a:pt x="3891" y="19313"/>
                  </a:lnTo>
                  <a:lnTo>
                    <a:pt x="3811" y="19313"/>
                  </a:lnTo>
                  <a:lnTo>
                    <a:pt x="3771" y="19272"/>
                  </a:lnTo>
                  <a:lnTo>
                    <a:pt x="3771" y="19232"/>
                  </a:lnTo>
                  <a:lnTo>
                    <a:pt x="3771" y="19192"/>
                  </a:lnTo>
                  <a:lnTo>
                    <a:pt x="3871" y="19032"/>
                  </a:lnTo>
                  <a:lnTo>
                    <a:pt x="3971" y="18891"/>
                  </a:lnTo>
                  <a:lnTo>
                    <a:pt x="4212" y="18611"/>
                  </a:lnTo>
                  <a:lnTo>
                    <a:pt x="3951" y="17989"/>
                  </a:lnTo>
                  <a:lnTo>
                    <a:pt x="3671" y="18169"/>
                  </a:lnTo>
                  <a:lnTo>
                    <a:pt x="3410" y="18350"/>
                  </a:lnTo>
                  <a:lnTo>
                    <a:pt x="3370" y="18370"/>
                  </a:lnTo>
                  <a:lnTo>
                    <a:pt x="3350" y="18350"/>
                  </a:lnTo>
                  <a:lnTo>
                    <a:pt x="3310" y="18330"/>
                  </a:lnTo>
                  <a:lnTo>
                    <a:pt x="3310" y="18290"/>
                  </a:lnTo>
                  <a:lnTo>
                    <a:pt x="3330" y="18250"/>
                  </a:lnTo>
                  <a:lnTo>
                    <a:pt x="3590" y="18029"/>
                  </a:lnTo>
                  <a:lnTo>
                    <a:pt x="3871" y="17829"/>
                  </a:lnTo>
                  <a:lnTo>
                    <a:pt x="3630" y="17247"/>
                  </a:lnTo>
                  <a:lnTo>
                    <a:pt x="3430" y="16645"/>
                  </a:lnTo>
                  <a:lnTo>
                    <a:pt x="3249" y="16044"/>
                  </a:lnTo>
                  <a:lnTo>
                    <a:pt x="3089" y="15422"/>
                  </a:lnTo>
                  <a:lnTo>
                    <a:pt x="2949" y="15121"/>
                  </a:lnTo>
                  <a:lnTo>
                    <a:pt x="2828" y="14800"/>
                  </a:lnTo>
                  <a:lnTo>
                    <a:pt x="2608" y="14179"/>
                  </a:lnTo>
                  <a:lnTo>
                    <a:pt x="2427" y="13517"/>
                  </a:lnTo>
                  <a:lnTo>
                    <a:pt x="2287" y="12855"/>
                  </a:lnTo>
                  <a:lnTo>
                    <a:pt x="2207" y="12374"/>
                  </a:lnTo>
                  <a:lnTo>
                    <a:pt x="2146" y="11872"/>
                  </a:lnTo>
                  <a:lnTo>
                    <a:pt x="2126" y="11391"/>
                  </a:lnTo>
                  <a:lnTo>
                    <a:pt x="2106" y="10890"/>
                  </a:lnTo>
                  <a:lnTo>
                    <a:pt x="2106" y="10408"/>
                  </a:lnTo>
                  <a:lnTo>
                    <a:pt x="2106" y="9907"/>
                  </a:lnTo>
                  <a:lnTo>
                    <a:pt x="2146" y="9426"/>
                  </a:lnTo>
                  <a:lnTo>
                    <a:pt x="2207" y="8924"/>
                  </a:lnTo>
                  <a:lnTo>
                    <a:pt x="2267" y="8443"/>
                  </a:lnTo>
                  <a:lnTo>
                    <a:pt x="2347" y="7962"/>
                  </a:lnTo>
                  <a:lnTo>
                    <a:pt x="2447" y="7460"/>
                  </a:lnTo>
                  <a:lnTo>
                    <a:pt x="2547" y="6979"/>
                  </a:lnTo>
                  <a:lnTo>
                    <a:pt x="2688" y="6518"/>
                  </a:lnTo>
                  <a:lnTo>
                    <a:pt x="2828" y="6036"/>
                  </a:lnTo>
                  <a:lnTo>
                    <a:pt x="2969" y="5575"/>
                  </a:lnTo>
                  <a:lnTo>
                    <a:pt x="3129" y="5114"/>
                  </a:lnTo>
                  <a:lnTo>
                    <a:pt x="3410" y="4412"/>
                  </a:lnTo>
                  <a:lnTo>
                    <a:pt x="3711" y="3730"/>
                  </a:lnTo>
                  <a:lnTo>
                    <a:pt x="4052" y="3068"/>
                  </a:lnTo>
                  <a:lnTo>
                    <a:pt x="4232" y="2748"/>
                  </a:lnTo>
                  <a:lnTo>
                    <a:pt x="4433" y="2427"/>
                  </a:lnTo>
                  <a:lnTo>
                    <a:pt x="4633" y="2106"/>
                  </a:lnTo>
                  <a:lnTo>
                    <a:pt x="4854" y="1805"/>
                  </a:lnTo>
                  <a:lnTo>
                    <a:pt x="5074" y="1524"/>
                  </a:lnTo>
                  <a:lnTo>
                    <a:pt x="5315" y="1243"/>
                  </a:lnTo>
                  <a:lnTo>
                    <a:pt x="5556" y="963"/>
                  </a:lnTo>
                  <a:lnTo>
                    <a:pt x="5816" y="702"/>
                  </a:lnTo>
                  <a:lnTo>
                    <a:pt x="6097" y="461"/>
                  </a:lnTo>
                  <a:lnTo>
                    <a:pt x="6378" y="221"/>
                  </a:lnTo>
                  <a:lnTo>
                    <a:pt x="601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01" name="Google Shape;5301;p21"/>
            <p:cNvSpPr/>
            <p:nvPr/>
          </p:nvSpPr>
          <p:spPr>
            <a:xfrm>
              <a:off x="11073850" y="4376125"/>
              <a:ext cx="18050" cy="23075"/>
            </a:xfrm>
            <a:custGeom>
              <a:avLst/>
              <a:gdLst/>
              <a:ahLst/>
              <a:cxnLst/>
              <a:rect l="l" t="t" r="r" b="b"/>
              <a:pathLst>
                <a:path w="722" h="923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81" y="462"/>
                  </a:lnTo>
                  <a:lnTo>
                    <a:pt x="361" y="923"/>
                  </a:lnTo>
                  <a:lnTo>
                    <a:pt x="361" y="923"/>
                  </a:lnTo>
                  <a:lnTo>
                    <a:pt x="521" y="843"/>
                  </a:lnTo>
                  <a:lnTo>
                    <a:pt x="702" y="783"/>
                  </a:lnTo>
                  <a:lnTo>
                    <a:pt x="70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541" y="602"/>
                  </a:lnTo>
                  <a:lnTo>
                    <a:pt x="341" y="40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02" name="Google Shape;5302;p21"/>
            <p:cNvSpPr/>
            <p:nvPr/>
          </p:nvSpPr>
          <p:spPr>
            <a:xfrm>
              <a:off x="11054775" y="4344550"/>
              <a:ext cx="98800" cy="176000"/>
            </a:xfrm>
            <a:custGeom>
              <a:avLst/>
              <a:gdLst/>
              <a:ahLst/>
              <a:cxnLst/>
              <a:rect l="l" t="t" r="r" b="b"/>
              <a:pathLst>
                <a:path w="3952" h="7040" extrusionOk="0">
                  <a:moveTo>
                    <a:pt x="1" y="0"/>
                  </a:moveTo>
                  <a:lnTo>
                    <a:pt x="161" y="622"/>
                  </a:lnTo>
                  <a:lnTo>
                    <a:pt x="342" y="1223"/>
                  </a:lnTo>
                  <a:lnTo>
                    <a:pt x="542" y="1825"/>
                  </a:lnTo>
                  <a:lnTo>
                    <a:pt x="783" y="2407"/>
                  </a:lnTo>
                  <a:lnTo>
                    <a:pt x="502" y="2607"/>
                  </a:lnTo>
                  <a:lnTo>
                    <a:pt x="242" y="2828"/>
                  </a:lnTo>
                  <a:lnTo>
                    <a:pt x="222" y="2868"/>
                  </a:lnTo>
                  <a:lnTo>
                    <a:pt x="222" y="2908"/>
                  </a:lnTo>
                  <a:lnTo>
                    <a:pt x="262" y="2928"/>
                  </a:lnTo>
                  <a:lnTo>
                    <a:pt x="282" y="2948"/>
                  </a:lnTo>
                  <a:lnTo>
                    <a:pt x="322" y="2928"/>
                  </a:lnTo>
                  <a:lnTo>
                    <a:pt x="583" y="2747"/>
                  </a:lnTo>
                  <a:lnTo>
                    <a:pt x="863" y="2567"/>
                  </a:lnTo>
                  <a:lnTo>
                    <a:pt x="1124" y="3189"/>
                  </a:lnTo>
                  <a:lnTo>
                    <a:pt x="883" y="3469"/>
                  </a:lnTo>
                  <a:lnTo>
                    <a:pt x="783" y="3610"/>
                  </a:lnTo>
                  <a:lnTo>
                    <a:pt x="683" y="3770"/>
                  </a:lnTo>
                  <a:lnTo>
                    <a:pt x="683" y="3810"/>
                  </a:lnTo>
                  <a:lnTo>
                    <a:pt x="683" y="3850"/>
                  </a:lnTo>
                  <a:lnTo>
                    <a:pt x="723" y="3891"/>
                  </a:lnTo>
                  <a:lnTo>
                    <a:pt x="803" y="3891"/>
                  </a:lnTo>
                  <a:lnTo>
                    <a:pt x="823" y="3871"/>
                  </a:lnTo>
                  <a:lnTo>
                    <a:pt x="1044" y="3650"/>
                  </a:lnTo>
                  <a:lnTo>
                    <a:pt x="1244" y="3429"/>
                  </a:lnTo>
                  <a:lnTo>
                    <a:pt x="1505" y="3931"/>
                  </a:lnTo>
                  <a:lnTo>
                    <a:pt x="1786" y="4392"/>
                  </a:lnTo>
                  <a:lnTo>
                    <a:pt x="2067" y="4873"/>
                  </a:lnTo>
                  <a:lnTo>
                    <a:pt x="2387" y="5314"/>
                  </a:lnTo>
                  <a:lnTo>
                    <a:pt x="2708" y="5756"/>
                  </a:lnTo>
                  <a:lnTo>
                    <a:pt x="3049" y="6197"/>
                  </a:lnTo>
                  <a:lnTo>
                    <a:pt x="3410" y="6618"/>
                  </a:lnTo>
                  <a:lnTo>
                    <a:pt x="3791" y="7019"/>
                  </a:lnTo>
                  <a:lnTo>
                    <a:pt x="3831" y="7039"/>
                  </a:lnTo>
                  <a:lnTo>
                    <a:pt x="3912" y="7039"/>
                  </a:lnTo>
                  <a:lnTo>
                    <a:pt x="3952" y="6999"/>
                  </a:lnTo>
                  <a:lnTo>
                    <a:pt x="3952" y="6939"/>
                  </a:lnTo>
                  <a:lnTo>
                    <a:pt x="3932" y="6879"/>
                  </a:lnTo>
                  <a:lnTo>
                    <a:pt x="3591" y="6438"/>
                  </a:lnTo>
                  <a:lnTo>
                    <a:pt x="3250" y="5976"/>
                  </a:lnTo>
                  <a:lnTo>
                    <a:pt x="2929" y="5515"/>
                  </a:lnTo>
                  <a:lnTo>
                    <a:pt x="2628" y="5054"/>
                  </a:lnTo>
                  <a:lnTo>
                    <a:pt x="2347" y="4593"/>
                  </a:lnTo>
                  <a:lnTo>
                    <a:pt x="2067" y="4111"/>
                  </a:lnTo>
                  <a:lnTo>
                    <a:pt x="1806" y="3630"/>
                  </a:lnTo>
                  <a:lnTo>
                    <a:pt x="1565" y="3149"/>
                  </a:lnTo>
                  <a:lnTo>
                    <a:pt x="1826" y="2948"/>
                  </a:lnTo>
                  <a:lnTo>
                    <a:pt x="1966" y="2828"/>
                  </a:lnTo>
                  <a:lnTo>
                    <a:pt x="2087" y="2707"/>
                  </a:lnTo>
                  <a:lnTo>
                    <a:pt x="2107" y="2667"/>
                  </a:lnTo>
                  <a:lnTo>
                    <a:pt x="2107" y="2587"/>
                  </a:lnTo>
                  <a:lnTo>
                    <a:pt x="2067" y="2547"/>
                  </a:lnTo>
                  <a:lnTo>
                    <a:pt x="2026" y="2527"/>
                  </a:lnTo>
                  <a:lnTo>
                    <a:pt x="1986" y="2527"/>
                  </a:lnTo>
                  <a:lnTo>
                    <a:pt x="1826" y="2607"/>
                  </a:lnTo>
                  <a:lnTo>
                    <a:pt x="1686" y="2687"/>
                  </a:lnTo>
                  <a:lnTo>
                    <a:pt x="1565" y="2788"/>
                  </a:lnTo>
                  <a:lnTo>
                    <a:pt x="1425" y="2908"/>
                  </a:lnTo>
                  <a:lnTo>
                    <a:pt x="1204" y="2387"/>
                  </a:lnTo>
                  <a:lnTo>
                    <a:pt x="1385" y="2286"/>
                  </a:lnTo>
                  <a:lnTo>
                    <a:pt x="1545" y="2186"/>
                  </a:lnTo>
                  <a:lnTo>
                    <a:pt x="1565" y="2166"/>
                  </a:lnTo>
                  <a:lnTo>
                    <a:pt x="1585" y="2126"/>
                  </a:lnTo>
                  <a:lnTo>
                    <a:pt x="1485" y="2046"/>
                  </a:lnTo>
                  <a:lnTo>
                    <a:pt x="1465" y="2046"/>
                  </a:lnTo>
                  <a:lnTo>
                    <a:pt x="1284" y="2106"/>
                  </a:lnTo>
                  <a:lnTo>
                    <a:pt x="1124" y="2186"/>
                  </a:lnTo>
                  <a:lnTo>
                    <a:pt x="944" y="1725"/>
                  </a:lnTo>
                  <a:lnTo>
                    <a:pt x="763" y="1263"/>
                  </a:lnTo>
                  <a:lnTo>
                    <a:pt x="562" y="963"/>
                  </a:lnTo>
                  <a:lnTo>
                    <a:pt x="362" y="642"/>
                  </a:lnTo>
                  <a:lnTo>
                    <a:pt x="181" y="3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03" name="Google Shape;5303;p21"/>
            <p:cNvSpPr/>
            <p:nvPr/>
          </p:nvSpPr>
          <p:spPr>
            <a:xfrm>
              <a:off x="11551625" y="3950975"/>
              <a:ext cx="307875" cy="574575"/>
            </a:xfrm>
            <a:custGeom>
              <a:avLst/>
              <a:gdLst/>
              <a:ahLst/>
              <a:cxnLst/>
              <a:rect l="l" t="t" r="r" b="b"/>
              <a:pathLst>
                <a:path w="12315" h="22983" extrusionOk="0">
                  <a:moveTo>
                    <a:pt x="5275" y="0"/>
                  </a:moveTo>
                  <a:lnTo>
                    <a:pt x="5095" y="20"/>
                  </a:lnTo>
                  <a:lnTo>
                    <a:pt x="4954" y="40"/>
                  </a:lnTo>
                  <a:lnTo>
                    <a:pt x="4854" y="100"/>
                  </a:lnTo>
                  <a:lnTo>
                    <a:pt x="4754" y="181"/>
                  </a:lnTo>
                  <a:lnTo>
                    <a:pt x="4674" y="301"/>
                  </a:lnTo>
                  <a:lnTo>
                    <a:pt x="4593" y="461"/>
                  </a:lnTo>
                  <a:lnTo>
                    <a:pt x="4553" y="622"/>
                  </a:lnTo>
                  <a:lnTo>
                    <a:pt x="4513" y="822"/>
                  </a:lnTo>
                  <a:lnTo>
                    <a:pt x="4493" y="1023"/>
                  </a:lnTo>
                  <a:lnTo>
                    <a:pt x="4473" y="1524"/>
                  </a:lnTo>
                  <a:lnTo>
                    <a:pt x="4513" y="2066"/>
                  </a:lnTo>
                  <a:lnTo>
                    <a:pt x="4553" y="2667"/>
                  </a:lnTo>
                  <a:lnTo>
                    <a:pt x="4634" y="3289"/>
                  </a:lnTo>
                  <a:lnTo>
                    <a:pt x="4794" y="4613"/>
                  </a:lnTo>
                  <a:lnTo>
                    <a:pt x="4874" y="5275"/>
                  </a:lnTo>
                  <a:lnTo>
                    <a:pt x="4914" y="5916"/>
                  </a:lnTo>
                  <a:lnTo>
                    <a:pt x="4954" y="6498"/>
                  </a:lnTo>
                  <a:lnTo>
                    <a:pt x="4934" y="7059"/>
                  </a:lnTo>
                  <a:lnTo>
                    <a:pt x="4914" y="7320"/>
                  </a:lnTo>
                  <a:lnTo>
                    <a:pt x="4874" y="7541"/>
                  </a:lnTo>
                  <a:lnTo>
                    <a:pt x="4834" y="7761"/>
                  </a:lnTo>
                  <a:lnTo>
                    <a:pt x="4774" y="7962"/>
                  </a:lnTo>
                  <a:lnTo>
                    <a:pt x="4593" y="8343"/>
                  </a:lnTo>
                  <a:lnTo>
                    <a:pt x="4373" y="8784"/>
                  </a:lnTo>
                  <a:lnTo>
                    <a:pt x="4092" y="9245"/>
                  </a:lnTo>
                  <a:lnTo>
                    <a:pt x="3771" y="9747"/>
                  </a:lnTo>
                  <a:lnTo>
                    <a:pt x="3069" y="10830"/>
                  </a:lnTo>
                  <a:lnTo>
                    <a:pt x="2307" y="12013"/>
                  </a:lnTo>
                  <a:lnTo>
                    <a:pt x="1926" y="12635"/>
                  </a:lnTo>
                  <a:lnTo>
                    <a:pt x="1545" y="13256"/>
                  </a:lnTo>
                  <a:lnTo>
                    <a:pt x="1204" y="13898"/>
                  </a:lnTo>
                  <a:lnTo>
                    <a:pt x="883" y="14540"/>
                  </a:lnTo>
                  <a:lnTo>
                    <a:pt x="603" y="15202"/>
                  </a:lnTo>
                  <a:lnTo>
                    <a:pt x="362" y="15843"/>
                  </a:lnTo>
                  <a:lnTo>
                    <a:pt x="262" y="16164"/>
                  </a:lnTo>
                  <a:lnTo>
                    <a:pt x="181" y="16485"/>
                  </a:lnTo>
                  <a:lnTo>
                    <a:pt x="101" y="16806"/>
                  </a:lnTo>
                  <a:lnTo>
                    <a:pt x="61" y="17127"/>
                  </a:lnTo>
                  <a:lnTo>
                    <a:pt x="21" y="17548"/>
                  </a:lnTo>
                  <a:lnTo>
                    <a:pt x="1" y="17949"/>
                  </a:lnTo>
                  <a:lnTo>
                    <a:pt x="41" y="18350"/>
                  </a:lnTo>
                  <a:lnTo>
                    <a:pt x="101" y="18731"/>
                  </a:lnTo>
                  <a:lnTo>
                    <a:pt x="201" y="19092"/>
                  </a:lnTo>
                  <a:lnTo>
                    <a:pt x="322" y="19433"/>
                  </a:lnTo>
                  <a:lnTo>
                    <a:pt x="462" y="19754"/>
                  </a:lnTo>
                  <a:lnTo>
                    <a:pt x="643" y="20075"/>
                  </a:lnTo>
                  <a:lnTo>
                    <a:pt x="843" y="20356"/>
                  </a:lnTo>
                  <a:lnTo>
                    <a:pt x="1064" y="20636"/>
                  </a:lnTo>
                  <a:lnTo>
                    <a:pt x="1304" y="20917"/>
                  </a:lnTo>
                  <a:lnTo>
                    <a:pt x="1565" y="21158"/>
                  </a:lnTo>
                  <a:lnTo>
                    <a:pt x="1846" y="21398"/>
                  </a:lnTo>
                  <a:lnTo>
                    <a:pt x="2127" y="21619"/>
                  </a:lnTo>
                  <a:lnTo>
                    <a:pt x="2448" y="21820"/>
                  </a:lnTo>
                  <a:lnTo>
                    <a:pt x="2768" y="22000"/>
                  </a:lnTo>
                  <a:lnTo>
                    <a:pt x="3089" y="22160"/>
                  </a:lnTo>
                  <a:lnTo>
                    <a:pt x="3430" y="22321"/>
                  </a:lnTo>
                  <a:lnTo>
                    <a:pt x="3771" y="22461"/>
                  </a:lnTo>
                  <a:lnTo>
                    <a:pt x="4112" y="22582"/>
                  </a:lnTo>
                  <a:lnTo>
                    <a:pt x="4453" y="22682"/>
                  </a:lnTo>
                  <a:lnTo>
                    <a:pt x="4794" y="22782"/>
                  </a:lnTo>
                  <a:lnTo>
                    <a:pt x="5155" y="22842"/>
                  </a:lnTo>
                  <a:lnTo>
                    <a:pt x="5496" y="22902"/>
                  </a:lnTo>
                  <a:lnTo>
                    <a:pt x="5837" y="22943"/>
                  </a:lnTo>
                  <a:lnTo>
                    <a:pt x="6178" y="22983"/>
                  </a:lnTo>
                  <a:lnTo>
                    <a:pt x="6819" y="22983"/>
                  </a:lnTo>
                  <a:lnTo>
                    <a:pt x="7120" y="22963"/>
                  </a:lnTo>
                  <a:lnTo>
                    <a:pt x="7401" y="22923"/>
                  </a:lnTo>
                  <a:lnTo>
                    <a:pt x="7682" y="22862"/>
                  </a:lnTo>
                  <a:lnTo>
                    <a:pt x="7943" y="22782"/>
                  </a:lnTo>
                  <a:lnTo>
                    <a:pt x="8283" y="22642"/>
                  </a:lnTo>
                  <a:lnTo>
                    <a:pt x="8624" y="22461"/>
                  </a:lnTo>
                  <a:lnTo>
                    <a:pt x="8965" y="22241"/>
                  </a:lnTo>
                  <a:lnTo>
                    <a:pt x="9286" y="21960"/>
                  </a:lnTo>
                  <a:lnTo>
                    <a:pt x="9627" y="21599"/>
                  </a:lnTo>
                  <a:lnTo>
                    <a:pt x="9968" y="21198"/>
                  </a:lnTo>
                  <a:lnTo>
                    <a:pt x="10289" y="20737"/>
                  </a:lnTo>
                  <a:lnTo>
                    <a:pt x="10590" y="20255"/>
                  </a:lnTo>
                  <a:lnTo>
                    <a:pt x="10870" y="19734"/>
                  </a:lnTo>
                  <a:lnTo>
                    <a:pt x="11131" y="19172"/>
                  </a:lnTo>
                  <a:lnTo>
                    <a:pt x="11372" y="18591"/>
                  </a:lnTo>
                  <a:lnTo>
                    <a:pt x="11572" y="17969"/>
                  </a:lnTo>
                  <a:lnTo>
                    <a:pt x="11773" y="17347"/>
                  </a:lnTo>
                  <a:lnTo>
                    <a:pt x="11933" y="16686"/>
                  </a:lnTo>
                  <a:lnTo>
                    <a:pt x="12054" y="16024"/>
                  </a:lnTo>
                  <a:lnTo>
                    <a:pt x="12174" y="15362"/>
                  </a:lnTo>
                  <a:lnTo>
                    <a:pt x="12234" y="14680"/>
                  </a:lnTo>
                  <a:lnTo>
                    <a:pt x="12294" y="14018"/>
                  </a:lnTo>
                  <a:lnTo>
                    <a:pt x="12314" y="13336"/>
                  </a:lnTo>
                  <a:lnTo>
                    <a:pt x="12294" y="12675"/>
                  </a:lnTo>
                  <a:lnTo>
                    <a:pt x="12254" y="12133"/>
                  </a:lnTo>
                  <a:lnTo>
                    <a:pt x="12194" y="11592"/>
                  </a:lnTo>
                  <a:lnTo>
                    <a:pt x="12114" y="11050"/>
                  </a:lnTo>
                  <a:lnTo>
                    <a:pt x="12034" y="10509"/>
                  </a:lnTo>
                  <a:lnTo>
                    <a:pt x="11933" y="9967"/>
                  </a:lnTo>
                  <a:lnTo>
                    <a:pt x="11793" y="9446"/>
                  </a:lnTo>
                  <a:lnTo>
                    <a:pt x="11673" y="8904"/>
                  </a:lnTo>
                  <a:lnTo>
                    <a:pt x="11512" y="8383"/>
                  </a:lnTo>
                  <a:lnTo>
                    <a:pt x="11352" y="7862"/>
                  </a:lnTo>
                  <a:lnTo>
                    <a:pt x="11171" y="7360"/>
                  </a:lnTo>
                  <a:lnTo>
                    <a:pt x="10991" y="6859"/>
                  </a:lnTo>
                  <a:lnTo>
                    <a:pt x="10790" y="6378"/>
                  </a:lnTo>
                  <a:lnTo>
                    <a:pt x="10570" y="5896"/>
                  </a:lnTo>
                  <a:lnTo>
                    <a:pt x="10369" y="5435"/>
                  </a:lnTo>
                  <a:lnTo>
                    <a:pt x="10128" y="4974"/>
                  </a:lnTo>
                  <a:lnTo>
                    <a:pt x="9908" y="4533"/>
                  </a:lnTo>
                  <a:lnTo>
                    <a:pt x="9667" y="4111"/>
                  </a:lnTo>
                  <a:lnTo>
                    <a:pt x="9407" y="3690"/>
                  </a:lnTo>
                  <a:lnTo>
                    <a:pt x="9166" y="3309"/>
                  </a:lnTo>
                  <a:lnTo>
                    <a:pt x="8905" y="2928"/>
                  </a:lnTo>
                  <a:lnTo>
                    <a:pt x="8644" y="2567"/>
                  </a:lnTo>
                  <a:lnTo>
                    <a:pt x="8384" y="2226"/>
                  </a:lnTo>
                  <a:lnTo>
                    <a:pt x="8123" y="1905"/>
                  </a:lnTo>
                  <a:lnTo>
                    <a:pt x="7862" y="1605"/>
                  </a:lnTo>
                  <a:lnTo>
                    <a:pt x="7602" y="1344"/>
                  </a:lnTo>
                  <a:lnTo>
                    <a:pt x="7341" y="1083"/>
                  </a:lnTo>
                  <a:lnTo>
                    <a:pt x="7080" y="863"/>
                  </a:lnTo>
                  <a:lnTo>
                    <a:pt x="6819" y="662"/>
                  </a:lnTo>
                  <a:lnTo>
                    <a:pt x="6559" y="482"/>
                  </a:lnTo>
                  <a:lnTo>
                    <a:pt x="6298" y="321"/>
                  </a:lnTo>
                  <a:lnTo>
                    <a:pt x="6057" y="201"/>
                  </a:lnTo>
                  <a:lnTo>
                    <a:pt x="5817" y="100"/>
                  </a:lnTo>
                  <a:lnTo>
                    <a:pt x="5616" y="60"/>
                  </a:lnTo>
                  <a:lnTo>
                    <a:pt x="5456" y="20"/>
                  </a:lnTo>
                  <a:lnTo>
                    <a:pt x="52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04" name="Google Shape;5304;p21"/>
            <p:cNvSpPr/>
            <p:nvPr/>
          </p:nvSpPr>
          <p:spPr>
            <a:xfrm>
              <a:off x="11551625" y="3950975"/>
              <a:ext cx="307875" cy="574575"/>
            </a:xfrm>
            <a:custGeom>
              <a:avLst/>
              <a:gdLst/>
              <a:ahLst/>
              <a:cxnLst/>
              <a:rect l="l" t="t" r="r" b="b"/>
              <a:pathLst>
                <a:path w="12315" h="22983" fill="none" extrusionOk="0">
                  <a:moveTo>
                    <a:pt x="9286" y="21960"/>
                  </a:moveTo>
                  <a:lnTo>
                    <a:pt x="9286" y="21960"/>
                  </a:lnTo>
                  <a:lnTo>
                    <a:pt x="8965" y="22241"/>
                  </a:lnTo>
                  <a:lnTo>
                    <a:pt x="8624" y="22461"/>
                  </a:lnTo>
                  <a:lnTo>
                    <a:pt x="8283" y="22642"/>
                  </a:lnTo>
                  <a:lnTo>
                    <a:pt x="7943" y="22782"/>
                  </a:lnTo>
                  <a:lnTo>
                    <a:pt x="7943" y="22782"/>
                  </a:lnTo>
                  <a:lnTo>
                    <a:pt x="7682" y="22862"/>
                  </a:lnTo>
                  <a:lnTo>
                    <a:pt x="7401" y="22923"/>
                  </a:lnTo>
                  <a:lnTo>
                    <a:pt x="7120" y="22963"/>
                  </a:lnTo>
                  <a:lnTo>
                    <a:pt x="6819" y="22983"/>
                  </a:lnTo>
                  <a:lnTo>
                    <a:pt x="6499" y="22983"/>
                  </a:lnTo>
                  <a:lnTo>
                    <a:pt x="6178" y="22983"/>
                  </a:lnTo>
                  <a:lnTo>
                    <a:pt x="5837" y="22943"/>
                  </a:lnTo>
                  <a:lnTo>
                    <a:pt x="5496" y="22902"/>
                  </a:lnTo>
                  <a:lnTo>
                    <a:pt x="5155" y="22842"/>
                  </a:lnTo>
                  <a:lnTo>
                    <a:pt x="4794" y="22782"/>
                  </a:lnTo>
                  <a:lnTo>
                    <a:pt x="4453" y="22682"/>
                  </a:lnTo>
                  <a:lnTo>
                    <a:pt x="4112" y="22582"/>
                  </a:lnTo>
                  <a:lnTo>
                    <a:pt x="3771" y="22461"/>
                  </a:lnTo>
                  <a:lnTo>
                    <a:pt x="3430" y="22321"/>
                  </a:lnTo>
                  <a:lnTo>
                    <a:pt x="3089" y="22160"/>
                  </a:lnTo>
                  <a:lnTo>
                    <a:pt x="2768" y="22000"/>
                  </a:lnTo>
                  <a:lnTo>
                    <a:pt x="2448" y="21820"/>
                  </a:lnTo>
                  <a:lnTo>
                    <a:pt x="2127" y="21619"/>
                  </a:lnTo>
                  <a:lnTo>
                    <a:pt x="1846" y="21398"/>
                  </a:lnTo>
                  <a:lnTo>
                    <a:pt x="1565" y="21158"/>
                  </a:lnTo>
                  <a:lnTo>
                    <a:pt x="1304" y="20917"/>
                  </a:lnTo>
                  <a:lnTo>
                    <a:pt x="1064" y="20636"/>
                  </a:lnTo>
                  <a:lnTo>
                    <a:pt x="843" y="20356"/>
                  </a:lnTo>
                  <a:lnTo>
                    <a:pt x="643" y="20075"/>
                  </a:lnTo>
                  <a:lnTo>
                    <a:pt x="462" y="19754"/>
                  </a:lnTo>
                  <a:lnTo>
                    <a:pt x="322" y="19433"/>
                  </a:lnTo>
                  <a:lnTo>
                    <a:pt x="201" y="19092"/>
                  </a:lnTo>
                  <a:lnTo>
                    <a:pt x="101" y="18731"/>
                  </a:lnTo>
                  <a:lnTo>
                    <a:pt x="41" y="18350"/>
                  </a:lnTo>
                  <a:lnTo>
                    <a:pt x="1" y="17949"/>
                  </a:lnTo>
                  <a:lnTo>
                    <a:pt x="21" y="17548"/>
                  </a:lnTo>
                  <a:lnTo>
                    <a:pt x="61" y="17127"/>
                  </a:lnTo>
                  <a:lnTo>
                    <a:pt x="61" y="17127"/>
                  </a:lnTo>
                  <a:lnTo>
                    <a:pt x="101" y="16806"/>
                  </a:lnTo>
                  <a:lnTo>
                    <a:pt x="181" y="16485"/>
                  </a:lnTo>
                  <a:lnTo>
                    <a:pt x="262" y="16164"/>
                  </a:lnTo>
                  <a:lnTo>
                    <a:pt x="362" y="15843"/>
                  </a:lnTo>
                  <a:lnTo>
                    <a:pt x="603" y="15202"/>
                  </a:lnTo>
                  <a:lnTo>
                    <a:pt x="883" y="14540"/>
                  </a:lnTo>
                  <a:lnTo>
                    <a:pt x="1204" y="13898"/>
                  </a:lnTo>
                  <a:lnTo>
                    <a:pt x="1545" y="13256"/>
                  </a:lnTo>
                  <a:lnTo>
                    <a:pt x="1926" y="12635"/>
                  </a:lnTo>
                  <a:lnTo>
                    <a:pt x="2307" y="12013"/>
                  </a:lnTo>
                  <a:lnTo>
                    <a:pt x="3069" y="10830"/>
                  </a:lnTo>
                  <a:lnTo>
                    <a:pt x="3771" y="9747"/>
                  </a:lnTo>
                  <a:lnTo>
                    <a:pt x="4092" y="9245"/>
                  </a:lnTo>
                  <a:lnTo>
                    <a:pt x="4373" y="8784"/>
                  </a:lnTo>
                  <a:lnTo>
                    <a:pt x="4593" y="8343"/>
                  </a:lnTo>
                  <a:lnTo>
                    <a:pt x="4774" y="7962"/>
                  </a:lnTo>
                  <a:lnTo>
                    <a:pt x="4774" y="7962"/>
                  </a:lnTo>
                  <a:lnTo>
                    <a:pt x="4834" y="7761"/>
                  </a:lnTo>
                  <a:lnTo>
                    <a:pt x="4874" y="7541"/>
                  </a:lnTo>
                  <a:lnTo>
                    <a:pt x="4914" y="7320"/>
                  </a:lnTo>
                  <a:lnTo>
                    <a:pt x="4934" y="7059"/>
                  </a:lnTo>
                  <a:lnTo>
                    <a:pt x="4954" y="6498"/>
                  </a:lnTo>
                  <a:lnTo>
                    <a:pt x="4914" y="5916"/>
                  </a:lnTo>
                  <a:lnTo>
                    <a:pt x="4874" y="5275"/>
                  </a:lnTo>
                  <a:lnTo>
                    <a:pt x="4794" y="4613"/>
                  </a:lnTo>
                  <a:lnTo>
                    <a:pt x="4634" y="3289"/>
                  </a:lnTo>
                  <a:lnTo>
                    <a:pt x="4553" y="2667"/>
                  </a:lnTo>
                  <a:lnTo>
                    <a:pt x="4513" y="2066"/>
                  </a:lnTo>
                  <a:lnTo>
                    <a:pt x="4473" y="1524"/>
                  </a:lnTo>
                  <a:lnTo>
                    <a:pt x="4493" y="1023"/>
                  </a:lnTo>
                  <a:lnTo>
                    <a:pt x="4513" y="822"/>
                  </a:lnTo>
                  <a:lnTo>
                    <a:pt x="4553" y="622"/>
                  </a:lnTo>
                  <a:lnTo>
                    <a:pt x="4593" y="461"/>
                  </a:lnTo>
                  <a:lnTo>
                    <a:pt x="4674" y="301"/>
                  </a:lnTo>
                  <a:lnTo>
                    <a:pt x="4754" y="181"/>
                  </a:lnTo>
                  <a:lnTo>
                    <a:pt x="4854" y="100"/>
                  </a:lnTo>
                  <a:lnTo>
                    <a:pt x="4954" y="40"/>
                  </a:lnTo>
                  <a:lnTo>
                    <a:pt x="5095" y="20"/>
                  </a:lnTo>
                  <a:lnTo>
                    <a:pt x="5095" y="20"/>
                  </a:lnTo>
                  <a:lnTo>
                    <a:pt x="5275" y="0"/>
                  </a:lnTo>
                  <a:lnTo>
                    <a:pt x="5456" y="20"/>
                  </a:lnTo>
                  <a:lnTo>
                    <a:pt x="5616" y="60"/>
                  </a:lnTo>
                  <a:lnTo>
                    <a:pt x="5817" y="100"/>
                  </a:lnTo>
                  <a:lnTo>
                    <a:pt x="5817" y="100"/>
                  </a:lnTo>
                  <a:lnTo>
                    <a:pt x="6057" y="201"/>
                  </a:lnTo>
                  <a:lnTo>
                    <a:pt x="6298" y="321"/>
                  </a:lnTo>
                  <a:lnTo>
                    <a:pt x="6559" y="482"/>
                  </a:lnTo>
                  <a:lnTo>
                    <a:pt x="6819" y="662"/>
                  </a:lnTo>
                  <a:lnTo>
                    <a:pt x="7080" y="863"/>
                  </a:lnTo>
                  <a:lnTo>
                    <a:pt x="7341" y="1083"/>
                  </a:lnTo>
                  <a:lnTo>
                    <a:pt x="7602" y="1344"/>
                  </a:lnTo>
                  <a:lnTo>
                    <a:pt x="7862" y="1605"/>
                  </a:lnTo>
                  <a:lnTo>
                    <a:pt x="8123" y="1905"/>
                  </a:lnTo>
                  <a:lnTo>
                    <a:pt x="8384" y="2226"/>
                  </a:lnTo>
                  <a:lnTo>
                    <a:pt x="8644" y="2567"/>
                  </a:lnTo>
                  <a:lnTo>
                    <a:pt x="8905" y="2928"/>
                  </a:lnTo>
                  <a:lnTo>
                    <a:pt x="9166" y="3309"/>
                  </a:lnTo>
                  <a:lnTo>
                    <a:pt x="9407" y="3690"/>
                  </a:lnTo>
                  <a:lnTo>
                    <a:pt x="9667" y="4111"/>
                  </a:lnTo>
                  <a:lnTo>
                    <a:pt x="9908" y="4533"/>
                  </a:lnTo>
                  <a:lnTo>
                    <a:pt x="10128" y="4974"/>
                  </a:lnTo>
                  <a:lnTo>
                    <a:pt x="10369" y="5435"/>
                  </a:lnTo>
                  <a:lnTo>
                    <a:pt x="10570" y="5896"/>
                  </a:lnTo>
                  <a:lnTo>
                    <a:pt x="10790" y="6378"/>
                  </a:lnTo>
                  <a:lnTo>
                    <a:pt x="10991" y="6859"/>
                  </a:lnTo>
                  <a:lnTo>
                    <a:pt x="11171" y="7360"/>
                  </a:lnTo>
                  <a:lnTo>
                    <a:pt x="11352" y="7862"/>
                  </a:lnTo>
                  <a:lnTo>
                    <a:pt x="11512" y="8383"/>
                  </a:lnTo>
                  <a:lnTo>
                    <a:pt x="11673" y="8904"/>
                  </a:lnTo>
                  <a:lnTo>
                    <a:pt x="11793" y="9446"/>
                  </a:lnTo>
                  <a:lnTo>
                    <a:pt x="11933" y="9967"/>
                  </a:lnTo>
                  <a:lnTo>
                    <a:pt x="12034" y="10509"/>
                  </a:lnTo>
                  <a:lnTo>
                    <a:pt x="12114" y="11050"/>
                  </a:lnTo>
                  <a:lnTo>
                    <a:pt x="12194" y="11592"/>
                  </a:lnTo>
                  <a:lnTo>
                    <a:pt x="12254" y="12133"/>
                  </a:lnTo>
                  <a:lnTo>
                    <a:pt x="12294" y="12675"/>
                  </a:lnTo>
                  <a:lnTo>
                    <a:pt x="12294" y="12675"/>
                  </a:lnTo>
                  <a:lnTo>
                    <a:pt x="12314" y="13336"/>
                  </a:lnTo>
                  <a:lnTo>
                    <a:pt x="12294" y="14018"/>
                  </a:lnTo>
                  <a:lnTo>
                    <a:pt x="12234" y="14680"/>
                  </a:lnTo>
                  <a:lnTo>
                    <a:pt x="12174" y="15362"/>
                  </a:lnTo>
                  <a:lnTo>
                    <a:pt x="12054" y="16024"/>
                  </a:lnTo>
                  <a:lnTo>
                    <a:pt x="11933" y="16686"/>
                  </a:lnTo>
                  <a:lnTo>
                    <a:pt x="11773" y="17347"/>
                  </a:lnTo>
                  <a:lnTo>
                    <a:pt x="11572" y="17969"/>
                  </a:lnTo>
                  <a:lnTo>
                    <a:pt x="11372" y="18591"/>
                  </a:lnTo>
                  <a:lnTo>
                    <a:pt x="11131" y="19172"/>
                  </a:lnTo>
                  <a:lnTo>
                    <a:pt x="10870" y="19734"/>
                  </a:lnTo>
                  <a:lnTo>
                    <a:pt x="10590" y="20255"/>
                  </a:lnTo>
                  <a:lnTo>
                    <a:pt x="10289" y="20737"/>
                  </a:lnTo>
                  <a:lnTo>
                    <a:pt x="9968" y="21198"/>
                  </a:lnTo>
                  <a:lnTo>
                    <a:pt x="9627" y="21599"/>
                  </a:lnTo>
                  <a:lnTo>
                    <a:pt x="9286" y="219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05" name="Google Shape;5305;p21"/>
            <p:cNvSpPr/>
            <p:nvPr/>
          </p:nvSpPr>
          <p:spPr>
            <a:xfrm>
              <a:off x="11701550" y="3965000"/>
              <a:ext cx="121850" cy="521450"/>
            </a:xfrm>
            <a:custGeom>
              <a:avLst/>
              <a:gdLst/>
              <a:ahLst/>
              <a:cxnLst/>
              <a:rect l="l" t="t" r="r" b="b"/>
              <a:pathLst>
                <a:path w="4874" h="20858" extrusionOk="0">
                  <a:moveTo>
                    <a:pt x="181" y="1"/>
                  </a:moveTo>
                  <a:lnTo>
                    <a:pt x="0" y="141"/>
                  </a:lnTo>
                  <a:lnTo>
                    <a:pt x="281" y="382"/>
                  </a:lnTo>
                  <a:lnTo>
                    <a:pt x="562" y="663"/>
                  </a:lnTo>
                  <a:lnTo>
                    <a:pt x="843" y="943"/>
                  </a:lnTo>
                  <a:lnTo>
                    <a:pt x="1083" y="1264"/>
                  </a:lnTo>
                  <a:lnTo>
                    <a:pt x="1324" y="1585"/>
                  </a:lnTo>
                  <a:lnTo>
                    <a:pt x="1544" y="1906"/>
                  </a:lnTo>
                  <a:lnTo>
                    <a:pt x="1765" y="2247"/>
                  </a:lnTo>
                  <a:lnTo>
                    <a:pt x="1966" y="2588"/>
                  </a:lnTo>
                  <a:lnTo>
                    <a:pt x="1444" y="2889"/>
                  </a:lnTo>
                  <a:lnTo>
                    <a:pt x="1404" y="2909"/>
                  </a:lnTo>
                  <a:lnTo>
                    <a:pt x="1404" y="2949"/>
                  </a:lnTo>
                  <a:lnTo>
                    <a:pt x="1424" y="2989"/>
                  </a:lnTo>
                  <a:lnTo>
                    <a:pt x="1464" y="3009"/>
                  </a:lnTo>
                  <a:lnTo>
                    <a:pt x="1484" y="2989"/>
                  </a:lnTo>
                  <a:lnTo>
                    <a:pt x="2066" y="2768"/>
                  </a:lnTo>
                  <a:lnTo>
                    <a:pt x="2307" y="3250"/>
                  </a:lnTo>
                  <a:lnTo>
                    <a:pt x="2527" y="3731"/>
                  </a:lnTo>
                  <a:lnTo>
                    <a:pt x="2728" y="4212"/>
                  </a:lnTo>
                  <a:lnTo>
                    <a:pt x="2908" y="4693"/>
                  </a:lnTo>
                  <a:lnTo>
                    <a:pt x="3129" y="5375"/>
                  </a:lnTo>
                  <a:lnTo>
                    <a:pt x="3309" y="6057"/>
                  </a:lnTo>
                  <a:lnTo>
                    <a:pt x="3470" y="6739"/>
                  </a:lnTo>
                  <a:lnTo>
                    <a:pt x="3590" y="7441"/>
                  </a:lnTo>
                  <a:lnTo>
                    <a:pt x="3670" y="8143"/>
                  </a:lnTo>
                  <a:lnTo>
                    <a:pt x="3730" y="8845"/>
                  </a:lnTo>
                  <a:lnTo>
                    <a:pt x="3750" y="9547"/>
                  </a:lnTo>
                  <a:lnTo>
                    <a:pt x="3750" y="10249"/>
                  </a:lnTo>
                  <a:lnTo>
                    <a:pt x="3590" y="10229"/>
                  </a:lnTo>
                  <a:lnTo>
                    <a:pt x="3550" y="10249"/>
                  </a:lnTo>
                  <a:lnTo>
                    <a:pt x="3530" y="10289"/>
                  </a:lnTo>
                  <a:lnTo>
                    <a:pt x="3530" y="10309"/>
                  </a:lnTo>
                  <a:lnTo>
                    <a:pt x="3570" y="10329"/>
                  </a:lnTo>
                  <a:lnTo>
                    <a:pt x="3750" y="10389"/>
                  </a:lnTo>
                  <a:lnTo>
                    <a:pt x="3710" y="11051"/>
                  </a:lnTo>
                  <a:lnTo>
                    <a:pt x="3269" y="11071"/>
                  </a:lnTo>
                  <a:lnTo>
                    <a:pt x="3249" y="11071"/>
                  </a:lnTo>
                  <a:lnTo>
                    <a:pt x="3209" y="11091"/>
                  </a:lnTo>
                  <a:lnTo>
                    <a:pt x="3209" y="11131"/>
                  </a:lnTo>
                  <a:lnTo>
                    <a:pt x="3209" y="11171"/>
                  </a:lnTo>
                  <a:lnTo>
                    <a:pt x="3249" y="11191"/>
                  </a:lnTo>
                  <a:lnTo>
                    <a:pt x="3690" y="11231"/>
                  </a:lnTo>
                  <a:lnTo>
                    <a:pt x="3650" y="11733"/>
                  </a:lnTo>
                  <a:lnTo>
                    <a:pt x="3590" y="12234"/>
                  </a:lnTo>
                  <a:lnTo>
                    <a:pt x="3510" y="12735"/>
                  </a:lnTo>
                  <a:lnTo>
                    <a:pt x="3430" y="13217"/>
                  </a:lnTo>
                  <a:lnTo>
                    <a:pt x="3329" y="13718"/>
                  </a:lnTo>
                  <a:lnTo>
                    <a:pt x="3209" y="14199"/>
                  </a:lnTo>
                  <a:lnTo>
                    <a:pt x="3089" y="14681"/>
                  </a:lnTo>
                  <a:lnTo>
                    <a:pt x="2948" y="15162"/>
                  </a:lnTo>
                  <a:lnTo>
                    <a:pt x="2627" y="16125"/>
                  </a:lnTo>
                  <a:lnTo>
                    <a:pt x="2286" y="17067"/>
                  </a:lnTo>
                  <a:lnTo>
                    <a:pt x="1885" y="17990"/>
                  </a:lnTo>
                  <a:lnTo>
                    <a:pt x="1464" y="18912"/>
                  </a:lnTo>
                  <a:lnTo>
                    <a:pt x="1224" y="18872"/>
                  </a:lnTo>
                  <a:lnTo>
                    <a:pt x="1183" y="18872"/>
                  </a:lnTo>
                  <a:lnTo>
                    <a:pt x="1163" y="18912"/>
                  </a:lnTo>
                  <a:lnTo>
                    <a:pt x="1163" y="18952"/>
                  </a:lnTo>
                  <a:lnTo>
                    <a:pt x="1204" y="18972"/>
                  </a:lnTo>
                  <a:lnTo>
                    <a:pt x="1404" y="19032"/>
                  </a:lnTo>
                  <a:lnTo>
                    <a:pt x="1224" y="19414"/>
                  </a:lnTo>
                  <a:lnTo>
                    <a:pt x="843" y="19293"/>
                  </a:lnTo>
                  <a:lnTo>
                    <a:pt x="822" y="19273"/>
                  </a:lnTo>
                  <a:lnTo>
                    <a:pt x="802" y="19293"/>
                  </a:lnTo>
                  <a:lnTo>
                    <a:pt x="782" y="19333"/>
                  </a:lnTo>
                  <a:lnTo>
                    <a:pt x="782" y="19353"/>
                  </a:lnTo>
                  <a:lnTo>
                    <a:pt x="822" y="19393"/>
                  </a:lnTo>
                  <a:lnTo>
                    <a:pt x="1163" y="19534"/>
                  </a:lnTo>
                  <a:lnTo>
                    <a:pt x="843" y="20156"/>
                  </a:lnTo>
                  <a:lnTo>
                    <a:pt x="502" y="20777"/>
                  </a:lnTo>
                  <a:lnTo>
                    <a:pt x="662" y="20857"/>
                  </a:lnTo>
                  <a:lnTo>
                    <a:pt x="1003" y="20256"/>
                  </a:lnTo>
                  <a:lnTo>
                    <a:pt x="1344" y="19634"/>
                  </a:lnTo>
                  <a:lnTo>
                    <a:pt x="1765" y="19855"/>
                  </a:lnTo>
                  <a:lnTo>
                    <a:pt x="1986" y="19975"/>
                  </a:lnTo>
                  <a:lnTo>
                    <a:pt x="2186" y="20075"/>
                  </a:lnTo>
                  <a:lnTo>
                    <a:pt x="2226" y="20075"/>
                  </a:lnTo>
                  <a:lnTo>
                    <a:pt x="2246" y="20055"/>
                  </a:lnTo>
                  <a:lnTo>
                    <a:pt x="2266" y="20035"/>
                  </a:lnTo>
                  <a:lnTo>
                    <a:pt x="2286" y="19995"/>
                  </a:lnTo>
                  <a:lnTo>
                    <a:pt x="2266" y="19955"/>
                  </a:lnTo>
                  <a:lnTo>
                    <a:pt x="2086" y="19815"/>
                  </a:lnTo>
                  <a:lnTo>
                    <a:pt x="1865" y="19674"/>
                  </a:lnTo>
                  <a:lnTo>
                    <a:pt x="1645" y="19574"/>
                  </a:lnTo>
                  <a:lnTo>
                    <a:pt x="1424" y="19474"/>
                  </a:lnTo>
                  <a:lnTo>
                    <a:pt x="1625" y="19113"/>
                  </a:lnTo>
                  <a:lnTo>
                    <a:pt x="2347" y="19393"/>
                  </a:lnTo>
                  <a:lnTo>
                    <a:pt x="2387" y="19393"/>
                  </a:lnTo>
                  <a:lnTo>
                    <a:pt x="2427" y="19373"/>
                  </a:lnTo>
                  <a:lnTo>
                    <a:pt x="2467" y="19313"/>
                  </a:lnTo>
                  <a:lnTo>
                    <a:pt x="2467" y="19253"/>
                  </a:lnTo>
                  <a:lnTo>
                    <a:pt x="2447" y="19233"/>
                  </a:lnTo>
                  <a:lnTo>
                    <a:pt x="2427" y="19213"/>
                  </a:lnTo>
                  <a:lnTo>
                    <a:pt x="2246" y="19133"/>
                  </a:lnTo>
                  <a:lnTo>
                    <a:pt x="2066" y="19073"/>
                  </a:lnTo>
                  <a:lnTo>
                    <a:pt x="1705" y="18952"/>
                  </a:lnTo>
                  <a:lnTo>
                    <a:pt x="2146" y="18050"/>
                  </a:lnTo>
                  <a:lnTo>
                    <a:pt x="2547" y="17107"/>
                  </a:lnTo>
                  <a:lnTo>
                    <a:pt x="2908" y="16165"/>
                  </a:lnTo>
                  <a:lnTo>
                    <a:pt x="3229" y="15202"/>
                  </a:lnTo>
                  <a:lnTo>
                    <a:pt x="3369" y="14721"/>
                  </a:lnTo>
                  <a:lnTo>
                    <a:pt x="3510" y="14239"/>
                  </a:lnTo>
                  <a:lnTo>
                    <a:pt x="3630" y="13738"/>
                  </a:lnTo>
                  <a:lnTo>
                    <a:pt x="3730" y="13257"/>
                  </a:lnTo>
                  <a:lnTo>
                    <a:pt x="3831" y="12755"/>
                  </a:lnTo>
                  <a:lnTo>
                    <a:pt x="3911" y="12254"/>
                  </a:lnTo>
                  <a:lnTo>
                    <a:pt x="3971" y="11753"/>
                  </a:lnTo>
                  <a:lnTo>
                    <a:pt x="4031" y="11251"/>
                  </a:lnTo>
                  <a:lnTo>
                    <a:pt x="4212" y="11251"/>
                  </a:lnTo>
                  <a:lnTo>
                    <a:pt x="4513" y="11231"/>
                  </a:lnTo>
                  <a:lnTo>
                    <a:pt x="4813" y="11191"/>
                  </a:lnTo>
                  <a:lnTo>
                    <a:pt x="4853" y="11171"/>
                  </a:lnTo>
                  <a:lnTo>
                    <a:pt x="4873" y="11151"/>
                  </a:lnTo>
                  <a:lnTo>
                    <a:pt x="4873" y="11091"/>
                  </a:lnTo>
                  <a:lnTo>
                    <a:pt x="4853" y="11031"/>
                  </a:lnTo>
                  <a:lnTo>
                    <a:pt x="4813" y="11031"/>
                  </a:lnTo>
                  <a:lnTo>
                    <a:pt x="4793" y="11011"/>
                  </a:lnTo>
                  <a:lnTo>
                    <a:pt x="4292" y="11011"/>
                  </a:lnTo>
                  <a:lnTo>
                    <a:pt x="4051" y="11031"/>
                  </a:lnTo>
                  <a:lnTo>
                    <a:pt x="4071" y="10489"/>
                  </a:lnTo>
                  <a:lnTo>
                    <a:pt x="4332" y="10549"/>
                  </a:lnTo>
                  <a:lnTo>
                    <a:pt x="4593" y="10590"/>
                  </a:lnTo>
                  <a:lnTo>
                    <a:pt x="4633" y="10569"/>
                  </a:lnTo>
                  <a:lnTo>
                    <a:pt x="4653" y="10549"/>
                  </a:lnTo>
                  <a:lnTo>
                    <a:pt x="4673" y="10509"/>
                  </a:lnTo>
                  <a:lnTo>
                    <a:pt x="4673" y="10449"/>
                  </a:lnTo>
                  <a:lnTo>
                    <a:pt x="4613" y="10409"/>
                  </a:lnTo>
                  <a:lnTo>
                    <a:pt x="4492" y="10369"/>
                  </a:lnTo>
                  <a:lnTo>
                    <a:pt x="4372" y="10329"/>
                  </a:lnTo>
                  <a:lnTo>
                    <a:pt x="4091" y="10289"/>
                  </a:lnTo>
                  <a:lnTo>
                    <a:pt x="4091" y="9627"/>
                  </a:lnTo>
                  <a:lnTo>
                    <a:pt x="4071" y="8885"/>
                  </a:lnTo>
                  <a:lnTo>
                    <a:pt x="4011" y="8143"/>
                  </a:lnTo>
                  <a:lnTo>
                    <a:pt x="3911" y="7401"/>
                  </a:lnTo>
                  <a:lnTo>
                    <a:pt x="3791" y="6659"/>
                  </a:lnTo>
                  <a:lnTo>
                    <a:pt x="3610" y="5917"/>
                  </a:lnTo>
                  <a:lnTo>
                    <a:pt x="3410" y="5195"/>
                  </a:lnTo>
                  <a:lnTo>
                    <a:pt x="3169" y="4493"/>
                  </a:lnTo>
                  <a:lnTo>
                    <a:pt x="2888" y="3791"/>
                  </a:lnTo>
                  <a:lnTo>
                    <a:pt x="2627" y="3230"/>
                  </a:lnTo>
                  <a:lnTo>
                    <a:pt x="2327" y="2648"/>
                  </a:lnTo>
                  <a:lnTo>
                    <a:pt x="2667" y="2487"/>
                  </a:lnTo>
                  <a:lnTo>
                    <a:pt x="2688" y="2447"/>
                  </a:lnTo>
                  <a:lnTo>
                    <a:pt x="2708" y="2427"/>
                  </a:lnTo>
                  <a:lnTo>
                    <a:pt x="2708" y="2367"/>
                  </a:lnTo>
                  <a:lnTo>
                    <a:pt x="2667" y="2307"/>
                  </a:lnTo>
                  <a:lnTo>
                    <a:pt x="2647" y="2287"/>
                  </a:lnTo>
                  <a:lnTo>
                    <a:pt x="2587" y="2287"/>
                  </a:lnTo>
                  <a:lnTo>
                    <a:pt x="2226" y="2447"/>
                  </a:lnTo>
                  <a:lnTo>
                    <a:pt x="2026" y="2106"/>
                  </a:lnTo>
                  <a:lnTo>
                    <a:pt x="1805" y="1745"/>
                  </a:lnTo>
                  <a:lnTo>
                    <a:pt x="1564" y="1425"/>
                  </a:lnTo>
                  <a:lnTo>
                    <a:pt x="1324" y="1104"/>
                  </a:lnTo>
                  <a:lnTo>
                    <a:pt x="1063" y="783"/>
                  </a:lnTo>
                  <a:lnTo>
                    <a:pt x="782" y="502"/>
                  </a:lnTo>
                  <a:lnTo>
                    <a:pt x="482" y="24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06" name="Google Shape;5306;p21"/>
            <p:cNvSpPr/>
            <p:nvPr/>
          </p:nvSpPr>
          <p:spPr>
            <a:xfrm>
              <a:off x="11551625" y="3973025"/>
              <a:ext cx="232175" cy="552525"/>
            </a:xfrm>
            <a:custGeom>
              <a:avLst/>
              <a:gdLst/>
              <a:ahLst/>
              <a:cxnLst/>
              <a:rect l="l" t="t" r="r" b="b"/>
              <a:pathLst>
                <a:path w="9287" h="22101" extrusionOk="0">
                  <a:moveTo>
                    <a:pt x="5757" y="1"/>
                  </a:moveTo>
                  <a:lnTo>
                    <a:pt x="5135" y="422"/>
                  </a:lnTo>
                  <a:lnTo>
                    <a:pt x="4493" y="823"/>
                  </a:lnTo>
                  <a:lnTo>
                    <a:pt x="4513" y="1384"/>
                  </a:lnTo>
                  <a:lnTo>
                    <a:pt x="4573" y="1986"/>
                  </a:lnTo>
                  <a:lnTo>
                    <a:pt x="4734" y="3269"/>
                  </a:lnTo>
                  <a:lnTo>
                    <a:pt x="4814" y="3911"/>
                  </a:lnTo>
                  <a:lnTo>
                    <a:pt x="4894" y="4573"/>
                  </a:lnTo>
                  <a:lnTo>
                    <a:pt x="4934" y="5195"/>
                  </a:lnTo>
                  <a:lnTo>
                    <a:pt x="4954" y="5776"/>
                  </a:lnTo>
                  <a:lnTo>
                    <a:pt x="4934" y="6137"/>
                  </a:lnTo>
                  <a:lnTo>
                    <a:pt x="4914" y="6498"/>
                  </a:lnTo>
                  <a:lnTo>
                    <a:pt x="4854" y="6799"/>
                  </a:lnTo>
                  <a:lnTo>
                    <a:pt x="4774" y="7080"/>
                  </a:lnTo>
                  <a:lnTo>
                    <a:pt x="4593" y="7461"/>
                  </a:lnTo>
                  <a:lnTo>
                    <a:pt x="4373" y="7902"/>
                  </a:lnTo>
                  <a:lnTo>
                    <a:pt x="4092" y="8363"/>
                  </a:lnTo>
                  <a:lnTo>
                    <a:pt x="3771" y="8865"/>
                  </a:lnTo>
                  <a:lnTo>
                    <a:pt x="3069" y="9948"/>
                  </a:lnTo>
                  <a:lnTo>
                    <a:pt x="2307" y="11131"/>
                  </a:lnTo>
                  <a:lnTo>
                    <a:pt x="1926" y="11753"/>
                  </a:lnTo>
                  <a:lnTo>
                    <a:pt x="1545" y="12374"/>
                  </a:lnTo>
                  <a:lnTo>
                    <a:pt x="1204" y="13016"/>
                  </a:lnTo>
                  <a:lnTo>
                    <a:pt x="883" y="13658"/>
                  </a:lnTo>
                  <a:lnTo>
                    <a:pt x="603" y="14320"/>
                  </a:lnTo>
                  <a:lnTo>
                    <a:pt x="362" y="14961"/>
                  </a:lnTo>
                  <a:lnTo>
                    <a:pt x="262" y="15282"/>
                  </a:lnTo>
                  <a:lnTo>
                    <a:pt x="181" y="15603"/>
                  </a:lnTo>
                  <a:lnTo>
                    <a:pt x="101" y="15924"/>
                  </a:lnTo>
                  <a:lnTo>
                    <a:pt x="61" y="16245"/>
                  </a:lnTo>
                  <a:lnTo>
                    <a:pt x="21" y="16606"/>
                  </a:lnTo>
                  <a:lnTo>
                    <a:pt x="1" y="16947"/>
                  </a:lnTo>
                  <a:lnTo>
                    <a:pt x="21" y="17268"/>
                  </a:lnTo>
                  <a:lnTo>
                    <a:pt x="41" y="17568"/>
                  </a:lnTo>
                  <a:lnTo>
                    <a:pt x="101" y="17869"/>
                  </a:lnTo>
                  <a:lnTo>
                    <a:pt x="181" y="18150"/>
                  </a:lnTo>
                  <a:lnTo>
                    <a:pt x="262" y="18431"/>
                  </a:lnTo>
                  <a:lnTo>
                    <a:pt x="382" y="18691"/>
                  </a:lnTo>
                  <a:lnTo>
                    <a:pt x="502" y="18952"/>
                  </a:lnTo>
                  <a:lnTo>
                    <a:pt x="643" y="19193"/>
                  </a:lnTo>
                  <a:lnTo>
                    <a:pt x="803" y="19433"/>
                  </a:lnTo>
                  <a:lnTo>
                    <a:pt x="964" y="19654"/>
                  </a:lnTo>
                  <a:lnTo>
                    <a:pt x="1164" y="19875"/>
                  </a:lnTo>
                  <a:lnTo>
                    <a:pt x="1345" y="20075"/>
                  </a:lnTo>
                  <a:lnTo>
                    <a:pt x="1565" y="20276"/>
                  </a:lnTo>
                  <a:lnTo>
                    <a:pt x="1786" y="20456"/>
                  </a:lnTo>
                  <a:lnTo>
                    <a:pt x="2006" y="20637"/>
                  </a:lnTo>
                  <a:lnTo>
                    <a:pt x="2247" y="20797"/>
                  </a:lnTo>
                  <a:lnTo>
                    <a:pt x="2488" y="20958"/>
                  </a:lnTo>
                  <a:lnTo>
                    <a:pt x="2748" y="21098"/>
                  </a:lnTo>
                  <a:lnTo>
                    <a:pt x="3270" y="21379"/>
                  </a:lnTo>
                  <a:lnTo>
                    <a:pt x="3811" y="21599"/>
                  </a:lnTo>
                  <a:lnTo>
                    <a:pt x="4353" y="21780"/>
                  </a:lnTo>
                  <a:lnTo>
                    <a:pt x="4914" y="21920"/>
                  </a:lnTo>
                  <a:lnTo>
                    <a:pt x="5456" y="22020"/>
                  </a:lnTo>
                  <a:lnTo>
                    <a:pt x="5997" y="22081"/>
                  </a:lnTo>
                  <a:lnTo>
                    <a:pt x="6519" y="22101"/>
                  </a:lnTo>
                  <a:lnTo>
                    <a:pt x="6900" y="22081"/>
                  </a:lnTo>
                  <a:lnTo>
                    <a:pt x="7281" y="22061"/>
                  </a:lnTo>
                  <a:lnTo>
                    <a:pt x="7622" y="22000"/>
                  </a:lnTo>
                  <a:lnTo>
                    <a:pt x="7943" y="21900"/>
                  </a:lnTo>
                  <a:lnTo>
                    <a:pt x="8283" y="21760"/>
                  </a:lnTo>
                  <a:lnTo>
                    <a:pt x="8624" y="21579"/>
                  </a:lnTo>
                  <a:lnTo>
                    <a:pt x="8965" y="21359"/>
                  </a:lnTo>
                  <a:lnTo>
                    <a:pt x="9286" y="21078"/>
                  </a:lnTo>
                  <a:lnTo>
                    <a:pt x="8905" y="21078"/>
                  </a:lnTo>
                  <a:lnTo>
                    <a:pt x="8564" y="21058"/>
                  </a:lnTo>
                  <a:lnTo>
                    <a:pt x="8243" y="21018"/>
                  </a:lnTo>
                  <a:lnTo>
                    <a:pt x="7922" y="20958"/>
                  </a:lnTo>
                  <a:lnTo>
                    <a:pt x="7602" y="20877"/>
                  </a:lnTo>
                  <a:lnTo>
                    <a:pt x="7281" y="20777"/>
                  </a:lnTo>
                  <a:lnTo>
                    <a:pt x="6960" y="20657"/>
                  </a:lnTo>
                  <a:lnTo>
                    <a:pt x="6659" y="20536"/>
                  </a:lnTo>
                  <a:lnTo>
                    <a:pt x="6057" y="21499"/>
                  </a:lnTo>
                  <a:lnTo>
                    <a:pt x="6017" y="21519"/>
                  </a:lnTo>
                  <a:lnTo>
                    <a:pt x="5997" y="21539"/>
                  </a:lnTo>
                  <a:lnTo>
                    <a:pt x="5957" y="21519"/>
                  </a:lnTo>
                  <a:lnTo>
                    <a:pt x="5917" y="21499"/>
                  </a:lnTo>
                  <a:lnTo>
                    <a:pt x="5917" y="21459"/>
                  </a:lnTo>
                  <a:lnTo>
                    <a:pt x="5917" y="21419"/>
                  </a:lnTo>
                  <a:lnTo>
                    <a:pt x="6499" y="20456"/>
                  </a:lnTo>
                  <a:lnTo>
                    <a:pt x="6438" y="20416"/>
                  </a:lnTo>
                  <a:lnTo>
                    <a:pt x="6198" y="20296"/>
                  </a:lnTo>
                  <a:lnTo>
                    <a:pt x="5977" y="20135"/>
                  </a:lnTo>
                  <a:lnTo>
                    <a:pt x="5757" y="19995"/>
                  </a:lnTo>
                  <a:lnTo>
                    <a:pt x="5556" y="19835"/>
                  </a:lnTo>
                  <a:lnTo>
                    <a:pt x="5355" y="19654"/>
                  </a:lnTo>
                  <a:lnTo>
                    <a:pt x="5195" y="19474"/>
                  </a:lnTo>
                  <a:lnTo>
                    <a:pt x="5035" y="19293"/>
                  </a:lnTo>
                  <a:lnTo>
                    <a:pt x="4874" y="19113"/>
                  </a:lnTo>
                  <a:lnTo>
                    <a:pt x="4754" y="18912"/>
                  </a:lnTo>
                  <a:lnTo>
                    <a:pt x="4634" y="18711"/>
                  </a:lnTo>
                  <a:lnTo>
                    <a:pt x="4513" y="18511"/>
                  </a:lnTo>
                  <a:lnTo>
                    <a:pt x="4413" y="18290"/>
                  </a:lnTo>
                  <a:lnTo>
                    <a:pt x="4333" y="18070"/>
                  </a:lnTo>
                  <a:lnTo>
                    <a:pt x="4273" y="17849"/>
                  </a:lnTo>
                  <a:lnTo>
                    <a:pt x="4152" y="17388"/>
                  </a:lnTo>
                  <a:lnTo>
                    <a:pt x="4092" y="16927"/>
                  </a:lnTo>
                  <a:lnTo>
                    <a:pt x="4052" y="16445"/>
                  </a:lnTo>
                  <a:lnTo>
                    <a:pt x="4072" y="15964"/>
                  </a:lnTo>
                  <a:lnTo>
                    <a:pt x="4112" y="15463"/>
                  </a:lnTo>
                  <a:lnTo>
                    <a:pt x="4192" y="14961"/>
                  </a:lnTo>
                  <a:lnTo>
                    <a:pt x="4313" y="14480"/>
                  </a:lnTo>
                  <a:lnTo>
                    <a:pt x="4453" y="13979"/>
                  </a:lnTo>
                  <a:lnTo>
                    <a:pt x="4613" y="13497"/>
                  </a:lnTo>
                  <a:lnTo>
                    <a:pt x="4974" y="12615"/>
                  </a:lnTo>
                  <a:lnTo>
                    <a:pt x="5335" y="11753"/>
                  </a:lnTo>
                  <a:lnTo>
                    <a:pt x="5696" y="10890"/>
                  </a:lnTo>
                  <a:lnTo>
                    <a:pt x="6017" y="10028"/>
                  </a:lnTo>
                  <a:lnTo>
                    <a:pt x="6338" y="9166"/>
                  </a:lnTo>
                  <a:lnTo>
                    <a:pt x="6458" y="8724"/>
                  </a:lnTo>
                  <a:lnTo>
                    <a:pt x="6579" y="8263"/>
                  </a:lnTo>
                  <a:lnTo>
                    <a:pt x="6679" y="7822"/>
                  </a:lnTo>
                  <a:lnTo>
                    <a:pt x="6779" y="7361"/>
                  </a:lnTo>
                  <a:lnTo>
                    <a:pt x="6840" y="6879"/>
                  </a:lnTo>
                  <a:lnTo>
                    <a:pt x="6880" y="6418"/>
                  </a:lnTo>
                  <a:lnTo>
                    <a:pt x="6900" y="5957"/>
                  </a:lnTo>
                  <a:lnTo>
                    <a:pt x="6900" y="5496"/>
                  </a:lnTo>
                  <a:lnTo>
                    <a:pt x="6880" y="5034"/>
                  </a:lnTo>
                  <a:lnTo>
                    <a:pt x="6840" y="4573"/>
                  </a:lnTo>
                  <a:lnTo>
                    <a:pt x="6779" y="4132"/>
                  </a:lnTo>
                  <a:lnTo>
                    <a:pt x="6699" y="3671"/>
                  </a:lnTo>
                  <a:lnTo>
                    <a:pt x="6579" y="3229"/>
                  </a:lnTo>
                  <a:lnTo>
                    <a:pt x="6458" y="2788"/>
                  </a:lnTo>
                  <a:lnTo>
                    <a:pt x="6218" y="2106"/>
                  </a:lnTo>
                  <a:lnTo>
                    <a:pt x="5997" y="1404"/>
                  </a:lnTo>
                  <a:lnTo>
                    <a:pt x="5917" y="1063"/>
                  </a:lnTo>
                  <a:lnTo>
                    <a:pt x="5837" y="703"/>
                  </a:lnTo>
                  <a:lnTo>
                    <a:pt x="5777" y="362"/>
                  </a:lnTo>
                  <a:lnTo>
                    <a:pt x="575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07" name="Google Shape;5307;p21"/>
            <p:cNvSpPr/>
            <p:nvPr/>
          </p:nvSpPr>
          <p:spPr>
            <a:xfrm>
              <a:off x="11699550" y="4484425"/>
              <a:ext cx="18575" cy="27100"/>
            </a:xfrm>
            <a:custGeom>
              <a:avLst/>
              <a:gdLst/>
              <a:ahLst/>
              <a:cxnLst/>
              <a:rect l="l" t="t" r="r" b="b"/>
              <a:pathLst>
                <a:path w="743" h="1084" extrusionOk="0">
                  <a:moveTo>
                    <a:pt x="582" y="0"/>
                  </a:moveTo>
                  <a:lnTo>
                    <a:pt x="0" y="963"/>
                  </a:lnTo>
                  <a:lnTo>
                    <a:pt x="0" y="1003"/>
                  </a:lnTo>
                  <a:lnTo>
                    <a:pt x="0" y="1043"/>
                  </a:lnTo>
                  <a:lnTo>
                    <a:pt x="40" y="1063"/>
                  </a:lnTo>
                  <a:lnTo>
                    <a:pt x="80" y="1083"/>
                  </a:lnTo>
                  <a:lnTo>
                    <a:pt x="100" y="1063"/>
                  </a:lnTo>
                  <a:lnTo>
                    <a:pt x="140" y="1043"/>
                  </a:lnTo>
                  <a:lnTo>
                    <a:pt x="742" y="80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08" name="Google Shape;5308;p21"/>
            <p:cNvSpPr/>
            <p:nvPr/>
          </p:nvSpPr>
          <p:spPr>
            <a:xfrm>
              <a:off x="10942475" y="3194900"/>
              <a:ext cx="315400" cy="322425"/>
            </a:xfrm>
            <a:custGeom>
              <a:avLst/>
              <a:gdLst/>
              <a:ahLst/>
              <a:cxnLst/>
              <a:rect l="l" t="t" r="r" b="b"/>
              <a:pathLst>
                <a:path w="12616" h="12897" extrusionOk="0">
                  <a:moveTo>
                    <a:pt x="6599" y="1"/>
                  </a:moveTo>
                  <a:lnTo>
                    <a:pt x="6137" y="41"/>
                  </a:lnTo>
                  <a:lnTo>
                    <a:pt x="5676" y="121"/>
                  </a:lnTo>
                  <a:lnTo>
                    <a:pt x="5195" y="242"/>
                  </a:lnTo>
                  <a:lnTo>
                    <a:pt x="4673" y="422"/>
                  </a:lnTo>
                  <a:lnTo>
                    <a:pt x="4172" y="623"/>
                  </a:lnTo>
                  <a:lnTo>
                    <a:pt x="3691" y="883"/>
                  </a:lnTo>
                  <a:lnTo>
                    <a:pt x="3209" y="1164"/>
                  </a:lnTo>
                  <a:lnTo>
                    <a:pt x="2768" y="1465"/>
                  </a:lnTo>
                  <a:lnTo>
                    <a:pt x="2367" y="1826"/>
                  </a:lnTo>
                  <a:lnTo>
                    <a:pt x="1966" y="2187"/>
                  </a:lnTo>
                  <a:lnTo>
                    <a:pt x="1605" y="2588"/>
                  </a:lnTo>
                  <a:lnTo>
                    <a:pt x="1284" y="2989"/>
                  </a:lnTo>
                  <a:lnTo>
                    <a:pt x="983" y="3430"/>
                  </a:lnTo>
                  <a:lnTo>
                    <a:pt x="723" y="3871"/>
                  </a:lnTo>
                  <a:lnTo>
                    <a:pt x="502" y="4353"/>
                  </a:lnTo>
                  <a:lnTo>
                    <a:pt x="302" y="4814"/>
                  </a:lnTo>
                  <a:lnTo>
                    <a:pt x="161" y="5315"/>
                  </a:lnTo>
                  <a:lnTo>
                    <a:pt x="61" y="5797"/>
                  </a:lnTo>
                  <a:lnTo>
                    <a:pt x="1" y="6298"/>
                  </a:lnTo>
                  <a:lnTo>
                    <a:pt x="1" y="6659"/>
                  </a:lnTo>
                  <a:lnTo>
                    <a:pt x="1" y="7020"/>
                  </a:lnTo>
                  <a:lnTo>
                    <a:pt x="21" y="7381"/>
                  </a:lnTo>
                  <a:lnTo>
                    <a:pt x="41" y="7722"/>
                  </a:lnTo>
                  <a:lnTo>
                    <a:pt x="101" y="8063"/>
                  </a:lnTo>
                  <a:lnTo>
                    <a:pt x="181" y="8404"/>
                  </a:lnTo>
                  <a:lnTo>
                    <a:pt x="261" y="8725"/>
                  </a:lnTo>
                  <a:lnTo>
                    <a:pt x="362" y="9046"/>
                  </a:lnTo>
                  <a:lnTo>
                    <a:pt x="482" y="9366"/>
                  </a:lnTo>
                  <a:lnTo>
                    <a:pt x="622" y="9667"/>
                  </a:lnTo>
                  <a:lnTo>
                    <a:pt x="763" y="9948"/>
                  </a:lnTo>
                  <a:lnTo>
                    <a:pt x="923" y="10249"/>
                  </a:lnTo>
                  <a:lnTo>
                    <a:pt x="1104" y="10510"/>
                  </a:lnTo>
                  <a:lnTo>
                    <a:pt x="1304" y="10770"/>
                  </a:lnTo>
                  <a:lnTo>
                    <a:pt x="1505" y="11011"/>
                  </a:lnTo>
                  <a:lnTo>
                    <a:pt x="1725" y="11252"/>
                  </a:lnTo>
                  <a:lnTo>
                    <a:pt x="1966" y="11472"/>
                  </a:lnTo>
                  <a:lnTo>
                    <a:pt x="2207" y="11673"/>
                  </a:lnTo>
                  <a:lnTo>
                    <a:pt x="2467" y="11873"/>
                  </a:lnTo>
                  <a:lnTo>
                    <a:pt x="2748" y="12054"/>
                  </a:lnTo>
                  <a:lnTo>
                    <a:pt x="3029" y="12214"/>
                  </a:lnTo>
                  <a:lnTo>
                    <a:pt x="3330" y="12355"/>
                  </a:lnTo>
                  <a:lnTo>
                    <a:pt x="3631" y="12495"/>
                  </a:lnTo>
                  <a:lnTo>
                    <a:pt x="3951" y="12595"/>
                  </a:lnTo>
                  <a:lnTo>
                    <a:pt x="4292" y="12695"/>
                  </a:lnTo>
                  <a:lnTo>
                    <a:pt x="4633" y="12776"/>
                  </a:lnTo>
                  <a:lnTo>
                    <a:pt x="4994" y="12836"/>
                  </a:lnTo>
                  <a:lnTo>
                    <a:pt x="5355" y="12876"/>
                  </a:lnTo>
                  <a:lnTo>
                    <a:pt x="5736" y="12896"/>
                  </a:lnTo>
                  <a:lnTo>
                    <a:pt x="6117" y="12896"/>
                  </a:lnTo>
                  <a:lnTo>
                    <a:pt x="6518" y="12876"/>
                  </a:lnTo>
                  <a:lnTo>
                    <a:pt x="6920" y="12836"/>
                  </a:lnTo>
                  <a:lnTo>
                    <a:pt x="7361" y="12756"/>
                  </a:lnTo>
                  <a:lnTo>
                    <a:pt x="7762" y="12655"/>
                  </a:lnTo>
                  <a:lnTo>
                    <a:pt x="8163" y="12555"/>
                  </a:lnTo>
                  <a:lnTo>
                    <a:pt x="8564" y="12415"/>
                  </a:lnTo>
                  <a:lnTo>
                    <a:pt x="8925" y="12254"/>
                  </a:lnTo>
                  <a:lnTo>
                    <a:pt x="9266" y="12074"/>
                  </a:lnTo>
                  <a:lnTo>
                    <a:pt x="9607" y="11873"/>
                  </a:lnTo>
                  <a:lnTo>
                    <a:pt x="9928" y="11673"/>
                  </a:lnTo>
                  <a:lnTo>
                    <a:pt x="10229" y="11432"/>
                  </a:lnTo>
                  <a:lnTo>
                    <a:pt x="10509" y="11191"/>
                  </a:lnTo>
                  <a:lnTo>
                    <a:pt x="10770" y="10931"/>
                  </a:lnTo>
                  <a:lnTo>
                    <a:pt x="11011" y="10670"/>
                  </a:lnTo>
                  <a:lnTo>
                    <a:pt x="11251" y="10369"/>
                  </a:lnTo>
                  <a:lnTo>
                    <a:pt x="11452" y="10068"/>
                  </a:lnTo>
                  <a:lnTo>
                    <a:pt x="11652" y="9767"/>
                  </a:lnTo>
                  <a:lnTo>
                    <a:pt x="11833" y="9447"/>
                  </a:lnTo>
                  <a:lnTo>
                    <a:pt x="11973" y="9166"/>
                  </a:lnTo>
                  <a:lnTo>
                    <a:pt x="12094" y="8865"/>
                  </a:lnTo>
                  <a:lnTo>
                    <a:pt x="12194" y="8584"/>
                  </a:lnTo>
                  <a:lnTo>
                    <a:pt x="12294" y="8283"/>
                  </a:lnTo>
                  <a:lnTo>
                    <a:pt x="12394" y="7983"/>
                  </a:lnTo>
                  <a:lnTo>
                    <a:pt x="12455" y="7662"/>
                  </a:lnTo>
                  <a:lnTo>
                    <a:pt x="12515" y="7361"/>
                  </a:lnTo>
                  <a:lnTo>
                    <a:pt x="12555" y="7040"/>
                  </a:lnTo>
                  <a:lnTo>
                    <a:pt x="12595" y="6719"/>
                  </a:lnTo>
                  <a:lnTo>
                    <a:pt x="12615" y="6398"/>
                  </a:lnTo>
                  <a:lnTo>
                    <a:pt x="12615" y="6077"/>
                  </a:lnTo>
                  <a:lnTo>
                    <a:pt x="12615" y="5757"/>
                  </a:lnTo>
                  <a:lnTo>
                    <a:pt x="12575" y="5436"/>
                  </a:lnTo>
                  <a:lnTo>
                    <a:pt x="12555" y="5115"/>
                  </a:lnTo>
                  <a:lnTo>
                    <a:pt x="12495" y="4794"/>
                  </a:lnTo>
                  <a:lnTo>
                    <a:pt x="12435" y="4473"/>
                  </a:lnTo>
                  <a:lnTo>
                    <a:pt x="12314" y="4032"/>
                  </a:lnTo>
                  <a:lnTo>
                    <a:pt x="12174" y="3591"/>
                  </a:lnTo>
                  <a:lnTo>
                    <a:pt x="11973" y="3190"/>
                  </a:lnTo>
                  <a:lnTo>
                    <a:pt x="11753" y="2768"/>
                  </a:lnTo>
                  <a:lnTo>
                    <a:pt x="11492" y="2387"/>
                  </a:lnTo>
                  <a:lnTo>
                    <a:pt x="11211" y="2026"/>
                  </a:lnTo>
                  <a:lnTo>
                    <a:pt x="10890" y="1686"/>
                  </a:lnTo>
                  <a:lnTo>
                    <a:pt x="10549" y="1365"/>
                  </a:lnTo>
                  <a:lnTo>
                    <a:pt x="10188" y="1064"/>
                  </a:lnTo>
                  <a:lnTo>
                    <a:pt x="9807" y="803"/>
                  </a:lnTo>
                  <a:lnTo>
                    <a:pt x="9386" y="583"/>
                  </a:lnTo>
                  <a:lnTo>
                    <a:pt x="8945" y="382"/>
                  </a:lnTo>
                  <a:lnTo>
                    <a:pt x="8504" y="222"/>
                  </a:lnTo>
                  <a:lnTo>
                    <a:pt x="8023" y="101"/>
                  </a:lnTo>
                  <a:lnTo>
                    <a:pt x="7541" y="21"/>
                  </a:lnTo>
                  <a:lnTo>
                    <a:pt x="7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09" name="Google Shape;5309;p21"/>
            <p:cNvSpPr/>
            <p:nvPr/>
          </p:nvSpPr>
          <p:spPr>
            <a:xfrm>
              <a:off x="10942475" y="3194900"/>
              <a:ext cx="315400" cy="322425"/>
            </a:xfrm>
            <a:custGeom>
              <a:avLst/>
              <a:gdLst/>
              <a:ahLst/>
              <a:cxnLst/>
              <a:rect l="l" t="t" r="r" b="b"/>
              <a:pathLst>
                <a:path w="12616" h="12897" fill="none" extrusionOk="0">
                  <a:moveTo>
                    <a:pt x="11833" y="9447"/>
                  </a:moveTo>
                  <a:lnTo>
                    <a:pt x="11833" y="9447"/>
                  </a:lnTo>
                  <a:lnTo>
                    <a:pt x="11652" y="9767"/>
                  </a:lnTo>
                  <a:lnTo>
                    <a:pt x="11452" y="10068"/>
                  </a:lnTo>
                  <a:lnTo>
                    <a:pt x="11251" y="10369"/>
                  </a:lnTo>
                  <a:lnTo>
                    <a:pt x="11011" y="10670"/>
                  </a:lnTo>
                  <a:lnTo>
                    <a:pt x="10770" y="10931"/>
                  </a:lnTo>
                  <a:lnTo>
                    <a:pt x="10509" y="11191"/>
                  </a:lnTo>
                  <a:lnTo>
                    <a:pt x="10229" y="11432"/>
                  </a:lnTo>
                  <a:lnTo>
                    <a:pt x="9928" y="11673"/>
                  </a:lnTo>
                  <a:lnTo>
                    <a:pt x="9607" y="11873"/>
                  </a:lnTo>
                  <a:lnTo>
                    <a:pt x="9266" y="12074"/>
                  </a:lnTo>
                  <a:lnTo>
                    <a:pt x="8925" y="12254"/>
                  </a:lnTo>
                  <a:lnTo>
                    <a:pt x="8564" y="12415"/>
                  </a:lnTo>
                  <a:lnTo>
                    <a:pt x="8163" y="12555"/>
                  </a:lnTo>
                  <a:lnTo>
                    <a:pt x="7762" y="12655"/>
                  </a:lnTo>
                  <a:lnTo>
                    <a:pt x="7361" y="12756"/>
                  </a:lnTo>
                  <a:lnTo>
                    <a:pt x="6920" y="12836"/>
                  </a:lnTo>
                  <a:lnTo>
                    <a:pt x="6920" y="12836"/>
                  </a:lnTo>
                  <a:lnTo>
                    <a:pt x="6518" y="12876"/>
                  </a:lnTo>
                  <a:lnTo>
                    <a:pt x="6117" y="12896"/>
                  </a:lnTo>
                  <a:lnTo>
                    <a:pt x="5736" y="12896"/>
                  </a:lnTo>
                  <a:lnTo>
                    <a:pt x="5355" y="12876"/>
                  </a:lnTo>
                  <a:lnTo>
                    <a:pt x="4994" y="12836"/>
                  </a:lnTo>
                  <a:lnTo>
                    <a:pt x="4633" y="12776"/>
                  </a:lnTo>
                  <a:lnTo>
                    <a:pt x="4292" y="12695"/>
                  </a:lnTo>
                  <a:lnTo>
                    <a:pt x="3951" y="12595"/>
                  </a:lnTo>
                  <a:lnTo>
                    <a:pt x="3631" y="12495"/>
                  </a:lnTo>
                  <a:lnTo>
                    <a:pt x="3330" y="12355"/>
                  </a:lnTo>
                  <a:lnTo>
                    <a:pt x="3029" y="12214"/>
                  </a:lnTo>
                  <a:lnTo>
                    <a:pt x="2748" y="12054"/>
                  </a:lnTo>
                  <a:lnTo>
                    <a:pt x="2467" y="11873"/>
                  </a:lnTo>
                  <a:lnTo>
                    <a:pt x="2207" y="11673"/>
                  </a:lnTo>
                  <a:lnTo>
                    <a:pt x="1966" y="11472"/>
                  </a:lnTo>
                  <a:lnTo>
                    <a:pt x="1725" y="11252"/>
                  </a:lnTo>
                  <a:lnTo>
                    <a:pt x="1505" y="11011"/>
                  </a:lnTo>
                  <a:lnTo>
                    <a:pt x="1304" y="10770"/>
                  </a:lnTo>
                  <a:lnTo>
                    <a:pt x="1104" y="10510"/>
                  </a:lnTo>
                  <a:lnTo>
                    <a:pt x="923" y="10249"/>
                  </a:lnTo>
                  <a:lnTo>
                    <a:pt x="763" y="9948"/>
                  </a:lnTo>
                  <a:lnTo>
                    <a:pt x="622" y="9667"/>
                  </a:lnTo>
                  <a:lnTo>
                    <a:pt x="482" y="9366"/>
                  </a:lnTo>
                  <a:lnTo>
                    <a:pt x="362" y="9046"/>
                  </a:lnTo>
                  <a:lnTo>
                    <a:pt x="261" y="8725"/>
                  </a:lnTo>
                  <a:lnTo>
                    <a:pt x="181" y="8404"/>
                  </a:lnTo>
                  <a:lnTo>
                    <a:pt x="101" y="8063"/>
                  </a:lnTo>
                  <a:lnTo>
                    <a:pt x="41" y="7722"/>
                  </a:lnTo>
                  <a:lnTo>
                    <a:pt x="21" y="7381"/>
                  </a:lnTo>
                  <a:lnTo>
                    <a:pt x="1" y="7020"/>
                  </a:lnTo>
                  <a:lnTo>
                    <a:pt x="1" y="6659"/>
                  </a:lnTo>
                  <a:lnTo>
                    <a:pt x="1" y="6298"/>
                  </a:lnTo>
                  <a:lnTo>
                    <a:pt x="1" y="6298"/>
                  </a:lnTo>
                  <a:lnTo>
                    <a:pt x="61" y="5797"/>
                  </a:lnTo>
                  <a:lnTo>
                    <a:pt x="161" y="5315"/>
                  </a:lnTo>
                  <a:lnTo>
                    <a:pt x="302" y="4814"/>
                  </a:lnTo>
                  <a:lnTo>
                    <a:pt x="502" y="4353"/>
                  </a:lnTo>
                  <a:lnTo>
                    <a:pt x="723" y="3871"/>
                  </a:lnTo>
                  <a:lnTo>
                    <a:pt x="983" y="3430"/>
                  </a:lnTo>
                  <a:lnTo>
                    <a:pt x="1284" y="2989"/>
                  </a:lnTo>
                  <a:lnTo>
                    <a:pt x="1605" y="2588"/>
                  </a:lnTo>
                  <a:lnTo>
                    <a:pt x="1966" y="2187"/>
                  </a:lnTo>
                  <a:lnTo>
                    <a:pt x="2367" y="1826"/>
                  </a:lnTo>
                  <a:lnTo>
                    <a:pt x="2768" y="1465"/>
                  </a:lnTo>
                  <a:lnTo>
                    <a:pt x="3209" y="1164"/>
                  </a:lnTo>
                  <a:lnTo>
                    <a:pt x="3691" y="883"/>
                  </a:lnTo>
                  <a:lnTo>
                    <a:pt x="4172" y="623"/>
                  </a:lnTo>
                  <a:lnTo>
                    <a:pt x="4673" y="422"/>
                  </a:lnTo>
                  <a:lnTo>
                    <a:pt x="5195" y="242"/>
                  </a:lnTo>
                  <a:lnTo>
                    <a:pt x="5195" y="242"/>
                  </a:lnTo>
                  <a:lnTo>
                    <a:pt x="5676" y="121"/>
                  </a:lnTo>
                  <a:lnTo>
                    <a:pt x="6137" y="41"/>
                  </a:lnTo>
                  <a:lnTo>
                    <a:pt x="6599" y="1"/>
                  </a:lnTo>
                  <a:lnTo>
                    <a:pt x="7040" y="1"/>
                  </a:lnTo>
                  <a:lnTo>
                    <a:pt x="7040" y="1"/>
                  </a:lnTo>
                  <a:lnTo>
                    <a:pt x="7541" y="21"/>
                  </a:lnTo>
                  <a:lnTo>
                    <a:pt x="8023" y="101"/>
                  </a:lnTo>
                  <a:lnTo>
                    <a:pt x="8504" y="222"/>
                  </a:lnTo>
                  <a:lnTo>
                    <a:pt x="8945" y="382"/>
                  </a:lnTo>
                  <a:lnTo>
                    <a:pt x="9386" y="583"/>
                  </a:lnTo>
                  <a:lnTo>
                    <a:pt x="9807" y="803"/>
                  </a:lnTo>
                  <a:lnTo>
                    <a:pt x="10188" y="1064"/>
                  </a:lnTo>
                  <a:lnTo>
                    <a:pt x="10549" y="1365"/>
                  </a:lnTo>
                  <a:lnTo>
                    <a:pt x="10890" y="1686"/>
                  </a:lnTo>
                  <a:lnTo>
                    <a:pt x="11211" y="2026"/>
                  </a:lnTo>
                  <a:lnTo>
                    <a:pt x="11492" y="2387"/>
                  </a:lnTo>
                  <a:lnTo>
                    <a:pt x="11753" y="2768"/>
                  </a:lnTo>
                  <a:lnTo>
                    <a:pt x="11973" y="3190"/>
                  </a:lnTo>
                  <a:lnTo>
                    <a:pt x="12174" y="3591"/>
                  </a:lnTo>
                  <a:lnTo>
                    <a:pt x="12314" y="4032"/>
                  </a:lnTo>
                  <a:lnTo>
                    <a:pt x="12435" y="4473"/>
                  </a:lnTo>
                  <a:lnTo>
                    <a:pt x="12435" y="4473"/>
                  </a:lnTo>
                  <a:lnTo>
                    <a:pt x="12495" y="4794"/>
                  </a:lnTo>
                  <a:lnTo>
                    <a:pt x="12555" y="5115"/>
                  </a:lnTo>
                  <a:lnTo>
                    <a:pt x="12575" y="5436"/>
                  </a:lnTo>
                  <a:lnTo>
                    <a:pt x="12615" y="5757"/>
                  </a:lnTo>
                  <a:lnTo>
                    <a:pt x="12615" y="6077"/>
                  </a:lnTo>
                  <a:lnTo>
                    <a:pt x="12615" y="6398"/>
                  </a:lnTo>
                  <a:lnTo>
                    <a:pt x="12595" y="6719"/>
                  </a:lnTo>
                  <a:lnTo>
                    <a:pt x="12555" y="7040"/>
                  </a:lnTo>
                  <a:lnTo>
                    <a:pt x="12515" y="7361"/>
                  </a:lnTo>
                  <a:lnTo>
                    <a:pt x="12455" y="7662"/>
                  </a:lnTo>
                  <a:lnTo>
                    <a:pt x="12394" y="7983"/>
                  </a:lnTo>
                  <a:lnTo>
                    <a:pt x="12294" y="8283"/>
                  </a:lnTo>
                  <a:lnTo>
                    <a:pt x="12194" y="8584"/>
                  </a:lnTo>
                  <a:lnTo>
                    <a:pt x="12094" y="8865"/>
                  </a:lnTo>
                  <a:lnTo>
                    <a:pt x="11973" y="9166"/>
                  </a:lnTo>
                  <a:lnTo>
                    <a:pt x="11833" y="94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0" name="Google Shape;5310;p21"/>
            <p:cNvSpPr/>
            <p:nvPr/>
          </p:nvSpPr>
          <p:spPr>
            <a:xfrm>
              <a:off x="11023200" y="3271125"/>
              <a:ext cx="189050" cy="193050"/>
            </a:xfrm>
            <a:custGeom>
              <a:avLst/>
              <a:gdLst/>
              <a:ahLst/>
              <a:cxnLst/>
              <a:rect l="l" t="t" r="r" b="b"/>
              <a:pathLst>
                <a:path w="7562" h="7722" extrusionOk="0">
                  <a:moveTo>
                    <a:pt x="3891" y="0"/>
                  </a:moveTo>
                  <a:lnTo>
                    <a:pt x="3510" y="60"/>
                  </a:lnTo>
                  <a:lnTo>
                    <a:pt x="3129" y="141"/>
                  </a:lnTo>
                  <a:lnTo>
                    <a:pt x="2808" y="261"/>
                  </a:lnTo>
                  <a:lnTo>
                    <a:pt x="2507" y="381"/>
                  </a:lnTo>
                  <a:lnTo>
                    <a:pt x="2207" y="522"/>
                  </a:lnTo>
                  <a:lnTo>
                    <a:pt x="1946" y="702"/>
                  </a:lnTo>
                  <a:lnTo>
                    <a:pt x="1665" y="883"/>
                  </a:lnTo>
                  <a:lnTo>
                    <a:pt x="1424" y="1103"/>
                  </a:lnTo>
                  <a:lnTo>
                    <a:pt x="1184" y="1324"/>
                  </a:lnTo>
                  <a:lnTo>
                    <a:pt x="983" y="1544"/>
                  </a:lnTo>
                  <a:lnTo>
                    <a:pt x="783" y="1805"/>
                  </a:lnTo>
                  <a:lnTo>
                    <a:pt x="602" y="2066"/>
                  </a:lnTo>
                  <a:lnTo>
                    <a:pt x="442" y="2327"/>
                  </a:lnTo>
                  <a:lnTo>
                    <a:pt x="301" y="2607"/>
                  </a:lnTo>
                  <a:lnTo>
                    <a:pt x="201" y="2888"/>
                  </a:lnTo>
                  <a:lnTo>
                    <a:pt x="121" y="3189"/>
                  </a:lnTo>
                  <a:lnTo>
                    <a:pt x="41" y="3470"/>
                  </a:lnTo>
                  <a:lnTo>
                    <a:pt x="21" y="3770"/>
                  </a:lnTo>
                  <a:lnTo>
                    <a:pt x="1" y="4212"/>
                  </a:lnTo>
                  <a:lnTo>
                    <a:pt x="41" y="4633"/>
                  </a:lnTo>
                  <a:lnTo>
                    <a:pt x="121" y="5034"/>
                  </a:lnTo>
                  <a:lnTo>
                    <a:pt x="221" y="5415"/>
                  </a:lnTo>
                  <a:lnTo>
                    <a:pt x="382" y="5796"/>
                  </a:lnTo>
                  <a:lnTo>
                    <a:pt x="562" y="6137"/>
                  </a:lnTo>
                  <a:lnTo>
                    <a:pt x="783" y="6458"/>
                  </a:lnTo>
                  <a:lnTo>
                    <a:pt x="1043" y="6739"/>
                  </a:lnTo>
                  <a:lnTo>
                    <a:pt x="1324" y="6999"/>
                  </a:lnTo>
                  <a:lnTo>
                    <a:pt x="1645" y="7220"/>
                  </a:lnTo>
                  <a:lnTo>
                    <a:pt x="2006" y="7400"/>
                  </a:lnTo>
                  <a:lnTo>
                    <a:pt x="2186" y="7481"/>
                  </a:lnTo>
                  <a:lnTo>
                    <a:pt x="2387" y="7541"/>
                  </a:lnTo>
                  <a:lnTo>
                    <a:pt x="2567" y="7601"/>
                  </a:lnTo>
                  <a:lnTo>
                    <a:pt x="2788" y="7641"/>
                  </a:lnTo>
                  <a:lnTo>
                    <a:pt x="2989" y="7681"/>
                  </a:lnTo>
                  <a:lnTo>
                    <a:pt x="3209" y="7701"/>
                  </a:lnTo>
                  <a:lnTo>
                    <a:pt x="3430" y="7721"/>
                  </a:lnTo>
                  <a:lnTo>
                    <a:pt x="3670" y="7721"/>
                  </a:lnTo>
                  <a:lnTo>
                    <a:pt x="3911" y="7701"/>
                  </a:lnTo>
                  <a:lnTo>
                    <a:pt x="4152" y="7681"/>
                  </a:lnTo>
                  <a:lnTo>
                    <a:pt x="4392" y="7641"/>
                  </a:lnTo>
                  <a:lnTo>
                    <a:pt x="4613" y="7581"/>
                  </a:lnTo>
                  <a:lnTo>
                    <a:pt x="4854" y="7521"/>
                  </a:lnTo>
                  <a:lnTo>
                    <a:pt x="5054" y="7461"/>
                  </a:lnTo>
                  <a:lnTo>
                    <a:pt x="5275" y="7380"/>
                  </a:lnTo>
                  <a:lnTo>
                    <a:pt x="5455" y="7280"/>
                  </a:lnTo>
                  <a:lnTo>
                    <a:pt x="5656" y="7180"/>
                  </a:lnTo>
                  <a:lnTo>
                    <a:pt x="5836" y="7059"/>
                  </a:lnTo>
                  <a:lnTo>
                    <a:pt x="6017" y="6939"/>
                  </a:lnTo>
                  <a:lnTo>
                    <a:pt x="6177" y="6819"/>
                  </a:lnTo>
                  <a:lnTo>
                    <a:pt x="6478" y="6538"/>
                  </a:lnTo>
                  <a:lnTo>
                    <a:pt x="6739" y="6217"/>
                  </a:lnTo>
                  <a:lnTo>
                    <a:pt x="6959" y="5876"/>
                  </a:lnTo>
                  <a:lnTo>
                    <a:pt x="7160" y="5535"/>
                  </a:lnTo>
                  <a:lnTo>
                    <a:pt x="7300" y="5154"/>
                  </a:lnTo>
                  <a:lnTo>
                    <a:pt x="7421" y="4753"/>
                  </a:lnTo>
                  <a:lnTo>
                    <a:pt x="7501" y="4352"/>
                  </a:lnTo>
                  <a:lnTo>
                    <a:pt x="7541" y="3951"/>
                  </a:lnTo>
                  <a:lnTo>
                    <a:pt x="7561" y="3530"/>
                  </a:lnTo>
                  <a:lnTo>
                    <a:pt x="7521" y="3109"/>
                  </a:lnTo>
                  <a:lnTo>
                    <a:pt x="7461" y="2688"/>
                  </a:lnTo>
                  <a:lnTo>
                    <a:pt x="7361" y="2367"/>
                  </a:lnTo>
                  <a:lnTo>
                    <a:pt x="7240" y="2046"/>
                  </a:lnTo>
                  <a:lnTo>
                    <a:pt x="7100" y="1745"/>
                  </a:lnTo>
                  <a:lnTo>
                    <a:pt x="6919" y="1464"/>
                  </a:lnTo>
                  <a:lnTo>
                    <a:pt x="6699" y="1203"/>
                  </a:lnTo>
                  <a:lnTo>
                    <a:pt x="6478" y="963"/>
                  </a:lnTo>
                  <a:lnTo>
                    <a:pt x="6217" y="722"/>
                  </a:lnTo>
                  <a:lnTo>
                    <a:pt x="5937" y="522"/>
                  </a:lnTo>
                  <a:lnTo>
                    <a:pt x="5636" y="361"/>
                  </a:lnTo>
                  <a:lnTo>
                    <a:pt x="5315" y="221"/>
                  </a:lnTo>
                  <a:lnTo>
                    <a:pt x="4974" y="121"/>
                  </a:lnTo>
                  <a:lnTo>
                    <a:pt x="4633" y="40"/>
                  </a:lnTo>
                  <a:lnTo>
                    <a:pt x="4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1" name="Google Shape;5311;p21"/>
            <p:cNvSpPr/>
            <p:nvPr/>
          </p:nvSpPr>
          <p:spPr>
            <a:xfrm>
              <a:off x="11023200" y="3271125"/>
              <a:ext cx="189050" cy="193050"/>
            </a:xfrm>
            <a:custGeom>
              <a:avLst/>
              <a:gdLst/>
              <a:ahLst/>
              <a:cxnLst/>
              <a:rect l="l" t="t" r="r" b="b"/>
              <a:pathLst>
                <a:path w="7562" h="7722" fill="none" extrusionOk="0">
                  <a:moveTo>
                    <a:pt x="21" y="3770"/>
                  </a:moveTo>
                  <a:lnTo>
                    <a:pt x="21" y="3770"/>
                  </a:lnTo>
                  <a:lnTo>
                    <a:pt x="1" y="4212"/>
                  </a:lnTo>
                  <a:lnTo>
                    <a:pt x="41" y="4633"/>
                  </a:lnTo>
                  <a:lnTo>
                    <a:pt x="121" y="5034"/>
                  </a:lnTo>
                  <a:lnTo>
                    <a:pt x="221" y="5415"/>
                  </a:lnTo>
                  <a:lnTo>
                    <a:pt x="382" y="5796"/>
                  </a:lnTo>
                  <a:lnTo>
                    <a:pt x="562" y="6137"/>
                  </a:lnTo>
                  <a:lnTo>
                    <a:pt x="783" y="6458"/>
                  </a:lnTo>
                  <a:lnTo>
                    <a:pt x="1043" y="6739"/>
                  </a:lnTo>
                  <a:lnTo>
                    <a:pt x="1324" y="6999"/>
                  </a:lnTo>
                  <a:lnTo>
                    <a:pt x="1645" y="7220"/>
                  </a:lnTo>
                  <a:lnTo>
                    <a:pt x="2006" y="7400"/>
                  </a:lnTo>
                  <a:lnTo>
                    <a:pt x="2186" y="7481"/>
                  </a:lnTo>
                  <a:lnTo>
                    <a:pt x="2387" y="7541"/>
                  </a:lnTo>
                  <a:lnTo>
                    <a:pt x="2567" y="7601"/>
                  </a:lnTo>
                  <a:lnTo>
                    <a:pt x="2788" y="7641"/>
                  </a:lnTo>
                  <a:lnTo>
                    <a:pt x="2989" y="7681"/>
                  </a:lnTo>
                  <a:lnTo>
                    <a:pt x="3209" y="7701"/>
                  </a:lnTo>
                  <a:lnTo>
                    <a:pt x="3430" y="7721"/>
                  </a:lnTo>
                  <a:lnTo>
                    <a:pt x="3670" y="7721"/>
                  </a:lnTo>
                  <a:lnTo>
                    <a:pt x="3911" y="7701"/>
                  </a:lnTo>
                  <a:lnTo>
                    <a:pt x="4152" y="7681"/>
                  </a:lnTo>
                  <a:lnTo>
                    <a:pt x="4152" y="7681"/>
                  </a:lnTo>
                  <a:lnTo>
                    <a:pt x="4392" y="7641"/>
                  </a:lnTo>
                  <a:lnTo>
                    <a:pt x="4613" y="7581"/>
                  </a:lnTo>
                  <a:lnTo>
                    <a:pt x="4854" y="7521"/>
                  </a:lnTo>
                  <a:lnTo>
                    <a:pt x="5054" y="7461"/>
                  </a:lnTo>
                  <a:lnTo>
                    <a:pt x="5275" y="7380"/>
                  </a:lnTo>
                  <a:lnTo>
                    <a:pt x="5455" y="7280"/>
                  </a:lnTo>
                  <a:lnTo>
                    <a:pt x="5656" y="7180"/>
                  </a:lnTo>
                  <a:lnTo>
                    <a:pt x="5836" y="7059"/>
                  </a:lnTo>
                  <a:lnTo>
                    <a:pt x="6017" y="6939"/>
                  </a:lnTo>
                  <a:lnTo>
                    <a:pt x="6177" y="6819"/>
                  </a:lnTo>
                  <a:lnTo>
                    <a:pt x="6478" y="6538"/>
                  </a:lnTo>
                  <a:lnTo>
                    <a:pt x="6739" y="6217"/>
                  </a:lnTo>
                  <a:lnTo>
                    <a:pt x="6959" y="5876"/>
                  </a:lnTo>
                  <a:lnTo>
                    <a:pt x="7160" y="5535"/>
                  </a:lnTo>
                  <a:lnTo>
                    <a:pt x="7300" y="5154"/>
                  </a:lnTo>
                  <a:lnTo>
                    <a:pt x="7421" y="4753"/>
                  </a:lnTo>
                  <a:lnTo>
                    <a:pt x="7501" y="4352"/>
                  </a:lnTo>
                  <a:lnTo>
                    <a:pt x="7541" y="3951"/>
                  </a:lnTo>
                  <a:lnTo>
                    <a:pt x="7561" y="3530"/>
                  </a:lnTo>
                  <a:lnTo>
                    <a:pt x="7521" y="3109"/>
                  </a:lnTo>
                  <a:lnTo>
                    <a:pt x="7461" y="2688"/>
                  </a:lnTo>
                  <a:lnTo>
                    <a:pt x="7461" y="2688"/>
                  </a:lnTo>
                  <a:lnTo>
                    <a:pt x="7361" y="2367"/>
                  </a:lnTo>
                  <a:lnTo>
                    <a:pt x="7240" y="2046"/>
                  </a:lnTo>
                  <a:lnTo>
                    <a:pt x="7100" y="1745"/>
                  </a:lnTo>
                  <a:lnTo>
                    <a:pt x="6919" y="1464"/>
                  </a:lnTo>
                  <a:lnTo>
                    <a:pt x="6699" y="1203"/>
                  </a:lnTo>
                  <a:lnTo>
                    <a:pt x="6478" y="963"/>
                  </a:lnTo>
                  <a:lnTo>
                    <a:pt x="6217" y="722"/>
                  </a:lnTo>
                  <a:lnTo>
                    <a:pt x="5937" y="522"/>
                  </a:lnTo>
                  <a:lnTo>
                    <a:pt x="5636" y="361"/>
                  </a:lnTo>
                  <a:lnTo>
                    <a:pt x="5315" y="221"/>
                  </a:lnTo>
                  <a:lnTo>
                    <a:pt x="4974" y="121"/>
                  </a:lnTo>
                  <a:lnTo>
                    <a:pt x="4633" y="40"/>
                  </a:lnTo>
                  <a:lnTo>
                    <a:pt x="4272" y="0"/>
                  </a:lnTo>
                  <a:lnTo>
                    <a:pt x="3891" y="0"/>
                  </a:lnTo>
                  <a:lnTo>
                    <a:pt x="3510" y="60"/>
                  </a:lnTo>
                  <a:lnTo>
                    <a:pt x="3129" y="141"/>
                  </a:lnTo>
                  <a:lnTo>
                    <a:pt x="3129" y="141"/>
                  </a:lnTo>
                  <a:lnTo>
                    <a:pt x="2808" y="261"/>
                  </a:lnTo>
                  <a:lnTo>
                    <a:pt x="2507" y="381"/>
                  </a:lnTo>
                  <a:lnTo>
                    <a:pt x="2207" y="522"/>
                  </a:lnTo>
                  <a:lnTo>
                    <a:pt x="1946" y="702"/>
                  </a:lnTo>
                  <a:lnTo>
                    <a:pt x="1665" y="883"/>
                  </a:lnTo>
                  <a:lnTo>
                    <a:pt x="1424" y="1103"/>
                  </a:lnTo>
                  <a:lnTo>
                    <a:pt x="1184" y="1324"/>
                  </a:lnTo>
                  <a:lnTo>
                    <a:pt x="983" y="1544"/>
                  </a:lnTo>
                  <a:lnTo>
                    <a:pt x="783" y="1805"/>
                  </a:lnTo>
                  <a:lnTo>
                    <a:pt x="602" y="2066"/>
                  </a:lnTo>
                  <a:lnTo>
                    <a:pt x="442" y="2327"/>
                  </a:lnTo>
                  <a:lnTo>
                    <a:pt x="301" y="2607"/>
                  </a:lnTo>
                  <a:lnTo>
                    <a:pt x="201" y="2888"/>
                  </a:lnTo>
                  <a:lnTo>
                    <a:pt x="121" y="3189"/>
                  </a:lnTo>
                  <a:lnTo>
                    <a:pt x="41" y="3470"/>
                  </a:lnTo>
                  <a:lnTo>
                    <a:pt x="21" y="37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2" name="Google Shape;5312;p21"/>
            <p:cNvSpPr/>
            <p:nvPr/>
          </p:nvSpPr>
          <p:spPr>
            <a:xfrm>
              <a:off x="10942475" y="3194400"/>
              <a:ext cx="176000" cy="321400"/>
            </a:xfrm>
            <a:custGeom>
              <a:avLst/>
              <a:gdLst/>
              <a:ahLst/>
              <a:cxnLst/>
              <a:rect l="l" t="t" r="r" b="b"/>
              <a:pathLst>
                <a:path w="7040" h="12856" extrusionOk="0">
                  <a:moveTo>
                    <a:pt x="6859" y="1"/>
                  </a:moveTo>
                  <a:lnTo>
                    <a:pt x="6438" y="21"/>
                  </a:lnTo>
                  <a:lnTo>
                    <a:pt x="6037" y="81"/>
                  </a:lnTo>
                  <a:lnTo>
                    <a:pt x="5616" y="141"/>
                  </a:lnTo>
                  <a:lnTo>
                    <a:pt x="5195" y="262"/>
                  </a:lnTo>
                  <a:lnTo>
                    <a:pt x="4673" y="442"/>
                  </a:lnTo>
                  <a:lnTo>
                    <a:pt x="4172" y="643"/>
                  </a:lnTo>
                  <a:lnTo>
                    <a:pt x="3691" y="903"/>
                  </a:lnTo>
                  <a:lnTo>
                    <a:pt x="3209" y="1184"/>
                  </a:lnTo>
                  <a:lnTo>
                    <a:pt x="2768" y="1485"/>
                  </a:lnTo>
                  <a:lnTo>
                    <a:pt x="2367" y="1846"/>
                  </a:lnTo>
                  <a:lnTo>
                    <a:pt x="1966" y="2207"/>
                  </a:lnTo>
                  <a:lnTo>
                    <a:pt x="1605" y="2608"/>
                  </a:lnTo>
                  <a:lnTo>
                    <a:pt x="1284" y="3009"/>
                  </a:lnTo>
                  <a:lnTo>
                    <a:pt x="983" y="3450"/>
                  </a:lnTo>
                  <a:lnTo>
                    <a:pt x="723" y="3891"/>
                  </a:lnTo>
                  <a:lnTo>
                    <a:pt x="502" y="4373"/>
                  </a:lnTo>
                  <a:lnTo>
                    <a:pt x="302" y="4834"/>
                  </a:lnTo>
                  <a:lnTo>
                    <a:pt x="161" y="5335"/>
                  </a:lnTo>
                  <a:lnTo>
                    <a:pt x="61" y="5817"/>
                  </a:lnTo>
                  <a:lnTo>
                    <a:pt x="1" y="6318"/>
                  </a:lnTo>
                  <a:lnTo>
                    <a:pt x="1" y="6819"/>
                  </a:lnTo>
                  <a:lnTo>
                    <a:pt x="21" y="7401"/>
                  </a:lnTo>
                  <a:lnTo>
                    <a:pt x="81" y="7942"/>
                  </a:lnTo>
                  <a:lnTo>
                    <a:pt x="181" y="8484"/>
                  </a:lnTo>
                  <a:lnTo>
                    <a:pt x="342" y="9005"/>
                  </a:lnTo>
                  <a:lnTo>
                    <a:pt x="542" y="9507"/>
                  </a:lnTo>
                  <a:lnTo>
                    <a:pt x="763" y="9988"/>
                  </a:lnTo>
                  <a:lnTo>
                    <a:pt x="1044" y="10429"/>
                  </a:lnTo>
                  <a:lnTo>
                    <a:pt x="1344" y="10850"/>
                  </a:lnTo>
                  <a:lnTo>
                    <a:pt x="1505" y="11051"/>
                  </a:lnTo>
                  <a:lnTo>
                    <a:pt x="1685" y="11231"/>
                  </a:lnTo>
                  <a:lnTo>
                    <a:pt x="1866" y="11412"/>
                  </a:lnTo>
                  <a:lnTo>
                    <a:pt x="2066" y="11592"/>
                  </a:lnTo>
                  <a:lnTo>
                    <a:pt x="2267" y="11753"/>
                  </a:lnTo>
                  <a:lnTo>
                    <a:pt x="2488" y="11893"/>
                  </a:lnTo>
                  <a:lnTo>
                    <a:pt x="2688" y="12054"/>
                  </a:lnTo>
                  <a:lnTo>
                    <a:pt x="2929" y="12174"/>
                  </a:lnTo>
                  <a:lnTo>
                    <a:pt x="3149" y="12294"/>
                  </a:lnTo>
                  <a:lnTo>
                    <a:pt x="3410" y="12415"/>
                  </a:lnTo>
                  <a:lnTo>
                    <a:pt x="3651" y="12515"/>
                  </a:lnTo>
                  <a:lnTo>
                    <a:pt x="3911" y="12615"/>
                  </a:lnTo>
                  <a:lnTo>
                    <a:pt x="4172" y="12695"/>
                  </a:lnTo>
                  <a:lnTo>
                    <a:pt x="4453" y="12756"/>
                  </a:lnTo>
                  <a:lnTo>
                    <a:pt x="4734" y="12816"/>
                  </a:lnTo>
                  <a:lnTo>
                    <a:pt x="5014" y="12856"/>
                  </a:lnTo>
                  <a:lnTo>
                    <a:pt x="5215" y="12294"/>
                  </a:lnTo>
                  <a:lnTo>
                    <a:pt x="5415" y="11753"/>
                  </a:lnTo>
                  <a:lnTo>
                    <a:pt x="5616" y="11211"/>
                  </a:lnTo>
                  <a:lnTo>
                    <a:pt x="5857" y="10690"/>
                  </a:lnTo>
                  <a:lnTo>
                    <a:pt x="5536" y="10590"/>
                  </a:lnTo>
                  <a:lnTo>
                    <a:pt x="5235" y="10469"/>
                  </a:lnTo>
                  <a:lnTo>
                    <a:pt x="4954" y="10329"/>
                  </a:lnTo>
                  <a:lnTo>
                    <a:pt x="4694" y="10169"/>
                  </a:lnTo>
                  <a:lnTo>
                    <a:pt x="4453" y="9988"/>
                  </a:lnTo>
                  <a:lnTo>
                    <a:pt x="4232" y="9767"/>
                  </a:lnTo>
                  <a:lnTo>
                    <a:pt x="4032" y="9547"/>
                  </a:lnTo>
                  <a:lnTo>
                    <a:pt x="3851" y="9306"/>
                  </a:lnTo>
                  <a:lnTo>
                    <a:pt x="3691" y="9045"/>
                  </a:lnTo>
                  <a:lnTo>
                    <a:pt x="3570" y="8765"/>
                  </a:lnTo>
                  <a:lnTo>
                    <a:pt x="3450" y="8464"/>
                  </a:lnTo>
                  <a:lnTo>
                    <a:pt x="3350" y="8163"/>
                  </a:lnTo>
                  <a:lnTo>
                    <a:pt x="3290" y="7842"/>
                  </a:lnTo>
                  <a:lnTo>
                    <a:pt x="3250" y="7521"/>
                  </a:lnTo>
                  <a:lnTo>
                    <a:pt x="3230" y="7180"/>
                  </a:lnTo>
                  <a:lnTo>
                    <a:pt x="3250" y="6839"/>
                  </a:lnTo>
                  <a:lnTo>
                    <a:pt x="3290" y="6478"/>
                  </a:lnTo>
                  <a:lnTo>
                    <a:pt x="3370" y="6138"/>
                  </a:lnTo>
                  <a:lnTo>
                    <a:pt x="3350" y="5696"/>
                  </a:lnTo>
                  <a:lnTo>
                    <a:pt x="3370" y="5235"/>
                  </a:lnTo>
                  <a:lnTo>
                    <a:pt x="3430" y="4794"/>
                  </a:lnTo>
                  <a:lnTo>
                    <a:pt x="3510" y="4353"/>
                  </a:lnTo>
                  <a:lnTo>
                    <a:pt x="3631" y="3932"/>
                  </a:lnTo>
                  <a:lnTo>
                    <a:pt x="3791" y="3510"/>
                  </a:lnTo>
                  <a:lnTo>
                    <a:pt x="3972" y="3089"/>
                  </a:lnTo>
                  <a:lnTo>
                    <a:pt x="4172" y="2688"/>
                  </a:lnTo>
                  <a:lnTo>
                    <a:pt x="4413" y="2307"/>
                  </a:lnTo>
                  <a:lnTo>
                    <a:pt x="4673" y="1926"/>
                  </a:lnTo>
                  <a:lnTo>
                    <a:pt x="4954" y="1585"/>
                  </a:lnTo>
                  <a:lnTo>
                    <a:pt x="5275" y="1244"/>
                  </a:lnTo>
                  <a:lnTo>
                    <a:pt x="5596" y="903"/>
                  </a:lnTo>
                  <a:lnTo>
                    <a:pt x="5957" y="603"/>
                  </a:lnTo>
                  <a:lnTo>
                    <a:pt x="6338" y="322"/>
                  </a:lnTo>
                  <a:lnTo>
                    <a:pt x="6739" y="81"/>
                  </a:lnTo>
                  <a:lnTo>
                    <a:pt x="6779" y="101"/>
                  </a:lnTo>
                  <a:lnTo>
                    <a:pt x="6839" y="101"/>
                  </a:lnTo>
                  <a:lnTo>
                    <a:pt x="6940" y="81"/>
                  </a:lnTo>
                  <a:lnTo>
                    <a:pt x="7040" y="21"/>
                  </a:lnTo>
                  <a:lnTo>
                    <a:pt x="6859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3" name="Google Shape;5313;p21"/>
            <p:cNvSpPr/>
            <p:nvPr/>
          </p:nvSpPr>
          <p:spPr>
            <a:xfrm>
              <a:off x="10942475" y="3194400"/>
              <a:ext cx="176000" cy="321400"/>
            </a:xfrm>
            <a:custGeom>
              <a:avLst/>
              <a:gdLst/>
              <a:ahLst/>
              <a:cxnLst/>
              <a:rect l="l" t="t" r="r" b="b"/>
              <a:pathLst>
                <a:path w="7040" h="12856" fill="none" extrusionOk="0">
                  <a:moveTo>
                    <a:pt x="6859" y="1"/>
                  </a:moveTo>
                  <a:lnTo>
                    <a:pt x="6859" y="1"/>
                  </a:lnTo>
                  <a:lnTo>
                    <a:pt x="6438" y="21"/>
                  </a:lnTo>
                  <a:lnTo>
                    <a:pt x="6037" y="81"/>
                  </a:lnTo>
                  <a:lnTo>
                    <a:pt x="5616" y="141"/>
                  </a:lnTo>
                  <a:lnTo>
                    <a:pt x="5195" y="262"/>
                  </a:lnTo>
                  <a:lnTo>
                    <a:pt x="5195" y="262"/>
                  </a:lnTo>
                  <a:lnTo>
                    <a:pt x="4673" y="442"/>
                  </a:lnTo>
                  <a:lnTo>
                    <a:pt x="4172" y="643"/>
                  </a:lnTo>
                  <a:lnTo>
                    <a:pt x="3691" y="903"/>
                  </a:lnTo>
                  <a:lnTo>
                    <a:pt x="3209" y="1184"/>
                  </a:lnTo>
                  <a:lnTo>
                    <a:pt x="2768" y="1485"/>
                  </a:lnTo>
                  <a:lnTo>
                    <a:pt x="2367" y="1846"/>
                  </a:lnTo>
                  <a:lnTo>
                    <a:pt x="1966" y="2207"/>
                  </a:lnTo>
                  <a:lnTo>
                    <a:pt x="1605" y="2608"/>
                  </a:lnTo>
                  <a:lnTo>
                    <a:pt x="1284" y="3009"/>
                  </a:lnTo>
                  <a:lnTo>
                    <a:pt x="983" y="3450"/>
                  </a:lnTo>
                  <a:lnTo>
                    <a:pt x="723" y="3891"/>
                  </a:lnTo>
                  <a:lnTo>
                    <a:pt x="502" y="4373"/>
                  </a:lnTo>
                  <a:lnTo>
                    <a:pt x="302" y="4834"/>
                  </a:lnTo>
                  <a:lnTo>
                    <a:pt x="161" y="5335"/>
                  </a:lnTo>
                  <a:lnTo>
                    <a:pt x="61" y="5817"/>
                  </a:lnTo>
                  <a:lnTo>
                    <a:pt x="1" y="6318"/>
                  </a:lnTo>
                  <a:lnTo>
                    <a:pt x="1" y="6318"/>
                  </a:lnTo>
                  <a:lnTo>
                    <a:pt x="1" y="6819"/>
                  </a:lnTo>
                  <a:lnTo>
                    <a:pt x="1" y="6819"/>
                  </a:lnTo>
                  <a:lnTo>
                    <a:pt x="21" y="7401"/>
                  </a:lnTo>
                  <a:lnTo>
                    <a:pt x="81" y="7942"/>
                  </a:lnTo>
                  <a:lnTo>
                    <a:pt x="181" y="8484"/>
                  </a:lnTo>
                  <a:lnTo>
                    <a:pt x="342" y="9005"/>
                  </a:lnTo>
                  <a:lnTo>
                    <a:pt x="542" y="9507"/>
                  </a:lnTo>
                  <a:lnTo>
                    <a:pt x="763" y="9988"/>
                  </a:lnTo>
                  <a:lnTo>
                    <a:pt x="1044" y="10429"/>
                  </a:lnTo>
                  <a:lnTo>
                    <a:pt x="1344" y="10850"/>
                  </a:lnTo>
                  <a:lnTo>
                    <a:pt x="1505" y="11051"/>
                  </a:lnTo>
                  <a:lnTo>
                    <a:pt x="1685" y="11231"/>
                  </a:lnTo>
                  <a:lnTo>
                    <a:pt x="1866" y="11412"/>
                  </a:lnTo>
                  <a:lnTo>
                    <a:pt x="2066" y="11592"/>
                  </a:lnTo>
                  <a:lnTo>
                    <a:pt x="2267" y="11753"/>
                  </a:lnTo>
                  <a:lnTo>
                    <a:pt x="2488" y="11893"/>
                  </a:lnTo>
                  <a:lnTo>
                    <a:pt x="2688" y="12054"/>
                  </a:lnTo>
                  <a:lnTo>
                    <a:pt x="2929" y="12174"/>
                  </a:lnTo>
                  <a:lnTo>
                    <a:pt x="3149" y="12294"/>
                  </a:lnTo>
                  <a:lnTo>
                    <a:pt x="3410" y="12415"/>
                  </a:lnTo>
                  <a:lnTo>
                    <a:pt x="3651" y="12515"/>
                  </a:lnTo>
                  <a:lnTo>
                    <a:pt x="3911" y="12615"/>
                  </a:lnTo>
                  <a:lnTo>
                    <a:pt x="4172" y="12695"/>
                  </a:lnTo>
                  <a:lnTo>
                    <a:pt x="4453" y="12756"/>
                  </a:lnTo>
                  <a:lnTo>
                    <a:pt x="4734" y="12816"/>
                  </a:lnTo>
                  <a:lnTo>
                    <a:pt x="5014" y="12856"/>
                  </a:lnTo>
                  <a:lnTo>
                    <a:pt x="5014" y="12856"/>
                  </a:lnTo>
                  <a:lnTo>
                    <a:pt x="5215" y="12294"/>
                  </a:lnTo>
                  <a:lnTo>
                    <a:pt x="5415" y="11753"/>
                  </a:lnTo>
                  <a:lnTo>
                    <a:pt x="5616" y="11211"/>
                  </a:lnTo>
                  <a:lnTo>
                    <a:pt x="5857" y="10690"/>
                  </a:lnTo>
                  <a:lnTo>
                    <a:pt x="5857" y="10690"/>
                  </a:lnTo>
                  <a:lnTo>
                    <a:pt x="5536" y="10590"/>
                  </a:lnTo>
                  <a:lnTo>
                    <a:pt x="5235" y="10469"/>
                  </a:lnTo>
                  <a:lnTo>
                    <a:pt x="4954" y="10329"/>
                  </a:lnTo>
                  <a:lnTo>
                    <a:pt x="4694" y="10169"/>
                  </a:lnTo>
                  <a:lnTo>
                    <a:pt x="4453" y="9988"/>
                  </a:lnTo>
                  <a:lnTo>
                    <a:pt x="4232" y="9767"/>
                  </a:lnTo>
                  <a:lnTo>
                    <a:pt x="4032" y="9547"/>
                  </a:lnTo>
                  <a:lnTo>
                    <a:pt x="3851" y="9306"/>
                  </a:lnTo>
                  <a:lnTo>
                    <a:pt x="3691" y="9045"/>
                  </a:lnTo>
                  <a:lnTo>
                    <a:pt x="3570" y="8765"/>
                  </a:lnTo>
                  <a:lnTo>
                    <a:pt x="3450" y="8464"/>
                  </a:lnTo>
                  <a:lnTo>
                    <a:pt x="3350" y="8163"/>
                  </a:lnTo>
                  <a:lnTo>
                    <a:pt x="3290" y="7842"/>
                  </a:lnTo>
                  <a:lnTo>
                    <a:pt x="3250" y="7521"/>
                  </a:lnTo>
                  <a:lnTo>
                    <a:pt x="3230" y="7180"/>
                  </a:lnTo>
                  <a:lnTo>
                    <a:pt x="3250" y="6839"/>
                  </a:lnTo>
                  <a:lnTo>
                    <a:pt x="3250" y="6839"/>
                  </a:lnTo>
                  <a:lnTo>
                    <a:pt x="3290" y="6478"/>
                  </a:lnTo>
                  <a:lnTo>
                    <a:pt x="3370" y="6138"/>
                  </a:lnTo>
                  <a:lnTo>
                    <a:pt x="3370" y="6138"/>
                  </a:lnTo>
                  <a:lnTo>
                    <a:pt x="3350" y="5696"/>
                  </a:lnTo>
                  <a:lnTo>
                    <a:pt x="3370" y="5235"/>
                  </a:lnTo>
                  <a:lnTo>
                    <a:pt x="3430" y="4794"/>
                  </a:lnTo>
                  <a:lnTo>
                    <a:pt x="3510" y="4353"/>
                  </a:lnTo>
                  <a:lnTo>
                    <a:pt x="3631" y="3932"/>
                  </a:lnTo>
                  <a:lnTo>
                    <a:pt x="3791" y="3510"/>
                  </a:lnTo>
                  <a:lnTo>
                    <a:pt x="3972" y="3089"/>
                  </a:lnTo>
                  <a:lnTo>
                    <a:pt x="4172" y="2688"/>
                  </a:lnTo>
                  <a:lnTo>
                    <a:pt x="4413" y="2307"/>
                  </a:lnTo>
                  <a:lnTo>
                    <a:pt x="4673" y="1926"/>
                  </a:lnTo>
                  <a:lnTo>
                    <a:pt x="4954" y="1585"/>
                  </a:lnTo>
                  <a:lnTo>
                    <a:pt x="5275" y="1244"/>
                  </a:lnTo>
                  <a:lnTo>
                    <a:pt x="5596" y="903"/>
                  </a:lnTo>
                  <a:lnTo>
                    <a:pt x="5957" y="603"/>
                  </a:lnTo>
                  <a:lnTo>
                    <a:pt x="6338" y="322"/>
                  </a:lnTo>
                  <a:lnTo>
                    <a:pt x="6739" y="81"/>
                  </a:lnTo>
                  <a:lnTo>
                    <a:pt x="6739" y="81"/>
                  </a:lnTo>
                  <a:lnTo>
                    <a:pt x="6779" y="101"/>
                  </a:lnTo>
                  <a:lnTo>
                    <a:pt x="6839" y="101"/>
                  </a:lnTo>
                  <a:lnTo>
                    <a:pt x="6839" y="101"/>
                  </a:lnTo>
                  <a:lnTo>
                    <a:pt x="6940" y="81"/>
                  </a:lnTo>
                  <a:lnTo>
                    <a:pt x="7040" y="21"/>
                  </a:lnTo>
                  <a:lnTo>
                    <a:pt x="7040" y="21"/>
                  </a:lnTo>
                  <a:lnTo>
                    <a:pt x="68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4" name="Google Shape;5314;p21"/>
            <p:cNvSpPr/>
            <p:nvPr/>
          </p:nvSpPr>
          <p:spPr>
            <a:xfrm>
              <a:off x="11023200" y="3347825"/>
              <a:ext cx="69225" cy="113825"/>
            </a:xfrm>
            <a:custGeom>
              <a:avLst/>
              <a:gdLst/>
              <a:ahLst/>
              <a:cxnLst/>
              <a:rect l="l" t="t" r="r" b="b"/>
              <a:pathLst>
                <a:path w="2769" h="4553" extrusionOk="0">
                  <a:moveTo>
                    <a:pt x="141" y="1"/>
                  </a:moveTo>
                  <a:lnTo>
                    <a:pt x="61" y="341"/>
                  </a:lnTo>
                  <a:lnTo>
                    <a:pt x="21" y="702"/>
                  </a:lnTo>
                  <a:lnTo>
                    <a:pt x="1" y="1043"/>
                  </a:lnTo>
                  <a:lnTo>
                    <a:pt x="21" y="1384"/>
                  </a:lnTo>
                  <a:lnTo>
                    <a:pt x="61" y="1705"/>
                  </a:lnTo>
                  <a:lnTo>
                    <a:pt x="121" y="2026"/>
                  </a:lnTo>
                  <a:lnTo>
                    <a:pt x="221" y="2327"/>
                  </a:lnTo>
                  <a:lnTo>
                    <a:pt x="341" y="2628"/>
                  </a:lnTo>
                  <a:lnTo>
                    <a:pt x="462" y="2908"/>
                  </a:lnTo>
                  <a:lnTo>
                    <a:pt x="622" y="3169"/>
                  </a:lnTo>
                  <a:lnTo>
                    <a:pt x="803" y="3410"/>
                  </a:lnTo>
                  <a:lnTo>
                    <a:pt x="1003" y="3630"/>
                  </a:lnTo>
                  <a:lnTo>
                    <a:pt x="1224" y="3851"/>
                  </a:lnTo>
                  <a:lnTo>
                    <a:pt x="1465" y="4032"/>
                  </a:lnTo>
                  <a:lnTo>
                    <a:pt x="1725" y="4192"/>
                  </a:lnTo>
                  <a:lnTo>
                    <a:pt x="2006" y="4332"/>
                  </a:lnTo>
                  <a:lnTo>
                    <a:pt x="2307" y="4453"/>
                  </a:lnTo>
                  <a:lnTo>
                    <a:pt x="2628" y="4553"/>
                  </a:lnTo>
                  <a:lnTo>
                    <a:pt x="2768" y="4212"/>
                  </a:lnTo>
                  <a:lnTo>
                    <a:pt x="2507" y="4072"/>
                  </a:lnTo>
                  <a:lnTo>
                    <a:pt x="2267" y="3911"/>
                  </a:lnTo>
                  <a:lnTo>
                    <a:pt x="2026" y="3751"/>
                  </a:lnTo>
                  <a:lnTo>
                    <a:pt x="1805" y="3570"/>
                  </a:lnTo>
                  <a:lnTo>
                    <a:pt x="1585" y="3390"/>
                  </a:lnTo>
                  <a:lnTo>
                    <a:pt x="1384" y="3169"/>
                  </a:lnTo>
                  <a:lnTo>
                    <a:pt x="1204" y="2949"/>
                  </a:lnTo>
                  <a:lnTo>
                    <a:pt x="1043" y="2708"/>
                  </a:lnTo>
                  <a:lnTo>
                    <a:pt x="843" y="2367"/>
                  </a:lnTo>
                  <a:lnTo>
                    <a:pt x="682" y="2046"/>
                  </a:lnTo>
                  <a:lnTo>
                    <a:pt x="542" y="1705"/>
                  </a:lnTo>
                  <a:lnTo>
                    <a:pt x="402" y="1364"/>
                  </a:lnTo>
                  <a:lnTo>
                    <a:pt x="301" y="1023"/>
                  </a:lnTo>
                  <a:lnTo>
                    <a:pt x="241" y="682"/>
                  </a:lnTo>
                  <a:lnTo>
                    <a:pt x="181" y="341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5" name="Google Shape;5315;p21"/>
            <p:cNvSpPr/>
            <p:nvPr/>
          </p:nvSpPr>
          <p:spPr>
            <a:xfrm>
              <a:off x="11593750" y="3194400"/>
              <a:ext cx="315875" cy="322925"/>
            </a:xfrm>
            <a:custGeom>
              <a:avLst/>
              <a:gdLst/>
              <a:ahLst/>
              <a:cxnLst/>
              <a:rect l="l" t="t" r="r" b="b"/>
              <a:pathLst>
                <a:path w="12635" h="12917" extrusionOk="0">
                  <a:moveTo>
                    <a:pt x="5816" y="1"/>
                  </a:moveTo>
                  <a:lnTo>
                    <a:pt x="5516" y="21"/>
                  </a:lnTo>
                  <a:lnTo>
                    <a:pt x="5195" y="41"/>
                  </a:lnTo>
                  <a:lnTo>
                    <a:pt x="4894" y="81"/>
                  </a:lnTo>
                  <a:lnTo>
                    <a:pt x="4613" y="121"/>
                  </a:lnTo>
                  <a:lnTo>
                    <a:pt x="4312" y="201"/>
                  </a:lnTo>
                  <a:lnTo>
                    <a:pt x="4031" y="282"/>
                  </a:lnTo>
                  <a:lnTo>
                    <a:pt x="3751" y="382"/>
                  </a:lnTo>
                  <a:lnTo>
                    <a:pt x="3490" y="482"/>
                  </a:lnTo>
                  <a:lnTo>
                    <a:pt x="3229" y="603"/>
                  </a:lnTo>
                  <a:lnTo>
                    <a:pt x="2969" y="743"/>
                  </a:lnTo>
                  <a:lnTo>
                    <a:pt x="2728" y="903"/>
                  </a:lnTo>
                  <a:lnTo>
                    <a:pt x="2487" y="1064"/>
                  </a:lnTo>
                  <a:lnTo>
                    <a:pt x="2267" y="1224"/>
                  </a:lnTo>
                  <a:lnTo>
                    <a:pt x="2046" y="1405"/>
                  </a:lnTo>
                  <a:lnTo>
                    <a:pt x="1825" y="1605"/>
                  </a:lnTo>
                  <a:lnTo>
                    <a:pt x="1625" y="1806"/>
                  </a:lnTo>
                  <a:lnTo>
                    <a:pt x="1444" y="2006"/>
                  </a:lnTo>
                  <a:lnTo>
                    <a:pt x="1264" y="2227"/>
                  </a:lnTo>
                  <a:lnTo>
                    <a:pt x="1083" y="2448"/>
                  </a:lnTo>
                  <a:lnTo>
                    <a:pt x="943" y="2688"/>
                  </a:lnTo>
                  <a:lnTo>
                    <a:pt x="783" y="2929"/>
                  </a:lnTo>
                  <a:lnTo>
                    <a:pt x="662" y="3190"/>
                  </a:lnTo>
                  <a:lnTo>
                    <a:pt x="542" y="3430"/>
                  </a:lnTo>
                  <a:lnTo>
                    <a:pt x="422" y="3691"/>
                  </a:lnTo>
                  <a:lnTo>
                    <a:pt x="341" y="3952"/>
                  </a:lnTo>
                  <a:lnTo>
                    <a:pt x="261" y="4232"/>
                  </a:lnTo>
                  <a:lnTo>
                    <a:pt x="181" y="4493"/>
                  </a:lnTo>
                  <a:lnTo>
                    <a:pt x="121" y="4854"/>
                  </a:lnTo>
                  <a:lnTo>
                    <a:pt x="61" y="5195"/>
                  </a:lnTo>
                  <a:lnTo>
                    <a:pt x="41" y="5556"/>
                  </a:lnTo>
                  <a:lnTo>
                    <a:pt x="21" y="5897"/>
                  </a:lnTo>
                  <a:lnTo>
                    <a:pt x="1" y="6238"/>
                  </a:lnTo>
                  <a:lnTo>
                    <a:pt x="21" y="6599"/>
                  </a:lnTo>
                  <a:lnTo>
                    <a:pt x="61" y="6940"/>
                  </a:lnTo>
                  <a:lnTo>
                    <a:pt x="101" y="7281"/>
                  </a:lnTo>
                  <a:lnTo>
                    <a:pt x="161" y="7622"/>
                  </a:lnTo>
                  <a:lnTo>
                    <a:pt x="221" y="7963"/>
                  </a:lnTo>
                  <a:lnTo>
                    <a:pt x="321" y="8283"/>
                  </a:lnTo>
                  <a:lnTo>
                    <a:pt x="422" y="8624"/>
                  </a:lnTo>
                  <a:lnTo>
                    <a:pt x="542" y="8925"/>
                  </a:lnTo>
                  <a:lnTo>
                    <a:pt x="682" y="9246"/>
                  </a:lnTo>
                  <a:lnTo>
                    <a:pt x="843" y="9547"/>
                  </a:lnTo>
                  <a:lnTo>
                    <a:pt x="1003" y="9848"/>
                  </a:lnTo>
                  <a:lnTo>
                    <a:pt x="1184" y="10128"/>
                  </a:lnTo>
                  <a:lnTo>
                    <a:pt x="1384" y="10409"/>
                  </a:lnTo>
                  <a:lnTo>
                    <a:pt x="1605" y="10670"/>
                  </a:lnTo>
                  <a:lnTo>
                    <a:pt x="1825" y="10931"/>
                  </a:lnTo>
                  <a:lnTo>
                    <a:pt x="2066" y="11171"/>
                  </a:lnTo>
                  <a:lnTo>
                    <a:pt x="2327" y="11392"/>
                  </a:lnTo>
                  <a:lnTo>
                    <a:pt x="2608" y="11612"/>
                  </a:lnTo>
                  <a:lnTo>
                    <a:pt x="2888" y="11813"/>
                  </a:lnTo>
                  <a:lnTo>
                    <a:pt x="3189" y="12014"/>
                  </a:lnTo>
                  <a:lnTo>
                    <a:pt x="3510" y="12174"/>
                  </a:lnTo>
                  <a:lnTo>
                    <a:pt x="3831" y="12334"/>
                  </a:lnTo>
                  <a:lnTo>
                    <a:pt x="4192" y="12475"/>
                  </a:lnTo>
                  <a:lnTo>
                    <a:pt x="4553" y="12595"/>
                  </a:lnTo>
                  <a:lnTo>
                    <a:pt x="4914" y="12695"/>
                  </a:lnTo>
                  <a:lnTo>
                    <a:pt x="5315" y="12776"/>
                  </a:lnTo>
                  <a:lnTo>
                    <a:pt x="5716" y="12856"/>
                  </a:lnTo>
                  <a:lnTo>
                    <a:pt x="6137" y="12896"/>
                  </a:lnTo>
                  <a:lnTo>
                    <a:pt x="6558" y="12916"/>
                  </a:lnTo>
                  <a:lnTo>
                    <a:pt x="6959" y="12916"/>
                  </a:lnTo>
                  <a:lnTo>
                    <a:pt x="7361" y="12896"/>
                  </a:lnTo>
                  <a:lnTo>
                    <a:pt x="7742" y="12836"/>
                  </a:lnTo>
                  <a:lnTo>
                    <a:pt x="8103" y="12776"/>
                  </a:lnTo>
                  <a:lnTo>
                    <a:pt x="8464" y="12695"/>
                  </a:lnTo>
                  <a:lnTo>
                    <a:pt x="8804" y="12575"/>
                  </a:lnTo>
                  <a:lnTo>
                    <a:pt x="9145" y="12455"/>
                  </a:lnTo>
                  <a:lnTo>
                    <a:pt x="9466" y="12294"/>
                  </a:lnTo>
                  <a:lnTo>
                    <a:pt x="9767" y="12134"/>
                  </a:lnTo>
                  <a:lnTo>
                    <a:pt x="10068" y="11953"/>
                  </a:lnTo>
                  <a:lnTo>
                    <a:pt x="10349" y="11753"/>
                  </a:lnTo>
                  <a:lnTo>
                    <a:pt x="10609" y="11552"/>
                  </a:lnTo>
                  <a:lnTo>
                    <a:pt x="10850" y="11312"/>
                  </a:lnTo>
                  <a:lnTo>
                    <a:pt x="11091" y="11071"/>
                  </a:lnTo>
                  <a:lnTo>
                    <a:pt x="11291" y="10830"/>
                  </a:lnTo>
                  <a:lnTo>
                    <a:pt x="11472" y="10590"/>
                  </a:lnTo>
                  <a:lnTo>
                    <a:pt x="11652" y="10349"/>
                  </a:lnTo>
                  <a:lnTo>
                    <a:pt x="11813" y="10088"/>
                  </a:lnTo>
                  <a:lnTo>
                    <a:pt x="11953" y="9808"/>
                  </a:lnTo>
                  <a:lnTo>
                    <a:pt x="12093" y="9527"/>
                  </a:lnTo>
                  <a:lnTo>
                    <a:pt x="12214" y="9226"/>
                  </a:lnTo>
                  <a:lnTo>
                    <a:pt x="12314" y="8945"/>
                  </a:lnTo>
                  <a:lnTo>
                    <a:pt x="12394" y="8624"/>
                  </a:lnTo>
                  <a:lnTo>
                    <a:pt x="12474" y="8324"/>
                  </a:lnTo>
                  <a:lnTo>
                    <a:pt x="12535" y="8003"/>
                  </a:lnTo>
                  <a:lnTo>
                    <a:pt x="12595" y="7662"/>
                  </a:lnTo>
                  <a:lnTo>
                    <a:pt x="12615" y="7341"/>
                  </a:lnTo>
                  <a:lnTo>
                    <a:pt x="12635" y="7000"/>
                  </a:lnTo>
                  <a:lnTo>
                    <a:pt x="12635" y="6659"/>
                  </a:lnTo>
                  <a:lnTo>
                    <a:pt x="12615" y="6318"/>
                  </a:lnTo>
                  <a:lnTo>
                    <a:pt x="12575" y="5877"/>
                  </a:lnTo>
                  <a:lnTo>
                    <a:pt x="12494" y="5436"/>
                  </a:lnTo>
                  <a:lnTo>
                    <a:pt x="12374" y="5015"/>
                  </a:lnTo>
                  <a:lnTo>
                    <a:pt x="12214" y="4593"/>
                  </a:lnTo>
                  <a:lnTo>
                    <a:pt x="12033" y="4172"/>
                  </a:lnTo>
                  <a:lnTo>
                    <a:pt x="11833" y="3771"/>
                  </a:lnTo>
                  <a:lnTo>
                    <a:pt x="11592" y="3370"/>
                  </a:lnTo>
                  <a:lnTo>
                    <a:pt x="11331" y="2989"/>
                  </a:lnTo>
                  <a:lnTo>
                    <a:pt x="11030" y="2628"/>
                  </a:lnTo>
                  <a:lnTo>
                    <a:pt x="10730" y="2267"/>
                  </a:lnTo>
                  <a:lnTo>
                    <a:pt x="10389" y="1946"/>
                  </a:lnTo>
                  <a:lnTo>
                    <a:pt x="10028" y="1625"/>
                  </a:lnTo>
                  <a:lnTo>
                    <a:pt x="9647" y="1345"/>
                  </a:lnTo>
                  <a:lnTo>
                    <a:pt x="9246" y="1084"/>
                  </a:lnTo>
                  <a:lnTo>
                    <a:pt x="8825" y="843"/>
                  </a:lnTo>
                  <a:lnTo>
                    <a:pt x="8403" y="623"/>
                  </a:lnTo>
                  <a:lnTo>
                    <a:pt x="7922" y="422"/>
                  </a:lnTo>
                  <a:lnTo>
                    <a:pt x="7421" y="262"/>
                  </a:lnTo>
                  <a:lnTo>
                    <a:pt x="7100" y="161"/>
                  </a:lnTo>
                  <a:lnTo>
                    <a:pt x="6779" y="101"/>
                  </a:lnTo>
                  <a:lnTo>
                    <a:pt x="6458" y="61"/>
                  </a:lnTo>
                  <a:lnTo>
                    <a:pt x="6137" y="21"/>
                  </a:lnTo>
                  <a:lnTo>
                    <a:pt x="58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6" name="Google Shape;5316;p21"/>
            <p:cNvSpPr/>
            <p:nvPr/>
          </p:nvSpPr>
          <p:spPr>
            <a:xfrm>
              <a:off x="11593750" y="3194400"/>
              <a:ext cx="315875" cy="322925"/>
            </a:xfrm>
            <a:custGeom>
              <a:avLst/>
              <a:gdLst/>
              <a:ahLst/>
              <a:cxnLst/>
              <a:rect l="l" t="t" r="r" b="b"/>
              <a:pathLst>
                <a:path w="12635" h="12917" fill="none" extrusionOk="0">
                  <a:moveTo>
                    <a:pt x="11091" y="11071"/>
                  </a:moveTo>
                  <a:lnTo>
                    <a:pt x="11091" y="11071"/>
                  </a:lnTo>
                  <a:lnTo>
                    <a:pt x="10850" y="11312"/>
                  </a:lnTo>
                  <a:lnTo>
                    <a:pt x="10609" y="11552"/>
                  </a:lnTo>
                  <a:lnTo>
                    <a:pt x="10349" y="11753"/>
                  </a:lnTo>
                  <a:lnTo>
                    <a:pt x="10068" y="11953"/>
                  </a:lnTo>
                  <a:lnTo>
                    <a:pt x="9767" y="12134"/>
                  </a:lnTo>
                  <a:lnTo>
                    <a:pt x="9466" y="12294"/>
                  </a:lnTo>
                  <a:lnTo>
                    <a:pt x="9145" y="12455"/>
                  </a:lnTo>
                  <a:lnTo>
                    <a:pt x="8804" y="12575"/>
                  </a:lnTo>
                  <a:lnTo>
                    <a:pt x="8464" y="12695"/>
                  </a:lnTo>
                  <a:lnTo>
                    <a:pt x="8103" y="12776"/>
                  </a:lnTo>
                  <a:lnTo>
                    <a:pt x="7742" y="12836"/>
                  </a:lnTo>
                  <a:lnTo>
                    <a:pt x="7361" y="12896"/>
                  </a:lnTo>
                  <a:lnTo>
                    <a:pt x="6959" y="12916"/>
                  </a:lnTo>
                  <a:lnTo>
                    <a:pt x="6558" y="12916"/>
                  </a:lnTo>
                  <a:lnTo>
                    <a:pt x="6137" y="12896"/>
                  </a:lnTo>
                  <a:lnTo>
                    <a:pt x="5716" y="12856"/>
                  </a:lnTo>
                  <a:lnTo>
                    <a:pt x="5716" y="12856"/>
                  </a:lnTo>
                  <a:lnTo>
                    <a:pt x="5315" y="12776"/>
                  </a:lnTo>
                  <a:lnTo>
                    <a:pt x="4914" y="12695"/>
                  </a:lnTo>
                  <a:lnTo>
                    <a:pt x="4553" y="12595"/>
                  </a:lnTo>
                  <a:lnTo>
                    <a:pt x="4192" y="12475"/>
                  </a:lnTo>
                  <a:lnTo>
                    <a:pt x="3831" y="12334"/>
                  </a:lnTo>
                  <a:lnTo>
                    <a:pt x="3510" y="12174"/>
                  </a:lnTo>
                  <a:lnTo>
                    <a:pt x="3189" y="12014"/>
                  </a:lnTo>
                  <a:lnTo>
                    <a:pt x="2888" y="11813"/>
                  </a:lnTo>
                  <a:lnTo>
                    <a:pt x="2608" y="11612"/>
                  </a:lnTo>
                  <a:lnTo>
                    <a:pt x="2327" y="11392"/>
                  </a:lnTo>
                  <a:lnTo>
                    <a:pt x="2066" y="11171"/>
                  </a:lnTo>
                  <a:lnTo>
                    <a:pt x="1825" y="10931"/>
                  </a:lnTo>
                  <a:lnTo>
                    <a:pt x="1605" y="10670"/>
                  </a:lnTo>
                  <a:lnTo>
                    <a:pt x="1384" y="10409"/>
                  </a:lnTo>
                  <a:lnTo>
                    <a:pt x="1184" y="10128"/>
                  </a:lnTo>
                  <a:lnTo>
                    <a:pt x="1003" y="9848"/>
                  </a:lnTo>
                  <a:lnTo>
                    <a:pt x="843" y="9547"/>
                  </a:lnTo>
                  <a:lnTo>
                    <a:pt x="682" y="9246"/>
                  </a:lnTo>
                  <a:lnTo>
                    <a:pt x="542" y="8925"/>
                  </a:lnTo>
                  <a:lnTo>
                    <a:pt x="422" y="8624"/>
                  </a:lnTo>
                  <a:lnTo>
                    <a:pt x="321" y="8283"/>
                  </a:lnTo>
                  <a:lnTo>
                    <a:pt x="221" y="7963"/>
                  </a:lnTo>
                  <a:lnTo>
                    <a:pt x="161" y="7622"/>
                  </a:lnTo>
                  <a:lnTo>
                    <a:pt x="101" y="7281"/>
                  </a:lnTo>
                  <a:lnTo>
                    <a:pt x="61" y="6940"/>
                  </a:lnTo>
                  <a:lnTo>
                    <a:pt x="21" y="6599"/>
                  </a:lnTo>
                  <a:lnTo>
                    <a:pt x="1" y="6238"/>
                  </a:lnTo>
                  <a:lnTo>
                    <a:pt x="21" y="5897"/>
                  </a:lnTo>
                  <a:lnTo>
                    <a:pt x="41" y="5556"/>
                  </a:lnTo>
                  <a:lnTo>
                    <a:pt x="61" y="5195"/>
                  </a:lnTo>
                  <a:lnTo>
                    <a:pt x="121" y="4854"/>
                  </a:lnTo>
                  <a:lnTo>
                    <a:pt x="181" y="4493"/>
                  </a:lnTo>
                  <a:lnTo>
                    <a:pt x="181" y="4493"/>
                  </a:lnTo>
                  <a:lnTo>
                    <a:pt x="261" y="4232"/>
                  </a:lnTo>
                  <a:lnTo>
                    <a:pt x="341" y="3952"/>
                  </a:lnTo>
                  <a:lnTo>
                    <a:pt x="422" y="3691"/>
                  </a:lnTo>
                  <a:lnTo>
                    <a:pt x="542" y="3430"/>
                  </a:lnTo>
                  <a:lnTo>
                    <a:pt x="662" y="3190"/>
                  </a:lnTo>
                  <a:lnTo>
                    <a:pt x="783" y="2929"/>
                  </a:lnTo>
                  <a:lnTo>
                    <a:pt x="943" y="2688"/>
                  </a:lnTo>
                  <a:lnTo>
                    <a:pt x="1083" y="2448"/>
                  </a:lnTo>
                  <a:lnTo>
                    <a:pt x="1264" y="2227"/>
                  </a:lnTo>
                  <a:lnTo>
                    <a:pt x="1444" y="2006"/>
                  </a:lnTo>
                  <a:lnTo>
                    <a:pt x="1625" y="1806"/>
                  </a:lnTo>
                  <a:lnTo>
                    <a:pt x="1825" y="1605"/>
                  </a:lnTo>
                  <a:lnTo>
                    <a:pt x="2046" y="1405"/>
                  </a:lnTo>
                  <a:lnTo>
                    <a:pt x="2267" y="1224"/>
                  </a:lnTo>
                  <a:lnTo>
                    <a:pt x="2487" y="1064"/>
                  </a:lnTo>
                  <a:lnTo>
                    <a:pt x="2728" y="903"/>
                  </a:lnTo>
                  <a:lnTo>
                    <a:pt x="2969" y="743"/>
                  </a:lnTo>
                  <a:lnTo>
                    <a:pt x="3229" y="603"/>
                  </a:lnTo>
                  <a:lnTo>
                    <a:pt x="3490" y="482"/>
                  </a:lnTo>
                  <a:lnTo>
                    <a:pt x="3751" y="382"/>
                  </a:lnTo>
                  <a:lnTo>
                    <a:pt x="4031" y="282"/>
                  </a:lnTo>
                  <a:lnTo>
                    <a:pt x="4312" y="201"/>
                  </a:lnTo>
                  <a:lnTo>
                    <a:pt x="4613" y="121"/>
                  </a:lnTo>
                  <a:lnTo>
                    <a:pt x="4894" y="81"/>
                  </a:lnTo>
                  <a:lnTo>
                    <a:pt x="5195" y="41"/>
                  </a:lnTo>
                  <a:lnTo>
                    <a:pt x="5516" y="21"/>
                  </a:lnTo>
                  <a:lnTo>
                    <a:pt x="5816" y="1"/>
                  </a:lnTo>
                  <a:lnTo>
                    <a:pt x="6137" y="21"/>
                  </a:lnTo>
                  <a:lnTo>
                    <a:pt x="6458" y="61"/>
                  </a:lnTo>
                  <a:lnTo>
                    <a:pt x="6779" y="101"/>
                  </a:lnTo>
                  <a:lnTo>
                    <a:pt x="7100" y="161"/>
                  </a:lnTo>
                  <a:lnTo>
                    <a:pt x="7421" y="262"/>
                  </a:lnTo>
                  <a:lnTo>
                    <a:pt x="7421" y="262"/>
                  </a:lnTo>
                  <a:lnTo>
                    <a:pt x="7922" y="422"/>
                  </a:lnTo>
                  <a:lnTo>
                    <a:pt x="8403" y="623"/>
                  </a:lnTo>
                  <a:lnTo>
                    <a:pt x="8403" y="623"/>
                  </a:lnTo>
                  <a:lnTo>
                    <a:pt x="8825" y="843"/>
                  </a:lnTo>
                  <a:lnTo>
                    <a:pt x="9246" y="1084"/>
                  </a:lnTo>
                  <a:lnTo>
                    <a:pt x="9647" y="1345"/>
                  </a:lnTo>
                  <a:lnTo>
                    <a:pt x="10028" y="1625"/>
                  </a:lnTo>
                  <a:lnTo>
                    <a:pt x="10389" y="1946"/>
                  </a:lnTo>
                  <a:lnTo>
                    <a:pt x="10730" y="2267"/>
                  </a:lnTo>
                  <a:lnTo>
                    <a:pt x="11030" y="2628"/>
                  </a:lnTo>
                  <a:lnTo>
                    <a:pt x="11331" y="2989"/>
                  </a:lnTo>
                  <a:lnTo>
                    <a:pt x="11592" y="3370"/>
                  </a:lnTo>
                  <a:lnTo>
                    <a:pt x="11833" y="3771"/>
                  </a:lnTo>
                  <a:lnTo>
                    <a:pt x="12033" y="4172"/>
                  </a:lnTo>
                  <a:lnTo>
                    <a:pt x="12214" y="4593"/>
                  </a:lnTo>
                  <a:lnTo>
                    <a:pt x="12374" y="5015"/>
                  </a:lnTo>
                  <a:lnTo>
                    <a:pt x="12494" y="5436"/>
                  </a:lnTo>
                  <a:lnTo>
                    <a:pt x="12575" y="5877"/>
                  </a:lnTo>
                  <a:lnTo>
                    <a:pt x="12615" y="6318"/>
                  </a:lnTo>
                  <a:lnTo>
                    <a:pt x="12615" y="6318"/>
                  </a:lnTo>
                  <a:lnTo>
                    <a:pt x="12635" y="6659"/>
                  </a:lnTo>
                  <a:lnTo>
                    <a:pt x="12635" y="7000"/>
                  </a:lnTo>
                  <a:lnTo>
                    <a:pt x="12615" y="7341"/>
                  </a:lnTo>
                  <a:lnTo>
                    <a:pt x="12595" y="7662"/>
                  </a:lnTo>
                  <a:lnTo>
                    <a:pt x="12535" y="8003"/>
                  </a:lnTo>
                  <a:lnTo>
                    <a:pt x="12474" y="8324"/>
                  </a:lnTo>
                  <a:lnTo>
                    <a:pt x="12394" y="8624"/>
                  </a:lnTo>
                  <a:lnTo>
                    <a:pt x="12314" y="8945"/>
                  </a:lnTo>
                  <a:lnTo>
                    <a:pt x="12214" y="9226"/>
                  </a:lnTo>
                  <a:lnTo>
                    <a:pt x="12093" y="9527"/>
                  </a:lnTo>
                  <a:lnTo>
                    <a:pt x="11953" y="9808"/>
                  </a:lnTo>
                  <a:lnTo>
                    <a:pt x="11813" y="10088"/>
                  </a:lnTo>
                  <a:lnTo>
                    <a:pt x="11652" y="10349"/>
                  </a:lnTo>
                  <a:lnTo>
                    <a:pt x="11472" y="10590"/>
                  </a:lnTo>
                  <a:lnTo>
                    <a:pt x="11291" y="10830"/>
                  </a:lnTo>
                  <a:lnTo>
                    <a:pt x="11091" y="110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7" name="Google Shape;5317;p21"/>
            <p:cNvSpPr/>
            <p:nvPr/>
          </p:nvSpPr>
          <p:spPr>
            <a:xfrm>
              <a:off x="11639875" y="3271125"/>
              <a:ext cx="188550" cy="193050"/>
            </a:xfrm>
            <a:custGeom>
              <a:avLst/>
              <a:gdLst/>
              <a:ahLst/>
              <a:cxnLst/>
              <a:rect l="l" t="t" r="r" b="b"/>
              <a:pathLst>
                <a:path w="7542" h="7722" extrusionOk="0">
                  <a:moveTo>
                    <a:pt x="3289" y="0"/>
                  </a:moveTo>
                  <a:lnTo>
                    <a:pt x="2928" y="40"/>
                  </a:lnTo>
                  <a:lnTo>
                    <a:pt x="2568" y="121"/>
                  </a:lnTo>
                  <a:lnTo>
                    <a:pt x="2227" y="221"/>
                  </a:lnTo>
                  <a:lnTo>
                    <a:pt x="1926" y="361"/>
                  </a:lnTo>
                  <a:lnTo>
                    <a:pt x="1625" y="522"/>
                  </a:lnTo>
                  <a:lnTo>
                    <a:pt x="1344" y="722"/>
                  </a:lnTo>
                  <a:lnTo>
                    <a:pt x="1083" y="963"/>
                  </a:lnTo>
                  <a:lnTo>
                    <a:pt x="843" y="1203"/>
                  </a:lnTo>
                  <a:lnTo>
                    <a:pt x="642" y="1464"/>
                  </a:lnTo>
                  <a:lnTo>
                    <a:pt x="462" y="1745"/>
                  </a:lnTo>
                  <a:lnTo>
                    <a:pt x="301" y="2046"/>
                  </a:lnTo>
                  <a:lnTo>
                    <a:pt x="181" y="2367"/>
                  </a:lnTo>
                  <a:lnTo>
                    <a:pt x="101" y="2688"/>
                  </a:lnTo>
                  <a:lnTo>
                    <a:pt x="21" y="3109"/>
                  </a:lnTo>
                  <a:lnTo>
                    <a:pt x="1" y="3530"/>
                  </a:lnTo>
                  <a:lnTo>
                    <a:pt x="1" y="3951"/>
                  </a:lnTo>
                  <a:lnTo>
                    <a:pt x="41" y="4352"/>
                  </a:lnTo>
                  <a:lnTo>
                    <a:pt x="121" y="4753"/>
                  </a:lnTo>
                  <a:lnTo>
                    <a:pt x="241" y="5154"/>
                  </a:lnTo>
                  <a:lnTo>
                    <a:pt x="402" y="5535"/>
                  </a:lnTo>
                  <a:lnTo>
                    <a:pt x="582" y="5876"/>
                  </a:lnTo>
                  <a:lnTo>
                    <a:pt x="823" y="6217"/>
                  </a:lnTo>
                  <a:lnTo>
                    <a:pt x="1083" y="6538"/>
                  </a:lnTo>
                  <a:lnTo>
                    <a:pt x="1384" y="6819"/>
                  </a:lnTo>
                  <a:lnTo>
                    <a:pt x="1545" y="6939"/>
                  </a:lnTo>
                  <a:lnTo>
                    <a:pt x="1725" y="7059"/>
                  </a:lnTo>
                  <a:lnTo>
                    <a:pt x="1906" y="7180"/>
                  </a:lnTo>
                  <a:lnTo>
                    <a:pt x="2086" y="7280"/>
                  </a:lnTo>
                  <a:lnTo>
                    <a:pt x="2287" y="7380"/>
                  </a:lnTo>
                  <a:lnTo>
                    <a:pt x="2487" y="7461"/>
                  </a:lnTo>
                  <a:lnTo>
                    <a:pt x="2708" y="7521"/>
                  </a:lnTo>
                  <a:lnTo>
                    <a:pt x="2928" y="7581"/>
                  </a:lnTo>
                  <a:lnTo>
                    <a:pt x="3169" y="7641"/>
                  </a:lnTo>
                  <a:lnTo>
                    <a:pt x="3410" y="7681"/>
                  </a:lnTo>
                  <a:lnTo>
                    <a:pt x="3650" y="7701"/>
                  </a:lnTo>
                  <a:lnTo>
                    <a:pt x="3891" y="7721"/>
                  </a:lnTo>
                  <a:lnTo>
                    <a:pt x="4112" y="7721"/>
                  </a:lnTo>
                  <a:lnTo>
                    <a:pt x="4332" y="7701"/>
                  </a:lnTo>
                  <a:lnTo>
                    <a:pt x="4553" y="7681"/>
                  </a:lnTo>
                  <a:lnTo>
                    <a:pt x="4774" y="7641"/>
                  </a:lnTo>
                  <a:lnTo>
                    <a:pt x="4974" y="7601"/>
                  </a:lnTo>
                  <a:lnTo>
                    <a:pt x="5175" y="7541"/>
                  </a:lnTo>
                  <a:lnTo>
                    <a:pt x="5375" y="7481"/>
                  </a:lnTo>
                  <a:lnTo>
                    <a:pt x="5556" y="7400"/>
                  </a:lnTo>
                  <a:lnTo>
                    <a:pt x="5897" y="7220"/>
                  </a:lnTo>
                  <a:lnTo>
                    <a:pt x="6217" y="6999"/>
                  </a:lnTo>
                  <a:lnTo>
                    <a:pt x="6498" y="6739"/>
                  </a:lnTo>
                  <a:lnTo>
                    <a:pt x="6759" y="6458"/>
                  </a:lnTo>
                  <a:lnTo>
                    <a:pt x="6980" y="6137"/>
                  </a:lnTo>
                  <a:lnTo>
                    <a:pt x="7180" y="5796"/>
                  </a:lnTo>
                  <a:lnTo>
                    <a:pt x="7320" y="5415"/>
                  </a:lnTo>
                  <a:lnTo>
                    <a:pt x="7441" y="5034"/>
                  </a:lnTo>
                  <a:lnTo>
                    <a:pt x="7501" y="4633"/>
                  </a:lnTo>
                  <a:lnTo>
                    <a:pt x="7541" y="4212"/>
                  </a:lnTo>
                  <a:lnTo>
                    <a:pt x="7541" y="3770"/>
                  </a:lnTo>
                  <a:lnTo>
                    <a:pt x="7501" y="3470"/>
                  </a:lnTo>
                  <a:lnTo>
                    <a:pt x="7441" y="3189"/>
                  </a:lnTo>
                  <a:lnTo>
                    <a:pt x="7361" y="2888"/>
                  </a:lnTo>
                  <a:lnTo>
                    <a:pt x="7240" y="2607"/>
                  </a:lnTo>
                  <a:lnTo>
                    <a:pt x="7100" y="2327"/>
                  </a:lnTo>
                  <a:lnTo>
                    <a:pt x="6959" y="2066"/>
                  </a:lnTo>
                  <a:lnTo>
                    <a:pt x="6779" y="1805"/>
                  </a:lnTo>
                  <a:lnTo>
                    <a:pt x="6578" y="1544"/>
                  </a:lnTo>
                  <a:lnTo>
                    <a:pt x="6358" y="1324"/>
                  </a:lnTo>
                  <a:lnTo>
                    <a:pt x="6117" y="1103"/>
                  </a:lnTo>
                  <a:lnTo>
                    <a:pt x="5877" y="883"/>
                  </a:lnTo>
                  <a:lnTo>
                    <a:pt x="5616" y="702"/>
                  </a:lnTo>
                  <a:lnTo>
                    <a:pt x="5335" y="522"/>
                  </a:lnTo>
                  <a:lnTo>
                    <a:pt x="5034" y="381"/>
                  </a:lnTo>
                  <a:lnTo>
                    <a:pt x="4733" y="261"/>
                  </a:lnTo>
                  <a:lnTo>
                    <a:pt x="4433" y="141"/>
                  </a:lnTo>
                  <a:lnTo>
                    <a:pt x="4031" y="60"/>
                  </a:lnTo>
                  <a:lnTo>
                    <a:pt x="36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8" name="Google Shape;5318;p21"/>
            <p:cNvSpPr/>
            <p:nvPr/>
          </p:nvSpPr>
          <p:spPr>
            <a:xfrm>
              <a:off x="11639875" y="3271125"/>
              <a:ext cx="188550" cy="193050"/>
            </a:xfrm>
            <a:custGeom>
              <a:avLst/>
              <a:gdLst/>
              <a:ahLst/>
              <a:cxnLst/>
              <a:rect l="l" t="t" r="r" b="b"/>
              <a:pathLst>
                <a:path w="7542" h="7722" fill="none" extrusionOk="0">
                  <a:moveTo>
                    <a:pt x="7541" y="3770"/>
                  </a:moveTo>
                  <a:lnTo>
                    <a:pt x="7541" y="3770"/>
                  </a:lnTo>
                  <a:lnTo>
                    <a:pt x="7541" y="4212"/>
                  </a:lnTo>
                  <a:lnTo>
                    <a:pt x="7501" y="4633"/>
                  </a:lnTo>
                  <a:lnTo>
                    <a:pt x="7441" y="5034"/>
                  </a:lnTo>
                  <a:lnTo>
                    <a:pt x="7320" y="5415"/>
                  </a:lnTo>
                  <a:lnTo>
                    <a:pt x="7180" y="5796"/>
                  </a:lnTo>
                  <a:lnTo>
                    <a:pt x="6980" y="6137"/>
                  </a:lnTo>
                  <a:lnTo>
                    <a:pt x="6759" y="6458"/>
                  </a:lnTo>
                  <a:lnTo>
                    <a:pt x="6498" y="6739"/>
                  </a:lnTo>
                  <a:lnTo>
                    <a:pt x="6217" y="6999"/>
                  </a:lnTo>
                  <a:lnTo>
                    <a:pt x="5897" y="7220"/>
                  </a:lnTo>
                  <a:lnTo>
                    <a:pt x="5556" y="7400"/>
                  </a:lnTo>
                  <a:lnTo>
                    <a:pt x="5375" y="7481"/>
                  </a:lnTo>
                  <a:lnTo>
                    <a:pt x="5175" y="7541"/>
                  </a:lnTo>
                  <a:lnTo>
                    <a:pt x="4974" y="7601"/>
                  </a:lnTo>
                  <a:lnTo>
                    <a:pt x="4774" y="7641"/>
                  </a:lnTo>
                  <a:lnTo>
                    <a:pt x="4553" y="7681"/>
                  </a:lnTo>
                  <a:lnTo>
                    <a:pt x="4332" y="7701"/>
                  </a:lnTo>
                  <a:lnTo>
                    <a:pt x="4112" y="7721"/>
                  </a:lnTo>
                  <a:lnTo>
                    <a:pt x="3891" y="7721"/>
                  </a:lnTo>
                  <a:lnTo>
                    <a:pt x="3650" y="7701"/>
                  </a:lnTo>
                  <a:lnTo>
                    <a:pt x="3410" y="7681"/>
                  </a:lnTo>
                  <a:lnTo>
                    <a:pt x="3410" y="7681"/>
                  </a:lnTo>
                  <a:lnTo>
                    <a:pt x="3169" y="7641"/>
                  </a:lnTo>
                  <a:lnTo>
                    <a:pt x="2928" y="7581"/>
                  </a:lnTo>
                  <a:lnTo>
                    <a:pt x="2708" y="7521"/>
                  </a:lnTo>
                  <a:lnTo>
                    <a:pt x="2487" y="7461"/>
                  </a:lnTo>
                  <a:lnTo>
                    <a:pt x="2287" y="7380"/>
                  </a:lnTo>
                  <a:lnTo>
                    <a:pt x="2086" y="7280"/>
                  </a:lnTo>
                  <a:lnTo>
                    <a:pt x="1906" y="7180"/>
                  </a:lnTo>
                  <a:lnTo>
                    <a:pt x="1725" y="7059"/>
                  </a:lnTo>
                  <a:lnTo>
                    <a:pt x="1545" y="6939"/>
                  </a:lnTo>
                  <a:lnTo>
                    <a:pt x="1384" y="6819"/>
                  </a:lnTo>
                  <a:lnTo>
                    <a:pt x="1083" y="6538"/>
                  </a:lnTo>
                  <a:lnTo>
                    <a:pt x="823" y="6217"/>
                  </a:lnTo>
                  <a:lnTo>
                    <a:pt x="582" y="5876"/>
                  </a:lnTo>
                  <a:lnTo>
                    <a:pt x="402" y="5535"/>
                  </a:lnTo>
                  <a:lnTo>
                    <a:pt x="241" y="5154"/>
                  </a:lnTo>
                  <a:lnTo>
                    <a:pt x="121" y="4753"/>
                  </a:lnTo>
                  <a:lnTo>
                    <a:pt x="41" y="4352"/>
                  </a:lnTo>
                  <a:lnTo>
                    <a:pt x="1" y="3951"/>
                  </a:lnTo>
                  <a:lnTo>
                    <a:pt x="1" y="3530"/>
                  </a:lnTo>
                  <a:lnTo>
                    <a:pt x="21" y="3109"/>
                  </a:lnTo>
                  <a:lnTo>
                    <a:pt x="101" y="2688"/>
                  </a:lnTo>
                  <a:lnTo>
                    <a:pt x="101" y="2688"/>
                  </a:lnTo>
                  <a:lnTo>
                    <a:pt x="181" y="2367"/>
                  </a:lnTo>
                  <a:lnTo>
                    <a:pt x="301" y="2046"/>
                  </a:lnTo>
                  <a:lnTo>
                    <a:pt x="462" y="1745"/>
                  </a:lnTo>
                  <a:lnTo>
                    <a:pt x="642" y="1464"/>
                  </a:lnTo>
                  <a:lnTo>
                    <a:pt x="843" y="1203"/>
                  </a:lnTo>
                  <a:lnTo>
                    <a:pt x="1083" y="963"/>
                  </a:lnTo>
                  <a:lnTo>
                    <a:pt x="1344" y="722"/>
                  </a:lnTo>
                  <a:lnTo>
                    <a:pt x="1625" y="522"/>
                  </a:lnTo>
                  <a:lnTo>
                    <a:pt x="1926" y="361"/>
                  </a:lnTo>
                  <a:lnTo>
                    <a:pt x="2227" y="221"/>
                  </a:lnTo>
                  <a:lnTo>
                    <a:pt x="2568" y="121"/>
                  </a:lnTo>
                  <a:lnTo>
                    <a:pt x="2928" y="40"/>
                  </a:lnTo>
                  <a:lnTo>
                    <a:pt x="3289" y="0"/>
                  </a:lnTo>
                  <a:lnTo>
                    <a:pt x="3650" y="0"/>
                  </a:lnTo>
                  <a:lnTo>
                    <a:pt x="4031" y="60"/>
                  </a:lnTo>
                  <a:lnTo>
                    <a:pt x="4433" y="141"/>
                  </a:lnTo>
                  <a:lnTo>
                    <a:pt x="4433" y="141"/>
                  </a:lnTo>
                  <a:lnTo>
                    <a:pt x="4733" y="261"/>
                  </a:lnTo>
                  <a:lnTo>
                    <a:pt x="5034" y="381"/>
                  </a:lnTo>
                  <a:lnTo>
                    <a:pt x="5335" y="522"/>
                  </a:lnTo>
                  <a:lnTo>
                    <a:pt x="5616" y="702"/>
                  </a:lnTo>
                  <a:lnTo>
                    <a:pt x="5877" y="883"/>
                  </a:lnTo>
                  <a:lnTo>
                    <a:pt x="6117" y="1103"/>
                  </a:lnTo>
                  <a:lnTo>
                    <a:pt x="6358" y="1324"/>
                  </a:lnTo>
                  <a:lnTo>
                    <a:pt x="6578" y="1544"/>
                  </a:lnTo>
                  <a:lnTo>
                    <a:pt x="6779" y="1805"/>
                  </a:lnTo>
                  <a:lnTo>
                    <a:pt x="6959" y="2066"/>
                  </a:lnTo>
                  <a:lnTo>
                    <a:pt x="7100" y="2327"/>
                  </a:lnTo>
                  <a:lnTo>
                    <a:pt x="7240" y="2607"/>
                  </a:lnTo>
                  <a:lnTo>
                    <a:pt x="7361" y="2888"/>
                  </a:lnTo>
                  <a:lnTo>
                    <a:pt x="7441" y="3189"/>
                  </a:lnTo>
                  <a:lnTo>
                    <a:pt x="7501" y="3470"/>
                  </a:lnTo>
                  <a:lnTo>
                    <a:pt x="7541" y="37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9" name="Google Shape;5319;p21"/>
            <p:cNvSpPr/>
            <p:nvPr/>
          </p:nvSpPr>
          <p:spPr>
            <a:xfrm>
              <a:off x="11601775" y="3194400"/>
              <a:ext cx="269250" cy="321900"/>
            </a:xfrm>
            <a:custGeom>
              <a:avLst/>
              <a:gdLst/>
              <a:ahLst/>
              <a:cxnLst/>
              <a:rect l="l" t="t" r="r" b="b"/>
              <a:pathLst>
                <a:path w="10770" h="12876" extrusionOk="0">
                  <a:moveTo>
                    <a:pt x="5415" y="1"/>
                  </a:moveTo>
                  <a:lnTo>
                    <a:pt x="4934" y="21"/>
                  </a:lnTo>
                  <a:lnTo>
                    <a:pt x="4473" y="81"/>
                  </a:lnTo>
                  <a:lnTo>
                    <a:pt x="4011" y="181"/>
                  </a:lnTo>
                  <a:lnTo>
                    <a:pt x="3590" y="322"/>
                  </a:lnTo>
                  <a:lnTo>
                    <a:pt x="3169" y="482"/>
                  </a:lnTo>
                  <a:lnTo>
                    <a:pt x="2748" y="683"/>
                  </a:lnTo>
                  <a:lnTo>
                    <a:pt x="2367" y="923"/>
                  </a:lnTo>
                  <a:lnTo>
                    <a:pt x="2006" y="1164"/>
                  </a:lnTo>
                  <a:lnTo>
                    <a:pt x="1665" y="1465"/>
                  </a:lnTo>
                  <a:lnTo>
                    <a:pt x="1344" y="1766"/>
                  </a:lnTo>
                  <a:lnTo>
                    <a:pt x="1043" y="2087"/>
                  </a:lnTo>
                  <a:lnTo>
                    <a:pt x="783" y="2448"/>
                  </a:lnTo>
                  <a:lnTo>
                    <a:pt x="542" y="2809"/>
                  </a:lnTo>
                  <a:lnTo>
                    <a:pt x="321" y="3190"/>
                  </a:lnTo>
                  <a:lnTo>
                    <a:pt x="141" y="3591"/>
                  </a:lnTo>
                  <a:lnTo>
                    <a:pt x="0" y="3992"/>
                  </a:lnTo>
                  <a:lnTo>
                    <a:pt x="502" y="4212"/>
                  </a:lnTo>
                  <a:lnTo>
                    <a:pt x="983" y="4453"/>
                  </a:lnTo>
                  <a:lnTo>
                    <a:pt x="1444" y="4694"/>
                  </a:lnTo>
                  <a:lnTo>
                    <a:pt x="1906" y="4954"/>
                  </a:lnTo>
                  <a:lnTo>
                    <a:pt x="2066" y="4674"/>
                  </a:lnTo>
                  <a:lnTo>
                    <a:pt x="2247" y="4413"/>
                  </a:lnTo>
                  <a:lnTo>
                    <a:pt x="2467" y="4172"/>
                  </a:lnTo>
                  <a:lnTo>
                    <a:pt x="2708" y="3932"/>
                  </a:lnTo>
                  <a:lnTo>
                    <a:pt x="2948" y="3731"/>
                  </a:lnTo>
                  <a:lnTo>
                    <a:pt x="3229" y="3551"/>
                  </a:lnTo>
                  <a:lnTo>
                    <a:pt x="3530" y="3390"/>
                  </a:lnTo>
                  <a:lnTo>
                    <a:pt x="3831" y="3270"/>
                  </a:lnTo>
                  <a:lnTo>
                    <a:pt x="3951" y="3049"/>
                  </a:lnTo>
                  <a:lnTo>
                    <a:pt x="4132" y="2768"/>
                  </a:lnTo>
                  <a:lnTo>
                    <a:pt x="4332" y="2508"/>
                  </a:lnTo>
                  <a:lnTo>
                    <a:pt x="4533" y="2267"/>
                  </a:lnTo>
                  <a:lnTo>
                    <a:pt x="4753" y="2046"/>
                  </a:lnTo>
                  <a:lnTo>
                    <a:pt x="4974" y="1846"/>
                  </a:lnTo>
                  <a:lnTo>
                    <a:pt x="5215" y="1645"/>
                  </a:lnTo>
                  <a:lnTo>
                    <a:pt x="5475" y="1465"/>
                  </a:lnTo>
                  <a:lnTo>
                    <a:pt x="5736" y="1324"/>
                  </a:lnTo>
                  <a:lnTo>
                    <a:pt x="5997" y="1184"/>
                  </a:lnTo>
                  <a:lnTo>
                    <a:pt x="6277" y="1044"/>
                  </a:lnTo>
                  <a:lnTo>
                    <a:pt x="6558" y="943"/>
                  </a:lnTo>
                  <a:lnTo>
                    <a:pt x="6859" y="843"/>
                  </a:lnTo>
                  <a:lnTo>
                    <a:pt x="7160" y="763"/>
                  </a:lnTo>
                  <a:lnTo>
                    <a:pt x="7461" y="703"/>
                  </a:lnTo>
                  <a:lnTo>
                    <a:pt x="7761" y="663"/>
                  </a:lnTo>
                  <a:lnTo>
                    <a:pt x="8082" y="623"/>
                  </a:lnTo>
                  <a:lnTo>
                    <a:pt x="7601" y="422"/>
                  </a:lnTo>
                  <a:lnTo>
                    <a:pt x="7100" y="262"/>
                  </a:lnTo>
                  <a:lnTo>
                    <a:pt x="6679" y="141"/>
                  </a:lnTo>
                  <a:lnTo>
                    <a:pt x="6257" y="61"/>
                  </a:lnTo>
                  <a:lnTo>
                    <a:pt x="5836" y="21"/>
                  </a:lnTo>
                  <a:lnTo>
                    <a:pt x="5415" y="1"/>
                  </a:lnTo>
                  <a:close/>
                  <a:moveTo>
                    <a:pt x="6819" y="10570"/>
                  </a:moveTo>
                  <a:lnTo>
                    <a:pt x="6618" y="10650"/>
                  </a:lnTo>
                  <a:lnTo>
                    <a:pt x="6398" y="10690"/>
                  </a:lnTo>
                  <a:lnTo>
                    <a:pt x="6618" y="11211"/>
                  </a:lnTo>
                  <a:lnTo>
                    <a:pt x="6819" y="11753"/>
                  </a:lnTo>
                  <a:lnTo>
                    <a:pt x="7019" y="12314"/>
                  </a:lnTo>
                  <a:lnTo>
                    <a:pt x="7200" y="12876"/>
                  </a:lnTo>
                  <a:lnTo>
                    <a:pt x="7741" y="12776"/>
                  </a:lnTo>
                  <a:lnTo>
                    <a:pt x="8263" y="12655"/>
                  </a:lnTo>
                  <a:lnTo>
                    <a:pt x="8744" y="12475"/>
                  </a:lnTo>
                  <a:lnTo>
                    <a:pt x="9205" y="12274"/>
                  </a:lnTo>
                  <a:lnTo>
                    <a:pt x="9647" y="12014"/>
                  </a:lnTo>
                  <a:lnTo>
                    <a:pt x="10048" y="11733"/>
                  </a:lnTo>
                  <a:lnTo>
                    <a:pt x="10429" y="11412"/>
                  </a:lnTo>
                  <a:lnTo>
                    <a:pt x="10770" y="11071"/>
                  </a:lnTo>
                  <a:lnTo>
                    <a:pt x="10268" y="11111"/>
                  </a:lnTo>
                  <a:lnTo>
                    <a:pt x="9747" y="11131"/>
                  </a:lnTo>
                  <a:lnTo>
                    <a:pt x="9366" y="11111"/>
                  </a:lnTo>
                  <a:lnTo>
                    <a:pt x="8985" y="11091"/>
                  </a:lnTo>
                  <a:lnTo>
                    <a:pt x="8624" y="11051"/>
                  </a:lnTo>
                  <a:lnTo>
                    <a:pt x="8243" y="10991"/>
                  </a:lnTo>
                  <a:lnTo>
                    <a:pt x="7882" y="10911"/>
                  </a:lnTo>
                  <a:lnTo>
                    <a:pt x="7521" y="10830"/>
                  </a:lnTo>
                  <a:lnTo>
                    <a:pt x="7160" y="10710"/>
                  </a:lnTo>
                  <a:lnTo>
                    <a:pt x="6819" y="1057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0" name="Google Shape;5320;p21"/>
            <p:cNvSpPr/>
            <p:nvPr/>
          </p:nvSpPr>
          <p:spPr>
            <a:xfrm>
              <a:off x="11761700" y="3458625"/>
              <a:ext cx="109325" cy="57675"/>
            </a:xfrm>
            <a:custGeom>
              <a:avLst/>
              <a:gdLst/>
              <a:ahLst/>
              <a:cxnLst/>
              <a:rect l="l" t="t" r="r" b="b"/>
              <a:pathLst>
                <a:path w="4373" h="2307" fill="none" extrusionOk="0">
                  <a:moveTo>
                    <a:pt x="422" y="1"/>
                  </a:moveTo>
                  <a:lnTo>
                    <a:pt x="422" y="1"/>
                  </a:lnTo>
                  <a:lnTo>
                    <a:pt x="221" y="8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221" y="642"/>
                  </a:lnTo>
                  <a:lnTo>
                    <a:pt x="422" y="1184"/>
                  </a:lnTo>
                  <a:lnTo>
                    <a:pt x="622" y="1745"/>
                  </a:lnTo>
                  <a:lnTo>
                    <a:pt x="803" y="2307"/>
                  </a:lnTo>
                  <a:lnTo>
                    <a:pt x="803" y="2307"/>
                  </a:lnTo>
                  <a:lnTo>
                    <a:pt x="1344" y="2207"/>
                  </a:lnTo>
                  <a:lnTo>
                    <a:pt x="1866" y="2086"/>
                  </a:lnTo>
                  <a:lnTo>
                    <a:pt x="2347" y="1906"/>
                  </a:lnTo>
                  <a:lnTo>
                    <a:pt x="2808" y="1705"/>
                  </a:lnTo>
                  <a:lnTo>
                    <a:pt x="3250" y="1445"/>
                  </a:lnTo>
                  <a:lnTo>
                    <a:pt x="3651" y="1164"/>
                  </a:lnTo>
                  <a:lnTo>
                    <a:pt x="4032" y="843"/>
                  </a:lnTo>
                  <a:lnTo>
                    <a:pt x="4373" y="502"/>
                  </a:lnTo>
                  <a:lnTo>
                    <a:pt x="4373" y="502"/>
                  </a:lnTo>
                  <a:lnTo>
                    <a:pt x="3871" y="542"/>
                  </a:lnTo>
                  <a:lnTo>
                    <a:pt x="3350" y="562"/>
                  </a:lnTo>
                  <a:lnTo>
                    <a:pt x="3350" y="562"/>
                  </a:lnTo>
                  <a:lnTo>
                    <a:pt x="2969" y="542"/>
                  </a:lnTo>
                  <a:lnTo>
                    <a:pt x="2588" y="522"/>
                  </a:lnTo>
                  <a:lnTo>
                    <a:pt x="2227" y="482"/>
                  </a:lnTo>
                  <a:lnTo>
                    <a:pt x="1846" y="422"/>
                  </a:lnTo>
                  <a:lnTo>
                    <a:pt x="1485" y="342"/>
                  </a:lnTo>
                  <a:lnTo>
                    <a:pt x="1124" y="261"/>
                  </a:lnTo>
                  <a:lnTo>
                    <a:pt x="763" y="141"/>
                  </a:lnTo>
                  <a:lnTo>
                    <a:pt x="4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1" name="Google Shape;5321;p21"/>
            <p:cNvSpPr/>
            <p:nvPr/>
          </p:nvSpPr>
          <p:spPr>
            <a:xfrm>
              <a:off x="11601775" y="3194400"/>
              <a:ext cx="202075" cy="123875"/>
            </a:xfrm>
            <a:custGeom>
              <a:avLst/>
              <a:gdLst/>
              <a:ahLst/>
              <a:cxnLst/>
              <a:rect l="l" t="t" r="r" b="b"/>
              <a:pathLst>
                <a:path w="8083" h="4955" fill="none" extrusionOk="0">
                  <a:moveTo>
                    <a:pt x="5415" y="1"/>
                  </a:moveTo>
                  <a:lnTo>
                    <a:pt x="5415" y="1"/>
                  </a:lnTo>
                  <a:lnTo>
                    <a:pt x="4934" y="21"/>
                  </a:lnTo>
                  <a:lnTo>
                    <a:pt x="4473" y="81"/>
                  </a:lnTo>
                  <a:lnTo>
                    <a:pt x="4011" y="181"/>
                  </a:lnTo>
                  <a:lnTo>
                    <a:pt x="3590" y="322"/>
                  </a:lnTo>
                  <a:lnTo>
                    <a:pt x="3169" y="482"/>
                  </a:lnTo>
                  <a:lnTo>
                    <a:pt x="2748" y="683"/>
                  </a:lnTo>
                  <a:lnTo>
                    <a:pt x="2367" y="923"/>
                  </a:lnTo>
                  <a:lnTo>
                    <a:pt x="2006" y="1164"/>
                  </a:lnTo>
                  <a:lnTo>
                    <a:pt x="1665" y="1465"/>
                  </a:lnTo>
                  <a:lnTo>
                    <a:pt x="1344" y="1766"/>
                  </a:lnTo>
                  <a:lnTo>
                    <a:pt x="1043" y="2087"/>
                  </a:lnTo>
                  <a:lnTo>
                    <a:pt x="783" y="2448"/>
                  </a:lnTo>
                  <a:lnTo>
                    <a:pt x="542" y="2809"/>
                  </a:lnTo>
                  <a:lnTo>
                    <a:pt x="321" y="3190"/>
                  </a:lnTo>
                  <a:lnTo>
                    <a:pt x="141" y="3591"/>
                  </a:lnTo>
                  <a:lnTo>
                    <a:pt x="0" y="3992"/>
                  </a:lnTo>
                  <a:lnTo>
                    <a:pt x="0" y="3992"/>
                  </a:lnTo>
                  <a:lnTo>
                    <a:pt x="502" y="4212"/>
                  </a:lnTo>
                  <a:lnTo>
                    <a:pt x="983" y="4453"/>
                  </a:lnTo>
                  <a:lnTo>
                    <a:pt x="1444" y="4694"/>
                  </a:lnTo>
                  <a:lnTo>
                    <a:pt x="1906" y="4954"/>
                  </a:lnTo>
                  <a:lnTo>
                    <a:pt x="1906" y="4954"/>
                  </a:lnTo>
                  <a:lnTo>
                    <a:pt x="2066" y="4674"/>
                  </a:lnTo>
                  <a:lnTo>
                    <a:pt x="2247" y="4413"/>
                  </a:lnTo>
                  <a:lnTo>
                    <a:pt x="2467" y="4172"/>
                  </a:lnTo>
                  <a:lnTo>
                    <a:pt x="2708" y="3932"/>
                  </a:lnTo>
                  <a:lnTo>
                    <a:pt x="2948" y="3731"/>
                  </a:lnTo>
                  <a:lnTo>
                    <a:pt x="3229" y="3551"/>
                  </a:lnTo>
                  <a:lnTo>
                    <a:pt x="3530" y="3390"/>
                  </a:lnTo>
                  <a:lnTo>
                    <a:pt x="3831" y="3270"/>
                  </a:lnTo>
                  <a:lnTo>
                    <a:pt x="3831" y="3270"/>
                  </a:lnTo>
                  <a:lnTo>
                    <a:pt x="3951" y="3049"/>
                  </a:lnTo>
                  <a:lnTo>
                    <a:pt x="3951" y="3049"/>
                  </a:lnTo>
                  <a:lnTo>
                    <a:pt x="4132" y="2768"/>
                  </a:lnTo>
                  <a:lnTo>
                    <a:pt x="4332" y="2508"/>
                  </a:lnTo>
                  <a:lnTo>
                    <a:pt x="4533" y="2267"/>
                  </a:lnTo>
                  <a:lnTo>
                    <a:pt x="4753" y="2046"/>
                  </a:lnTo>
                  <a:lnTo>
                    <a:pt x="4974" y="1846"/>
                  </a:lnTo>
                  <a:lnTo>
                    <a:pt x="5215" y="1645"/>
                  </a:lnTo>
                  <a:lnTo>
                    <a:pt x="5475" y="1465"/>
                  </a:lnTo>
                  <a:lnTo>
                    <a:pt x="5736" y="1324"/>
                  </a:lnTo>
                  <a:lnTo>
                    <a:pt x="5997" y="1184"/>
                  </a:lnTo>
                  <a:lnTo>
                    <a:pt x="6277" y="1044"/>
                  </a:lnTo>
                  <a:lnTo>
                    <a:pt x="6558" y="943"/>
                  </a:lnTo>
                  <a:lnTo>
                    <a:pt x="6859" y="843"/>
                  </a:lnTo>
                  <a:lnTo>
                    <a:pt x="7160" y="763"/>
                  </a:lnTo>
                  <a:lnTo>
                    <a:pt x="7461" y="703"/>
                  </a:lnTo>
                  <a:lnTo>
                    <a:pt x="7761" y="663"/>
                  </a:lnTo>
                  <a:lnTo>
                    <a:pt x="8082" y="623"/>
                  </a:lnTo>
                  <a:lnTo>
                    <a:pt x="8082" y="623"/>
                  </a:lnTo>
                  <a:lnTo>
                    <a:pt x="7601" y="422"/>
                  </a:lnTo>
                  <a:lnTo>
                    <a:pt x="7100" y="262"/>
                  </a:lnTo>
                  <a:lnTo>
                    <a:pt x="7100" y="262"/>
                  </a:lnTo>
                  <a:lnTo>
                    <a:pt x="6679" y="141"/>
                  </a:lnTo>
                  <a:lnTo>
                    <a:pt x="6257" y="61"/>
                  </a:lnTo>
                  <a:lnTo>
                    <a:pt x="5836" y="21"/>
                  </a:lnTo>
                  <a:lnTo>
                    <a:pt x="54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2" name="Google Shape;5322;p21"/>
            <p:cNvSpPr/>
            <p:nvPr/>
          </p:nvSpPr>
          <p:spPr>
            <a:xfrm>
              <a:off x="11649400" y="3276125"/>
              <a:ext cx="122850" cy="185525"/>
            </a:xfrm>
            <a:custGeom>
              <a:avLst/>
              <a:gdLst/>
              <a:ahLst/>
              <a:cxnLst/>
              <a:rect l="l" t="t" r="r" b="b"/>
              <a:pathLst>
                <a:path w="4914" h="7421" extrusionOk="0">
                  <a:moveTo>
                    <a:pt x="1926" y="1"/>
                  </a:moveTo>
                  <a:lnTo>
                    <a:pt x="1625" y="121"/>
                  </a:lnTo>
                  <a:lnTo>
                    <a:pt x="1324" y="282"/>
                  </a:lnTo>
                  <a:lnTo>
                    <a:pt x="1043" y="462"/>
                  </a:lnTo>
                  <a:lnTo>
                    <a:pt x="803" y="663"/>
                  </a:lnTo>
                  <a:lnTo>
                    <a:pt x="562" y="903"/>
                  </a:lnTo>
                  <a:lnTo>
                    <a:pt x="342" y="1144"/>
                  </a:lnTo>
                  <a:lnTo>
                    <a:pt x="161" y="1405"/>
                  </a:lnTo>
                  <a:lnTo>
                    <a:pt x="1" y="1685"/>
                  </a:lnTo>
                  <a:lnTo>
                    <a:pt x="362" y="1926"/>
                  </a:lnTo>
                  <a:lnTo>
                    <a:pt x="723" y="2167"/>
                  </a:lnTo>
                  <a:lnTo>
                    <a:pt x="1043" y="2407"/>
                  </a:lnTo>
                  <a:lnTo>
                    <a:pt x="1384" y="2668"/>
                  </a:lnTo>
                  <a:lnTo>
                    <a:pt x="1364" y="2327"/>
                  </a:lnTo>
                  <a:lnTo>
                    <a:pt x="1364" y="1986"/>
                  </a:lnTo>
                  <a:lnTo>
                    <a:pt x="1404" y="1645"/>
                  </a:lnTo>
                  <a:lnTo>
                    <a:pt x="1465" y="1304"/>
                  </a:lnTo>
                  <a:lnTo>
                    <a:pt x="1545" y="963"/>
                  </a:lnTo>
                  <a:lnTo>
                    <a:pt x="1645" y="643"/>
                  </a:lnTo>
                  <a:lnTo>
                    <a:pt x="1785" y="302"/>
                  </a:lnTo>
                  <a:lnTo>
                    <a:pt x="1926" y="1"/>
                  </a:lnTo>
                  <a:close/>
                  <a:moveTo>
                    <a:pt x="4332" y="7020"/>
                  </a:moveTo>
                  <a:lnTo>
                    <a:pt x="4493" y="7421"/>
                  </a:lnTo>
                  <a:lnTo>
                    <a:pt x="4713" y="7381"/>
                  </a:lnTo>
                  <a:lnTo>
                    <a:pt x="4914" y="7301"/>
                  </a:lnTo>
                  <a:lnTo>
                    <a:pt x="4613" y="7180"/>
                  </a:lnTo>
                  <a:lnTo>
                    <a:pt x="4332" y="702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3" name="Google Shape;5323;p21"/>
            <p:cNvSpPr/>
            <p:nvPr/>
          </p:nvSpPr>
          <p:spPr>
            <a:xfrm>
              <a:off x="11757700" y="3451600"/>
              <a:ext cx="14550" cy="10050"/>
            </a:xfrm>
            <a:custGeom>
              <a:avLst/>
              <a:gdLst/>
              <a:ahLst/>
              <a:cxnLst/>
              <a:rect l="l" t="t" r="r" b="b"/>
              <a:pathLst>
                <a:path w="582" h="40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61" y="402"/>
                  </a:lnTo>
                  <a:lnTo>
                    <a:pt x="161" y="402"/>
                  </a:lnTo>
                  <a:lnTo>
                    <a:pt x="381" y="36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281" y="16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4" name="Google Shape;5324;p21"/>
            <p:cNvSpPr/>
            <p:nvPr/>
          </p:nvSpPr>
          <p:spPr>
            <a:xfrm>
              <a:off x="11649400" y="3276125"/>
              <a:ext cx="48150" cy="66725"/>
            </a:xfrm>
            <a:custGeom>
              <a:avLst/>
              <a:gdLst/>
              <a:ahLst/>
              <a:cxnLst/>
              <a:rect l="l" t="t" r="r" b="b"/>
              <a:pathLst>
                <a:path w="1926" h="2669" fill="none" extrusionOk="0">
                  <a:moveTo>
                    <a:pt x="1926" y="1"/>
                  </a:moveTo>
                  <a:lnTo>
                    <a:pt x="1926" y="1"/>
                  </a:lnTo>
                  <a:lnTo>
                    <a:pt x="1625" y="121"/>
                  </a:lnTo>
                  <a:lnTo>
                    <a:pt x="1324" y="282"/>
                  </a:lnTo>
                  <a:lnTo>
                    <a:pt x="1043" y="462"/>
                  </a:lnTo>
                  <a:lnTo>
                    <a:pt x="803" y="663"/>
                  </a:lnTo>
                  <a:lnTo>
                    <a:pt x="562" y="903"/>
                  </a:lnTo>
                  <a:lnTo>
                    <a:pt x="342" y="1144"/>
                  </a:lnTo>
                  <a:lnTo>
                    <a:pt x="161" y="1405"/>
                  </a:lnTo>
                  <a:lnTo>
                    <a:pt x="1" y="1685"/>
                  </a:lnTo>
                  <a:lnTo>
                    <a:pt x="1" y="1685"/>
                  </a:lnTo>
                  <a:lnTo>
                    <a:pt x="362" y="1926"/>
                  </a:lnTo>
                  <a:lnTo>
                    <a:pt x="723" y="2167"/>
                  </a:lnTo>
                  <a:lnTo>
                    <a:pt x="1043" y="2407"/>
                  </a:lnTo>
                  <a:lnTo>
                    <a:pt x="1384" y="2668"/>
                  </a:lnTo>
                  <a:lnTo>
                    <a:pt x="1384" y="2668"/>
                  </a:lnTo>
                  <a:lnTo>
                    <a:pt x="1364" y="2327"/>
                  </a:lnTo>
                  <a:lnTo>
                    <a:pt x="1364" y="1986"/>
                  </a:lnTo>
                  <a:lnTo>
                    <a:pt x="1404" y="1645"/>
                  </a:lnTo>
                  <a:lnTo>
                    <a:pt x="1465" y="1304"/>
                  </a:lnTo>
                  <a:lnTo>
                    <a:pt x="1545" y="963"/>
                  </a:lnTo>
                  <a:lnTo>
                    <a:pt x="1645" y="643"/>
                  </a:lnTo>
                  <a:lnTo>
                    <a:pt x="1785" y="302"/>
                  </a:lnTo>
                  <a:lnTo>
                    <a:pt x="192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5" name="Google Shape;5325;p21"/>
            <p:cNvSpPr/>
            <p:nvPr/>
          </p:nvSpPr>
          <p:spPr>
            <a:xfrm>
              <a:off x="11033225" y="3260600"/>
              <a:ext cx="779150" cy="783650"/>
            </a:xfrm>
            <a:custGeom>
              <a:avLst/>
              <a:gdLst/>
              <a:ahLst/>
              <a:cxnLst/>
              <a:rect l="l" t="t" r="r" b="b"/>
              <a:pathLst>
                <a:path w="31166" h="31346" extrusionOk="0">
                  <a:moveTo>
                    <a:pt x="15021" y="0"/>
                  </a:moveTo>
                  <a:lnTo>
                    <a:pt x="14500" y="20"/>
                  </a:lnTo>
                  <a:lnTo>
                    <a:pt x="13979" y="60"/>
                  </a:lnTo>
                  <a:lnTo>
                    <a:pt x="13457" y="100"/>
                  </a:lnTo>
                  <a:lnTo>
                    <a:pt x="12936" y="161"/>
                  </a:lnTo>
                  <a:lnTo>
                    <a:pt x="12434" y="241"/>
                  </a:lnTo>
                  <a:lnTo>
                    <a:pt x="11913" y="321"/>
                  </a:lnTo>
                  <a:lnTo>
                    <a:pt x="11412" y="421"/>
                  </a:lnTo>
                  <a:lnTo>
                    <a:pt x="10910" y="542"/>
                  </a:lnTo>
                  <a:lnTo>
                    <a:pt x="10088" y="762"/>
                  </a:lnTo>
                  <a:lnTo>
                    <a:pt x="9286" y="1023"/>
                  </a:lnTo>
                  <a:lnTo>
                    <a:pt x="8905" y="1163"/>
                  </a:lnTo>
                  <a:lnTo>
                    <a:pt x="8524" y="1324"/>
                  </a:lnTo>
                  <a:lnTo>
                    <a:pt x="8143" y="1504"/>
                  </a:lnTo>
                  <a:lnTo>
                    <a:pt x="7782" y="1685"/>
                  </a:lnTo>
                  <a:lnTo>
                    <a:pt x="7421" y="1865"/>
                  </a:lnTo>
                  <a:lnTo>
                    <a:pt x="7080" y="2066"/>
                  </a:lnTo>
                  <a:lnTo>
                    <a:pt x="6739" y="2266"/>
                  </a:lnTo>
                  <a:lnTo>
                    <a:pt x="6418" y="2487"/>
                  </a:lnTo>
                  <a:lnTo>
                    <a:pt x="6097" y="2727"/>
                  </a:lnTo>
                  <a:lnTo>
                    <a:pt x="5796" y="2968"/>
                  </a:lnTo>
                  <a:lnTo>
                    <a:pt x="5516" y="3209"/>
                  </a:lnTo>
                  <a:lnTo>
                    <a:pt x="5235" y="3470"/>
                  </a:lnTo>
                  <a:lnTo>
                    <a:pt x="4814" y="3911"/>
                  </a:lnTo>
                  <a:lnTo>
                    <a:pt x="4393" y="4372"/>
                  </a:lnTo>
                  <a:lnTo>
                    <a:pt x="4012" y="4893"/>
                  </a:lnTo>
                  <a:lnTo>
                    <a:pt x="3630" y="5435"/>
                  </a:lnTo>
                  <a:lnTo>
                    <a:pt x="3269" y="5996"/>
                  </a:lnTo>
                  <a:lnTo>
                    <a:pt x="2929" y="6598"/>
                  </a:lnTo>
                  <a:lnTo>
                    <a:pt x="2608" y="7220"/>
                  </a:lnTo>
                  <a:lnTo>
                    <a:pt x="2287" y="7861"/>
                  </a:lnTo>
                  <a:lnTo>
                    <a:pt x="2006" y="8523"/>
                  </a:lnTo>
                  <a:lnTo>
                    <a:pt x="1725" y="9225"/>
                  </a:lnTo>
                  <a:lnTo>
                    <a:pt x="1485" y="9927"/>
                  </a:lnTo>
                  <a:lnTo>
                    <a:pt x="1244" y="10629"/>
                  </a:lnTo>
                  <a:lnTo>
                    <a:pt x="1043" y="11371"/>
                  </a:lnTo>
                  <a:lnTo>
                    <a:pt x="843" y="12113"/>
                  </a:lnTo>
                  <a:lnTo>
                    <a:pt x="662" y="12855"/>
                  </a:lnTo>
                  <a:lnTo>
                    <a:pt x="502" y="13617"/>
                  </a:lnTo>
                  <a:lnTo>
                    <a:pt x="362" y="14359"/>
                  </a:lnTo>
                  <a:lnTo>
                    <a:pt x="261" y="15121"/>
                  </a:lnTo>
                  <a:lnTo>
                    <a:pt x="161" y="15883"/>
                  </a:lnTo>
                  <a:lnTo>
                    <a:pt x="81" y="16645"/>
                  </a:lnTo>
                  <a:lnTo>
                    <a:pt x="41" y="17407"/>
                  </a:lnTo>
                  <a:lnTo>
                    <a:pt x="1" y="18149"/>
                  </a:lnTo>
                  <a:lnTo>
                    <a:pt x="1" y="18891"/>
                  </a:lnTo>
                  <a:lnTo>
                    <a:pt x="21" y="19613"/>
                  </a:lnTo>
                  <a:lnTo>
                    <a:pt x="41" y="20335"/>
                  </a:lnTo>
                  <a:lnTo>
                    <a:pt x="101" y="21037"/>
                  </a:lnTo>
                  <a:lnTo>
                    <a:pt x="201" y="21719"/>
                  </a:lnTo>
                  <a:lnTo>
                    <a:pt x="301" y="22381"/>
                  </a:lnTo>
                  <a:lnTo>
                    <a:pt x="422" y="23023"/>
                  </a:lnTo>
                  <a:lnTo>
                    <a:pt x="582" y="23644"/>
                  </a:lnTo>
                  <a:lnTo>
                    <a:pt x="763" y="24226"/>
                  </a:lnTo>
                  <a:lnTo>
                    <a:pt x="963" y="24788"/>
                  </a:lnTo>
                  <a:lnTo>
                    <a:pt x="1144" y="25189"/>
                  </a:lnTo>
                  <a:lnTo>
                    <a:pt x="1364" y="25590"/>
                  </a:lnTo>
                  <a:lnTo>
                    <a:pt x="1645" y="25991"/>
                  </a:lnTo>
                  <a:lnTo>
                    <a:pt x="1946" y="26372"/>
                  </a:lnTo>
                  <a:lnTo>
                    <a:pt x="2307" y="26733"/>
                  </a:lnTo>
                  <a:lnTo>
                    <a:pt x="2708" y="27094"/>
                  </a:lnTo>
                  <a:lnTo>
                    <a:pt x="3129" y="27455"/>
                  </a:lnTo>
                  <a:lnTo>
                    <a:pt x="3610" y="27796"/>
                  </a:lnTo>
                  <a:lnTo>
                    <a:pt x="4112" y="28137"/>
                  </a:lnTo>
                  <a:lnTo>
                    <a:pt x="4633" y="28457"/>
                  </a:lnTo>
                  <a:lnTo>
                    <a:pt x="5195" y="28758"/>
                  </a:lnTo>
                  <a:lnTo>
                    <a:pt x="5796" y="29059"/>
                  </a:lnTo>
                  <a:lnTo>
                    <a:pt x="6398" y="29340"/>
                  </a:lnTo>
                  <a:lnTo>
                    <a:pt x="7040" y="29601"/>
                  </a:lnTo>
                  <a:lnTo>
                    <a:pt x="7702" y="29841"/>
                  </a:lnTo>
                  <a:lnTo>
                    <a:pt x="8383" y="30082"/>
                  </a:lnTo>
                  <a:lnTo>
                    <a:pt x="8403" y="30082"/>
                  </a:lnTo>
                  <a:lnTo>
                    <a:pt x="9125" y="30303"/>
                  </a:lnTo>
                  <a:lnTo>
                    <a:pt x="9847" y="30503"/>
                  </a:lnTo>
                  <a:lnTo>
                    <a:pt x="10609" y="30684"/>
                  </a:lnTo>
                  <a:lnTo>
                    <a:pt x="11372" y="30844"/>
                  </a:lnTo>
                  <a:lnTo>
                    <a:pt x="12154" y="30984"/>
                  </a:lnTo>
                  <a:lnTo>
                    <a:pt x="12936" y="31105"/>
                  </a:lnTo>
                  <a:lnTo>
                    <a:pt x="13718" y="31205"/>
                  </a:lnTo>
                  <a:lnTo>
                    <a:pt x="14520" y="31285"/>
                  </a:lnTo>
                  <a:lnTo>
                    <a:pt x="15322" y="31325"/>
                  </a:lnTo>
                  <a:lnTo>
                    <a:pt x="16124" y="31345"/>
                  </a:lnTo>
                  <a:lnTo>
                    <a:pt x="16927" y="31345"/>
                  </a:lnTo>
                  <a:lnTo>
                    <a:pt x="17729" y="31305"/>
                  </a:lnTo>
                  <a:lnTo>
                    <a:pt x="18531" y="31245"/>
                  </a:lnTo>
                  <a:lnTo>
                    <a:pt x="19313" y="31165"/>
                  </a:lnTo>
                  <a:lnTo>
                    <a:pt x="20095" y="31045"/>
                  </a:lnTo>
                  <a:lnTo>
                    <a:pt x="20877" y="30904"/>
                  </a:lnTo>
                  <a:lnTo>
                    <a:pt x="21379" y="30784"/>
                  </a:lnTo>
                  <a:lnTo>
                    <a:pt x="21900" y="30663"/>
                  </a:lnTo>
                  <a:lnTo>
                    <a:pt x="22401" y="30503"/>
                  </a:lnTo>
                  <a:lnTo>
                    <a:pt x="22883" y="30343"/>
                  </a:lnTo>
                  <a:lnTo>
                    <a:pt x="23625" y="30082"/>
                  </a:lnTo>
                  <a:lnTo>
                    <a:pt x="24347" y="29761"/>
                  </a:lnTo>
                  <a:lnTo>
                    <a:pt x="25049" y="29420"/>
                  </a:lnTo>
                  <a:lnTo>
                    <a:pt x="25710" y="29019"/>
                  </a:lnTo>
                  <a:lnTo>
                    <a:pt x="26031" y="28818"/>
                  </a:lnTo>
                  <a:lnTo>
                    <a:pt x="26352" y="28598"/>
                  </a:lnTo>
                  <a:lnTo>
                    <a:pt x="26653" y="28377"/>
                  </a:lnTo>
                  <a:lnTo>
                    <a:pt x="26954" y="28137"/>
                  </a:lnTo>
                  <a:lnTo>
                    <a:pt x="27255" y="27876"/>
                  </a:lnTo>
                  <a:lnTo>
                    <a:pt x="27535" y="27615"/>
                  </a:lnTo>
                  <a:lnTo>
                    <a:pt x="27816" y="27354"/>
                  </a:lnTo>
                  <a:lnTo>
                    <a:pt x="28077" y="27074"/>
                  </a:lnTo>
                  <a:lnTo>
                    <a:pt x="28358" y="26753"/>
                  </a:lnTo>
                  <a:lnTo>
                    <a:pt x="28618" y="26432"/>
                  </a:lnTo>
                  <a:lnTo>
                    <a:pt x="28859" y="26091"/>
                  </a:lnTo>
                  <a:lnTo>
                    <a:pt x="29100" y="25730"/>
                  </a:lnTo>
                  <a:lnTo>
                    <a:pt x="29320" y="25389"/>
                  </a:lnTo>
                  <a:lnTo>
                    <a:pt x="29541" y="25008"/>
                  </a:lnTo>
                  <a:lnTo>
                    <a:pt x="29721" y="24647"/>
                  </a:lnTo>
                  <a:lnTo>
                    <a:pt x="29902" y="24266"/>
                  </a:lnTo>
                  <a:lnTo>
                    <a:pt x="30082" y="23885"/>
                  </a:lnTo>
                  <a:lnTo>
                    <a:pt x="30223" y="23484"/>
                  </a:lnTo>
                  <a:lnTo>
                    <a:pt x="30363" y="23083"/>
                  </a:lnTo>
                  <a:lnTo>
                    <a:pt x="30503" y="22682"/>
                  </a:lnTo>
                  <a:lnTo>
                    <a:pt x="30624" y="22281"/>
                  </a:lnTo>
                  <a:lnTo>
                    <a:pt x="30724" y="21860"/>
                  </a:lnTo>
                  <a:lnTo>
                    <a:pt x="30804" y="21438"/>
                  </a:lnTo>
                  <a:lnTo>
                    <a:pt x="30905" y="21017"/>
                  </a:lnTo>
                  <a:lnTo>
                    <a:pt x="31025" y="20155"/>
                  </a:lnTo>
                  <a:lnTo>
                    <a:pt x="31105" y="19293"/>
                  </a:lnTo>
                  <a:lnTo>
                    <a:pt x="31165" y="18410"/>
                  </a:lnTo>
                  <a:lnTo>
                    <a:pt x="31165" y="17528"/>
                  </a:lnTo>
                  <a:lnTo>
                    <a:pt x="31145" y="16645"/>
                  </a:lnTo>
                  <a:lnTo>
                    <a:pt x="31065" y="15763"/>
                  </a:lnTo>
                  <a:lnTo>
                    <a:pt x="30965" y="14881"/>
                  </a:lnTo>
                  <a:lnTo>
                    <a:pt x="30844" y="13998"/>
                  </a:lnTo>
                  <a:lnTo>
                    <a:pt x="30684" y="13136"/>
                  </a:lnTo>
                  <a:lnTo>
                    <a:pt x="30503" y="12294"/>
                  </a:lnTo>
                  <a:lnTo>
                    <a:pt x="30303" y="11451"/>
                  </a:lnTo>
                  <a:lnTo>
                    <a:pt x="30062" y="10629"/>
                  </a:lnTo>
                  <a:lnTo>
                    <a:pt x="29822" y="9847"/>
                  </a:lnTo>
                  <a:lnTo>
                    <a:pt x="29561" y="9065"/>
                  </a:lnTo>
                  <a:lnTo>
                    <a:pt x="29260" y="8343"/>
                  </a:lnTo>
                  <a:lnTo>
                    <a:pt x="28959" y="7641"/>
                  </a:lnTo>
                  <a:lnTo>
                    <a:pt x="28658" y="6959"/>
                  </a:lnTo>
                  <a:lnTo>
                    <a:pt x="28338" y="6337"/>
                  </a:lnTo>
                  <a:lnTo>
                    <a:pt x="27997" y="5736"/>
                  </a:lnTo>
                  <a:lnTo>
                    <a:pt x="27656" y="5194"/>
                  </a:lnTo>
                  <a:lnTo>
                    <a:pt x="27315" y="4693"/>
                  </a:lnTo>
                  <a:lnTo>
                    <a:pt x="26974" y="4252"/>
                  </a:lnTo>
                  <a:lnTo>
                    <a:pt x="26633" y="3851"/>
                  </a:lnTo>
                  <a:lnTo>
                    <a:pt x="26292" y="3530"/>
                  </a:lnTo>
                  <a:lnTo>
                    <a:pt x="25951" y="3229"/>
                  </a:lnTo>
                  <a:lnTo>
                    <a:pt x="25570" y="2948"/>
                  </a:lnTo>
                  <a:lnTo>
                    <a:pt x="25209" y="2667"/>
                  </a:lnTo>
                  <a:lnTo>
                    <a:pt x="24808" y="2407"/>
                  </a:lnTo>
                  <a:lnTo>
                    <a:pt x="24407" y="2166"/>
                  </a:lnTo>
                  <a:lnTo>
                    <a:pt x="23986" y="1925"/>
                  </a:lnTo>
                  <a:lnTo>
                    <a:pt x="23545" y="1705"/>
                  </a:lnTo>
                  <a:lnTo>
                    <a:pt x="23103" y="1504"/>
                  </a:lnTo>
                  <a:lnTo>
                    <a:pt x="22642" y="1324"/>
                  </a:lnTo>
                  <a:lnTo>
                    <a:pt x="22181" y="1143"/>
                  </a:lnTo>
                  <a:lnTo>
                    <a:pt x="21700" y="963"/>
                  </a:lnTo>
                  <a:lnTo>
                    <a:pt x="21218" y="822"/>
                  </a:lnTo>
                  <a:lnTo>
                    <a:pt x="20737" y="682"/>
                  </a:lnTo>
                  <a:lnTo>
                    <a:pt x="20236" y="542"/>
                  </a:lnTo>
                  <a:lnTo>
                    <a:pt x="19734" y="421"/>
                  </a:lnTo>
                  <a:lnTo>
                    <a:pt x="19213" y="321"/>
                  </a:lnTo>
                  <a:lnTo>
                    <a:pt x="18711" y="241"/>
                  </a:lnTo>
                  <a:lnTo>
                    <a:pt x="18190" y="161"/>
                  </a:lnTo>
                  <a:lnTo>
                    <a:pt x="17669" y="100"/>
                  </a:lnTo>
                  <a:lnTo>
                    <a:pt x="17127" y="60"/>
                  </a:lnTo>
                  <a:lnTo>
                    <a:pt x="16606" y="20"/>
                  </a:lnTo>
                  <a:lnTo>
                    <a:pt x="1608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6" name="Google Shape;5326;p21"/>
            <p:cNvSpPr/>
            <p:nvPr/>
          </p:nvSpPr>
          <p:spPr>
            <a:xfrm>
              <a:off x="11033225" y="3260600"/>
              <a:ext cx="779150" cy="783650"/>
            </a:xfrm>
            <a:custGeom>
              <a:avLst/>
              <a:gdLst/>
              <a:ahLst/>
              <a:cxnLst/>
              <a:rect l="l" t="t" r="r" b="b"/>
              <a:pathLst>
                <a:path w="31166" h="31346" fill="none" extrusionOk="0">
                  <a:moveTo>
                    <a:pt x="28077" y="27074"/>
                  </a:moveTo>
                  <a:lnTo>
                    <a:pt x="28077" y="27074"/>
                  </a:lnTo>
                  <a:lnTo>
                    <a:pt x="27816" y="27354"/>
                  </a:lnTo>
                  <a:lnTo>
                    <a:pt x="27535" y="27615"/>
                  </a:lnTo>
                  <a:lnTo>
                    <a:pt x="27255" y="27876"/>
                  </a:lnTo>
                  <a:lnTo>
                    <a:pt x="26954" y="28137"/>
                  </a:lnTo>
                  <a:lnTo>
                    <a:pt x="26653" y="28377"/>
                  </a:lnTo>
                  <a:lnTo>
                    <a:pt x="26352" y="28598"/>
                  </a:lnTo>
                  <a:lnTo>
                    <a:pt x="26031" y="28818"/>
                  </a:lnTo>
                  <a:lnTo>
                    <a:pt x="25710" y="29019"/>
                  </a:lnTo>
                  <a:lnTo>
                    <a:pt x="25049" y="29420"/>
                  </a:lnTo>
                  <a:lnTo>
                    <a:pt x="24347" y="29761"/>
                  </a:lnTo>
                  <a:lnTo>
                    <a:pt x="23625" y="30082"/>
                  </a:lnTo>
                  <a:lnTo>
                    <a:pt x="22883" y="30343"/>
                  </a:lnTo>
                  <a:lnTo>
                    <a:pt x="22883" y="30343"/>
                  </a:lnTo>
                  <a:lnTo>
                    <a:pt x="22401" y="30503"/>
                  </a:lnTo>
                  <a:lnTo>
                    <a:pt x="21900" y="30663"/>
                  </a:lnTo>
                  <a:lnTo>
                    <a:pt x="21379" y="30784"/>
                  </a:lnTo>
                  <a:lnTo>
                    <a:pt x="20877" y="30904"/>
                  </a:lnTo>
                  <a:lnTo>
                    <a:pt x="20877" y="30904"/>
                  </a:lnTo>
                  <a:lnTo>
                    <a:pt x="20095" y="31045"/>
                  </a:lnTo>
                  <a:lnTo>
                    <a:pt x="19313" y="31165"/>
                  </a:lnTo>
                  <a:lnTo>
                    <a:pt x="18531" y="31245"/>
                  </a:lnTo>
                  <a:lnTo>
                    <a:pt x="17729" y="31305"/>
                  </a:lnTo>
                  <a:lnTo>
                    <a:pt x="16927" y="31345"/>
                  </a:lnTo>
                  <a:lnTo>
                    <a:pt x="16124" y="31345"/>
                  </a:lnTo>
                  <a:lnTo>
                    <a:pt x="15322" y="31325"/>
                  </a:lnTo>
                  <a:lnTo>
                    <a:pt x="14520" y="31285"/>
                  </a:lnTo>
                  <a:lnTo>
                    <a:pt x="13718" y="31205"/>
                  </a:lnTo>
                  <a:lnTo>
                    <a:pt x="12936" y="31105"/>
                  </a:lnTo>
                  <a:lnTo>
                    <a:pt x="12154" y="30984"/>
                  </a:lnTo>
                  <a:lnTo>
                    <a:pt x="11372" y="30844"/>
                  </a:lnTo>
                  <a:lnTo>
                    <a:pt x="10609" y="30684"/>
                  </a:lnTo>
                  <a:lnTo>
                    <a:pt x="9847" y="30503"/>
                  </a:lnTo>
                  <a:lnTo>
                    <a:pt x="9125" y="30303"/>
                  </a:lnTo>
                  <a:lnTo>
                    <a:pt x="8403" y="30082"/>
                  </a:lnTo>
                  <a:lnTo>
                    <a:pt x="8383" y="30082"/>
                  </a:lnTo>
                  <a:lnTo>
                    <a:pt x="8383" y="30082"/>
                  </a:lnTo>
                  <a:lnTo>
                    <a:pt x="7702" y="29841"/>
                  </a:lnTo>
                  <a:lnTo>
                    <a:pt x="7040" y="29601"/>
                  </a:lnTo>
                  <a:lnTo>
                    <a:pt x="6398" y="29340"/>
                  </a:lnTo>
                  <a:lnTo>
                    <a:pt x="5796" y="29059"/>
                  </a:lnTo>
                  <a:lnTo>
                    <a:pt x="5195" y="28758"/>
                  </a:lnTo>
                  <a:lnTo>
                    <a:pt x="4633" y="28457"/>
                  </a:lnTo>
                  <a:lnTo>
                    <a:pt x="4112" y="28137"/>
                  </a:lnTo>
                  <a:lnTo>
                    <a:pt x="3610" y="27796"/>
                  </a:lnTo>
                  <a:lnTo>
                    <a:pt x="3129" y="27455"/>
                  </a:lnTo>
                  <a:lnTo>
                    <a:pt x="2708" y="27094"/>
                  </a:lnTo>
                  <a:lnTo>
                    <a:pt x="2307" y="26733"/>
                  </a:lnTo>
                  <a:lnTo>
                    <a:pt x="1946" y="26372"/>
                  </a:lnTo>
                  <a:lnTo>
                    <a:pt x="1645" y="25991"/>
                  </a:lnTo>
                  <a:lnTo>
                    <a:pt x="1364" y="25590"/>
                  </a:lnTo>
                  <a:lnTo>
                    <a:pt x="1144" y="25189"/>
                  </a:lnTo>
                  <a:lnTo>
                    <a:pt x="963" y="24788"/>
                  </a:lnTo>
                  <a:lnTo>
                    <a:pt x="963" y="24788"/>
                  </a:lnTo>
                  <a:lnTo>
                    <a:pt x="763" y="24226"/>
                  </a:lnTo>
                  <a:lnTo>
                    <a:pt x="582" y="23644"/>
                  </a:lnTo>
                  <a:lnTo>
                    <a:pt x="422" y="23023"/>
                  </a:lnTo>
                  <a:lnTo>
                    <a:pt x="301" y="22381"/>
                  </a:lnTo>
                  <a:lnTo>
                    <a:pt x="201" y="21719"/>
                  </a:lnTo>
                  <a:lnTo>
                    <a:pt x="101" y="21037"/>
                  </a:lnTo>
                  <a:lnTo>
                    <a:pt x="41" y="20335"/>
                  </a:lnTo>
                  <a:lnTo>
                    <a:pt x="21" y="19613"/>
                  </a:lnTo>
                  <a:lnTo>
                    <a:pt x="1" y="18891"/>
                  </a:lnTo>
                  <a:lnTo>
                    <a:pt x="1" y="18149"/>
                  </a:lnTo>
                  <a:lnTo>
                    <a:pt x="41" y="17407"/>
                  </a:lnTo>
                  <a:lnTo>
                    <a:pt x="81" y="16645"/>
                  </a:lnTo>
                  <a:lnTo>
                    <a:pt x="161" y="15883"/>
                  </a:lnTo>
                  <a:lnTo>
                    <a:pt x="261" y="15121"/>
                  </a:lnTo>
                  <a:lnTo>
                    <a:pt x="362" y="14359"/>
                  </a:lnTo>
                  <a:lnTo>
                    <a:pt x="502" y="13617"/>
                  </a:lnTo>
                  <a:lnTo>
                    <a:pt x="662" y="12855"/>
                  </a:lnTo>
                  <a:lnTo>
                    <a:pt x="843" y="12113"/>
                  </a:lnTo>
                  <a:lnTo>
                    <a:pt x="1043" y="11371"/>
                  </a:lnTo>
                  <a:lnTo>
                    <a:pt x="1244" y="10629"/>
                  </a:lnTo>
                  <a:lnTo>
                    <a:pt x="1485" y="9927"/>
                  </a:lnTo>
                  <a:lnTo>
                    <a:pt x="1725" y="9225"/>
                  </a:lnTo>
                  <a:lnTo>
                    <a:pt x="2006" y="8523"/>
                  </a:lnTo>
                  <a:lnTo>
                    <a:pt x="2287" y="7861"/>
                  </a:lnTo>
                  <a:lnTo>
                    <a:pt x="2608" y="7220"/>
                  </a:lnTo>
                  <a:lnTo>
                    <a:pt x="2929" y="6598"/>
                  </a:lnTo>
                  <a:lnTo>
                    <a:pt x="3269" y="5996"/>
                  </a:lnTo>
                  <a:lnTo>
                    <a:pt x="3630" y="5435"/>
                  </a:lnTo>
                  <a:lnTo>
                    <a:pt x="4012" y="4893"/>
                  </a:lnTo>
                  <a:lnTo>
                    <a:pt x="4393" y="4372"/>
                  </a:lnTo>
                  <a:lnTo>
                    <a:pt x="4814" y="3911"/>
                  </a:lnTo>
                  <a:lnTo>
                    <a:pt x="5235" y="3470"/>
                  </a:lnTo>
                  <a:lnTo>
                    <a:pt x="5235" y="3470"/>
                  </a:lnTo>
                  <a:lnTo>
                    <a:pt x="5516" y="3209"/>
                  </a:lnTo>
                  <a:lnTo>
                    <a:pt x="5796" y="2968"/>
                  </a:lnTo>
                  <a:lnTo>
                    <a:pt x="6097" y="2727"/>
                  </a:lnTo>
                  <a:lnTo>
                    <a:pt x="6418" y="2487"/>
                  </a:lnTo>
                  <a:lnTo>
                    <a:pt x="6739" y="2266"/>
                  </a:lnTo>
                  <a:lnTo>
                    <a:pt x="7080" y="2066"/>
                  </a:lnTo>
                  <a:lnTo>
                    <a:pt x="7421" y="1865"/>
                  </a:lnTo>
                  <a:lnTo>
                    <a:pt x="7782" y="1685"/>
                  </a:lnTo>
                  <a:lnTo>
                    <a:pt x="8143" y="1504"/>
                  </a:lnTo>
                  <a:lnTo>
                    <a:pt x="8524" y="1324"/>
                  </a:lnTo>
                  <a:lnTo>
                    <a:pt x="8905" y="1163"/>
                  </a:lnTo>
                  <a:lnTo>
                    <a:pt x="9286" y="1023"/>
                  </a:lnTo>
                  <a:lnTo>
                    <a:pt x="10088" y="762"/>
                  </a:lnTo>
                  <a:lnTo>
                    <a:pt x="10910" y="542"/>
                  </a:lnTo>
                  <a:lnTo>
                    <a:pt x="10910" y="542"/>
                  </a:lnTo>
                  <a:lnTo>
                    <a:pt x="11412" y="421"/>
                  </a:lnTo>
                  <a:lnTo>
                    <a:pt x="11913" y="321"/>
                  </a:lnTo>
                  <a:lnTo>
                    <a:pt x="12434" y="241"/>
                  </a:lnTo>
                  <a:lnTo>
                    <a:pt x="12936" y="161"/>
                  </a:lnTo>
                  <a:lnTo>
                    <a:pt x="13457" y="100"/>
                  </a:lnTo>
                  <a:lnTo>
                    <a:pt x="13979" y="60"/>
                  </a:lnTo>
                  <a:lnTo>
                    <a:pt x="14500" y="20"/>
                  </a:lnTo>
                  <a:lnTo>
                    <a:pt x="15021" y="0"/>
                  </a:lnTo>
                  <a:lnTo>
                    <a:pt x="15543" y="0"/>
                  </a:lnTo>
                  <a:lnTo>
                    <a:pt x="16084" y="0"/>
                  </a:lnTo>
                  <a:lnTo>
                    <a:pt x="16606" y="20"/>
                  </a:lnTo>
                  <a:lnTo>
                    <a:pt x="17127" y="60"/>
                  </a:lnTo>
                  <a:lnTo>
                    <a:pt x="17669" y="100"/>
                  </a:lnTo>
                  <a:lnTo>
                    <a:pt x="18190" y="161"/>
                  </a:lnTo>
                  <a:lnTo>
                    <a:pt x="18711" y="241"/>
                  </a:lnTo>
                  <a:lnTo>
                    <a:pt x="19213" y="321"/>
                  </a:lnTo>
                  <a:lnTo>
                    <a:pt x="19734" y="421"/>
                  </a:lnTo>
                  <a:lnTo>
                    <a:pt x="20236" y="542"/>
                  </a:lnTo>
                  <a:lnTo>
                    <a:pt x="20737" y="682"/>
                  </a:lnTo>
                  <a:lnTo>
                    <a:pt x="21218" y="822"/>
                  </a:lnTo>
                  <a:lnTo>
                    <a:pt x="21700" y="963"/>
                  </a:lnTo>
                  <a:lnTo>
                    <a:pt x="22181" y="1143"/>
                  </a:lnTo>
                  <a:lnTo>
                    <a:pt x="22642" y="1324"/>
                  </a:lnTo>
                  <a:lnTo>
                    <a:pt x="23103" y="1504"/>
                  </a:lnTo>
                  <a:lnTo>
                    <a:pt x="23545" y="1705"/>
                  </a:lnTo>
                  <a:lnTo>
                    <a:pt x="23986" y="1925"/>
                  </a:lnTo>
                  <a:lnTo>
                    <a:pt x="24407" y="2166"/>
                  </a:lnTo>
                  <a:lnTo>
                    <a:pt x="24808" y="2407"/>
                  </a:lnTo>
                  <a:lnTo>
                    <a:pt x="25209" y="2667"/>
                  </a:lnTo>
                  <a:lnTo>
                    <a:pt x="25570" y="2948"/>
                  </a:lnTo>
                  <a:lnTo>
                    <a:pt x="25951" y="3229"/>
                  </a:lnTo>
                  <a:lnTo>
                    <a:pt x="26292" y="3530"/>
                  </a:lnTo>
                  <a:lnTo>
                    <a:pt x="26292" y="3530"/>
                  </a:lnTo>
                  <a:lnTo>
                    <a:pt x="26633" y="3851"/>
                  </a:lnTo>
                  <a:lnTo>
                    <a:pt x="26974" y="4252"/>
                  </a:lnTo>
                  <a:lnTo>
                    <a:pt x="27315" y="4693"/>
                  </a:lnTo>
                  <a:lnTo>
                    <a:pt x="27656" y="5194"/>
                  </a:lnTo>
                  <a:lnTo>
                    <a:pt x="27997" y="5736"/>
                  </a:lnTo>
                  <a:lnTo>
                    <a:pt x="28338" y="6337"/>
                  </a:lnTo>
                  <a:lnTo>
                    <a:pt x="28658" y="6959"/>
                  </a:lnTo>
                  <a:lnTo>
                    <a:pt x="28959" y="7641"/>
                  </a:lnTo>
                  <a:lnTo>
                    <a:pt x="29260" y="8343"/>
                  </a:lnTo>
                  <a:lnTo>
                    <a:pt x="29561" y="9065"/>
                  </a:lnTo>
                  <a:lnTo>
                    <a:pt x="29822" y="9847"/>
                  </a:lnTo>
                  <a:lnTo>
                    <a:pt x="30062" y="10629"/>
                  </a:lnTo>
                  <a:lnTo>
                    <a:pt x="30303" y="11451"/>
                  </a:lnTo>
                  <a:lnTo>
                    <a:pt x="30503" y="12294"/>
                  </a:lnTo>
                  <a:lnTo>
                    <a:pt x="30684" y="13136"/>
                  </a:lnTo>
                  <a:lnTo>
                    <a:pt x="30844" y="13998"/>
                  </a:lnTo>
                  <a:lnTo>
                    <a:pt x="30965" y="14881"/>
                  </a:lnTo>
                  <a:lnTo>
                    <a:pt x="31065" y="15763"/>
                  </a:lnTo>
                  <a:lnTo>
                    <a:pt x="31145" y="16645"/>
                  </a:lnTo>
                  <a:lnTo>
                    <a:pt x="31165" y="17528"/>
                  </a:lnTo>
                  <a:lnTo>
                    <a:pt x="31165" y="18410"/>
                  </a:lnTo>
                  <a:lnTo>
                    <a:pt x="31105" y="19293"/>
                  </a:lnTo>
                  <a:lnTo>
                    <a:pt x="31025" y="20155"/>
                  </a:lnTo>
                  <a:lnTo>
                    <a:pt x="30905" y="21017"/>
                  </a:lnTo>
                  <a:lnTo>
                    <a:pt x="30804" y="21438"/>
                  </a:lnTo>
                  <a:lnTo>
                    <a:pt x="30724" y="21860"/>
                  </a:lnTo>
                  <a:lnTo>
                    <a:pt x="30624" y="22281"/>
                  </a:lnTo>
                  <a:lnTo>
                    <a:pt x="30503" y="22682"/>
                  </a:lnTo>
                  <a:lnTo>
                    <a:pt x="30363" y="23083"/>
                  </a:lnTo>
                  <a:lnTo>
                    <a:pt x="30223" y="23484"/>
                  </a:lnTo>
                  <a:lnTo>
                    <a:pt x="30082" y="23885"/>
                  </a:lnTo>
                  <a:lnTo>
                    <a:pt x="29902" y="24266"/>
                  </a:lnTo>
                  <a:lnTo>
                    <a:pt x="29721" y="24647"/>
                  </a:lnTo>
                  <a:lnTo>
                    <a:pt x="29541" y="25008"/>
                  </a:lnTo>
                  <a:lnTo>
                    <a:pt x="29320" y="25389"/>
                  </a:lnTo>
                  <a:lnTo>
                    <a:pt x="29100" y="25730"/>
                  </a:lnTo>
                  <a:lnTo>
                    <a:pt x="28859" y="26091"/>
                  </a:lnTo>
                  <a:lnTo>
                    <a:pt x="28618" y="26432"/>
                  </a:lnTo>
                  <a:lnTo>
                    <a:pt x="28358" y="26753"/>
                  </a:lnTo>
                  <a:lnTo>
                    <a:pt x="28077" y="2707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7" name="Google Shape;5327;p21"/>
            <p:cNvSpPr/>
            <p:nvPr/>
          </p:nvSpPr>
          <p:spPr>
            <a:xfrm>
              <a:off x="11033225" y="3274125"/>
              <a:ext cx="521950" cy="770125"/>
            </a:xfrm>
            <a:custGeom>
              <a:avLst/>
              <a:gdLst/>
              <a:ahLst/>
              <a:cxnLst/>
              <a:rect l="l" t="t" r="r" b="b"/>
              <a:pathLst>
                <a:path w="20878" h="30805" extrusionOk="0">
                  <a:moveTo>
                    <a:pt x="10910" y="1"/>
                  </a:moveTo>
                  <a:lnTo>
                    <a:pt x="10088" y="221"/>
                  </a:lnTo>
                  <a:lnTo>
                    <a:pt x="9286" y="482"/>
                  </a:lnTo>
                  <a:lnTo>
                    <a:pt x="8905" y="622"/>
                  </a:lnTo>
                  <a:lnTo>
                    <a:pt x="8524" y="783"/>
                  </a:lnTo>
                  <a:lnTo>
                    <a:pt x="8143" y="963"/>
                  </a:lnTo>
                  <a:lnTo>
                    <a:pt x="7782" y="1144"/>
                  </a:lnTo>
                  <a:lnTo>
                    <a:pt x="7421" y="1324"/>
                  </a:lnTo>
                  <a:lnTo>
                    <a:pt x="7080" y="1525"/>
                  </a:lnTo>
                  <a:lnTo>
                    <a:pt x="6739" y="1725"/>
                  </a:lnTo>
                  <a:lnTo>
                    <a:pt x="6418" y="1946"/>
                  </a:lnTo>
                  <a:lnTo>
                    <a:pt x="6097" y="2186"/>
                  </a:lnTo>
                  <a:lnTo>
                    <a:pt x="5796" y="2427"/>
                  </a:lnTo>
                  <a:lnTo>
                    <a:pt x="5516" y="2668"/>
                  </a:lnTo>
                  <a:lnTo>
                    <a:pt x="5235" y="2929"/>
                  </a:lnTo>
                  <a:lnTo>
                    <a:pt x="4814" y="3350"/>
                  </a:lnTo>
                  <a:lnTo>
                    <a:pt x="4413" y="3811"/>
                  </a:lnTo>
                  <a:lnTo>
                    <a:pt x="4032" y="4292"/>
                  </a:lnTo>
                  <a:lnTo>
                    <a:pt x="3671" y="4814"/>
                  </a:lnTo>
                  <a:lnTo>
                    <a:pt x="3330" y="5355"/>
                  </a:lnTo>
                  <a:lnTo>
                    <a:pt x="2989" y="5937"/>
                  </a:lnTo>
                  <a:lnTo>
                    <a:pt x="2668" y="6538"/>
                  </a:lnTo>
                  <a:lnTo>
                    <a:pt x="2367" y="7160"/>
                  </a:lnTo>
                  <a:lnTo>
                    <a:pt x="2227" y="7501"/>
                  </a:lnTo>
                  <a:lnTo>
                    <a:pt x="1966" y="8103"/>
                  </a:lnTo>
                  <a:lnTo>
                    <a:pt x="1705" y="8744"/>
                  </a:lnTo>
                  <a:lnTo>
                    <a:pt x="1485" y="9386"/>
                  </a:lnTo>
                  <a:lnTo>
                    <a:pt x="1264" y="10028"/>
                  </a:lnTo>
                  <a:lnTo>
                    <a:pt x="1064" y="10690"/>
                  </a:lnTo>
                  <a:lnTo>
                    <a:pt x="883" y="11371"/>
                  </a:lnTo>
                  <a:lnTo>
                    <a:pt x="723" y="12053"/>
                  </a:lnTo>
                  <a:lnTo>
                    <a:pt x="562" y="12735"/>
                  </a:lnTo>
                  <a:lnTo>
                    <a:pt x="442" y="13437"/>
                  </a:lnTo>
                  <a:lnTo>
                    <a:pt x="321" y="14119"/>
                  </a:lnTo>
                  <a:lnTo>
                    <a:pt x="221" y="14821"/>
                  </a:lnTo>
                  <a:lnTo>
                    <a:pt x="141" y="15523"/>
                  </a:lnTo>
                  <a:lnTo>
                    <a:pt x="81" y="16205"/>
                  </a:lnTo>
                  <a:lnTo>
                    <a:pt x="41" y="16886"/>
                  </a:lnTo>
                  <a:lnTo>
                    <a:pt x="1" y="17568"/>
                  </a:lnTo>
                  <a:lnTo>
                    <a:pt x="1" y="18250"/>
                  </a:lnTo>
                  <a:lnTo>
                    <a:pt x="21" y="19092"/>
                  </a:lnTo>
                  <a:lnTo>
                    <a:pt x="61" y="19895"/>
                  </a:lnTo>
                  <a:lnTo>
                    <a:pt x="141" y="20697"/>
                  </a:lnTo>
                  <a:lnTo>
                    <a:pt x="241" y="21459"/>
                  </a:lnTo>
                  <a:lnTo>
                    <a:pt x="362" y="22201"/>
                  </a:lnTo>
                  <a:lnTo>
                    <a:pt x="542" y="22923"/>
                  </a:lnTo>
                  <a:lnTo>
                    <a:pt x="723" y="23605"/>
                  </a:lnTo>
                  <a:lnTo>
                    <a:pt x="963" y="24247"/>
                  </a:lnTo>
                  <a:lnTo>
                    <a:pt x="1144" y="24648"/>
                  </a:lnTo>
                  <a:lnTo>
                    <a:pt x="1364" y="25049"/>
                  </a:lnTo>
                  <a:lnTo>
                    <a:pt x="1645" y="25450"/>
                  </a:lnTo>
                  <a:lnTo>
                    <a:pt x="1946" y="25831"/>
                  </a:lnTo>
                  <a:lnTo>
                    <a:pt x="2307" y="26192"/>
                  </a:lnTo>
                  <a:lnTo>
                    <a:pt x="2708" y="26553"/>
                  </a:lnTo>
                  <a:lnTo>
                    <a:pt x="3129" y="26914"/>
                  </a:lnTo>
                  <a:lnTo>
                    <a:pt x="3610" y="27255"/>
                  </a:lnTo>
                  <a:lnTo>
                    <a:pt x="4112" y="27596"/>
                  </a:lnTo>
                  <a:lnTo>
                    <a:pt x="4633" y="27916"/>
                  </a:lnTo>
                  <a:lnTo>
                    <a:pt x="5195" y="28217"/>
                  </a:lnTo>
                  <a:lnTo>
                    <a:pt x="5796" y="28518"/>
                  </a:lnTo>
                  <a:lnTo>
                    <a:pt x="6398" y="28799"/>
                  </a:lnTo>
                  <a:lnTo>
                    <a:pt x="7040" y="29060"/>
                  </a:lnTo>
                  <a:lnTo>
                    <a:pt x="7702" y="29300"/>
                  </a:lnTo>
                  <a:lnTo>
                    <a:pt x="8383" y="29541"/>
                  </a:lnTo>
                  <a:lnTo>
                    <a:pt x="8403" y="29541"/>
                  </a:lnTo>
                  <a:lnTo>
                    <a:pt x="9326" y="29822"/>
                  </a:lnTo>
                  <a:lnTo>
                    <a:pt x="10289" y="30082"/>
                  </a:lnTo>
                  <a:lnTo>
                    <a:pt x="11291" y="30283"/>
                  </a:lnTo>
                  <a:lnTo>
                    <a:pt x="12294" y="30463"/>
                  </a:lnTo>
                  <a:lnTo>
                    <a:pt x="13317" y="30624"/>
                  </a:lnTo>
                  <a:lnTo>
                    <a:pt x="14340" y="30724"/>
                  </a:lnTo>
                  <a:lnTo>
                    <a:pt x="15382" y="30784"/>
                  </a:lnTo>
                  <a:lnTo>
                    <a:pt x="16425" y="30804"/>
                  </a:lnTo>
                  <a:lnTo>
                    <a:pt x="16987" y="30804"/>
                  </a:lnTo>
                  <a:lnTo>
                    <a:pt x="17548" y="30784"/>
                  </a:lnTo>
                  <a:lnTo>
                    <a:pt x="18110" y="30744"/>
                  </a:lnTo>
                  <a:lnTo>
                    <a:pt x="18671" y="30704"/>
                  </a:lnTo>
                  <a:lnTo>
                    <a:pt x="19233" y="30644"/>
                  </a:lnTo>
                  <a:lnTo>
                    <a:pt x="19774" y="30564"/>
                  </a:lnTo>
                  <a:lnTo>
                    <a:pt x="20336" y="30463"/>
                  </a:lnTo>
                  <a:lnTo>
                    <a:pt x="20877" y="30363"/>
                  </a:lnTo>
                  <a:lnTo>
                    <a:pt x="20115" y="30303"/>
                  </a:lnTo>
                  <a:lnTo>
                    <a:pt x="19333" y="30223"/>
                  </a:lnTo>
                  <a:lnTo>
                    <a:pt x="18611" y="30343"/>
                  </a:lnTo>
                  <a:lnTo>
                    <a:pt x="17849" y="30423"/>
                  </a:lnTo>
                  <a:lnTo>
                    <a:pt x="17087" y="30483"/>
                  </a:lnTo>
                  <a:lnTo>
                    <a:pt x="16305" y="30504"/>
                  </a:lnTo>
                  <a:lnTo>
                    <a:pt x="16024" y="30504"/>
                  </a:lnTo>
                  <a:lnTo>
                    <a:pt x="15302" y="30463"/>
                  </a:lnTo>
                  <a:lnTo>
                    <a:pt x="14580" y="30423"/>
                  </a:lnTo>
                  <a:lnTo>
                    <a:pt x="13858" y="30343"/>
                  </a:lnTo>
                  <a:lnTo>
                    <a:pt x="13156" y="30243"/>
                  </a:lnTo>
                  <a:lnTo>
                    <a:pt x="12475" y="30122"/>
                  </a:lnTo>
                  <a:lnTo>
                    <a:pt x="11793" y="29962"/>
                  </a:lnTo>
                  <a:lnTo>
                    <a:pt x="11171" y="29802"/>
                  </a:lnTo>
                  <a:lnTo>
                    <a:pt x="10549" y="29601"/>
                  </a:lnTo>
                  <a:lnTo>
                    <a:pt x="9948" y="29360"/>
                  </a:lnTo>
                  <a:lnTo>
                    <a:pt x="9366" y="29120"/>
                  </a:lnTo>
                  <a:lnTo>
                    <a:pt x="8865" y="28819"/>
                  </a:lnTo>
                  <a:lnTo>
                    <a:pt x="8624" y="28679"/>
                  </a:lnTo>
                  <a:lnTo>
                    <a:pt x="8403" y="28518"/>
                  </a:lnTo>
                  <a:lnTo>
                    <a:pt x="8383" y="28518"/>
                  </a:lnTo>
                  <a:lnTo>
                    <a:pt x="8163" y="28338"/>
                  </a:lnTo>
                  <a:lnTo>
                    <a:pt x="7942" y="28137"/>
                  </a:lnTo>
                  <a:lnTo>
                    <a:pt x="7742" y="27937"/>
                  </a:lnTo>
                  <a:lnTo>
                    <a:pt x="7581" y="27736"/>
                  </a:lnTo>
                  <a:lnTo>
                    <a:pt x="7441" y="27515"/>
                  </a:lnTo>
                  <a:lnTo>
                    <a:pt x="7321" y="27315"/>
                  </a:lnTo>
                  <a:lnTo>
                    <a:pt x="7220" y="27074"/>
                  </a:lnTo>
                  <a:lnTo>
                    <a:pt x="7160" y="26854"/>
                  </a:lnTo>
                  <a:lnTo>
                    <a:pt x="7120" y="26553"/>
                  </a:lnTo>
                  <a:lnTo>
                    <a:pt x="7080" y="26272"/>
                  </a:lnTo>
                  <a:lnTo>
                    <a:pt x="7060" y="25971"/>
                  </a:lnTo>
                  <a:lnTo>
                    <a:pt x="7040" y="25690"/>
                  </a:lnTo>
                  <a:lnTo>
                    <a:pt x="7060" y="25410"/>
                  </a:lnTo>
                  <a:lnTo>
                    <a:pt x="7080" y="25129"/>
                  </a:lnTo>
                  <a:lnTo>
                    <a:pt x="7100" y="24848"/>
                  </a:lnTo>
                  <a:lnTo>
                    <a:pt x="7140" y="24567"/>
                  </a:lnTo>
                  <a:lnTo>
                    <a:pt x="6819" y="24126"/>
                  </a:lnTo>
                  <a:lnTo>
                    <a:pt x="6518" y="23685"/>
                  </a:lnTo>
                  <a:lnTo>
                    <a:pt x="6218" y="23204"/>
                  </a:lnTo>
                  <a:lnTo>
                    <a:pt x="5957" y="22722"/>
                  </a:lnTo>
                  <a:lnTo>
                    <a:pt x="5897" y="22582"/>
                  </a:lnTo>
                  <a:lnTo>
                    <a:pt x="5556" y="22582"/>
                  </a:lnTo>
                  <a:lnTo>
                    <a:pt x="5275" y="22522"/>
                  </a:lnTo>
                  <a:lnTo>
                    <a:pt x="4994" y="22442"/>
                  </a:lnTo>
                  <a:lnTo>
                    <a:pt x="4754" y="22301"/>
                  </a:lnTo>
                  <a:lnTo>
                    <a:pt x="4533" y="22141"/>
                  </a:lnTo>
                  <a:lnTo>
                    <a:pt x="4332" y="21960"/>
                  </a:lnTo>
                  <a:lnTo>
                    <a:pt x="4172" y="21740"/>
                  </a:lnTo>
                  <a:lnTo>
                    <a:pt x="4012" y="21499"/>
                  </a:lnTo>
                  <a:lnTo>
                    <a:pt x="3911" y="21238"/>
                  </a:lnTo>
                  <a:lnTo>
                    <a:pt x="3851" y="21038"/>
                  </a:lnTo>
                  <a:lnTo>
                    <a:pt x="3811" y="20857"/>
                  </a:lnTo>
                  <a:lnTo>
                    <a:pt x="3791" y="20677"/>
                  </a:lnTo>
                  <a:lnTo>
                    <a:pt x="3791" y="20496"/>
                  </a:lnTo>
                  <a:lnTo>
                    <a:pt x="3791" y="20316"/>
                  </a:lnTo>
                  <a:lnTo>
                    <a:pt x="3831" y="20135"/>
                  </a:lnTo>
                  <a:lnTo>
                    <a:pt x="3871" y="19955"/>
                  </a:lnTo>
                  <a:lnTo>
                    <a:pt x="3931" y="19794"/>
                  </a:lnTo>
                  <a:lnTo>
                    <a:pt x="4012" y="19634"/>
                  </a:lnTo>
                  <a:lnTo>
                    <a:pt x="4092" y="19474"/>
                  </a:lnTo>
                  <a:lnTo>
                    <a:pt x="4192" y="19333"/>
                  </a:lnTo>
                  <a:lnTo>
                    <a:pt x="4312" y="19193"/>
                  </a:lnTo>
                  <a:lnTo>
                    <a:pt x="4433" y="19072"/>
                  </a:lnTo>
                  <a:lnTo>
                    <a:pt x="4553" y="18952"/>
                  </a:lnTo>
                  <a:lnTo>
                    <a:pt x="4713" y="18852"/>
                  </a:lnTo>
                  <a:lnTo>
                    <a:pt x="4854" y="18752"/>
                  </a:lnTo>
                  <a:lnTo>
                    <a:pt x="4814" y="18150"/>
                  </a:lnTo>
                  <a:lnTo>
                    <a:pt x="4774" y="17528"/>
                  </a:lnTo>
                  <a:lnTo>
                    <a:pt x="4754" y="16927"/>
                  </a:lnTo>
                  <a:lnTo>
                    <a:pt x="4733" y="16305"/>
                  </a:lnTo>
                  <a:lnTo>
                    <a:pt x="4733" y="15523"/>
                  </a:lnTo>
                  <a:lnTo>
                    <a:pt x="4754" y="14741"/>
                  </a:lnTo>
                  <a:lnTo>
                    <a:pt x="4794" y="13959"/>
                  </a:lnTo>
                  <a:lnTo>
                    <a:pt x="4854" y="13176"/>
                  </a:lnTo>
                  <a:lnTo>
                    <a:pt x="4934" y="12394"/>
                  </a:lnTo>
                  <a:lnTo>
                    <a:pt x="5054" y="11632"/>
                  </a:lnTo>
                  <a:lnTo>
                    <a:pt x="5175" y="10850"/>
                  </a:lnTo>
                  <a:lnTo>
                    <a:pt x="5335" y="10088"/>
                  </a:lnTo>
                  <a:lnTo>
                    <a:pt x="5516" y="9326"/>
                  </a:lnTo>
                  <a:lnTo>
                    <a:pt x="5716" y="8564"/>
                  </a:lnTo>
                  <a:lnTo>
                    <a:pt x="5937" y="7822"/>
                  </a:lnTo>
                  <a:lnTo>
                    <a:pt x="6197" y="7080"/>
                  </a:lnTo>
                  <a:lnTo>
                    <a:pt x="6478" y="6358"/>
                  </a:lnTo>
                  <a:lnTo>
                    <a:pt x="6779" y="5636"/>
                  </a:lnTo>
                  <a:lnTo>
                    <a:pt x="7120" y="4934"/>
                  </a:lnTo>
                  <a:lnTo>
                    <a:pt x="7501" y="4232"/>
                  </a:lnTo>
                  <a:lnTo>
                    <a:pt x="7862" y="3650"/>
                  </a:lnTo>
                  <a:lnTo>
                    <a:pt x="8223" y="3069"/>
                  </a:lnTo>
                  <a:lnTo>
                    <a:pt x="8624" y="2507"/>
                  </a:lnTo>
                  <a:lnTo>
                    <a:pt x="9045" y="1966"/>
                  </a:lnTo>
                  <a:lnTo>
                    <a:pt x="9486" y="1444"/>
                  </a:lnTo>
                  <a:lnTo>
                    <a:pt x="9948" y="943"/>
                  </a:lnTo>
                  <a:lnTo>
                    <a:pt x="10429" y="462"/>
                  </a:lnTo>
                  <a:lnTo>
                    <a:pt x="1091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8" name="Google Shape;5328;p21"/>
            <p:cNvSpPr/>
            <p:nvPr/>
          </p:nvSpPr>
          <p:spPr>
            <a:xfrm>
              <a:off x="11033225" y="3274125"/>
              <a:ext cx="521950" cy="770125"/>
            </a:xfrm>
            <a:custGeom>
              <a:avLst/>
              <a:gdLst/>
              <a:ahLst/>
              <a:cxnLst/>
              <a:rect l="l" t="t" r="r" b="b"/>
              <a:pathLst>
                <a:path w="20878" h="30805" fill="none" extrusionOk="0">
                  <a:moveTo>
                    <a:pt x="10910" y="1"/>
                  </a:moveTo>
                  <a:lnTo>
                    <a:pt x="10910" y="1"/>
                  </a:lnTo>
                  <a:lnTo>
                    <a:pt x="10088" y="221"/>
                  </a:lnTo>
                  <a:lnTo>
                    <a:pt x="9286" y="482"/>
                  </a:lnTo>
                  <a:lnTo>
                    <a:pt x="8905" y="622"/>
                  </a:lnTo>
                  <a:lnTo>
                    <a:pt x="8524" y="783"/>
                  </a:lnTo>
                  <a:lnTo>
                    <a:pt x="8143" y="963"/>
                  </a:lnTo>
                  <a:lnTo>
                    <a:pt x="7782" y="1144"/>
                  </a:lnTo>
                  <a:lnTo>
                    <a:pt x="7421" y="1324"/>
                  </a:lnTo>
                  <a:lnTo>
                    <a:pt x="7080" y="1525"/>
                  </a:lnTo>
                  <a:lnTo>
                    <a:pt x="6739" y="1725"/>
                  </a:lnTo>
                  <a:lnTo>
                    <a:pt x="6418" y="1946"/>
                  </a:lnTo>
                  <a:lnTo>
                    <a:pt x="6097" y="2186"/>
                  </a:lnTo>
                  <a:lnTo>
                    <a:pt x="5796" y="2427"/>
                  </a:lnTo>
                  <a:lnTo>
                    <a:pt x="5516" y="2668"/>
                  </a:lnTo>
                  <a:lnTo>
                    <a:pt x="5235" y="2929"/>
                  </a:lnTo>
                  <a:lnTo>
                    <a:pt x="5235" y="2929"/>
                  </a:lnTo>
                  <a:lnTo>
                    <a:pt x="4814" y="3350"/>
                  </a:lnTo>
                  <a:lnTo>
                    <a:pt x="4413" y="3811"/>
                  </a:lnTo>
                  <a:lnTo>
                    <a:pt x="4032" y="4292"/>
                  </a:lnTo>
                  <a:lnTo>
                    <a:pt x="3671" y="4814"/>
                  </a:lnTo>
                  <a:lnTo>
                    <a:pt x="3330" y="5355"/>
                  </a:lnTo>
                  <a:lnTo>
                    <a:pt x="2989" y="5937"/>
                  </a:lnTo>
                  <a:lnTo>
                    <a:pt x="2668" y="6538"/>
                  </a:lnTo>
                  <a:lnTo>
                    <a:pt x="2367" y="7160"/>
                  </a:lnTo>
                  <a:lnTo>
                    <a:pt x="2367" y="7160"/>
                  </a:lnTo>
                  <a:lnTo>
                    <a:pt x="2227" y="7501"/>
                  </a:lnTo>
                  <a:lnTo>
                    <a:pt x="2227" y="7501"/>
                  </a:lnTo>
                  <a:lnTo>
                    <a:pt x="1966" y="8103"/>
                  </a:lnTo>
                  <a:lnTo>
                    <a:pt x="1705" y="8744"/>
                  </a:lnTo>
                  <a:lnTo>
                    <a:pt x="1485" y="9386"/>
                  </a:lnTo>
                  <a:lnTo>
                    <a:pt x="1264" y="10028"/>
                  </a:lnTo>
                  <a:lnTo>
                    <a:pt x="1064" y="10690"/>
                  </a:lnTo>
                  <a:lnTo>
                    <a:pt x="883" y="11371"/>
                  </a:lnTo>
                  <a:lnTo>
                    <a:pt x="723" y="12053"/>
                  </a:lnTo>
                  <a:lnTo>
                    <a:pt x="562" y="12735"/>
                  </a:lnTo>
                  <a:lnTo>
                    <a:pt x="442" y="13437"/>
                  </a:lnTo>
                  <a:lnTo>
                    <a:pt x="321" y="14119"/>
                  </a:lnTo>
                  <a:lnTo>
                    <a:pt x="221" y="14821"/>
                  </a:lnTo>
                  <a:lnTo>
                    <a:pt x="141" y="15523"/>
                  </a:lnTo>
                  <a:lnTo>
                    <a:pt x="81" y="16205"/>
                  </a:lnTo>
                  <a:lnTo>
                    <a:pt x="41" y="16886"/>
                  </a:lnTo>
                  <a:lnTo>
                    <a:pt x="1" y="17568"/>
                  </a:lnTo>
                  <a:lnTo>
                    <a:pt x="1" y="18250"/>
                  </a:lnTo>
                  <a:lnTo>
                    <a:pt x="1" y="18250"/>
                  </a:lnTo>
                  <a:lnTo>
                    <a:pt x="21" y="19092"/>
                  </a:lnTo>
                  <a:lnTo>
                    <a:pt x="61" y="19895"/>
                  </a:lnTo>
                  <a:lnTo>
                    <a:pt x="141" y="20697"/>
                  </a:lnTo>
                  <a:lnTo>
                    <a:pt x="241" y="21459"/>
                  </a:lnTo>
                  <a:lnTo>
                    <a:pt x="362" y="22201"/>
                  </a:lnTo>
                  <a:lnTo>
                    <a:pt x="542" y="22923"/>
                  </a:lnTo>
                  <a:lnTo>
                    <a:pt x="723" y="23605"/>
                  </a:lnTo>
                  <a:lnTo>
                    <a:pt x="963" y="24247"/>
                  </a:lnTo>
                  <a:lnTo>
                    <a:pt x="963" y="24247"/>
                  </a:lnTo>
                  <a:lnTo>
                    <a:pt x="1144" y="24648"/>
                  </a:lnTo>
                  <a:lnTo>
                    <a:pt x="1364" y="25049"/>
                  </a:lnTo>
                  <a:lnTo>
                    <a:pt x="1645" y="25450"/>
                  </a:lnTo>
                  <a:lnTo>
                    <a:pt x="1946" y="25831"/>
                  </a:lnTo>
                  <a:lnTo>
                    <a:pt x="2307" y="26192"/>
                  </a:lnTo>
                  <a:lnTo>
                    <a:pt x="2708" y="26553"/>
                  </a:lnTo>
                  <a:lnTo>
                    <a:pt x="3129" y="26914"/>
                  </a:lnTo>
                  <a:lnTo>
                    <a:pt x="3610" y="27255"/>
                  </a:lnTo>
                  <a:lnTo>
                    <a:pt x="4112" y="27596"/>
                  </a:lnTo>
                  <a:lnTo>
                    <a:pt x="4633" y="27916"/>
                  </a:lnTo>
                  <a:lnTo>
                    <a:pt x="5195" y="28217"/>
                  </a:lnTo>
                  <a:lnTo>
                    <a:pt x="5796" y="28518"/>
                  </a:lnTo>
                  <a:lnTo>
                    <a:pt x="6398" y="28799"/>
                  </a:lnTo>
                  <a:lnTo>
                    <a:pt x="7040" y="29060"/>
                  </a:lnTo>
                  <a:lnTo>
                    <a:pt x="7702" y="29300"/>
                  </a:lnTo>
                  <a:lnTo>
                    <a:pt x="8383" y="29541"/>
                  </a:lnTo>
                  <a:lnTo>
                    <a:pt x="8403" y="29541"/>
                  </a:lnTo>
                  <a:lnTo>
                    <a:pt x="8403" y="29541"/>
                  </a:lnTo>
                  <a:lnTo>
                    <a:pt x="9326" y="29822"/>
                  </a:lnTo>
                  <a:lnTo>
                    <a:pt x="10289" y="30082"/>
                  </a:lnTo>
                  <a:lnTo>
                    <a:pt x="11291" y="30283"/>
                  </a:lnTo>
                  <a:lnTo>
                    <a:pt x="12294" y="30463"/>
                  </a:lnTo>
                  <a:lnTo>
                    <a:pt x="13317" y="30624"/>
                  </a:lnTo>
                  <a:lnTo>
                    <a:pt x="14340" y="30724"/>
                  </a:lnTo>
                  <a:lnTo>
                    <a:pt x="15382" y="30784"/>
                  </a:lnTo>
                  <a:lnTo>
                    <a:pt x="16425" y="30804"/>
                  </a:lnTo>
                  <a:lnTo>
                    <a:pt x="16425" y="30804"/>
                  </a:lnTo>
                  <a:lnTo>
                    <a:pt x="16987" y="30804"/>
                  </a:lnTo>
                  <a:lnTo>
                    <a:pt x="17548" y="30784"/>
                  </a:lnTo>
                  <a:lnTo>
                    <a:pt x="18110" y="30744"/>
                  </a:lnTo>
                  <a:lnTo>
                    <a:pt x="18671" y="30704"/>
                  </a:lnTo>
                  <a:lnTo>
                    <a:pt x="19233" y="30644"/>
                  </a:lnTo>
                  <a:lnTo>
                    <a:pt x="19774" y="30564"/>
                  </a:lnTo>
                  <a:lnTo>
                    <a:pt x="20336" y="30463"/>
                  </a:lnTo>
                  <a:lnTo>
                    <a:pt x="20877" y="30363"/>
                  </a:lnTo>
                  <a:lnTo>
                    <a:pt x="20877" y="30363"/>
                  </a:lnTo>
                  <a:lnTo>
                    <a:pt x="20115" y="30303"/>
                  </a:lnTo>
                  <a:lnTo>
                    <a:pt x="19333" y="30223"/>
                  </a:lnTo>
                  <a:lnTo>
                    <a:pt x="19333" y="30223"/>
                  </a:lnTo>
                  <a:lnTo>
                    <a:pt x="18611" y="30343"/>
                  </a:lnTo>
                  <a:lnTo>
                    <a:pt x="17849" y="30423"/>
                  </a:lnTo>
                  <a:lnTo>
                    <a:pt x="17087" y="30483"/>
                  </a:lnTo>
                  <a:lnTo>
                    <a:pt x="16305" y="30504"/>
                  </a:lnTo>
                  <a:lnTo>
                    <a:pt x="16305" y="30504"/>
                  </a:lnTo>
                  <a:lnTo>
                    <a:pt x="16024" y="30504"/>
                  </a:lnTo>
                  <a:lnTo>
                    <a:pt x="16024" y="30504"/>
                  </a:lnTo>
                  <a:lnTo>
                    <a:pt x="15302" y="30463"/>
                  </a:lnTo>
                  <a:lnTo>
                    <a:pt x="14580" y="30423"/>
                  </a:lnTo>
                  <a:lnTo>
                    <a:pt x="13858" y="30343"/>
                  </a:lnTo>
                  <a:lnTo>
                    <a:pt x="13156" y="30243"/>
                  </a:lnTo>
                  <a:lnTo>
                    <a:pt x="12475" y="30122"/>
                  </a:lnTo>
                  <a:lnTo>
                    <a:pt x="11793" y="29962"/>
                  </a:lnTo>
                  <a:lnTo>
                    <a:pt x="11171" y="29802"/>
                  </a:lnTo>
                  <a:lnTo>
                    <a:pt x="10549" y="29601"/>
                  </a:lnTo>
                  <a:lnTo>
                    <a:pt x="10549" y="29601"/>
                  </a:lnTo>
                  <a:lnTo>
                    <a:pt x="9948" y="29360"/>
                  </a:lnTo>
                  <a:lnTo>
                    <a:pt x="9366" y="29120"/>
                  </a:lnTo>
                  <a:lnTo>
                    <a:pt x="8865" y="28819"/>
                  </a:lnTo>
                  <a:lnTo>
                    <a:pt x="8624" y="28679"/>
                  </a:lnTo>
                  <a:lnTo>
                    <a:pt x="8403" y="28518"/>
                  </a:lnTo>
                  <a:lnTo>
                    <a:pt x="8383" y="28518"/>
                  </a:lnTo>
                  <a:lnTo>
                    <a:pt x="8383" y="28518"/>
                  </a:lnTo>
                  <a:lnTo>
                    <a:pt x="8163" y="28338"/>
                  </a:lnTo>
                  <a:lnTo>
                    <a:pt x="7942" y="28137"/>
                  </a:lnTo>
                  <a:lnTo>
                    <a:pt x="7742" y="27937"/>
                  </a:lnTo>
                  <a:lnTo>
                    <a:pt x="7581" y="27736"/>
                  </a:lnTo>
                  <a:lnTo>
                    <a:pt x="7441" y="27515"/>
                  </a:lnTo>
                  <a:lnTo>
                    <a:pt x="7321" y="27315"/>
                  </a:lnTo>
                  <a:lnTo>
                    <a:pt x="7220" y="27074"/>
                  </a:lnTo>
                  <a:lnTo>
                    <a:pt x="7160" y="26854"/>
                  </a:lnTo>
                  <a:lnTo>
                    <a:pt x="7160" y="26854"/>
                  </a:lnTo>
                  <a:lnTo>
                    <a:pt x="7120" y="26553"/>
                  </a:lnTo>
                  <a:lnTo>
                    <a:pt x="7080" y="26272"/>
                  </a:lnTo>
                  <a:lnTo>
                    <a:pt x="7060" y="25971"/>
                  </a:lnTo>
                  <a:lnTo>
                    <a:pt x="7040" y="25690"/>
                  </a:lnTo>
                  <a:lnTo>
                    <a:pt x="7040" y="25690"/>
                  </a:lnTo>
                  <a:lnTo>
                    <a:pt x="7060" y="25410"/>
                  </a:lnTo>
                  <a:lnTo>
                    <a:pt x="7080" y="25129"/>
                  </a:lnTo>
                  <a:lnTo>
                    <a:pt x="7100" y="24848"/>
                  </a:lnTo>
                  <a:lnTo>
                    <a:pt x="7140" y="24567"/>
                  </a:lnTo>
                  <a:lnTo>
                    <a:pt x="7140" y="24567"/>
                  </a:lnTo>
                  <a:lnTo>
                    <a:pt x="6819" y="24126"/>
                  </a:lnTo>
                  <a:lnTo>
                    <a:pt x="6518" y="23685"/>
                  </a:lnTo>
                  <a:lnTo>
                    <a:pt x="6218" y="23204"/>
                  </a:lnTo>
                  <a:lnTo>
                    <a:pt x="5957" y="22722"/>
                  </a:lnTo>
                  <a:lnTo>
                    <a:pt x="5957" y="22722"/>
                  </a:lnTo>
                  <a:lnTo>
                    <a:pt x="5897" y="22582"/>
                  </a:lnTo>
                  <a:lnTo>
                    <a:pt x="5897" y="22582"/>
                  </a:lnTo>
                  <a:lnTo>
                    <a:pt x="5776" y="22582"/>
                  </a:lnTo>
                  <a:lnTo>
                    <a:pt x="5776" y="22582"/>
                  </a:lnTo>
                  <a:lnTo>
                    <a:pt x="5556" y="22582"/>
                  </a:lnTo>
                  <a:lnTo>
                    <a:pt x="5556" y="22582"/>
                  </a:lnTo>
                  <a:lnTo>
                    <a:pt x="5275" y="22522"/>
                  </a:lnTo>
                  <a:lnTo>
                    <a:pt x="4994" y="22442"/>
                  </a:lnTo>
                  <a:lnTo>
                    <a:pt x="4754" y="22301"/>
                  </a:lnTo>
                  <a:lnTo>
                    <a:pt x="4533" y="22141"/>
                  </a:lnTo>
                  <a:lnTo>
                    <a:pt x="4332" y="21960"/>
                  </a:lnTo>
                  <a:lnTo>
                    <a:pt x="4172" y="21740"/>
                  </a:lnTo>
                  <a:lnTo>
                    <a:pt x="4012" y="21499"/>
                  </a:lnTo>
                  <a:lnTo>
                    <a:pt x="3911" y="21238"/>
                  </a:lnTo>
                  <a:lnTo>
                    <a:pt x="3911" y="21238"/>
                  </a:lnTo>
                  <a:lnTo>
                    <a:pt x="3851" y="21038"/>
                  </a:lnTo>
                  <a:lnTo>
                    <a:pt x="3811" y="20857"/>
                  </a:lnTo>
                  <a:lnTo>
                    <a:pt x="3791" y="20677"/>
                  </a:lnTo>
                  <a:lnTo>
                    <a:pt x="3791" y="20496"/>
                  </a:lnTo>
                  <a:lnTo>
                    <a:pt x="3791" y="20316"/>
                  </a:lnTo>
                  <a:lnTo>
                    <a:pt x="3831" y="20135"/>
                  </a:lnTo>
                  <a:lnTo>
                    <a:pt x="3871" y="19955"/>
                  </a:lnTo>
                  <a:lnTo>
                    <a:pt x="3931" y="19794"/>
                  </a:lnTo>
                  <a:lnTo>
                    <a:pt x="4012" y="19634"/>
                  </a:lnTo>
                  <a:lnTo>
                    <a:pt x="4092" y="19474"/>
                  </a:lnTo>
                  <a:lnTo>
                    <a:pt x="4192" y="19333"/>
                  </a:lnTo>
                  <a:lnTo>
                    <a:pt x="4312" y="19193"/>
                  </a:lnTo>
                  <a:lnTo>
                    <a:pt x="4433" y="19072"/>
                  </a:lnTo>
                  <a:lnTo>
                    <a:pt x="4553" y="18952"/>
                  </a:lnTo>
                  <a:lnTo>
                    <a:pt x="4713" y="18852"/>
                  </a:lnTo>
                  <a:lnTo>
                    <a:pt x="4854" y="18752"/>
                  </a:lnTo>
                  <a:lnTo>
                    <a:pt x="4854" y="18752"/>
                  </a:lnTo>
                  <a:lnTo>
                    <a:pt x="4814" y="18150"/>
                  </a:lnTo>
                  <a:lnTo>
                    <a:pt x="4774" y="17528"/>
                  </a:lnTo>
                  <a:lnTo>
                    <a:pt x="4754" y="16927"/>
                  </a:lnTo>
                  <a:lnTo>
                    <a:pt x="4733" y="16305"/>
                  </a:lnTo>
                  <a:lnTo>
                    <a:pt x="4733" y="16305"/>
                  </a:lnTo>
                  <a:lnTo>
                    <a:pt x="4733" y="15523"/>
                  </a:lnTo>
                  <a:lnTo>
                    <a:pt x="4754" y="14741"/>
                  </a:lnTo>
                  <a:lnTo>
                    <a:pt x="4794" y="13959"/>
                  </a:lnTo>
                  <a:lnTo>
                    <a:pt x="4854" y="13176"/>
                  </a:lnTo>
                  <a:lnTo>
                    <a:pt x="4934" y="12394"/>
                  </a:lnTo>
                  <a:lnTo>
                    <a:pt x="5054" y="11632"/>
                  </a:lnTo>
                  <a:lnTo>
                    <a:pt x="5175" y="10850"/>
                  </a:lnTo>
                  <a:lnTo>
                    <a:pt x="5335" y="10088"/>
                  </a:lnTo>
                  <a:lnTo>
                    <a:pt x="5516" y="9326"/>
                  </a:lnTo>
                  <a:lnTo>
                    <a:pt x="5716" y="8564"/>
                  </a:lnTo>
                  <a:lnTo>
                    <a:pt x="5937" y="7822"/>
                  </a:lnTo>
                  <a:lnTo>
                    <a:pt x="6197" y="7080"/>
                  </a:lnTo>
                  <a:lnTo>
                    <a:pt x="6478" y="6358"/>
                  </a:lnTo>
                  <a:lnTo>
                    <a:pt x="6779" y="5636"/>
                  </a:lnTo>
                  <a:lnTo>
                    <a:pt x="7120" y="4934"/>
                  </a:lnTo>
                  <a:lnTo>
                    <a:pt x="7501" y="4232"/>
                  </a:lnTo>
                  <a:lnTo>
                    <a:pt x="7501" y="4232"/>
                  </a:lnTo>
                  <a:lnTo>
                    <a:pt x="7862" y="3650"/>
                  </a:lnTo>
                  <a:lnTo>
                    <a:pt x="8223" y="3069"/>
                  </a:lnTo>
                  <a:lnTo>
                    <a:pt x="8624" y="2507"/>
                  </a:lnTo>
                  <a:lnTo>
                    <a:pt x="9045" y="1966"/>
                  </a:lnTo>
                  <a:lnTo>
                    <a:pt x="9486" y="1444"/>
                  </a:lnTo>
                  <a:lnTo>
                    <a:pt x="9948" y="943"/>
                  </a:lnTo>
                  <a:lnTo>
                    <a:pt x="10429" y="462"/>
                  </a:lnTo>
                  <a:lnTo>
                    <a:pt x="1091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9" name="Google Shape;5329;p21"/>
            <p:cNvSpPr/>
            <p:nvPr/>
          </p:nvSpPr>
          <p:spPr>
            <a:xfrm>
              <a:off x="11396725" y="3266600"/>
              <a:ext cx="58175" cy="439225"/>
            </a:xfrm>
            <a:custGeom>
              <a:avLst/>
              <a:gdLst/>
              <a:ahLst/>
              <a:cxnLst/>
              <a:rect l="l" t="t" r="r" b="b"/>
              <a:pathLst>
                <a:path w="2327" h="17569" extrusionOk="0">
                  <a:moveTo>
                    <a:pt x="1083" y="1"/>
                  </a:moveTo>
                  <a:lnTo>
                    <a:pt x="1063" y="21"/>
                  </a:lnTo>
                  <a:lnTo>
                    <a:pt x="1023" y="61"/>
                  </a:lnTo>
                  <a:lnTo>
                    <a:pt x="1023" y="121"/>
                  </a:lnTo>
                  <a:lnTo>
                    <a:pt x="963" y="1465"/>
                  </a:lnTo>
                  <a:lnTo>
                    <a:pt x="943" y="2808"/>
                  </a:lnTo>
                  <a:lnTo>
                    <a:pt x="903" y="5496"/>
                  </a:lnTo>
                  <a:lnTo>
                    <a:pt x="522" y="5616"/>
                  </a:lnTo>
                  <a:lnTo>
                    <a:pt x="140" y="5736"/>
                  </a:lnTo>
                  <a:lnTo>
                    <a:pt x="100" y="5756"/>
                  </a:lnTo>
                  <a:lnTo>
                    <a:pt x="100" y="5796"/>
                  </a:lnTo>
                  <a:lnTo>
                    <a:pt x="120" y="5837"/>
                  </a:lnTo>
                  <a:lnTo>
                    <a:pt x="161" y="5857"/>
                  </a:lnTo>
                  <a:lnTo>
                    <a:pt x="542" y="5796"/>
                  </a:lnTo>
                  <a:lnTo>
                    <a:pt x="903" y="5776"/>
                  </a:lnTo>
                  <a:lnTo>
                    <a:pt x="903" y="6418"/>
                  </a:lnTo>
                  <a:lnTo>
                    <a:pt x="481" y="6478"/>
                  </a:lnTo>
                  <a:lnTo>
                    <a:pt x="80" y="6539"/>
                  </a:lnTo>
                  <a:lnTo>
                    <a:pt x="40" y="6539"/>
                  </a:lnTo>
                  <a:lnTo>
                    <a:pt x="20" y="6579"/>
                  </a:lnTo>
                  <a:lnTo>
                    <a:pt x="0" y="6619"/>
                  </a:lnTo>
                  <a:lnTo>
                    <a:pt x="0" y="6659"/>
                  </a:lnTo>
                  <a:lnTo>
                    <a:pt x="20" y="6699"/>
                  </a:lnTo>
                  <a:lnTo>
                    <a:pt x="40" y="6719"/>
                  </a:lnTo>
                  <a:lnTo>
                    <a:pt x="60" y="6739"/>
                  </a:lnTo>
                  <a:lnTo>
                    <a:pt x="100" y="6759"/>
                  </a:lnTo>
                  <a:lnTo>
                    <a:pt x="562" y="6759"/>
                  </a:lnTo>
                  <a:lnTo>
                    <a:pt x="903" y="6799"/>
                  </a:lnTo>
                  <a:lnTo>
                    <a:pt x="923" y="11993"/>
                  </a:lnTo>
                  <a:lnTo>
                    <a:pt x="221" y="11833"/>
                  </a:lnTo>
                  <a:lnTo>
                    <a:pt x="201" y="11813"/>
                  </a:lnTo>
                  <a:lnTo>
                    <a:pt x="140" y="11833"/>
                  </a:lnTo>
                  <a:lnTo>
                    <a:pt x="120" y="11873"/>
                  </a:lnTo>
                  <a:lnTo>
                    <a:pt x="100" y="11933"/>
                  </a:lnTo>
                  <a:lnTo>
                    <a:pt x="140" y="11973"/>
                  </a:lnTo>
                  <a:lnTo>
                    <a:pt x="501" y="12174"/>
                  </a:lnTo>
                  <a:lnTo>
                    <a:pt x="923" y="12334"/>
                  </a:lnTo>
                  <a:lnTo>
                    <a:pt x="903" y="13357"/>
                  </a:lnTo>
                  <a:lnTo>
                    <a:pt x="441" y="13598"/>
                  </a:lnTo>
                  <a:lnTo>
                    <a:pt x="421" y="13618"/>
                  </a:lnTo>
                  <a:lnTo>
                    <a:pt x="401" y="13638"/>
                  </a:lnTo>
                  <a:lnTo>
                    <a:pt x="401" y="13698"/>
                  </a:lnTo>
                  <a:lnTo>
                    <a:pt x="441" y="13738"/>
                  </a:lnTo>
                  <a:lnTo>
                    <a:pt x="481" y="13758"/>
                  </a:lnTo>
                  <a:lnTo>
                    <a:pt x="522" y="13738"/>
                  </a:lnTo>
                  <a:lnTo>
                    <a:pt x="903" y="13618"/>
                  </a:lnTo>
                  <a:lnTo>
                    <a:pt x="903" y="14059"/>
                  </a:lnTo>
                  <a:lnTo>
                    <a:pt x="842" y="17569"/>
                  </a:lnTo>
                  <a:lnTo>
                    <a:pt x="1404" y="17569"/>
                  </a:lnTo>
                  <a:lnTo>
                    <a:pt x="1464" y="14079"/>
                  </a:lnTo>
                  <a:lnTo>
                    <a:pt x="1464" y="13437"/>
                  </a:lnTo>
                  <a:lnTo>
                    <a:pt x="2066" y="13277"/>
                  </a:lnTo>
                  <a:lnTo>
                    <a:pt x="2106" y="13237"/>
                  </a:lnTo>
                  <a:lnTo>
                    <a:pt x="2146" y="13197"/>
                  </a:lnTo>
                  <a:lnTo>
                    <a:pt x="2166" y="13157"/>
                  </a:lnTo>
                  <a:lnTo>
                    <a:pt x="2166" y="13096"/>
                  </a:lnTo>
                  <a:lnTo>
                    <a:pt x="2146" y="13056"/>
                  </a:lnTo>
                  <a:lnTo>
                    <a:pt x="2126" y="13016"/>
                  </a:lnTo>
                  <a:lnTo>
                    <a:pt x="2086" y="12976"/>
                  </a:lnTo>
                  <a:lnTo>
                    <a:pt x="1986" y="12976"/>
                  </a:lnTo>
                  <a:lnTo>
                    <a:pt x="1725" y="13036"/>
                  </a:lnTo>
                  <a:lnTo>
                    <a:pt x="1484" y="13136"/>
                  </a:lnTo>
                  <a:lnTo>
                    <a:pt x="1484" y="12495"/>
                  </a:lnTo>
                  <a:lnTo>
                    <a:pt x="1705" y="12535"/>
                  </a:lnTo>
                  <a:lnTo>
                    <a:pt x="2086" y="12535"/>
                  </a:lnTo>
                  <a:lnTo>
                    <a:pt x="2226" y="12515"/>
                  </a:lnTo>
                  <a:lnTo>
                    <a:pt x="2266" y="12515"/>
                  </a:lnTo>
                  <a:lnTo>
                    <a:pt x="2306" y="12475"/>
                  </a:lnTo>
                  <a:lnTo>
                    <a:pt x="2306" y="12455"/>
                  </a:lnTo>
                  <a:lnTo>
                    <a:pt x="2326" y="12415"/>
                  </a:lnTo>
                  <a:lnTo>
                    <a:pt x="2306" y="12334"/>
                  </a:lnTo>
                  <a:lnTo>
                    <a:pt x="2266" y="12314"/>
                  </a:lnTo>
                  <a:lnTo>
                    <a:pt x="2246" y="12294"/>
                  </a:lnTo>
                  <a:lnTo>
                    <a:pt x="2066" y="12234"/>
                  </a:lnTo>
                  <a:lnTo>
                    <a:pt x="1865" y="12194"/>
                  </a:lnTo>
                  <a:lnTo>
                    <a:pt x="1484" y="12134"/>
                  </a:lnTo>
                  <a:lnTo>
                    <a:pt x="1524" y="9487"/>
                  </a:lnTo>
                  <a:lnTo>
                    <a:pt x="1524" y="6819"/>
                  </a:lnTo>
                  <a:lnTo>
                    <a:pt x="2066" y="6819"/>
                  </a:lnTo>
                  <a:lnTo>
                    <a:pt x="2126" y="6799"/>
                  </a:lnTo>
                  <a:lnTo>
                    <a:pt x="2146" y="6759"/>
                  </a:lnTo>
                  <a:lnTo>
                    <a:pt x="2166" y="6719"/>
                  </a:lnTo>
                  <a:lnTo>
                    <a:pt x="2186" y="6679"/>
                  </a:lnTo>
                  <a:lnTo>
                    <a:pt x="2166" y="6619"/>
                  </a:lnTo>
                  <a:lnTo>
                    <a:pt x="2146" y="6579"/>
                  </a:lnTo>
                  <a:lnTo>
                    <a:pt x="2126" y="6539"/>
                  </a:lnTo>
                  <a:lnTo>
                    <a:pt x="2086" y="6518"/>
                  </a:lnTo>
                  <a:lnTo>
                    <a:pt x="1805" y="6458"/>
                  </a:lnTo>
                  <a:lnTo>
                    <a:pt x="1524" y="6418"/>
                  </a:lnTo>
                  <a:lnTo>
                    <a:pt x="1524" y="5716"/>
                  </a:lnTo>
                  <a:lnTo>
                    <a:pt x="1765" y="5676"/>
                  </a:lnTo>
                  <a:lnTo>
                    <a:pt x="2006" y="5616"/>
                  </a:lnTo>
                  <a:lnTo>
                    <a:pt x="2066" y="5596"/>
                  </a:lnTo>
                  <a:lnTo>
                    <a:pt x="2086" y="5556"/>
                  </a:lnTo>
                  <a:lnTo>
                    <a:pt x="2106" y="5516"/>
                  </a:lnTo>
                  <a:lnTo>
                    <a:pt x="2106" y="5476"/>
                  </a:lnTo>
                  <a:lnTo>
                    <a:pt x="2086" y="5436"/>
                  </a:lnTo>
                  <a:lnTo>
                    <a:pt x="2066" y="5395"/>
                  </a:lnTo>
                  <a:lnTo>
                    <a:pt x="2026" y="5375"/>
                  </a:lnTo>
                  <a:lnTo>
                    <a:pt x="1986" y="5355"/>
                  </a:lnTo>
                  <a:lnTo>
                    <a:pt x="1765" y="5355"/>
                  </a:lnTo>
                  <a:lnTo>
                    <a:pt x="1504" y="5375"/>
                  </a:lnTo>
                  <a:lnTo>
                    <a:pt x="1484" y="4052"/>
                  </a:lnTo>
                  <a:lnTo>
                    <a:pt x="1424" y="2748"/>
                  </a:lnTo>
                  <a:lnTo>
                    <a:pt x="1364" y="1425"/>
                  </a:lnTo>
                  <a:lnTo>
                    <a:pt x="1264" y="121"/>
                  </a:lnTo>
                  <a:lnTo>
                    <a:pt x="1264" y="61"/>
                  </a:lnTo>
                  <a:lnTo>
                    <a:pt x="1223" y="2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30" name="Google Shape;5330;p21"/>
            <p:cNvSpPr/>
            <p:nvPr/>
          </p:nvSpPr>
          <p:spPr>
            <a:xfrm>
              <a:off x="11431300" y="386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31" name="Google Shape;5331;p21"/>
            <p:cNvSpPr/>
            <p:nvPr/>
          </p:nvSpPr>
          <p:spPr>
            <a:xfrm>
              <a:off x="11431300" y="386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32" name="Google Shape;5332;p21"/>
            <p:cNvSpPr/>
            <p:nvPr/>
          </p:nvSpPr>
          <p:spPr>
            <a:xfrm>
              <a:off x="11209200" y="3705800"/>
              <a:ext cx="427700" cy="330925"/>
            </a:xfrm>
            <a:custGeom>
              <a:avLst/>
              <a:gdLst/>
              <a:ahLst/>
              <a:cxnLst/>
              <a:rect l="l" t="t" r="r" b="b"/>
              <a:pathLst>
                <a:path w="17108" h="13237" extrusionOk="0">
                  <a:moveTo>
                    <a:pt x="8323" y="1"/>
                  </a:moveTo>
                  <a:lnTo>
                    <a:pt x="7882" y="41"/>
                  </a:lnTo>
                  <a:lnTo>
                    <a:pt x="7421" y="101"/>
                  </a:lnTo>
                  <a:lnTo>
                    <a:pt x="7060" y="161"/>
                  </a:lnTo>
                  <a:lnTo>
                    <a:pt x="6699" y="241"/>
                  </a:lnTo>
                  <a:lnTo>
                    <a:pt x="6338" y="321"/>
                  </a:lnTo>
                  <a:lnTo>
                    <a:pt x="5977" y="442"/>
                  </a:lnTo>
                  <a:lnTo>
                    <a:pt x="5616" y="562"/>
                  </a:lnTo>
                  <a:lnTo>
                    <a:pt x="5255" y="722"/>
                  </a:lnTo>
                  <a:lnTo>
                    <a:pt x="4894" y="883"/>
                  </a:lnTo>
                  <a:lnTo>
                    <a:pt x="4533" y="1063"/>
                  </a:lnTo>
                  <a:lnTo>
                    <a:pt x="4252" y="1224"/>
                  </a:lnTo>
                  <a:lnTo>
                    <a:pt x="3972" y="1424"/>
                  </a:lnTo>
                  <a:lnTo>
                    <a:pt x="3671" y="1645"/>
                  </a:lnTo>
                  <a:lnTo>
                    <a:pt x="3370" y="1886"/>
                  </a:lnTo>
                  <a:lnTo>
                    <a:pt x="3069" y="2166"/>
                  </a:lnTo>
                  <a:lnTo>
                    <a:pt x="2748" y="2467"/>
                  </a:lnTo>
                  <a:lnTo>
                    <a:pt x="2447" y="2788"/>
                  </a:lnTo>
                  <a:lnTo>
                    <a:pt x="2147" y="3129"/>
                  </a:lnTo>
                  <a:lnTo>
                    <a:pt x="1866" y="3510"/>
                  </a:lnTo>
                  <a:lnTo>
                    <a:pt x="1585" y="3891"/>
                  </a:lnTo>
                  <a:lnTo>
                    <a:pt x="1324" y="4292"/>
                  </a:lnTo>
                  <a:lnTo>
                    <a:pt x="1064" y="4713"/>
                  </a:lnTo>
                  <a:lnTo>
                    <a:pt x="843" y="5134"/>
                  </a:lnTo>
                  <a:lnTo>
                    <a:pt x="642" y="5576"/>
                  </a:lnTo>
                  <a:lnTo>
                    <a:pt x="462" y="6037"/>
                  </a:lnTo>
                  <a:lnTo>
                    <a:pt x="302" y="6518"/>
                  </a:lnTo>
                  <a:lnTo>
                    <a:pt x="201" y="6879"/>
                  </a:lnTo>
                  <a:lnTo>
                    <a:pt x="121" y="7260"/>
                  </a:lnTo>
                  <a:lnTo>
                    <a:pt x="61" y="7641"/>
                  </a:lnTo>
                  <a:lnTo>
                    <a:pt x="21" y="8022"/>
                  </a:lnTo>
                  <a:lnTo>
                    <a:pt x="1" y="8403"/>
                  </a:lnTo>
                  <a:lnTo>
                    <a:pt x="21" y="8804"/>
                  </a:lnTo>
                  <a:lnTo>
                    <a:pt x="61" y="9186"/>
                  </a:lnTo>
                  <a:lnTo>
                    <a:pt x="121" y="9587"/>
                  </a:lnTo>
                  <a:lnTo>
                    <a:pt x="181" y="9807"/>
                  </a:lnTo>
                  <a:lnTo>
                    <a:pt x="282" y="10048"/>
                  </a:lnTo>
                  <a:lnTo>
                    <a:pt x="402" y="10248"/>
                  </a:lnTo>
                  <a:lnTo>
                    <a:pt x="542" y="10469"/>
                  </a:lnTo>
                  <a:lnTo>
                    <a:pt x="703" y="10670"/>
                  </a:lnTo>
                  <a:lnTo>
                    <a:pt x="903" y="10870"/>
                  </a:lnTo>
                  <a:lnTo>
                    <a:pt x="1124" y="11071"/>
                  </a:lnTo>
                  <a:lnTo>
                    <a:pt x="1344" y="11251"/>
                  </a:lnTo>
                  <a:lnTo>
                    <a:pt x="1364" y="11251"/>
                  </a:lnTo>
                  <a:lnTo>
                    <a:pt x="1585" y="11412"/>
                  </a:lnTo>
                  <a:lnTo>
                    <a:pt x="1826" y="11552"/>
                  </a:lnTo>
                  <a:lnTo>
                    <a:pt x="2327" y="11853"/>
                  </a:lnTo>
                  <a:lnTo>
                    <a:pt x="2909" y="12093"/>
                  </a:lnTo>
                  <a:lnTo>
                    <a:pt x="3510" y="12334"/>
                  </a:lnTo>
                  <a:lnTo>
                    <a:pt x="4132" y="12535"/>
                  </a:lnTo>
                  <a:lnTo>
                    <a:pt x="4754" y="12695"/>
                  </a:lnTo>
                  <a:lnTo>
                    <a:pt x="5436" y="12855"/>
                  </a:lnTo>
                  <a:lnTo>
                    <a:pt x="6117" y="12976"/>
                  </a:lnTo>
                  <a:lnTo>
                    <a:pt x="6819" y="13076"/>
                  </a:lnTo>
                  <a:lnTo>
                    <a:pt x="7541" y="13156"/>
                  </a:lnTo>
                  <a:lnTo>
                    <a:pt x="8263" y="13196"/>
                  </a:lnTo>
                  <a:lnTo>
                    <a:pt x="8985" y="13237"/>
                  </a:lnTo>
                  <a:lnTo>
                    <a:pt x="9787" y="13216"/>
                  </a:lnTo>
                  <a:lnTo>
                    <a:pt x="10590" y="13176"/>
                  </a:lnTo>
                  <a:lnTo>
                    <a:pt x="11372" y="13116"/>
                  </a:lnTo>
                  <a:lnTo>
                    <a:pt x="12134" y="12996"/>
                  </a:lnTo>
                  <a:lnTo>
                    <a:pt x="12876" y="12835"/>
                  </a:lnTo>
                  <a:lnTo>
                    <a:pt x="13217" y="12755"/>
                  </a:lnTo>
                  <a:lnTo>
                    <a:pt x="13578" y="12655"/>
                  </a:lnTo>
                  <a:lnTo>
                    <a:pt x="13919" y="12535"/>
                  </a:lnTo>
                  <a:lnTo>
                    <a:pt x="14239" y="12414"/>
                  </a:lnTo>
                  <a:lnTo>
                    <a:pt x="14560" y="12274"/>
                  </a:lnTo>
                  <a:lnTo>
                    <a:pt x="14861" y="12134"/>
                  </a:lnTo>
                  <a:lnTo>
                    <a:pt x="15262" y="11913"/>
                  </a:lnTo>
                  <a:lnTo>
                    <a:pt x="15643" y="11672"/>
                  </a:lnTo>
                  <a:lnTo>
                    <a:pt x="15844" y="11532"/>
                  </a:lnTo>
                  <a:lnTo>
                    <a:pt x="16064" y="11371"/>
                  </a:lnTo>
                  <a:lnTo>
                    <a:pt x="16245" y="11191"/>
                  </a:lnTo>
                  <a:lnTo>
                    <a:pt x="16445" y="10990"/>
                  </a:lnTo>
                  <a:lnTo>
                    <a:pt x="16606" y="10770"/>
                  </a:lnTo>
                  <a:lnTo>
                    <a:pt x="16746" y="10529"/>
                  </a:lnTo>
                  <a:lnTo>
                    <a:pt x="16847" y="10268"/>
                  </a:lnTo>
                  <a:lnTo>
                    <a:pt x="16947" y="9988"/>
                  </a:lnTo>
                  <a:lnTo>
                    <a:pt x="17027" y="9707"/>
                  </a:lnTo>
                  <a:lnTo>
                    <a:pt x="17067" y="9406"/>
                  </a:lnTo>
                  <a:lnTo>
                    <a:pt x="17107" y="9105"/>
                  </a:lnTo>
                  <a:lnTo>
                    <a:pt x="17107" y="8784"/>
                  </a:lnTo>
                  <a:lnTo>
                    <a:pt x="17107" y="8443"/>
                  </a:lnTo>
                  <a:lnTo>
                    <a:pt x="17067" y="8123"/>
                  </a:lnTo>
                  <a:lnTo>
                    <a:pt x="17027" y="7782"/>
                  </a:lnTo>
                  <a:lnTo>
                    <a:pt x="16967" y="7441"/>
                  </a:lnTo>
                  <a:lnTo>
                    <a:pt x="16907" y="7080"/>
                  </a:lnTo>
                  <a:lnTo>
                    <a:pt x="16806" y="6739"/>
                  </a:lnTo>
                  <a:lnTo>
                    <a:pt x="16706" y="6378"/>
                  </a:lnTo>
                  <a:lnTo>
                    <a:pt x="16586" y="6037"/>
                  </a:lnTo>
                  <a:lnTo>
                    <a:pt x="16465" y="5676"/>
                  </a:lnTo>
                  <a:lnTo>
                    <a:pt x="16165" y="4994"/>
                  </a:lnTo>
                  <a:lnTo>
                    <a:pt x="15844" y="4332"/>
                  </a:lnTo>
                  <a:lnTo>
                    <a:pt x="15463" y="3691"/>
                  </a:lnTo>
                  <a:lnTo>
                    <a:pt x="15082" y="3109"/>
                  </a:lnTo>
                  <a:lnTo>
                    <a:pt x="14861" y="2828"/>
                  </a:lnTo>
                  <a:lnTo>
                    <a:pt x="14661" y="2568"/>
                  </a:lnTo>
                  <a:lnTo>
                    <a:pt x="14440" y="2327"/>
                  </a:lnTo>
                  <a:lnTo>
                    <a:pt x="14239" y="2106"/>
                  </a:lnTo>
                  <a:lnTo>
                    <a:pt x="14019" y="1906"/>
                  </a:lnTo>
                  <a:lnTo>
                    <a:pt x="13798" y="1705"/>
                  </a:lnTo>
                  <a:lnTo>
                    <a:pt x="13477" y="1485"/>
                  </a:lnTo>
                  <a:lnTo>
                    <a:pt x="13156" y="1264"/>
                  </a:lnTo>
                  <a:lnTo>
                    <a:pt x="12816" y="1063"/>
                  </a:lnTo>
                  <a:lnTo>
                    <a:pt x="12475" y="863"/>
                  </a:lnTo>
                  <a:lnTo>
                    <a:pt x="12094" y="702"/>
                  </a:lnTo>
                  <a:lnTo>
                    <a:pt x="11713" y="542"/>
                  </a:lnTo>
                  <a:lnTo>
                    <a:pt x="11332" y="402"/>
                  </a:lnTo>
                  <a:lnTo>
                    <a:pt x="10930" y="281"/>
                  </a:lnTo>
                  <a:lnTo>
                    <a:pt x="10509" y="201"/>
                  </a:lnTo>
                  <a:lnTo>
                    <a:pt x="10088" y="121"/>
                  </a:lnTo>
                  <a:lnTo>
                    <a:pt x="9667" y="61"/>
                  </a:lnTo>
                  <a:lnTo>
                    <a:pt x="9226" y="21"/>
                  </a:lnTo>
                  <a:lnTo>
                    <a:pt x="87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33" name="Google Shape;5333;p21"/>
            <p:cNvSpPr/>
            <p:nvPr/>
          </p:nvSpPr>
          <p:spPr>
            <a:xfrm>
              <a:off x="11209200" y="3705800"/>
              <a:ext cx="427700" cy="330925"/>
            </a:xfrm>
            <a:custGeom>
              <a:avLst/>
              <a:gdLst/>
              <a:ahLst/>
              <a:cxnLst/>
              <a:rect l="l" t="t" r="r" b="b"/>
              <a:pathLst>
                <a:path w="17108" h="13237" fill="none" extrusionOk="0">
                  <a:moveTo>
                    <a:pt x="16245" y="11191"/>
                  </a:moveTo>
                  <a:lnTo>
                    <a:pt x="16245" y="11191"/>
                  </a:lnTo>
                  <a:lnTo>
                    <a:pt x="16064" y="11371"/>
                  </a:lnTo>
                  <a:lnTo>
                    <a:pt x="15844" y="11532"/>
                  </a:lnTo>
                  <a:lnTo>
                    <a:pt x="15844" y="11532"/>
                  </a:lnTo>
                  <a:lnTo>
                    <a:pt x="15643" y="11672"/>
                  </a:lnTo>
                  <a:lnTo>
                    <a:pt x="15643" y="11672"/>
                  </a:lnTo>
                  <a:lnTo>
                    <a:pt x="15262" y="11913"/>
                  </a:lnTo>
                  <a:lnTo>
                    <a:pt x="14861" y="12134"/>
                  </a:lnTo>
                  <a:lnTo>
                    <a:pt x="14861" y="12134"/>
                  </a:lnTo>
                  <a:lnTo>
                    <a:pt x="14560" y="12274"/>
                  </a:lnTo>
                  <a:lnTo>
                    <a:pt x="14239" y="12414"/>
                  </a:lnTo>
                  <a:lnTo>
                    <a:pt x="13919" y="12535"/>
                  </a:lnTo>
                  <a:lnTo>
                    <a:pt x="13578" y="12655"/>
                  </a:lnTo>
                  <a:lnTo>
                    <a:pt x="13217" y="12755"/>
                  </a:lnTo>
                  <a:lnTo>
                    <a:pt x="12876" y="12835"/>
                  </a:lnTo>
                  <a:lnTo>
                    <a:pt x="12134" y="12996"/>
                  </a:lnTo>
                  <a:lnTo>
                    <a:pt x="11372" y="13116"/>
                  </a:lnTo>
                  <a:lnTo>
                    <a:pt x="10590" y="13176"/>
                  </a:lnTo>
                  <a:lnTo>
                    <a:pt x="9787" y="13216"/>
                  </a:lnTo>
                  <a:lnTo>
                    <a:pt x="8985" y="13237"/>
                  </a:lnTo>
                  <a:lnTo>
                    <a:pt x="8985" y="13237"/>
                  </a:lnTo>
                  <a:lnTo>
                    <a:pt x="8263" y="13196"/>
                  </a:lnTo>
                  <a:lnTo>
                    <a:pt x="7541" y="13156"/>
                  </a:lnTo>
                  <a:lnTo>
                    <a:pt x="6819" y="13076"/>
                  </a:lnTo>
                  <a:lnTo>
                    <a:pt x="6117" y="12976"/>
                  </a:lnTo>
                  <a:lnTo>
                    <a:pt x="5436" y="12855"/>
                  </a:lnTo>
                  <a:lnTo>
                    <a:pt x="4754" y="12695"/>
                  </a:lnTo>
                  <a:lnTo>
                    <a:pt x="4132" y="12535"/>
                  </a:lnTo>
                  <a:lnTo>
                    <a:pt x="3510" y="12334"/>
                  </a:lnTo>
                  <a:lnTo>
                    <a:pt x="3510" y="12334"/>
                  </a:lnTo>
                  <a:lnTo>
                    <a:pt x="2909" y="12093"/>
                  </a:lnTo>
                  <a:lnTo>
                    <a:pt x="2327" y="11853"/>
                  </a:lnTo>
                  <a:lnTo>
                    <a:pt x="1826" y="11552"/>
                  </a:lnTo>
                  <a:lnTo>
                    <a:pt x="1585" y="11412"/>
                  </a:lnTo>
                  <a:lnTo>
                    <a:pt x="1364" y="11251"/>
                  </a:lnTo>
                  <a:lnTo>
                    <a:pt x="1344" y="11251"/>
                  </a:lnTo>
                  <a:lnTo>
                    <a:pt x="1344" y="11251"/>
                  </a:lnTo>
                  <a:lnTo>
                    <a:pt x="1124" y="11071"/>
                  </a:lnTo>
                  <a:lnTo>
                    <a:pt x="903" y="10870"/>
                  </a:lnTo>
                  <a:lnTo>
                    <a:pt x="703" y="10670"/>
                  </a:lnTo>
                  <a:lnTo>
                    <a:pt x="542" y="10469"/>
                  </a:lnTo>
                  <a:lnTo>
                    <a:pt x="402" y="10248"/>
                  </a:lnTo>
                  <a:lnTo>
                    <a:pt x="282" y="10048"/>
                  </a:lnTo>
                  <a:lnTo>
                    <a:pt x="181" y="9807"/>
                  </a:lnTo>
                  <a:lnTo>
                    <a:pt x="121" y="9587"/>
                  </a:lnTo>
                  <a:lnTo>
                    <a:pt x="121" y="9587"/>
                  </a:lnTo>
                  <a:lnTo>
                    <a:pt x="61" y="9186"/>
                  </a:lnTo>
                  <a:lnTo>
                    <a:pt x="21" y="8804"/>
                  </a:lnTo>
                  <a:lnTo>
                    <a:pt x="1" y="8403"/>
                  </a:lnTo>
                  <a:lnTo>
                    <a:pt x="21" y="8022"/>
                  </a:lnTo>
                  <a:lnTo>
                    <a:pt x="61" y="7641"/>
                  </a:lnTo>
                  <a:lnTo>
                    <a:pt x="121" y="7260"/>
                  </a:lnTo>
                  <a:lnTo>
                    <a:pt x="201" y="6879"/>
                  </a:lnTo>
                  <a:lnTo>
                    <a:pt x="302" y="6518"/>
                  </a:lnTo>
                  <a:lnTo>
                    <a:pt x="302" y="6518"/>
                  </a:lnTo>
                  <a:lnTo>
                    <a:pt x="462" y="6037"/>
                  </a:lnTo>
                  <a:lnTo>
                    <a:pt x="642" y="5576"/>
                  </a:lnTo>
                  <a:lnTo>
                    <a:pt x="843" y="5134"/>
                  </a:lnTo>
                  <a:lnTo>
                    <a:pt x="1064" y="4713"/>
                  </a:lnTo>
                  <a:lnTo>
                    <a:pt x="1324" y="4292"/>
                  </a:lnTo>
                  <a:lnTo>
                    <a:pt x="1585" y="3891"/>
                  </a:lnTo>
                  <a:lnTo>
                    <a:pt x="1866" y="3510"/>
                  </a:lnTo>
                  <a:lnTo>
                    <a:pt x="2147" y="3129"/>
                  </a:lnTo>
                  <a:lnTo>
                    <a:pt x="2447" y="2788"/>
                  </a:lnTo>
                  <a:lnTo>
                    <a:pt x="2748" y="2467"/>
                  </a:lnTo>
                  <a:lnTo>
                    <a:pt x="3069" y="2166"/>
                  </a:lnTo>
                  <a:lnTo>
                    <a:pt x="3370" y="1886"/>
                  </a:lnTo>
                  <a:lnTo>
                    <a:pt x="3671" y="1645"/>
                  </a:lnTo>
                  <a:lnTo>
                    <a:pt x="3972" y="1424"/>
                  </a:lnTo>
                  <a:lnTo>
                    <a:pt x="4252" y="1224"/>
                  </a:lnTo>
                  <a:lnTo>
                    <a:pt x="4533" y="1063"/>
                  </a:lnTo>
                  <a:lnTo>
                    <a:pt x="4533" y="1063"/>
                  </a:lnTo>
                  <a:lnTo>
                    <a:pt x="4894" y="883"/>
                  </a:lnTo>
                  <a:lnTo>
                    <a:pt x="5255" y="722"/>
                  </a:lnTo>
                  <a:lnTo>
                    <a:pt x="5616" y="562"/>
                  </a:lnTo>
                  <a:lnTo>
                    <a:pt x="5977" y="442"/>
                  </a:lnTo>
                  <a:lnTo>
                    <a:pt x="6338" y="321"/>
                  </a:lnTo>
                  <a:lnTo>
                    <a:pt x="6699" y="241"/>
                  </a:lnTo>
                  <a:lnTo>
                    <a:pt x="7060" y="161"/>
                  </a:lnTo>
                  <a:lnTo>
                    <a:pt x="7421" y="101"/>
                  </a:lnTo>
                  <a:lnTo>
                    <a:pt x="7421" y="101"/>
                  </a:lnTo>
                  <a:lnTo>
                    <a:pt x="7882" y="41"/>
                  </a:lnTo>
                  <a:lnTo>
                    <a:pt x="8323" y="1"/>
                  </a:lnTo>
                  <a:lnTo>
                    <a:pt x="8785" y="1"/>
                  </a:lnTo>
                  <a:lnTo>
                    <a:pt x="9226" y="21"/>
                  </a:lnTo>
                  <a:lnTo>
                    <a:pt x="9667" y="61"/>
                  </a:lnTo>
                  <a:lnTo>
                    <a:pt x="10088" y="121"/>
                  </a:lnTo>
                  <a:lnTo>
                    <a:pt x="10509" y="201"/>
                  </a:lnTo>
                  <a:lnTo>
                    <a:pt x="10930" y="281"/>
                  </a:lnTo>
                  <a:lnTo>
                    <a:pt x="11332" y="402"/>
                  </a:lnTo>
                  <a:lnTo>
                    <a:pt x="11713" y="542"/>
                  </a:lnTo>
                  <a:lnTo>
                    <a:pt x="12094" y="702"/>
                  </a:lnTo>
                  <a:lnTo>
                    <a:pt x="12475" y="863"/>
                  </a:lnTo>
                  <a:lnTo>
                    <a:pt x="12816" y="1063"/>
                  </a:lnTo>
                  <a:lnTo>
                    <a:pt x="13156" y="1264"/>
                  </a:lnTo>
                  <a:lnTo>
                    <a:pt x="13477" y="1485"/>
                  </a:lnTo>
                  <a:lnTo>
                    <a:pt x="13798" y="1705"/>
                  </a:lnTo>
                  <a:lnTo>
                    <a:pt x="13798" y="1705"/>
                  </a:lnTo>
                  <a:lnTo>
                    <a:pt x="14019" y="1906"/>
                  </a:lnTo>
                  <a:lnTo>
                    <a:pt x="14239" y="2106"/>
                  </a:lnTo>
                  <a:lnTo>
                    <a:pt x="14440" y="2327"/>
                  </a:lnTo>
                  <a:lnTo>
                    <a:pt x="14661" y="2568"/>
                  </a:lnTo>
                  <a:lnTo>
                    <a:pt x="14861" y="2828"/>
                  </a:lnTo>
                  <a:lnTo>
                    <a:pt x="15082" y="3109"/>
                  </a:lnTo>
                  <a:lnTo>
                    <a:pt x="15463" y="3691"/>
                  </a:lnTo>
                  <a:lnTo>
                    <a:pt x="15844" y="4332"/>
                  </a:lnTo>
                  <a:lnTo>
                    <a:pt x="16165" y="4994"/>
                  </a:lnTo>
                  <a:lnTo>
                    <a:pt x="16465" y="5676"/>
                  </a:lnTo>
                  <a:lnTo>
                    <a:pt x="16586" y="6037"/>
                  </a:lnTo>
                  <a:lnTo>
                    <a:pt x="16706" y="6378"/>
                  </a:lnTo>
                  <a:lnTo>
                    <a:pt x="16806" y="6739"/>
                  </a:lnTo>
                  <a:lnTo>
                    <a:pt x="16907" y="7080"/>
                  </a:lnTo>
                  <a:lnTo>
                    <a:pt x="16967" y="7441"/>
                  </a:lnTo>
                  <a:lnTo>
                    <a:pt x="17027" y="7782"/>
                  </a:lnTo>
                  <a:lnTo>
                    <a:pt x="17067" y="8123"/>
                  </a:lnTo>
                  <a:lnTo>
                    <a:pt x="17107" y="8443"/>
                  </a:lnTo>
                  <a:lnTo>
                    <a:pt x="17107" y="8784"/>
                  </a:lnTo>
                  <a:lnTo>
                    <a:pt x="17107" y="9105"/>
                  </a:lnTo>
                  <a:lnTo>
                    <a:pt x="17067" y="9406"/>
                  </a:lnTo>
                  <a:lnTo>
                    <a:pt x="17027" y="9707"/>
                  </a:lnTo>
                  <a:lnTo>
                    <a:pt x="16947" y="9988"/>
                  </a:lnTo>
                  <a:lnTo>
                    <a:pt x="16847" y="10268"/>
                  </a:lnTo>
                  <a:lnTo>
                    <a:pt x="16746" y="10529"/>
                  </a:lnTo>
                  <a:lnTo>
                    <a:pt x="16606" y="10770"/>
                  </a:lnTo>
                  <a:lnTo>
                    <a:pt x="16445" y="10990"/>
                  </a:lnTo>
                  <a:lnTo>
                    <a:pt x="16245" y="111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34" name="Google Shape;5334;p21"/>
            <p:cNvSpPr/>
            <p:nvPr/>
          </p:nvSpPr>
          <p:spPr>
            <a:xfrm>
              <a:off x="11209200" y="3708300"/>
              <a:ext cx="391100" cy="328425"/>
            </a:xfrm>
            <a:custGeom>
              <a:avLst/>
              <a:gdLst/>
              <a:ahLst/>
              <a:cxnLst/>
              <a:rect l="l" t="t" r="r" b="b"/>
              <a:pathLst>
                <a:path w="15644" h="13137" extrusionOk="0">
                  <a:moveTo>
                    <a:pt x="7421" y="1"/>
                  </a:moveTo>
                  <a:lnTo>
                    <a:pt x="7060" y="61"/>
                  </a:lnTo>
                  <a:lnTo>
                    <a:pt x="6699" y="141"/>
                  </a:lnTo>
                  <a:lnTo>
                    <a:pt x="6338" y="221"/>
                  </a:lnTo>
                  <a:lnTo>
                    <a:pt x="5977" y="342"/>
                  </a:lnTo>
                  <a:lnTo>
                    <a:pt x="5616" y="462"/>
                  </a:lnTo>
                  <a:lnTo>
                    <a:pt x="5255" y="622"/>
                  </a:lnTo>
                  <a:lnTo>
                    <a:pt x="4894" y="783"/>
                  </a:lnTo>
                  <a:lnTo>
                    <a:pt x="4533" y="963"/>
                  </a:lnTo>
                  <a:lnTo>
                    <a:pt x="4252" y="1124"/>
                  </a:lnTo>
                  <a:lnTo>
                    <a:pt x="3972" y="1324"/>
                  </a:lnTo>
                  <a:lnTo>
                    <a:pt x="3671" y="1545"/>
                  </a:lnTo>
                  <a:lnTo>
                    <a:pt x="3370" y="1786"/>
                  </a:lnTo>
                  <a:lnTo>
                    <a:pt x="3069" y="2066"/>
                  </a:lnTo>
                  <a:lnTo>
                    <a:pt x="2748" y="2367"/>
                  </a:lnTo>
                  <a:lnTo>
                    <a:pt x="2447" y="2688"/>
                  </a:lnTo>
                  <a:lnTo>
                    <a:pt x="2147" y="3029"/>
                  </a:lnTo>
                  <a:lnTo>
                    <a:pt x="1866" y="3410"/>
                  </a:lnTo>
                  <a:lnTo>
                    <a:pt x="1585" y="3791"/>
                  </a:lnTo>
                  <a:lnTo>
                    <a:pt x="1324" y="4192"/>
                  </a:lnTo>
                  <a:lnTo>
                    <a:pt x="1064" y="4613"/>
                  </a:lnTo>
                  <a:lnTo>
                    <a:pt x="843" y="5034"/>
                  </a:lnTo>
                  <a:lnTo>
                    <a:pt x="642" y="5476"/>
                  </a:lnTo>
                  <a:lnTo>
                    <a:pt x="462" y="5937"/>
                  </a:lnTo>
                  <a:lnTo>
                    <a:pt x="302" y="6418"/>
                  </a:lnTo>
                  <a:lnTo>
                    <a:pt x="201" y="6799"/>
                  </a:lnTo>
                  <a:lnTo>
                    <a:pt x="101" y="7200"/>
                  </a:lnTo>
                  <a:lnTo>
                    <a:pt x="61" y="7481"/>
                  </a:lnTo>
                  <a:lnTo>
                    <a:pt x="41" y="7762"/>
                  </a:lnTo>
                  <a:lnTo>
                    <a:pt x="21" y="8043"/>
                  </a:lnTo>
                  <a:lnTo>
                    <a:pt x="1" y="8323"/>
                  </a:lnTo>
                  <a:lnTo>
                    <a:pt x="21" y="8604"/>
                  </a:lnTo>
                  <a:lnTo>
                    <a:pt x="41" y="8905"/>
                  </a:lnTo>
                  <a:lnTo>
                    <a:pt x="81" y="9186"/>
                  </a:lnTo>
                  <a:lnTo>
                    <a:pt x="121" y="9487"/>
                  </a:lnTo>
                  <a:lnTo>
                    <a:pt x="181" y="9707"/>
                  </a:lnTo>
                  <a:lnTo>
                    <a:pt x="282" y="9948"/>
                  </a:lnTo>
                  <a:lnTo>
                    <a:pt x="402" y="10148"/>
                  </a:lnTo>
                  <a:lnTo>
                    <a:pt x="542" y="10369"/>
                  </a:lnTo>
                  <a:lnTo>
                    <a:pt x="703" y="10570"/>
                  </a:lnTo>
                  <a:lnTo>
                    <a:pt x="903" y="10770"/>
                  </a:lnTo>
                  <a:lnTo>
                    <a:pt x="1124" y="10971"/>
                  </a:lnTo>
                  <a:lnTo>
                    <a:pt x="1344" y="11151"/>
                  </a:lnTo>
                  <a:lnTo>
                    <a:pt x="1364" y="11151"/>
                  </a:lnTo>
                  <a:lnTo>
                    <a:pt x="1585" y="11312"/>
                  </a:lnTo>
                  <a:lnTo>
                    <a:pt x="1826" y="11452"/>
                  </a:lnTo>
                  <a:lnTo>
                    <a:pt x="2327" y="11753"/>
                  </a:lnTo>
                  <a:lnTo>
                    <a:pt x="2909" y="11993"/>
                  </a:lnTo>
                  <a:lnTo>
                    <a:pt x="3510" y="12234"/>
                  </a:lnTo>
                  <a:lnTo>
                    <a:pt x="4132" y="12435"/>
                  </a:lnTo>
                  <a:lnTo>
                    <a:pt x="4754" y="12595"/>
                  </a:lnTo>
                  <a:lnTo>
                    <a:pt x="5436" y="12755"/>
                  </a:lnTo>
                  <a:lnTo>
                    <a:pt x="6117" y="12876"/>
                  </a:lnTo>
                  <a:lnTo>
                    <a:pt x="6819" y="12976"/>
                  </a:lnTo>
                  <a:lnTo>
                    <a:pt x="7541" y="13056"/>
                  </a:lnTo>
                  <a:lnTo>
                    <a:pt x="8263" y="13096"/>
                  </a:lnTo>
                  <a:lnTo>
                    <a:pt x="8985" y="13137"/>
                  </a:lnTo>
                  <a:lnTo>
                    <a:pt x="9266" y="13137"/>
                  </a:lnTo>
                  <a:lnTo>
                    <a:pt x="10048" y="13116"/>
                  </a:lnTo>
                  <a:lnTo>
                    <a:pt x="10810" y="13076"/>
                  </a:lnTo>
                  <a:lnTo>
                    <a:pt x="11552" y="12976"/>
                  </a:lnTo>
                  <a:lnTo>
                    <a:pt x="12274" y="12876"/>
                  </a:lnTo>
                  <a:lnTo>
                    <a:pt x="12976" y="12715"/>
                  </a:lnTo>
                  <a:lnTo>
                    <a:pt x="13638" y="12535"/>
                  </a:lnTo>
                  <a:lnTo>
                    <a:pt x="13959" y="12415"/>
                  </a:lnTo>
                  <a:lnTo>
                    <a:pt x="14259" y="12294"/>
                  </a:lnTo>
                  <a:lnTo>
                    <a:pt x="14560" y="12174"/>
                  </a:lnTo>
                  <a:lnTo>
                    <a:pt x="14861" y="12034"/>
                  </a:lnTo>
                  <a:lnTo>
                    <a:pt x="15262" y="11813"/>
                  </a:lnTo>
                  <a:lnTo>
                    <a:pt x="15643" y="11572"/>
                  </a:lnTo>
                  <a:lnTo>
                    <a:pt x="14841" y="11833"/>
                  </a:lnTo>
                  <a:lnTo>
                    <a:pt x="14420" y="11933"/>
                  </a:lnTo>
                  <a:lnTo>
                    <a:pt x="13999" y="12034"/>
                  </a:lnTo>
                  <a:lnTo>
                    <a:pt x="13598" y="12134"/>
                  </a:lnTo>
                  <a:lnTo>
                    <a:pt x="13156" y="12194"/>
                  </a:lnTo>
                  <a:lnTo>
                    <a:pt x="12735" y="12234"/>
                  </a:lnTo>
                  <a:lnTo>
                    <a:pt x="12294" y="12254"/>
                  </a:lnTo>
                  <a:lnTo>
                    <a:pt x="11733" y="12274"/>
                  </a:lnTo>
                  <a:lnTo>
                    <a:pt x="10850" y="12254"/>
                  </a:lnTo>
                  <a:lnTo>
                    <a:pt x="9948" y="12194"/>
                  </a:lnTo>
                  <a:lnTo>
                    <a:pt x="9487" y="12154"/>
                  </a:lnTo>
                  <a:lnTo>
                    <a:pt x="9025" y="12094"/>
                  </a:lnTo>
                  <a:lnTo>
                    <a:pt x="8564" y="12013"/>
                  </a:lnTo>
                  <a:lnTo>
                    <a:pt x="8103" y="11933"/>
                  </a:lnTo>
                  <a:lnTo>
                    <a:pt x="7641" y="11833"/>
                  </a:lnTo>
                  <a:lnTo>
                    <a:pt x="7200" y="11733"/>
                  </a:lnTo>
                  <a:lnTo>
                    <a:pt x="6759" y="11592"/>
                  </a:lnTo>
                  <a:lnTo>
                    <a:pt x="6318" y="11452"/>
                  </a:lnTo>
                  <a:lnTo>
                    <a:pt x="5917" y="11292"/>
                  </a:lnTo>
                  <a:lnTo>
                    <a:pt x="5516" y="11111"/>
                  </a:lnTo>
                  <a:lnTo>
                    <a:pt x="5115" y="10910"/>
                  </a:lnTo>
                  <a:lnTo>
                    <a:pt x="4754" y="10710"/>
                  </a:lnTo>
                  <a:lnTo>
                    <a:pt x="4553" y="10570"/>
                  </a:lnTo>
                  <a:lnTo>
                    <a:pt x="4373" y="10429"/>
                  </a:lnTo>
                  <a:lnTo>
                    <a:pt x="4192" y="10269"/>
                  </a:lnTo>
                  <a:lnTo>
                    <a:pt x="4032" y="10108"/>
                  </a:lnTo>
                  <a:lnTo>
                    <a:pt x="3871" y="9948"/>
                  </a:lnTo>
                  <a:lnTo>
                    <a:pt x="3731" y="9767"/>
                  </a:lnTo>
                  <a:lnTo>
                    <a:pt x="3590" y="9587"/>
                  </a:lnTo>
                  <a:lnTo>
                    <a:pt x="3470" y="9406"/>
                  </a:lnTo>
                  <a:lnTo>
                    <a:pt x="3270" y="9025"/>
                  </a:lnTo>
                  <a:lnTo>
                    <a:pt x="3089" y="8604"/>
                  </a:lnTo>
                  <a:lnTo>
                    <a:pt x="2969" y="8183"/>
                  </a:lnTo>
                  <a:lnTo>
                    <a:pt x="2889" y="7762"/>
                  </a:lnTo>
                  <a:lnTo>
                    <a:pt x="2828" y="7321"/>
                  </a:lnTo>
                  <a:lnTo>
                    <a:pt x="2808" y="6859"/>
                  </a:lnTo>
                  <a:lnTo>
                    <a:pt x="2828" y="6418"/>
                  </a:lnTo>
                  <a:lnTo>
                    <a:pt x="2869" y="5957"/>
                  </a:lnTo>
                  <a:lnTo>
                    <a:pt x="2949" y="5496"/>
                  </a:lnTo>
                  <a:lnTo>
                    <a:pt x="3069" y="5055"/>
                  </a:lnTo>
                  <a:lnTo>
                    <a:pt x="3189" y="4613"/>
                  </a:lnTo>
                  <a:lnTo>
                    <a:pt x="3350" y="4192"/>
                  </a:lnTo>
                  <a:lnTo>
                    <a:pt x="3510" y="3831"/>
                  </a:lnTo>
                  <a:lnTo>
                    <a:pt x="3671" y="3490"/>
                  </a:lnTo>
                  <a:lnTo>
                    <a:pt x="3851" y="3169"/>
                  </a:lnTo>
                  <a:lnTo>
                    <a:pt x="4052" y="2849"/>
                  </a:lnTo>
                  <a:lnTo>
                    <a:pt x="4272" y="2548"/>
                  </a:lnTo>
                  <a:lnTo>
                    <a:pt x="4513" y="2267"/>
                  </a:lnTo>
                  <a:lnTo>
                    <a:pt x="4754" y="1986"/>
                  </a:lnTo>
                  <a:lnTo>
                    <a:pt x="5014" y="1725"/>
                  </a:lnTo>
                  <a:lnTo>
                    <a:pt x="5275" y="1465"/>
                  </a:lnTo>
                  <a:lnTo>
                    <a:pt x="5556" y="1224"/>
                  </a:lnTo>
                  <a:lnTo>
                    <a:pt x="5837" y="983"/>
                  </a:lnTo>
                  <a:lnTo>
                    <a:pt x="6137" y="763"/>
                  </a:lnTo>
                  <a:lnTo>
                    <a:pt x="6458" y="562"/>
                  </a:lnTo>
                  <a:lnTo>
                    <a:pt x="6779" y="362"/>
                  </a:lnTo>
                  <a:lnTo>
                    <a:pt x="7100" y="161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35" name="Google Shape;5335;p21"/>
            <p:cNvSpPr/>
            <p:nvPr/>
          </p:nvSpPr>
          <p:spPr>
            <a:xfrm>
              <a:off x="11209200" y="3708300"/>
              <a:ext cx="391100" cy="328425"/>
            </a:xfrm>
            <a:custGeom>
              <a:avLst/>
              <a:gdLst/>
              <a:ahLst/>
              <a:cxnLst/>
              <a:rect l="l" t="t" r="r" b="b"/>
              <a:pathLst>
                <a:path w="15644" h="13137" fill="none" extrusionOk="0">
                  <a:moveTo>
                    <a:pt x="7421" y="1"/>
                  </a:moveTo>
                  <a:lnTo>
                    <a:pt x="7421" y="1"/>
                  </a:lnTo>
                  <a:lnTo>
                    <a:pt x="7060" y="61"/>
                  </a:lnTo>
                  <a:lnTo>
                    <a:pt x="6699" y="141"/>
                  </a:lnTo>
                  <a:lnTo>
                    <a:pt x="6338" y="221"/>
                  </a:lnTo>
                  <a:lnTo>
                    <a:pt x="5977" y="342"/>
                  </a:lnTo>
                  <a:lnTo>
                    <a:pt x="5616" y="462"/>
                  </a:lnTo>
                  <a:lnTo>
                    <a:pt x="5255" y="622"/>
                  </a:lnTo>
                  <a:lnTo>
                    <a:pt x="4894" y="783"/>
                  </a:lnTo>
                  <a:lnTo>
                    <a:pt x="4533" y="963"/>
                  </a:lnTo>
                  <a:lnTo>
                    <a:pt x="4533" y="963"/>
                  </a:lnTo>
                  <a:lnTo>
                    <a:pt x="4252" y="1124"/>
                  </a:lnTo>
                  <a:lnTo>
                    <a:pt x="3972" y="1324"/>
                  </a:lnTo>
                  <a:lnTo>
                    <a:pt x="3671" y="1545"/>
                  </a:lnTo>
                  <a:lnTo>
                    <a:pt x="3370" y="1786"/>
                  </a:lnTo>
                  <a:lnTo>
                    <a:pt x="3069" y="2066"/>
                  </a:lnTo>
                  <a:lnTo>
                    <a:pt x="2748" y="2367"/>
                  </a:lnTo>
                  <a:lnTo>
                    <a:pt x="2447" y="2688"/>
                  </a:lnTo>
                  <a:lnTo>
                    <a:pt x="2147" y="3029"/>
                  </a:lnTo>
                  <a:lnTo>
                    <a:pt x="1866" y="3410"/>
                  </a:lnTo>
                  <a:lnTo>
                    <a:pt x="1585" y="3791"/>
                  </a:lnTo>
                  <a:lnTo>
                    <a:pt x="1324" y="4192"/>
                  </a:lnTo>
                  <a:lnTo>
                    <a:pt x="1064" y="4613"/>
                  </a:lnTo>
                  <a:lnTo>
                    <a:pt x="843" y="5034"/>
                  </a:lnTo>
                  <a:lnTo>
                    <a:pt x="642" y="5476"/>
                  </a:lnTo>
                  <a:lnTo>
                    <a:pt x="462" y="5937"/>
                  </a:lnTo>
                  <a:lnTo>
                    <a:pt x="302" y="6418"/>
                  </a:lnTo>
                  <a:lnTo>
                    <a:pt x="302" y="6418"/>
                  </a:lnTo>
                  <a:lnTo>
                    <a:pt x="201" y="6799"/>
                  </a:lnTo>
                  <a:lnTo>
                    <a:pt x="101" y="7200"/>
                  </a:lnTo>
                  <a:lnTo>
                    <a:pt x="101" y="7200"/>
                  </a:lnTo>
                  <a:lnTo>
                    <a:pt x="61" y="7481"/>
                  </a:lnTo>
                  <a:lnTo>
                    <a:pt x="41" y="7762"/>
                  </a:lnTo>
                  <a:lnTo>
                    <a:pt x="21" y="8043"/>
                  </a:lnTo>
                  <a:lnTo>
                    <a:pt x="1" y="8323"/>
                  </a:lnTo>
                  <a:lnTo>
                    <a:pt x="1" y="8323"/>
                  </a:lnTo>
                  <a:lnTo>
                    <a:pt x="21" y="8604"/>
                  </a:lnTo>
                  <a:lnTo>
                    <a:pt x="41" y="8905"/>
                  </a:lnTo>
                  <a:lnTo>
                    <a:pt x="81" y="9186"/>
                  </a:lnTo>
                  <a:lnTo>
                    <a:pt x="121" y="9487"/>
                  </a:lnTo>
                  <a:lnTo>
                    <a:pt x="121" y="9487"/>
                  </a:lnTo>
                  <a:lnTo>
                    <a:pt x="181" y="9707"/>
                  </a:lnTo>
                  <a:lnTo>
                    <a:pt x="282" y="9948"/>
                  </a:lnTo>
                  <a:lnTo>
                    <a:pt x="402" y="10148"/>
                  </a:lnTo>
                  <a:lnTo>
                    <a:pt x="542" y="10369"/>
                  </a:lnTo>
                  <a:lnTo>
                    <a:pt x="703" y="10570"/>
                  </a:lnTo>
                  <a:lnTo>
                    <a:pt x="903" y="10770"/>
                  </a:lnTo>
                  <a:lnTo>
                    <a:pt x="1124" y="10971"/>
                  </a:lnTo>
                  <a:lnTo>
                    <a:pt x="1344" y="11151"/>
                  </a:lnTo>
                  <a:lnTo>
                    <a:pt x="1364" y="11151"/>
                  </a:lnTo>
                  <a:lnTo>
                    <a:pt x="1364" y="11151"/>
                  </a:lnTo>
                  <a:lnTo>
                    <a:pt x="1585" y="11312"/>
                  </a:lnTo>
                  <a:lnTo>
                    <a:pt x="1826" y="11452"/>
                  </a:lnTo>
                  <a:lnTo>
                    <a:pt x="2327" y="11753"/>
                  </a:lnTo>
                  <a:lnTo>
                    <a:pt x="2909" y="11993"/>
                  </a:lnTo>
                  <a:lnTo>
                    <a:pt x="3510" y="12234"/>
                  </a:lnTo>
                  <a:lnTo>
                    <a:pt x="3510" y="12234"/>
                  </a:lnTo>
                  <a:lnTo>
                    <a:pt x="4132" y="12435"/>
                  </a:lnTo>
                  <a:lnTo>
                    <a:pt x="4754" y="12595"/>
                  </a:lnTo>
                  <a:lnTo>
                    <a:pt x="5436" y="12755"/>
                  </a:lnTo>
                  <a:lnTo>
                    <a:pt x="6117" y="12876"/>
                  </a:lnTo>
                  <a:lnTo>
                    <a:pt x="6819" y="12976"/>
                  </a:lnTo>
                  <a:lnTo>
                    <a:pt x="7541" y="13056"/>
                  </a:lnTo>
                  <a:lnTo>
                    <a:pt x="8263" y="13096"/>
                  </a:lnTo>
                  <a:lnTo>
                    <a:pt x="8985" y="13137"/>
                  </a:lnTo>
                  <a:lnTo>
                    <a:pt x="8985" y="13137"/>
                  </a:lnTo>
                  <a:lnTo>
                    <a:pt x="9266" y="13137"/>
                  </a:lnTo>
                  <a:lnTo>
                    <a:pt x="9266" y="13137"/>
                  </a:lnTo>
                  <a:lnTo>
                    <a:pt x="10048" y="13116"/>
                  </a:lnTo>
                  <a:lnTo>
                    <a:pt x="10810" y="13076"/>
                  </a:lnTo>
                  <a:lnTo>
                    <a:pt x="11552" y="12976"/>
                  </a:lnTo>
                  <a:lnTo>
                    <a:pt x="12274" y="12876"/>
                  </a:lnTo>
                  <a:lnTo>
                    <a:pt x="12976" y="12715"/>
                  </a:lnTo>
                  <a:lnTo>
                    <a:pt x="13638" y="12535"/>
                  </a:lnTo>
                  <a:lnTo>
                    <a:pt x="13959" y="12415"/>
                  </a:lnTo>
                  <a:lnTo>
                    <a:pt x="14259" y="12294"/>
                  </a:lnTo>
                  <a:lnTo>
                    <a:pt x="14560" y="12174"/>
                  </a:lnTo>
                  <a:lnTo>
                    <a:pt x="14861" y="12034"/>
                  </a:lnTo>
                  <a:lnTo>
                    <a:pt x="14861" y="12034"/>
                  </a:lnTo>
                  <a:lnTo>
                    <a:pt x="15262" y="11813"/>
                  </a:lnTo>
                  <a:lnTo>
                    <a:pt x="15643" y="11572"/>
                  </a:lnTo>
                  <a:lnTo>
                    <a:pt x="15643" y="11572"/>
                  </a:lnTo>
                  <a:lnTo>
                    <a:pt x="14841" y="11833"/>
                  </a:lnTo>
                  <a:lnTo>
                    <a:pt x="14420" y="11933"/>
                  </a:lnTo>
                  <a:lnTo>
                    <a:pt x="13999" y="12034"/>
                  </a:lnTo>
                  <a:lnTo>
                    <a:pt x="13598" y="12134"/>
                  </a:lnTo>
                  <a:lnTo>
                    <a:pt x="13156" y="12194"/>
                  </a:lnTo>
                  <a:lnTo>
                    <a:pt x="12735" y="12234"/>
                  </a:lnTo>
                  <a:lnTo>
                    <a:pt x="12294" y="12254"/>
                  </a:lnTo>
                  <a:lnTo>
                    <a:pt x="12294" y="12254"/>
                  </a:lnTo>
                  <a:lnTo>
                    <a:pt x="11733" y="12274"/>
                  </a:lnTo>
                  <a:lnTo>
                    <a:pt x="11733" y="12274"/>
                  </a:lnTo>
                  <a:lnTo>
                    <a:pt x="10850" y="12254"/>
                  </a:lnTo>
                  <a:lnTo>
                    <a:pt x="9948" y="12194"/>
                  </a:lnTo>
                  <a:lnTo>
                    <a:pt x="9487" y="12154"/>
                  </a:lnTo>
                  <a:lnTo>
                    <a:pt x="9025" y="12094"/>
                  </a:lnTo>
                  <a:lnTo>
                    <a:pt x="8564" y="12013"/>
                  </a:lnTo>
                  <a:lnTo>
                    <a:pt x="8103" y="11933"/>
                  </a:lnTo>
                  <a:lnTo>
                    <a:pt x="7641" y="11833"/>
                  </a:lnTo>
                  <a:lnTo>
                    <a:pt x="7200" y="11733"/>
                  </a:lnTo>
                  <a:lnTo>
                    <a:pt x="6759" y="11592"/>
                  </a:lnTo>
                  <a:lnTo>
                    <a:pt x="6318" y="11452"/>
                  </a:lnTo>
                  <a:lnTo>
                    <a:pt x="5917" y="11292"/>
                  </a:lnTo>
                  <a:lnTo>
                    <a:pt x="5516" y="11111"/>
                  </a:lnTo>
                  <a:lnTo>
                    <a:pt x="5115" y="10910"/>
                  </a:lnTo>
                  <a:lnTo>
                    <a:pt x="4754" y="10710"/>
                  </a:lnTo>
                  <a:lnTo>
                    <a:pt x="4754" y="10710"/>
                  </a:lnTo>
                  <a:lnTo>
                    <a:pt x="4553" y="10570"/>
                  </a:lnTo>
                  <a:lnTo>
                    <a:pt x="4373" y="10429"/>
                  </a:lnTo>
                  <a:lnTo>
                    <a:pt x="4192" y="10269"/>
                  </a:lnTo>
                  <a:lnTo>
                    <a:pt x="4032" y="10108"/>
                  </a:lnTo>
                  <a:lnTo>
                    <a:pt x="3871" y="9948"/>
                  </a:lnTo>
                  <a:lnTo>
                    <a:pt x="3731" y="9767"/>
                  </a:lnTo>
                  <a:lnTo>
                    <a:pt x="3590" y="9587"/>
                  </a:lnTo>
                  <a:lnTo>
                    <a:pt x="3470" y="9406"/>
                  </a:lnTo>
                  <a:lnTo>
                    <a:pt x="3270" y="9025"/>
                  </a:lnTo>
                  <a:lnTo>
                    <a:pt x="3089" y="8604"/>
                  </a:lnTo>
                  <a:lnTo>
                    <a:pt x="2969" y="8183"/>
                  </a:lnTo>
                  <a:lnTo>
                    <a:pt x="2889" y="7762"/>
                  </a:lnTo>
                  <a:lnTo>
                    <a:pt x="2828" y="7321"/>
                  </a:lnTo>
                  <a:lnTo>
                    <a:pt x="2808" y="6859"/>
                  </a:lnTo>
                  <a:lnTo>
                    <a:pt x="2828" y="6418"/>
                  </a:lnTo>
                  <a:lnTo>
                    <a:pt x="2869" y="5957"/>
                  </a:lnTo>
                  <a:lnTo>
                    <a:pt x="2949" y="5496"/>
                  </a:lnTo>
                  <a:lnTo>
                    <a:pt x="3069" y="5055"/>
                  </a:lnTo>
                  <a:lnTo>
                    <a:pt x="3189" y="4613"/>
                  </a:lnTo>
                  <a:lnTo>
                    <a:pt x="3350" y="4192"/>
                  </a:lnTo>
                  <a:lnTo>
                    <a:pt x="3350" y="4192"/>
                  </a:lnTo>
                  <a:lnTo>
                    <a:pt x="3510" y="3831"/>
                  </a:lnTo>
                  <a:lnTo>
                    <a:pt x="3671" y="3490"/>
                  </a:lnTo>
                  <a:lnTo>
                    <a:pt x="3851" y="3169"/>
                  </a:lnTo>
                  <a:lnTo>
                    <a:pt x="4052" y="2849"/>
                  </a:lnTo>
                  <a:lnTo>
                    <a:pt x="4272" y="2548"/>
                  </a:lnTo>
                  <a:lnTo>
                    <a:pt x="4513" y="2267"/>
                  </a:lnTo>
                  <a:lnTo>
                    <a:pt x="4754" y="1986"/>
                  </a:lnTo>
                  <a:lnTo>
                    <a:pt x="5014" y="1725"/>
                  </a:lnTo>
                  <a:lnTo>
                    <a:pt x="5275" y="1465"/>
                  </a:lnTo>
                  <a:lnTo>
                    <a:pt x="5556" y="1224"/>
                  </a:lnTo>
                  <a:lnTo>
                    <a:pt x="5837" y="983"/>
                  </a:lnTo>
                  <a:lnTo>
                    <a:pt x="6137" y="763"/>
                  </a:lnTo>
                  <a:lnTo>
                    <a:pt x="6458" y="562"/>
                  </a:lnTo>
                  <a:lnTo>
                    <a:pt x="6779" y="362"/>
                  </a:lnTo>
                  <a:lnTo>
                    <a:pt x="7100" y="161"/>
                  </a:lnTo>
                  <a:lnTo>
                    <a:pt x="74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36" name="Google Shape;5336;p21"/>
            <p:cNvSpPr/>
            <p:nvPr/>
          </p:nvSpPr>
          <p:spPr>
            <a:xfrm>
              <a:off x="11379175" y="3736875"/>
              <a:ext cx="55675" cy="119850"/>
            </a:xfrm>
            <a:custGeom>
              <a:avLst/>
              <a:gdLst/>
              <a:ahLst/>
              <a:cxnLst/>
              <a:rect l="l" t="t" r="r" b="b"/>
              <a:pathLst>
                <a:path w="2227" h="4794" extrusionOk="0">
                  <a:moveTo>
                    <a:pt x="2026" y="1"/>
                  </a:moveTo>
                  <a:lnTo>
                    <a:pt x="1966" y="21"/>
                  </a:lnTo>
                  <a:lnTo>
                    <a:pt x="1945" y="81"/>
                  </a:lnTo>
                  <a:lnTo>
                    <a:pt x="1905" y="703"/>
                  </a:lnTo>
                  <a:lnTo>
                    <a:pt x="1865" y="1345"/>
                  </a:lnTo>
                  <a:lnTo>
                    <a:pt x="1825" y="2608"/>
                  </a:lnTo>
                  <a:lnTo>
                    <a:pt x="1825" y="3250"/>
                  </a:lnTo>
                  <a:lnTo>
                    <a:pt x="1805" y="3571"/>
                  </a:lnTo>
                  <a:lnTo>
                    <a:pt x="1745" y="3891"/>
                  </a:lnTo>
                  <a:lnTo>
                    <a:pt x="1685" y="4052"/>
                  </a:lnTo>
                  <a:lnTo>
                    <a:pt x="1625" y="4172"/>
                  </a:lnTo>
                  <a:lnTo>
                    <a:pt x="1544" y="4273"/>
                  </a:lnTo>
                  <a:lnTo>
                    <a:pt x="1444" y="4333"/>
                  </a:lnTo>
                  <a:lnTo>
                    <a:pt x="1344" y="4373"/>
                  </a:lnTo>
                  <a:lnTo>
                    <a:pt x="1224" y="4373"/>
                  </a:lnTo>
                  <a:lnTo>
                    <a:pt x="1123" y="4353"/>
                  </a:lnTo>
                  <a:lnTo>
                    <a:pt x="1003" y="4333"/>
                  </a:lnTo>
                  <a:lnTo>
                    <a:pt x="883" y="4273"/>
                  </a:lnTo>
                  <a:lnTo>
                    <a:pt x="742" y="4212"/>
                  </a:lnTo>
                  <a:lnTo>
                    <a:pt x="522" y="4052"/>
                  </a:lnTo>
                  <a:lnTo>
                    <a:pt x="301" y="3891"/>
                  </a:lnTo>
                  <a:lnTo>
                    <a:pt x="121" y="3731"/>
                  </a:lnTo>
                  <a:lnTo>
                    <a:pt x="80" y="3691"/>
                  </a:lnTo>
                  <a:lnTo>
                    <a:pt x="20" y="3711"/>
                  </a:lnTo>
                  <a:lnTo>
                    <a:pt x="0" y="3751"/>
                  </a:lnTo>
                  <a:lnTo>
                    <a:pt x="0" y="3811"/>
                  </a:lnTo>
                  <a:lnTo>
                    <a:pt x="80" y="3932"/>
                  </a:lnTo>
                  <a:lnTo>
                    <a:pt x="161" y="4072"/>
                  </a:lnTo>
                  <a:lnTo>
                    <a:pt x="381" y="4313"/>
                  </a:lnTo>
                  <a:lnTo>
                    <a:pt x="502" y="4413"/>
                  </a:lnTo>
                  <a:lnTo>
                    <a:pt x="622" y="4533"/>
                  </a:lnTo>
                  <a:lnTo>
                    <a:pt x="762" y="4613"/>
                  </a:lnTo>
                  <a:lnTo>
                    <a:pt x="903" y="4694"/>
                  </a:lnTo>
                  <a:lnTo>
                    <a:pt x="1043" y="4754"/>
                  </a:lnTo>
                  <a:lnTo>
                    <a:pt x="1183" y="4774"/>
                  </a:lnTo>
                  <a:lnTo>
                    <a:pt x="1324" y="4794"/>
                  </a:lnTo>
                  <a:lnTo>
                    <a:pt x="1464" y="4774"/>
                  </a:lnTo>
                  <a:lnTo>
                    <a:pt x="1605" y="4734"/>
                  </a:lnTo>
                  <a:lnTo>
                    <a:pt x="1745" y="4654"/>
                  </a:lnTo>
                  <a:lnTo>
                    <a:pt x="1865" y="4533"/>
                  </a:lnTo>
                  <a:lnTo>
                    <a:pt x="1966" y="4393"/>
                  </a:lnTo>
                  <a:lnTo>
                    <a:pt x="2066" y="4212"/>
                  </a:lnTo>
                  <a:lnTo>
                    <a:pt x="2126" y="4012"/>
                  </a:lnTo>
                  <a:lnTo>
                    <a:pt x="2186" y="3811"/>
                  </a:lnTo>
                  <a:lnTo>
                    <a:pt x="2206" y="3591"/>
                  </a:lnTo>
                  <a:lnTo>
                    <a:pt x="2226" y="3149"/>
                  </a:lnTo>
                  <a:lnTo>
                    <a:pt x="2206" y="2748"/>
                  </a:lnTo>
                  <a:lnTo>
                    <a:pt x="2206" y="2067"/>
                  </a:lnTo>
                  <a:lnTo>
                    <a:pt x="2186" y="1405"/>
                  </a:lnTo>
                  <a:lnTo>
                    <a:pt x="2146" y="743"/>
                  </a:lnTo>
                  <a:lnTo>
                    <a:pt x="2086" y="81"/>
                  </a:lnTo>
                  <a:lnTo>
                    <a:pt x="2066" y="21"/>
                  </a:lnTo>
                  <a:lnTo>
                    <a:pt x="20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37" name="Google Shape;5337;p21"/>
            <p:cNvSpPr/>
            <p:nvPr/>
          </p:nvSpPr>
          <p:spPr>
            <a:xfrm>
              <a:off x="11424800" y="3736875"/>
              <a:ext cx="55675" cy="119850"/>
            </a:xfrm>
            <a:custGeom>
              <a:avLst/>
              <a:gdLst/>
              <a:ahLst/>
              <a:cxnLst/>
              <a:rect l="l" t="t" r="r" b="b"/>
              <a:pathLst>
                <a:path w="2227" h="4794" extrusionOk="0">
                  <a:moveTo>
                    <a:pt x="201" y="1"/>
                  </a:moveTo>
                  <a:lnTo>
                    <a:pt x="161" y="21"/>
                  </a:lnTo>
                  <a:lnTo>
                    <a:pt x="120" y="81"/>
                  </a:lnTo>
                  <a:lnTo>
                    <a:pt x="60" y="743"/>
                  </a:lnTo>
                  <a:lnTo>
                    <a:pt x="20" y="1405"/>
                  </a:lnTo>
                  <a:lnTo>
                    <a:pt x="0" y="2067"/>
                  </a:lnTo>
                  <a:lnTo>
                    <a:pt x="0" y="2748"/>
                  </a:lnTo>
                  <a:lnTo>
                    <a:pt x="0" y="3149"/>
                  </a:lnTo>
                  <a:lnTo>
                    <a:pt x="20" y="3591"/>
                  </a:lnTo>
                  <a:lnTo>
                    <a:pt x="40" y="3811"/>
                  </a:lnTo>
                  <a:lnTo>
                    <a:pt x="80" y="4012"/>
                  </a:lnTo>
                  <a:lnTo>
                    <a:pt x="161" y="4212"/>
                  </a:lnTo>
                  <a:lnTo>
                    <a:pt x="241" y="4393"/>
                  </a:lnTo>
                  <a:lnTo>
                    <a:pt x="361" y="4533"/>
                  </a:lnTo>
                  <a:lnTo>
                    <a:pt x="481" y="4654"/>
                  </a:lnTo>
                  <a:lnTo>
                    <a:pt x="622" y="4734"/>
                  </a:lnTo>
                  <a:lnTo>
                    <a:pt x="742" y="4774"/>
                  </a:lnTo>
                  <a:lnTo>
                    <a:pt x="883" y="4794"/>
                  </a:lnTo>
                  <a:lnTo>
                    <a:pt x="1023" y="4774"/>
                  </a:lnTo>
                  <a:lnTo>
                    <a:pt x="1183" y="4754"/>
                  </a:lnTo>
                  <a:lnTo>
                    <a:pt x="1324" y="4694"/>
                  </a:lnTo>
                  <a:lnTo>
                    <a:pt x="1464" y="4613"/>
                  </a:lnTo>
                  <a:lnTo>
                    <a:pt x="1584" y="4533"/>
                  </a:lnTo>
                  <a:lnTo>
                    <a:pt x="1725" y="4413"/>
                  </a:lnTo>
                  <a:lnTo>
                    <a:pt x="1845" y="4313"/>
                  </a:lnTo>
                  <a:lnTo>
                    <a:pt x="2046" y="4072"/>
                  </a:lnTo>
                  <a:lnTo>
                    <a:pt x="2146" y="3932"/>
                  </a:lnTo>
                  <a:lnTo>
                    <a:pt x="2206" y="3811"/>
                  </a:lnTo>
                  <a:lnTo>
                    <a:pt x="2226" y="3751"/>
                  </a:lnTo>
                  <a:lnTo>
                    <a:pt x="2186" y="3711"/>
                  </a:lnTo>
                  <a:lnTo>
                    <a:pt x="2146" y="3691"/>
                  </a:lnTo>
                  <a:lnTo>
                    <a:pt x="2086" y="3731"/>
                  </a:lnTo>
                  <a:lnTo>
                    <a:pt x="1925" y="3891"/>
                  </a:lnTo>
                  <a:lnTo>
                    <a:pt x="1705" y="4052"/>
                  </a:lnTo>
                  <a:lnTo>
                    <a:pt x="1464" y="4212"/>
                  </a:lnTo>
                  <a:lnTo>
                    <a:pt x="1344" y="4273"/>
                  </a:lnTo>
                  <a:lnTo>
                    <a:pt x="1223" y="4333"/>
                  </a:lnTo>
                  <a:lnTo>
                    <a:pt x="1103" y="4353"/>
                  </a:lnTo>
                  <a:lnTo>
                    <a:pt x="983" y="4373"/>
                  </a:lnTo>
                  <a:lnTo>
                    <a:pt x="883" y="4373"/>
                  </a:lnTo>
                  <a:lnTo>
                    <a:pt x="782" y="4333"/>
                  </a:lnTo>
                  <a:lnTo>
                    <a:pt x="682" y="4273"/>
                  </a:lnTo>
                  <a:lnTo>
                    <a:pt x="602" y="4172"/>
                  </a:lnTo>
                  <a:lnTo>
                    <a:pt x="522" y="4052"/>
                  </a:lnTo>
                  <a:lnTo>
                    <a:pt x="481" y="3891"/>
                  </a:lnTo>
                  <a:lnTo>
                    <a:pt x="421" y="3571"/>
                  </a:lnTo>
                  <a:lnTo>
                    <a:pt x="401" y="3250"/>
                  </a:lnTo>
                  <a:lnTo>
                    <a:pt x="401" y="2608"/>
                  </a:lnTo>
                  <a:lnTo>
                    <a:pt x="361" y="1345"/>
                  </a:lnTo>
                  <a:lnTo>
                    <a:pt x="321" y="703"/>
                  </a:lnTo>
                  <a:lnTo>
                    <a:pt x="261" y="81"/>
                  </a:lnTo>
                  <a:lnTo>
                    <a:pt x="241" y="2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38" name="Google Shape;5338;p21"/>
            <p:cNvSpPr/>
            <p:nvPr/>
          </p:nvSpPr>
          <p:spPr>
            <a:xfrm>
              <a:off x="11362125" y="3705800"/>
              <a:ext cx="135400" cy="75725"/>
            </a:xfrm>
            <a:custGeom>
              <a:avLst/>
              <a:gdLst/>
              <a:ahLst/>
              <a:cxnLst/>
              <a:rect l="l" t="t" r="r" b="b"/>
              <a:pathLst>
                <a:path w="5416" h="3029" extrusionOk="0">
                  <a:moveTo>
                    <a:pt x="2708" y="1"/>
                  </a:moveTo>
                  <a:lnTo>
                    <a:pt x="2327" y="21"/>
                  </a:lnTo>
                  <a:lnTo>
                    <a:pt x="1906" y="61"/>
                  </a:lnTo>
                  <a:lnTo>
                    <a:pt x="1484" y="141"/>
                  </a:lnTo>
                  <a:lnTo>
                    <a:pt x="1063" y="261"/>
                  </a:lnTo>
                  <a:lnTo>
                    <a:pt x="863" y="341"/>
                  </a:lnTo>
                  <a:lnTo>
                    <a:pt x="682" y="422"/>
                  </a:lnTo>
                  <a:lnTo>
                    <a:pt x="522" y="502"/>
                  </a:lnTo>
                  <a:lnTo>
                    <a:pt x="361" y="602"/>
                  </a:lnTo>
                  <a:lnTo>
                    <a:pt x="241" y="722"/>
                  </a:lnTo>
                  <a:lnTo>
                    <a:pt x="141" y="843"/>
                  </a:lnTo>
                  <a:lnTo>
                    <a:pt x="61" y="963"/>
                  </a:lnTo>
                  <a:lnTo>
                    <a:pt x="0" y="1104"/>
                  </a:lnTo>
                  <a:lnTo>
                    <a:pt x="0" y="1184"/>
                  </a:lnTo>
                  <a:lnTo>
                    <a:pt x="0" y="1244"/>
                  </a:lnTo>
                  <a:lnTo>
                    <a:pt x="61" y="1404"/>
                  </a:lnTo>
                  <a:lnTo>
                    <a:pt x="161" y="1565"/>
                  </a:lnTo>
                  <a:lnTo>
                    <a:pt x="301" y="1725"/>
                  </a:lnTo>
                  <a:lnTo>
                    <a:pt x="462" y="1886"/>
                  </a:lnTo>
                  <a:lnTo>
                    <a:pt x="662" y="2046"/>
                  </a:lnTo>
                  <a:lnTo>
                    <a:pt x="883" y="2207"/>
                  </a:lnTo>
                  <a:lnTo>
                    <a:pt x="1123" y="2367"/>
                  </a:lnTo>
                  <a:lnTo>
                    <a:pt x="1605" y="2628"/>
                  </a:lnTo>
                  <a:lnTo>
                    <a:pt x="2066" y="2848"/>
                  </a:lnTo>
                  <a:lnTo>
                    <a:pt x="2447" y="2989"/>
                  </a:lnTo>
                  <a:lnTo>
                    <a:pt x="2587" y="3029"/>
                  </a:lnTo>
                  <a:lnTo>
                    <a:pt x="2808" y="3029"/>
                  </a:lnTo>
                  <a:lnTo>
                    <a:pt x="2948" y="2989"/>
                  </a:lnTo>
                  <a:lnTo>
                    <a:pt x="3349" y="2848"/>
                  </a:lnTo>
                  <a:lnTo>
                    <a:pt x="3811" y="2628"/>
                  </a:lnTo>
                  <a:lnTo>
                    <a:pt x="4292" y="2367"/>
                  </a:lnTo>
                  <a:lnTo>
                    <a:pt x="4513" y="2207"/>
                  </a:lnTo>
                  <a:lnTo>
                    <a:pt x="4733" y="2046"/>
                  </a:lnTo>
                  <a:lnTo>
                    <a:pt x="4934" y="1886"/>
                  </a:lnTo>
                  <a:lnTo>
                    <a:pt x="5114" y="1725"/>
                  </a:lnTo>
                  <a:lnTo>
                    <a:pt x="5255" y="1565"/>
                  </a:lnTo>
                  <a:lnTo>
                    <a:pt x="5355" y="1404"/>
                  </a:lnTo>
                  <a:lnTo>
                    <a:pt x="5395" y="1244"/>
                  </a:lnTo>
                  <a:lnTo>
                    <a:pt x="5415" y="1184"/>
                  </a:lnTo>
                  <a:lnTo>
                    <a:pt x="5395" y="1104"/>
                  </a:lnTo>
                  <a:lnTo>
                    <a:pt x="5355" y="963"/>
                  </a:lnTo>
                  <a:lnTo>
                    <a:pt x="5275" y="843"/>
                  </a:lnTo>
                  <a:lnTo>
                    <a:pt x="5174" y="722"/>
                  </a:lnTo>
                  <a:lnTo>
                    <a:pt x="5034" y="602"/>
                  </a:lnTo>
                  <a:lnTo>
                    <a:pt x="4894" y="502"/>
                  </a:lnTo>
                  <a:lnTo>
                    <a:pt x="4713" y="422"/>
                  </a:lnTo>
                  <a:lnTo>
                    <a:pt x="4533" y="341"/>
                  </a:lnTo>
                  <a:lnTo>
                    <a:pt x="4352" y="261"/>
                  </a:lnTo>
                  <a:lnTo>
                    <a:pt x="3931" y="141"/>
                  </a:lnTo>
                  <a:lnTo>
                    <a:pt x="3490" y="61"/>
                  </a:lnTo>
                  <a:lnTo>
                    <a:pt x="3089" y="21"/>
                  </a:lnTo>
                  <a:lnTo>
                    <a:pt x="27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39" name="Google Shape;5339;p21"/>
            <p:cNvSpPr/>
            <p:nvPr/>
          </p:nvSpPr>
          <p:spPr>
            <a:xfrm>
              <a:off x="11226750" y="3687250"/>
              <a:ext cx="75225" cy="75225"/>
            </a:xfrm>
            <a:custGeom>
              <a:avLst/>
              <a:gdLst/>
              <a:ahLst/>
              <a:cxnLst/>
              <a:rect l="l" t="t" r="r" b="b"/>
              <a:pathLst>
                <a:path w="3009" h="3009" extrusionOk="0">
                  <a:moveTo>
                    <a:pt x="1384" y="1"/>
                  </a:moveTo>
                  <a:lnTo>
                    <a:pt x="1204" y="41"/>
                  </a:lnTo>
                  <a:lnTo>
                    <a:pt x="1043" y="81"/>
                  </a:lnTo>
                  <a:lnTo>
                    <a:pt x="883" y="141"/>
                  </a:lnTo>
                  <a:lnTo>
                    <a:pt x="723" y="221"/>
                  </a:lnTo>
                  <a:lnTo>
                    <a:pt x="582" y="321"/>
                  </a:lnTo>
                  <a:lnTo>
                    <a:pt x="462" y="422"/>
                  </a:lnTo>
                  <a:lnTo>
                    <a:pt x="342" y="562"/>
                  </a:lnTo>
                  <a:lnTo>
                    <a:pt x="241" y="682"/>
                  </a:lnTo>
                  <a:lnTo>
                    <a:pt x="161" y="823"/>
                  </a:lnTo>
                  <a:lnTo>
                    <a:pt x="101" y="983"/>
                  </a:lnTo>
                  <a:lnTo>
                    <a:pt x="41" y="1144"/>
                  </a:lnTo>
                  <a:lnTo>
                    <a:pt x="21" y="1304"/>
                  </a:lnTo>
                  <a:lnTo>
                    <a:pt x="1" y="1485"/>
                  </a:lnTo>
                  <a:lnTo>
                    <a:pt x="1" y="1665"/>
                  </a:lnTo>
                  <a:lnTo>
                    <a:pt x="41" y="1825"/>
                  </a:lnTo>
                  <a:lnTo>
                    <a:pt x="81" y="2006"/>
                  </a:lnTo>
                  <a:lnTo>
                    <a:pt x="181" y="2207"/>
                  </a:lnTo>
                  <a:lnTo>
                    <a:pt x="281" y="2387"/>
                  </a:lnTo>
                  <a:lnTo>
                    <a:pt x="402" y="2547"/>
                  </a:lnTo>
                  <a:lnTo>
                    <a:pt x="562" y="2688"/>
                  </a:lnTo>
                  <a:lnTo>
                    <a:pt x="723" y="2808"/>
                  </a:lnTo>
                  <a:lnTo>
                    <a:pt x="903" y="2908"/>
                  </a:lnTo>
                  <a:lnTo>
                    <a:pt x="1104" y="2969"/>
                  </a:lnTo>
                  <a:lnTo>
                    <a:pt x="1304" y="3009"/>
                  </a:lnTo>
                  <a:lnTo>
                    <a:pt x="1645" y="3009"/>
                  </a:lnTo>
                  <a:lnTo>
                    <a:pt x="1806" y="2969"/>
                  </a:lnTo>
                  <a:lnTo>
                    <a:pt x="1966" y="2928"/>
                  </a:lnTo>
                  <a:lnTo>
                    <a:pt x="2106" y="2888"/>
                  </a:lnTo>
                  <a:lnTo>
                    <a:pt x="2247" y="2808"/>
                  </a:lnTo>
                  <a:lnTo>
                    <a:pt x="2367" y="2728"/>
                  </a:lnTo>
                  <a:lnTo>
                    <a:pt x="2487" y="2648"/>
                  </a:lnTo>
                  <a:lnTo>
                    <a:pt x="2588" y="2547"/>
                  </a:lnTo>
                  <a:lnTo>
                    <a:pt x="2668" y="2447"/>
                  </a:lnTo>
                  <a:lnTo>
                    <a:pt x="2768" y="2327"/>
                  </a:lnTo>
                  <a:lnTo>
                    <a:pt x="2828" y="2207"/>
                  </a:lnTo>
                  <a:lnTo>
                    <a:pt x="2888" y="2086"/>
                  </a:lnTo>
                  <a:lnTo>
                    <a:pt x="2949" y="1966"/>
                  </a:lnTo>
                  <a:lnTo>
                    <a:pt x="2969" y="1846"/>
                  </a:lnTo>
                  <a:lnTo>
                    <a:pt x="2989" y="1705"/>
                  </a:lnTo>
                  <a:lnTo>
                    <a:pt x="3009" y="1525"/>
                  </a:lnTo>
                  <a:lnTo>
                    <a:pt x="2989" y="1364"/>
                  </a:lnTo>
                  <a:lnTo>
                    <a:pt x="2969" y="1204"/>
                  </a:lnTo>
                  <a:lnTo>
                    <a:pt x="2929" y="1043"/>
                  </a:lnTo>
                  <a:lnTo>
                    <a:pt x="2848" y="883"/>
                  </a:lnTo>
                  <a:lnTo>
                    <a:pt x="2788" y="743"/>
                  </a:lnTo>
                  <a:lnTo>
                    <a:pt x="2688" y="602"/>
                  </a:lnTo>
                  <a:lnTo>
                    <a:pt x="2588" y="482"/>
                  </a:lnTo>
                  <a:lnTo>
                    <a:pt x="2467" y="361"/>
                  </a:lnTo>
                  <a:lnTo>
                    <a:pt x="2347" y="261"/>
                  </a:lnTo>
                  <a:lnTo>
                    <a:pt x="2207" y="181"/>
                  </a:lnTo>
                  <a:lnTo>
                    <a:pt x="2046" y="101"/>
                  </a:lnTo>
                  <a:lnTo>
                    <a:pt x="1906" y="61"/>
                  </a:lnTo>
                  <a:lnTo>
                    <a:pt x="1745" y="21"/>
                  </a:lnTo>
                  <a:lnTo>
                    <a:pt x="15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40" name="Google Shape;5340;p21"/>
            <p:cNvSpPr/>
            <p:nvPr/>
          </p:nvSpPr>
          <p:spPr>
            <a:xfrm>
              <a:off x="11154550" y="3736875"/>
              <a:ext cx="74725" cy="101800"/>
            </a:xfrm>
            <a:custGeom>
              <a:avLst/>
              <a:gdLst/>
              <a:ahLst/>
              <a:cxnLst/>
              <a:rect l="l" t="t" r="r" b="b"/>
              <a:pathLst>
                <a:path w="2989" h="4072" extrusionOk="0">
                  <a:moveTo>
                    <a:pt x="983" y="1"/>
                  </a:moveTo>
                  <a:lnTo>
                    <a:pt x="803" y="21"/>
                  </a:lnTo>
                  <a:lnTo>
                    <a:pt x="602" y="41"/>
                  </a:lnTo>
                  <a:lnTo>
                    <a:pt x="382" y="101"/>
                  </a:lnTo>
                  <a:lnTo>
                    <a:pt x="201" y="161"/>
                  </a:lnTo>
                  <a:lnTo>
                    <a:pt x="1" y="242"/>
                  </a:lnTo>
                  <a:lnTo>
                    <a:pt x="81" y="743"/>
                  </a:lnTo>
                  <a:lnTo>
                    <a:pt x="141" y="1244"/>
                  </a:lnTo>
                  <a:lnTo>
                    <a:pt x="241" y="1726"/>
                  </a:lnTo>
                  <a:lnTo>
                    <a:pt x="362" y="2207"/>
                  </a:lnTo>
                  <a:lnTo>
                    <a:pt x="482" y="2688"/>
                  </a:lnTo>
                  <a:lnTo>
                    <a:pt x="643" y="3149"/>
                  </a:lnTo>
                  <a:lnTo>
                    <a:pt x="823" y="3611"/>
                  </a:lnTo>
                  <a:lnTo>
                    <a:pt x="1044" y="4072"/>
                  </a:lnTo>
                  <a:lnTo>
                    <a:pt x="1244" y="4052"/>
                  </a:lnTo>
                  <a:lnTo>
                    <a:pt x="1425" y="4012"/>
                  </a:lnTo>
                  <a:lnTo>
                    <a:pt x="1605" y="3972"/>
                  </a:lnTo>
                  <a:lnTo>
                    <a:pt x="1786" y="3891"/>
                  </a:lnTo>
                  <a:lnTo>
                    <a:pt x="1946" y="3811"/>
                  </a:lnTo>
                  <a:lnTo>
                    <a:pt x="2107" y="3711"/>
                  </a:lnTo>
                  <a:lnTo>
                    <a:pt x="2247" y="3611"/>
                  </a:lnTo>
                  <a:lnTo>
                    <a:pt x="2387" y="3490"/>
                  </a:lnTo>
                  <a:lnTo>
                    <a:pt x="2508" y="3370"/>
                  </a:lnTo>
                  <a:lnTo>
                    <a:pt x="2608" y="3230"/>
                  </a:lnTo>
                  <a:lnTo>
                    <a:pt x="2708" y="3089"/>
                  </a:lnTo>
                  <a:lnTo>
                    <a:pt x="2788" y="2949"/>
                  </a:lnTo>
                  <a:lnTo>
                    <a:pt x="2869" y="2788"/>
                  </a:lnTo>
                  <a:lnTo>
                    <a:pt x="2909" y="2628"/>
                  </a:lnTo>
                  <a:lnTo>
                    <a:pt x="2949" y="2468"/>
                  </a:lnTo>
                  <a:lnTo>
                    <a:pt x="2989" y="2307"/>
                  </a:lnTo>
                  <a:lnTo>
                    <a:pt x="2989" y="2087"/>
                  </a:lnTo>
                  <a:lnTo>
                    <a:pt x="2989" y="1866"/>
                  </a:lnTo>
                  <a:lnTo>
                    <a:pt x="2949" y="1665"/>
                  </a:lnTo>
                  <a:lnTo>
                    <a:pt x="2889" y="1445"/>
                  </a:lnTo>
                  <a:lnTo>
                    <a:pt x="2808" y="1244"/>
                  </a:lnTo>
                  <a:lnTo>
                    <a:pt x="2728" y="1064"/>
                  </a:lnTo>
                  <a:lnTo>
                    <a:pt x="2608" y="883"/>
                  </a:lnTo>
                  <a:lnTo>
                    <a:pt x="2488" y="703"/>
                  </a:lnTo>
                  <a:lnTo>
                    <a:pt x="2327" y="562"/>
                  </a:lnTo>
                  <a:lnTo>
                    <a:pt x="2187" y="422"/>
                  </a:lnTo>
                  <a:lnTo>
                    <a:pt x="2006" y="302"/>
                  </a:lnTo>
                  <a:lnTo>
                    <a:pt x="1826" y="201"/>
                  </a:lnTo>
                  <a:lnTo>
                    <a:pt x="1625" y="121"/>
                  </a:lnTo>
                  <a:lnTo>
                    <a:pt x="1425" y="61"/>
                  </a:lnTo>
                  <a:lnTo>
                    <a:pt x="1204" y="21"/>
                  </a:lnTo>
                  <a:lnTo>
                    <a:pt x="9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41" name="Google Shape;5341;p21"/>
            <p:cNvSpPr/>
            <p:nvPr/>
          </p:nvSpPr>
          <p:spPr>
            <a:xfrm>
              <a:off x="11154550" y="3736875"/>
              <a:ext cx="74725" cy="101800"/>
            </a:xfrm>
            <a:custGeom>
              <a:avLst/>
              <a:gdLst/>
              <a:ahLst/>
              <a:cxnLst/>
              <a:rect l="l" t="t" r="r" b="b"/>
              <a:pathLst>
                <a:path w="2989" h="4072" fill="none" extrusionOk="0">
                  <a:moveTo>
                    <a:pt x="983" y="1"/>
                  </a:moveTo>
                  <a:lnTo>
                    <a:pt x="983" y="1"/>
                  </a:lnTo>
                  <a:lnTo>
                    <a:pt x="803" y="21"/>
                  </a:lnTo>
                  <a:lnTo>
                    <a:pt x="803" y="21"/>
                  </a:lnTo>
                  <a:lnTo>
                    <a:pt x="602" y="41"/>
                  </a:lnTo>
                  <a:lnTo>
                    <a:pt x="382" y="101"/>
                  </a:lnTo>
                  <a:lnTo>
                    <a:pt x="201" y="161"/>
                  </a:lnTo>
                  <a:lnTo>
                    <a:pt x="1" y="242"/>
                  </a:lnTo>
                  <a:lnTo>
                    <a:pt x="1" y="242"/>
                  </a:lnTo>
                  <a:lnTo>
                    <a:pt x="81" y="743"/>
                  </a:lnTo>
                  <a:lnTo>
                    <a:pt x="141" y="1244"/>
                  </a:lnTo>
                  <a:lnTo>
                    <a:pt x="241" y="1726"/>
                  </a:lnTo>
                  <a:lnTo>
                    <a:pt x="362" y="2207"/>
                  </a:lnTo>
                  <a:lnTo>
                    <a:pt x="482" y="2688"/>
                  </a:lnTo>
                  <a:lnTo>
                    <a:pt x="643" y="3149"/>
                  </a:lnTo>
                  <a:lnTo>
                    <a:pt x="823" y="3611"/>
                  </a:lnTo>
                  <a:lnTo>
                    <a:pt x="1044" y="4072"/>
                  </a:lnTo>
                  <a:lnTo>
                    <a:pt x="1044" y="4072"/>
                  </a:lnTo>
                  <a:lnTo>
                    <a:pt x="1244" y="4052"/>
                  </a:lnTo>
                  <a:lnTo>
                    <a:pt x="1425" y="4012"/>
                  </a:lnTo>
                  <a:lnTo>
                    <a:pt x="1605" y="3972"/>
                  </a:lnTo>
                  <a:lnTo>
                    <a:pt x="1786" y="3891"/>
                  </a:lnTo>
                  <a:lnTo>
                    <a:pt x="1946" y="3811"/>
                  </a:lnTo>
                  <a:lnTo>
                    <a:pt x="2107" y="3711"/>
                  </a:lnTo>
                  <a:lnTo>
                    <a:pt x="2247" y="3611"/>
                  </a:lnTo>
                  <a:lnTo>
                    <a:pt x="2387" y="3490"/>
                  </a:lnTo>
                  <a:lnTo>
                    <a:pt x="2508" y="3370"/>
                  </a:lnTo>
                  <a:lnTo>
                    <a:pt x="2608" y="3230"/>
                  </a:lnTo>
                  <a:lnTo>
                    <a:pt x="2708" y="3089"/>
                  </a:lnTo>
                  <a:lnTo>
                    <a:pt x="2788" y="2949"/>
                  </a:lnTo>
                  <a:lnTo>
                    <a:pt x="2869" y="2788"/>
                  </a:lnTo>
                  <a:lnTo>
                    <a:pt x="2909" y="2628"/>
                  </a:lnTo>
                  <a:lnTo>
                    <a:pt x="2949" y="2468"/>
                  </a:lnTo>
                  <a:lnTo>
                    <a:pt x="2989" y="2307"/>
                  </a:lnTo>
                  <a:lnTo>
                    <a:pt x="2989" y="2307"/>
                  </a:lnTo>
                  <a:lnTo>
                    <a:pt x="2989" y="2087"/>
                  </a:lnTo>
                  <a:lnTo>
                    <a:pt x="2989" y="1866"/>
                  </a:lnTo>
                  <a:lnTo>
                    <a:pt x="2949" y="1665"/>
                  </a:lnTo>
                  <a:lnTo>
                    <a:pt x="2889" y="1445"/>
                  </a:lnTo>
                  <a:lnTo>
                    <a:pt x="2808" y="1244"/>
                  </a:lnTo>
                  <a:lnTo>
                    <a:pt x="2728" y="1064"/>
                  </a:lnTo>
                  <a:lnTo>
                    <a:pt x="2608" y="883"/>
                  </a:lnTo>
                  <a:lnTo>
                    <a:pt x="2488" y="703"/>
                  </a:lnTo>
                  <a:lnTo>
                    <a:pt x="2327" y="562"/>
                  </a:lnTo>
                  <a:lnTo>
                    <a:pt x="2187" y="422"/>
                  </a:lnTo>
                  <a:lnTo>
                    <a:pt x="2006" y="302"/>
                  </a:lnTo>
                  <a:lnTo>
                    <a:pt x="1826" y="201"/>
                  </a:lnTo>
                  <a:lnTo>
                    <a:pt x="1625" y="121"/>
                  </a:lnTo>
                  <a:lnTo>
                    <a:pt x="1425" y="61"/>
                  </a:lnTo>
                  <a:lnTo>
                    <a:pt x="1204" y="21"/>
                  </a:lnTo>
                  <a:lnTo>
                    <a:pt x="9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42" name="Google Shape;5342;p21"/>
            <p:cNvSpPr/>
            <p:nvPr/>
          </p:nvSpPr>
          <p:spPr>
            <a:xfrm>
              <a:off x="11127975" y="3742900"/>
              <a:ext cx="52675" cy="95775"/>
            </a:xfrm>
            <a:custGeom>
              <a:avLst/>
              <a:gdLst/>
              <a:ahLst/>
              <a:cxnLst/>
              <a:rect l="l" t="t" r="r" b="b"/>
              <a:pathLst>
                <a:path w="2107" h="3831" extrusionOk="0">
                  <a:moveTo>
                    <a:pt x="1064" y="1"/>
                  </a:moveTo>
                  <a:lnTo>
                    <a:pt x="923" y="101"/>
                  </a:lnTo>
                  <a:lnTo>
                    <a:pt x="763" y="201"/>
                  </a:lnTo>
                  <a:lnTo>
                    <a:pt x="643" y="321"/>
                  </a:lnTo>
                  <a:lnTo>
                    <a:pt x="522" y="442"/>
                  </a:lnTo>
                  <a:lnTo>
                    <a:pt x="402" y="582"/>
                  </a:lnTo>
                  <a:lnTo>
                    <a:pt x="302" y="723"/>
                  </a:lnTo>
                  <a:lnTo>
                    <a:pt x="222" y="883"/>
                  </a:lnTo>
                  <a:lnTo>
                    <a:pt x="141" y="1043"/>
                  </a:lnTo>
                  <a:lnTo>
                    <a:pt x="81" y="1204"/>
                  </a:lnTo>
                  <a:lnTo>
                    <a:pt x="41" y="1384"/>
                  </a:lnTo>
                  <a:lnTo>
                    <a:pt x="1" y="1565"/>
                  </a:lnTo>
                  <a:lnTo>
                    <a:pt x="1" y="1745"/>
                  </a:lnTo>
                  <a:lnTo>
                    <a:pt x="1" y="1926"/>
                  </a:lnTo>
                  <a:lnTo>
                    <a:pt x="21" y="2106"/>
                  </a:lnTo>
                  <a:lnTo>
                    <a:pt x="61" y="2287"/>
                  </a:lnTo>
                  <a:lnTo>
                    <a:pt x="121" y="2487"/>
                  </a:lnTo>
                  <a:lnTo>
                    <a:pt x="222" y="2748"/>
                  </a:lnTo>
                  <a:lnTo>
                    <a:pt x="382" y="2989"/>
                  </a:lnTo>
                  <a:lnTo>
                    <a:pt x="542" y="3209"/>
                  </a:lnTo>
                  <a:lnTo>
                    <a:pt x="743" y="3390"/>
                  </a:lnTo>
                  <a:lnTo>
                    <a:pt x="964" y="3550"/>
                  </a:lnTo>
                  <a:lnTo>
                    <a:pt x="1204" y="3691"/>
                  </a:lnTo>
                  <a:lnTo>
                    <a:pt x="1485" y="3771"/>
                  </a:lnTo>
                  <a:lnTo>
                    <a:pt x="1766" y="3831"/>
                  </a:lnTo>
                  <a:lnTo>
                    <a:pt x="2107" y="3831"/>
                  </a:lnTo>
                  <a:lnTo>
                    <a:pt x="1886" y="3370"/>
                  </a:lnTo>
                  <a:lnTo>
                    <a:pt x="1706" y="2908"/>
                  </a:lnTo>
                  <a:lnTo>
                    <a:pt x="1545" y="2447"/>
                  </a:lnTo>
                  <a:lnTo>
                    <a:pt x="1425" y="1966"/>
                  </a:lnTo>
                  <a:lnTo>
                    <a:pt x="1304" y="1485"/>
                  </a:lnTo>
                  <a:lnTo>
                    <a:pt x="1204" y="1003"/>
                  </a:lnTo>
                  <a:lnTo>
                    <a:pt x="1144" y="50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43" name="Google Shape;5343;p21"/>
            <p:cNvSpPr/>
            <p:nvPr/>
          </p:nvSpPr>
          <p:spPr>
            <a:xfrm>
              <a:off x="11127975" y="3742900"/>
              <a:ext cx="52675" cy="95775"/>
            </a:xfrm>
            <a:custGeom>
              <a:avLst/>
              <a:gdLst/>
              <a:ahLst/>
              <a:cxnLst/>
              <a:rect l="l" t="t" r="r" b="b"/>
              <a:pathLst>
                <a:path w="2107" h="3831" fill="none" extrusionOk="0">
                  <a:moveTo>
                    <a:pt x="1064" y="1"/>
                  </a:moveTo>
                  <a:lnTo>
                    <a:pt x="1064" y="1"/>
                  </a:lnTo>
                  <a:lnTo>
                    <a:pt x="923" y="101"/>
                  </a:lnTo>
                  <a:lnTo>
                    <a:pt x="763" y="201"/>
                  </a:lnTo>
                  <a:lnTo>
                    <a:pt x="643" y="321"/>
                  </a:lnTo>
                  <a:lnTo>
                    <a:pt x="522" y="442"/>
                  </a:lnTo>
                  <a:lnTo>
                    <a:pt x="402" y="582"/>
                  </a:lnTo>
                  <a:lnTo>
                    <a:pt x="302" y="723"/>
                  </a:lnTo>
                  <a:lnTo>
                    <a:pt x="222" y="883"/>
                  </a:lnTo>
                  <a:lnTo>
                    <a:pt x="141" y="1043"/>
                  </a:lnTo>
                  <a:lnTo>
                    <a:pt x="81" y="1204"/>
                  </a:lnTo>
                  <a:lnTo>
                    <a:pt x="41" y="1384"/>
                  </a:lnTo>
                  <a:lnTo>
                    <a:pt x="1" y="1565"/>
                  </a:lnTo>
                  <a:lnTo>
                    <a:pt x="1" y="1745"/>
                  </a:lnTo>
                  <a:lnTo>
                    <a:pt x="1" y="1926"/>
                  </a:lnTo>
                  <a:lnTo>
                    <a:pt x="21" y="2106"/>
                  </a:lnTo>
                  <a:lnTo>
                    <a:pt x="61" y="2287"/>
                  </a:lnTo>
                  <a:lnTo>
                    <a:pt x="121" y="2487"/>
                  </a:lnTo>
                  <a:lnTo>
                    <a:pt x="121" y="2487"/>
                  </a:lnTo>
                  <a:lnTo>
                    <a:pt x="222" y="2748"/>
                  </a:lnTo>
                  <a:lnTo>
                    <a:pt x="382" y="2989"/>
                  </a:lnTo>
                  <a:lnTo>
                    <a:pt x="542" y="3209"/>
                  </a:lnTo>
                  <a:lnTo>
                    <a:pt x="743" y="3390"/>
                  </a:lnTo>
                  <a:lnTo>
                    <a:pt x="964" y="3550"/>
                  </a:lnTo>
                  <a:lnTo>
                    <a:pt x="1204" y="3691"/>
                  </a:lnTo>
                  <a:lnTo>
                    <a:pt x="1485" y="3771"/>
                  </a:lnTo>
                  <a:lnTo>
                    <a:pt x="1766" y="3831"/>
                  </a:lnTo>
                  <a:lnTo>
                    <a:pt x="1766" y="3831"/>
                  </a:lnTo>
                  <a:lnTo>
                    <a:pt x="1986" y="3831"/>
                  </a:lnTo>
                  <a:lnTo>
                    <a:pt x="1986" y="3831"/>
                  </a:lnTo>
                  <a:lnTo>
                    <a:pt x="2107" y="3831"/>
                  </a:lnTo>
                  <a:lnTo>
                    <a:pt x="2107" y="3831"/>
                  </a:lnTo>
                  <a:lnTo>
                    <a:pt x="1886" y="3370"/>
                  </a:lnTo>
                  <a:lnTo>
                    <a:pt x="1706" y="2908"/>
                  </a:lnTo>
                  <a:lnTo>
                    <a:pt x="1545" y="2447"/>
                  </a:lnTo>
                  <a:lnTo>
                    <a:pt x="1425" y="1966"/>
                  </a:lnTo>
                  <a:lnTo>
                    <a:pt x="1304" y="1485"/>
                  </a:lnTo>
                  <a:lnTo>
                    <a:pt x="1204" y="1003"/>
                  </a:lnTo>
                  <a:lnTo>
                    <a:pt x="1144" y="502"/>
                  </a:lnTo>
                  <a:lnTo>
                    <a:pt x="10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44" name="Google Shape;5344;p21"/>
            <p:cNvSpPr/>
            <p:nvPr/>
          </p:nvSpPr>
          <p:spPr>
            <a:xfrm>
              <a:off x="11629850" y="3736875"/>
              <a:ext cx="101800" cy="101800"/>
            </a:xfrm>
            <a:custGeom>
              <a:avLst/>
              <a:gdLst/>
              <a:ahLst/>
              <a:cxnLst/>
              <a:rect l="l" t="t" r="r" b="b"/>
              <a:pathLst>
                <a:path w="4072" h="4072" extrusionOk="0">
                  <a:moveTo>
                    <a:pt x="2066" y="1"/>
                  </a:moveTo>
                  <a:lnTo>
                    <a:pt x="1886" y="21"/>
                  </a:lnTo>
                  <a:lnTo>
                    <a:pt x="1645" y="41"/>
                  </a:lnTo>
                  <a:lnTo>
                    <a:pt x="1404" y="121"/>
                  </a:lnTo>
                  <a:lnTo>
                    <a:pt x="1184" y="201"/>
                  </a:lnTo>
                  <a:lnTo>
                    <a:pt x="983" y="302"/>
                  </a:lnTo>
                  <a:lnTo>
                    <a:pt x="803" y="442"/>
                  </a:lnTo>
                  <a:lnTo>
                    <a:pt x="622" y="582"/>
                  </a:lnTo>
                  <a:lnTo>
                    <a:pt x="482" y="763"/>
                  </a:lnTo>
                  <a:lnTo>
                    <a:pt x="341" y="943"/>
                  </a:lnTo>
                  <a:lnTo>
                    <a:pt x="221" y="1124"/>
                  </a:lnTo>
                  <a:lnTo>
                    <a:pt x="141" y="1345"/>
                  </a:lnTo>
                  <a:lnTo>
                    <a:pt x="61" y="1545"/>
                  </a:lnTo>
                  <a:lnTo>
                    <a:pt x="21" y="1786"/>
                  </a:lnTo>
                  <a:lnTo>
                    <a:pt x="0" y="2006"/>
                  </a:lnTo>
                  <a:lnTo>
                    <a:pt x="21" y="2247"/>
                  </a:lnTo>
                  <a:lnTo>
                    <a:pt x="61" y="2488"/>
                  </a:lnTo>
                  <a:lnTo>
                    <a:pt x="141" y="2728"/>
                  </a:lnTo>
                  <a:lnTo>
                    <a:pt x="241" y="2989"/>
                  </a:lnTo>
                  <a:lnTo>
                    <a:pt x="381" y="3230"/>
                  </a:lnTo>
                  <a:lnTo>
                    <a:pt x="562" y="3450"/>
                  </a:lnTo>
                  <a:lnTo>
                    <a:pt x="763" y="3631"/>
                  </a:lnTo>
                  <a:lnTo>
                    <a:pt x="983" y="3791"/>
                  </a:lnTo>
                  <a:lnTo>
                    <a:pt x="1224" y="3932"/>
                  </a:lnTo>
                  <a:lnTo>
                    <a:pt x="1484" y="4012"/>
                  </a:lnTo>
                  <a:lnTo>
                    <a:pt x="1765" y="4072"/>
                  </a:lnTo>
                  <a:lnTo>
                    <a:pt x="2206" y="4072"/>
                  </a:lnTo>
                  <a:lnTo>
                    <a:pt x="2427" y="4032"/>
                  </a:lnTo>
                  <a:lnTo>
                    <a:pt x="2608" y="3992"/>
                  </a:lnTo>
                  <a:lnTo>
                    <a:pt x="2788" y="3932"/>
                  </a:lnTo>
                  <a:lnTo>
                    <a:pt x="2969" y="3851"/>
                  </a:lnTo>
                  <a:lnTo>
                    <a:pt x="3129" y="3751"/>
                  </a:lnTo>
                  <a:lnTo>
                    <a:pt x="3289" y="3651"/>
                  </a:lnTo>
                  <a:lnTo>
                    <a:pt x="3430" y="3531"/>
                  </a:lnTo>
                  <a:lnTo>
                    <a:pt x="3550" y="3390"/>
                  </a:lnTo>
                  <a:lnTo>
                    <a:pt x="3670" y="3250"/>
                  </a:lnTo>
                  <a:lnTo>
                    <a:pt x="3771" y="3109"/>
                  </a:lnTo>
                  <a:lnTo>
                    <a:pt x="3851" y="2969"/>
                  </a:lnTo>
                  <a:lnTo>
                    <a:pt x="3931" y="2809"/>
                  </a:lnTo>
                  <a:lnTo>
                    <a:pt x="3991" y="2648"/>
                  </a:lnTo>
                  <a:lnTo>
                    <a:pt x="4031" y="2488"/>
                  </a:lnTo>
                  <a:lnTo>
                    <a:pt x="4051" y="2307"/>
                  </a:lnTo>
                  <a:lnTo>
                    <a:pt x="4072" y="2087"/>
                  </a:lnTo>
                  <a:lnTo>
                    <a:pt x="4051" y="1866"/>
                  </a:lnTo>
                  <a:lnTo>
                    <a:pt x="4031" y="1665"/>
                  </a:lnTo>
                  <a:lnTo>
                    <a:pt x="3971" y="1445"/>
                  </a:lnTo>
                  <a:lnTo>
                    <a:pt x="3891" y="1244"/>
                  </a:lnTo>
                  <a:lnTo>
                    <a:pt x="3791" y="1064"/>
                  </a:lnTo>
                  <a:lnTo>
                    <a:pt x="3690" y="883"/>
                  </a:lnTo>
                  <a:lnTo>
                    <a:pt x="3550" y="703"/>
                  </a:lnTo>
                  <a:lnTo>
                    <a:pt x="3410" y="562"/>
                  </a:lnTo>
                  <a:lnTo>
                    <a:pt x="3249" y="422"/>
                  </a:lnTo>
                  <a:lnTo>
                    <a:pt x="3089" y="302"/>
                  </a:lnTo>
                  <a:lnTo>
                    <a:pt x="2908" y="201"/>
                  </a:lnTo>
                  <a:lnTo>
                    <a:pt x="2708" y="121"/>
                  </a:lnTo>
                  <a:lnTo>
                    <a:pt x="2507" y="61"/>
                  </a:lnTo>
                  <a:lnTo>
                    <a:pt x="2287" y="21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45" name="Google Shape;5345;p21"/>
            <p:cNvSpPr/>
            <p:nvPr/>
          </p:nvSpPr>
          <p:spPr>
            <a:xfrm>
              <a:off x="11629850" y="3736875"/>
              <a:ext cx="101800" cy="101800"/>
            </a:xfrm>
            <a:custGeom>
              <a:avLst/>
              <a:gdLst/>
              <a:ahLst/>
              <a:cxnLst/>
              <a:rect l="l" t="t" r="r" b="b"/>
              <a:pathLst>
                <a:path w="4072" h="4072" fill="none" extrusionOk="0">
                  <a:moveTo>
                    <a:pt x="2066" y="1"/>
                  </a:moveTo>
                  <a:lnTo>
                    <a:pt x="2066" y="1"/>
                  </a:lnTo>
                  <a:lnTo>
                    <a:pt x="1886" y="21"/>
                  </a:lnTo>
                  <a:lnTo>
                    <a:pt x="1886" y="21"/>
                  </a:lnTo>
                  <a:lnTo>
                    <a:pt x="1645" y="41"/>
                  </a:lnTo>
                  <a:lnTo>
                    <a:pt x="1404" y="121"/>
                  </a:lnTo>
                  <a:lnTo>
                    <a:pt x="1184" y="201"/>
                  </a:lnTo>
                  <a:lnTo>
                    <a:pt x="983" y="302"/>
                  </a:lnTo>
                  <a:lnTo>
                    <a:pt x="803" y="442"/>
                  </a:lnTo>
                  <a:lnTo>
                    <a:pt x="622" y="582"/>
                  </a:lnTo>
                  <a:lnTo>
                    <a:pt x="482" y="763"/>
                  </a:lnTo>
                  <a:lnTo>
                    <a:pt x="341" y="943"/>
                  </a:lnTo>
                  <a:lnTo>
                    <a:pt x="221" y="1124"/>
                  </a:lnTo>
                  <a:lnTo>
                    <a:pt x="141" y="1345"/>
                  </a:lnTo>
                  <a:lnTo>
                    <a:pt x="61" y="1545"/>
                  </a:lnTo>
                  <a:lnTo>
                    <a:pt x="21" y="1786"/>
                  </a:lnTo>
                  <a:lnTo>
                    <a:pt x="0" y="2006"/>
                  </a:lnTo>
                  <a:lnTo>
                    <a:pt x="21" y="2247"/>
                  </a:lnTo>
                  <a:lnTo>
                    <a:pt x="61" y="2488"/>
                  </a:lnTo>
                  <a:lnTo>
                    <a:pt x="141" y="2728"/>
                  </a:lnTo>
                  <a:lnTo>
                    <a:pt x="141" y="2728"/>
                  </a:lnTo>
                  <a:lnTo>
                    <a:pt x="241" y="2989"/>
                  </a:lnTo>
                  <a:lnTo>
                    <a:pt x="381" y="3230"/>
                  </a:lnTo>
                  <a:lnTo>
                    <a:pt x="562" y="3450"/>
                  </a:lnTo>
                  <a:lnTo>
                    <a:pt x="763" y="3631"/>
                  </a:lnTo>
                  <a:lnTo>
                    <a:pt x="983" y="3791"/>
                  </a:lnTo>
                  <a:lnTo>
                    <a:pt x="1224" y="3932"/>
                  </a:lnTo>
                  <a:lnTo>
                    <a:pt x="1484" y="4012"/>
                  </a:lnTo>
                  <a:lnTo>
                    <a:pt x="1765" y="4072"/>
                  </a:lnTo>
                  <a:lnTo>
                    <a:pt x="1765" y="4072"/>
                  </a:lnTo>
                  <a:lnTo>
                    <a:pt x="2006" y="4072"/>
                  </a:lnTo>
                  <a:lnTo>
                    <a:pt x="2006" y="4072"/>
                  </a:lnTo>
                  <a:lnTo>
                    <a:pt x="2206" y="4072"/>
                  </a:lnTo>
                  <a:lnTo>
                    <a:pt x="2427" y="4032"/>
                  </a:lnTo>
                  <a:lnTo>
                    <a:pt x="2608" y="3992"/>
                  </a:lnTo>
                  <a:lnTo>
                    <a:pt x="2788" y="3932"/>
                  </a:lnTo>
                  <a:lnTo>
                    <a:pt x="2969" y="3851"/>
                  </a:lnTo>
                  <a:lnTo>
                    <a:pt x="3129" y="3751"/>
                  </a:lnTo>
                  <a:lnTo>
                    <a:pt x="3289" y="3651"/>
                  </a:lnTo>
                  <a:lnTo>
                    <a:pt x="3430" y="3531"/>
                  </a:lnTo>
                  <a:lnTo>
                    <a:pt x="3550" y="3390"/>
                  </a:lnTo>
                  <a:lnTo>
                    <a:pt x="3670" y="3250"/>
                  </a:lnTo>
                  <a:lnTo>
                    <a:pt x="3771" y="3109"/>
                  </a:lnTo>
                  <a:lnTo>
                    <a:pt x="3851" y="2969"/>
                  </a:lnTo>
                  <a:lnTo>
                    <a:pt x="3931" y="2809"/>
                  </a:lnTo>
                  <a:lnTo>
                    <a:pt x="3991" y="2648"/>
                  </a:lnTo>
                  <a:lnTo>
                    <a:pt x="4031" y="2488"/>
                  </a:lnTo>
                  <a:lnTo>
                    <a:pt x="4051" y="2307"/>
                  </a:lnTo>
                  <a:lnTo>
                    <a:pt x="4051" y="2307"/>
                  </a:lnTo>
                  <a:lnTo>
                    <a:pt x="4072" y="2087"/>
                  </a:lnTo>
                  <a:lnTo>
                    <a:pt x="4051" y="1866"/>
                  </a:lnTo>
                  <a:lnTo>
                    <a:pt x="4031" y="1665"/>
                  </a:lnTo>
                  <a:lnTo>
                    <a:pt x="3971" y="1445"/>
                  </a:lnTo>
                  <a:lnTo>
                    <a:pt x="3891" y="1244"/>
                  </a:lnTo>
                  <a:lnTo>
                    <a:pt x="3791" y="1064"/>
                  </a:lnTo>
                  <a:lnTo>
                    <a:pt x="3690" y="883"/>
                  </a:lnTo>
                  <a:lnTo>
                    <a:pt x="3550" y="703"/>
                  </a:lnTo>
                  <a:lnTo>
                    <a:pt x="3410" y="562"/>
                  </a:lnTo>
                  <a:lnTo>
                    <a:pt x="3249" y="422"/>
                  </a:lnTo>
                  <a:lnTo>
                    <a:pt x="3089" y="302"/>
                  </a:lnTo>
                  <a:lnTo>
                    <a:pt x="2908" y="201"/>
                  </a:lnTo>
                  <a:lnTo>
                    <a:pt x="2708" y="121"/>
                  </a:lnTo>
                  <a:lnTo>
                    <a:pt x="2507" y="61"/>
                  </a:lnTo>
                  <a:lnTo>
                    <a:pt x="2287" y="21"/>
                  </a:lnTo>
                  <a:lnTo>
                    <a:pt x="20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46" name="Google Shape;5346;p21"/>
            <p:cNvSpPr/>
            <p:nvPr/>
          </p:nvSpPr>
          <p:spPr>
            <a:xfrm>
              <a:off x="11203200" y="3587475"/>
              <a:ext cx="83250" cy="49150"/>
            </a:xfrm>
            <a:custGeom>
              <a:avLst/>
              <a:gdLst/>
              <a:ahLst/>
              <a:cxnLst/>
              <a:rect l="l" t="t" r="r" b="b"/>
              <a:pathLst>
                <a:path w="3330" h="1966" extrusionOk="0">
                  <a:moveTo>
                    <a:pt x="2266" y="1"/>
                  </a:moveTo>
                  <a:lnTo>
                    <a:pt x="2006" y="41"/>
                  </a:lnTo>
                  <a:lnTo>
                    <a:pt x="1745" y="101"/>
                  </a:lnTo>
                  <a:lnTo>
                    <a:pt x="1484" y="181"/>
                  </a:lnTo>
                  <a:lnTo>
                    <a:pt x="1223" y="281"/>
                  </a:lnTo>
                  <a:lnTo>
                    <a:pt x="983" y="422"/>
                  </a:lnTo>
                  <a:lnTo>
                    <a:pt x="742" y="562"/>
                  </a:lnTo>
                  <a:lnTo>
                    <a:pt x="542" y="723"/>
                  </a:lnTo>
                  <a:lnTo>
                    <a:pt x="361" y="903"/>
                  </a:lnTo>
                  <a:lnTo>
                    <a:pt x="201" y="1104"/>
                  </a:lnTo>
                  <a:lnTo>
                    <a:pt x="80" y="1304"/>
                  </a:lnTo>
                  <a:lnTo>
                    <a:pt x="20" y="1525"/>
                  </a:lnTo>
                  <a:lnTo>
                    <a:pt x="0" y="1645"/>
                  </a:lnTo>
                  <a:lnTo>
                    <a:pt x="0" y="1765"/>
                  </a:lnTo>
                  <a:lnTo>
                    <a:pt x="20" y="1846"/>
                  </a:lnTo>
                  <a:lnTo>
                    <a:pt x="80" y="1926"/>
                  </a:lnTo>
                  <a:lnTo>
                    <a:pt x="161" y="1966"/>
                  </a:lnTo>
                  <a:lnTo>
                    <a:pt x="201" y="1966"/>
                  </a:lnTo>
                  <a:lnTo>
                    <a:pt x="261" y="1946"/>
                  </a:lnTo>
                  <a:lnTo>
                    <a:pt x="441" y="1886"/>
                  </a:lnTo>
                  <a:lnTo>
                    <a:pt x="602" y="1806"/>
                  </a:lnTo>
                  <a:lnTo>
                    <a:pt x="943" y="1585"/>
                  </a:lnTo>
                  <a:lnTo>
                    <a:pt x="1284" y="1364"/>
                  </a:lnTo>
                  <a:lnTo>
                    <a:pt x="1464" y="1284"/>
                  </a:lnTo>
                  <a:lnTo>
                    <a:pt x="1645" y="1184"/>
                  </a:lnTo>
                  <a:lnTo>
                    <a:pt x="1825" y="1124"/>
                  </a:lnTo>
                  <a:lnTo>
                    <a:pt x="2026" y="1084"/>
                  </a:lnTo>
                  <a:lnTo>
                    <a:pt x="2407" y="1003"/>
                  </a:lnTo>
                  <a:lnTo>
                    <a:pt x="2788" y="923"/>
                  </a:lnTo>
                  <a:lnTo>
                    <a:pt x="2988" y="863"/>
                  </a:lnTo>
                  <a:lnTo>
                    <a:pt x="3169" y="783"/>
                  </a:lnTo>
                  <a:lnTo>
                    <a:pt x="3249" y="743"/>
                  </a:lnTo>
                  <a:lnTo>
                    <a:pt x="3309" y="662"/>
                  </a:lnTo>
                  <a:lnTo>
                    <a:pt x="3329" y="582"/>
                  </a:lnTo>
                  <a:lnTo>
                    <a:pt x="3329" y="502"/>
                  </a:lnTo>
                  <a:lnTo>
                    <a:pt x="3329" y="402"/>
                  </a:lnTo>
                  <a:lnTo>
                    <a:pt x="3289" y="322"/>
                  </a:lnTo>
                  <a:lnTo>
                    <a:pt x="3229" y="261"/>
                  </a:lnTo>
                  <a:lnTo>
                    <a:pt x="3169" y="201"/>
                  </a:lnTo>
                  <a:lnTo>
                    <a:pt x="2968" y="101"/>
                  </a:lnTo>
                  <a:lnTo>
                    <a:pt x="2748" y="41"/>
                  </a:lnTo>
                  <a:lnTo>
                    <a:pt x="252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47" name="Google Shape;5347;p21"/>
            <p:cNvSpPr/>
            <p:nvPr/>
          </p:nvSpPr>
          <p:spPr>
            <a:xfrm>
              <a:off x="11551125" y="3687250"/>
              <a:ext cx="74750" cy="75225"/>
            </a:xfrm>
            <a:custGeom>
              <a:avLst/>
              <a:gdLst/>
              <a:ahLst/>
              <a:cxnLst/>
              <a:rect l="l" t="t" r="r" b="b"/>
              <a:pathLst>
                <a:path w="2990" h="3009" extrusionOk="0">
                  <a:moveTo>
                    <a:pt x="1425" y="1"/>
                  </a:moveTo>
                  <a:lnTo>
                    <a:pt x="1264" y="21"/>
                  </a:lnTo>
                  <a:lnTo>
                    <a:pt x="1104" y="61"/>
                  </a:lnTo>
                  <a:lnTo>
                    <a:pt x="943" y="101"/>
                  </a:lnTo>
                  <a:lnTo>
                    <a:pt x="803" y="181"/>
                  </a:lnTo>
                  <a:lnTo>
                    <a:pt x="663" y="261"/>
                  </a:lnTo>
                  <a:lnTo>
                    <a:pt x="522" y="361"/>
                  </a:lnTo>
                  <a:lnTo>
                    <a:pt x="422" y="482"/>
                  </a:lnTo>
                  <a:lnTo>
                    <a:pt x="302" y="602"/>
                  </a:lnTo>
                  <a:lnTo>
                    <a:pt x="221" y="743"/>
                  </a:lnTo>
                  <a:lnTo>
                    <a:pt x="141" y="883"/>
                  </a:lnTo>
                  <a:lnTo>
                    <a:pt x="81" y="1043"/>
                  </a:lnTo>
                  <a:lnTo>
                    <a:pt x="41" y="1204"/>
                  </a:lnTo>
                  <a:lnTo>
                    <a:pt x="1" y="1364"/>
                  </a:lnTo>
                  <a:lnTo>
                    <a:pt x="1" y="1525"/>
                  </a:lnTo>
                  <a:lnTo>
                    <a:pt x="1" y="1705"/>
                  </a:lnTo>
                  <a:lnTo>
                    <a:pt x="21" y="1846"/>
                  </a:lnTo>
                  <a:lnTo>
                    <a:pt x="61" y="1966"/>
                  </a:lnTo>
                  <a:lnTo>
                    <a:pt x="101" y="2086"/>
                  </a:lnTo>
                  <a:lnTo>
                    <a:pt x="161" y="2207"/>
                  </a:lnTo>
                  <a:lnTo>
                    <a:pt x="242" y="2327"/>
                  </a:lnTo>
                  <a:lnTo>
                    <a:pt x="322" y="2447"/>
                  </a:lnTo>
                  <a:lnTo>
                    <a:pt x="422" y="2547"/>
                  </a:lnTo>
                  <a:lnTo>
                    <a:pt x="522" y="2648"/>
                  </a:lnTo>
                  <a:lnTo>
                    <a:pt x="643" y="2728"/>
                  </a:lnTo>
                  <a:lnTo>
                    <a:pt x="763" y="2808"/>
                  </a:lnTo>
                  <a:lnTo>
                    <a:pt x="903" y="2888"/>
                  </a:lnTo>
                  <a:lnTo>
                    <a:pt x="1044" y="2928"/>
                  </a:lnTo>
                  <a:lnTo>
                    <a:pt x="1184" y="2969"/>
                  </a:lnTo>
                  <a:lnTo>
                    <a:pt x="1345" y="3009"/>
                  </a:lnTo>
                  <a:lnTo>
                    <a:pt x="1685" y="3009"/>
                  </a:lnTo>
                  <a:lnTo>
                    <a:pt x="1906" y="2969"/>
                  </a:lnTo>
                  <a:lnTo>
                    <a:pt x="2087" y="2908"/>
                  </a:lnTo>
                  <a:lnTo>
                    <a:pt x="2267" y="2808"/>
                  </a:lnTo>
                  <a:lnTo>
                    <a:pt x="2448" y="2688"/>
                  </a:lnTo>
                  <a:lnTo>
                    <a:pt x="2588" y="2547"/>
                  </a:lnTo>
                  <a:lnTo>
                    <a:pt x="2708" y="2387"/>
                  </a:lnTo>
                  <a:lnTo>
                    <a:pt x="2829" y="2207"/>
                  </a:lnTo>
                  <a:lnTo>
                    <a:pt x="2909" y="2006"/>
                  </a:lnTo>
                  <a:lnTo>
                    <a:pt x="2969" y="1825"/>
                  </a:lnTo>
                  <a:lnTo>
                    <a:pt x="2989" y="1665"/>
                  </a:lnTo>
                  <a:lnTo>
                    <a:pt x="2989" y="1485"/>
                  </a:lnTo>
                  <a:lnTo>
                    <a:pt x="2989" y="1304"/>
                  </a:lnTo>
                  <a:lnTo>
                    <a:pt x="2949" y="1144"/>
                  </a:lnTo>
                  <a:lnTo>
                    <a:pt x="2909" y="983"/>
                  </a:lnTo>
                  <a:lnTo>
                    <a:pt x="2829" y="823"/>
                  </a:lnTo>
                  <a:lnTo>
                    <a:pt x="2748" y="682"/>
                  </a:lnTo>
                  <a:lnTo>
                    <a:pt x="2648" y="562"/>
                  </a:lnTo>
                  <a:lnTo>
                    <a:pt x="2548" y="422"/>
                  </a:lnTo>
                  <a:lnTo>
                    <a:pt x="2407" y="321"/>
                  </a:lnTo>
                  <a:lnTo>
                    <a:pt x="2267" y="221"/>
                  </a:lnTo>
                  <a:lnTo>
                    <a:pt x="2127" y="141"/>
                  </a:lnTo>
                  <a:lnTo>
                    <a:pt x="1966" y="81"/>
                  </a:lnTo>
                  <a:lnTo>
                    <a:pt x="1786" y="41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48" name="Google Shape;5348;p21"/>
            <p:cNvSpPr/>
            <p:nvPr/>
          </p:nvSpPr>
          <p:spPr>
            <a:xfrm>
              <a:off x="11566175" y="3587475"/>
              <a:ext cx="83750" cy="49150"/>
            </a:xfrm>
            <a:custGeom>
              <a:avLst/>
              <a:gdLst/>
              <a:ahLst/>
              <a:cxnLst/>
              <a:rect l="l" t="t" r="r" b="b"/>
              <a:pathLst>
                <a:path w="3350" h="1966" extrusionOk="0">
                  <a:moveTo>
                    <a:pt x="823" y="1"/>
                  </a:moveTo>
                  <a:lnTo>
                    <a:pt x="582" y="41"/>
                  </a:lnTo>
                  <a:lnTo>
                    <a:pt x="362" y="101"/>
                  </a:lnTo>
                  <a:lnTo>
                    <a:pt x="161" y="201"/>
                  </a:lnTo>
                  <a:lnTo>
                    <a:pt x="101" y="261"/>
                  </a:lnTo>
                  <a:lnTo>
                    <a:pt x="41" y="322"/>
                  </a:lnTo>
                  <a:lnTo>
                    <a:pt x="21" y="402"/>
                  </a:lnTo>
                  <a:lnTo>
                    <a:pt x="1" y="502"/>
                  </a:lnTo>
                  <a:lnTo>
                    <a:pt x="1" y="582"/>
                  </a:lnTo>
                  <a:lnTo>
                    <a:pt x="41" y="662"/>
                  </a:lnTo>
                  <a:lnTo>
                    <a:pt x="81" y="743"/>
                  </a:lnTo>
                  <a:lnTo>
                    <a:pt x="161" y="783"/>
                  </a:lnTo>
                  <a:lnTo>
                    <a:pt x="362" y="863"/>
                  </a:lnTo>
                  <a:lnTo>
                    <a:pt x="542" y="923"/>
                  </a:lnTo>
                  <a:lnTo>
                    <a:pt x="923" y="1003"/>
                  </a:lnTo>
                  <a:lnTo>
                    <a:pt x="1324" y="1084"/>
                  </a:lnTo>
                  <a:lnTo>
                    <a:pt x="1505" y="1124"/>
                  </a:lnTo>
                  <a:lnTo>
                    <a:pt x="1705" y="1184"/>
                  </a:lnTo>
                  <a:lnTo>
                    <a:pt x="1886" y="1284"/>
                  </a:lnTo>
                  <a:lnTo>
                    <a:pt x="2046" y="1364"/>
                  </a:lnTo>
                  <a:lnTo>
                    <a:pt x="2387" y="1585"/>
                  </a:lnTo>
                  <a:lnTo>
                    <a:pt x="2728" y="1806"/>
                  </a:lnTo>
                  <a:lnTo>
                    <a:pt x="2908" y="1886"/>
                  </a:lnTo>
                  <a:lnTo>
                    <a:pt x="3089" y="1946"/>
                  </a:lnTo>
                  <a:lnTo>
                    <a:pt x="3129" y="1966"/>
                  </a:lnTo>
                  <a:lnTo>
                    <a:pt x="3189" y="1966"/>
                  </a:lnTo>
                  <a:lnTo>
                    <a:pt x="3269" y="1926"/>
                  </a:lnTo>
                  <a:lnTo>
                    <a:pt x="3330" y="1846"/>
                  </a:lnTo>
                  <a:lnTo>
                    <a:pt x="3350" y="1765"/>
                  </a:lnTo>
                  <a:lnTo>
                    <a:pt x="3350" y="1645"/>
                  </a:lnTo>
                  <a:lnTo>
                    <a:pt x="3330" y="1525"/>
                  </a:lnTo>
                  <a:lnTo>
                    <a:pt x="3249" y="1304"/>
                  </a:lnTo>
                  <a:lnTo>
                    <a:pt x="3129" y="1104"/>
                  </a:lnTo>
                  <a:lnTo>
                    <a:pt x="2989" y="903"/>
                  </a:lnTo>
                  <a:lnTo>
                    <a:pt x="2808" y="723"/>
                  </a:lnTo>
                  <a:lnTo>
                    <a:pt x="2588" y="562"/>
                  </a:lnTo>
                  <a:lnTo>
                    <a:pt x="2367" y="422"/>
                  </a:lnTo>
                  <a:lnTo>
                    <a:pt x="2126" y="281"/>
                  </a:lnTo>
                  <a:lnTo>
                    <a:pt x="1866" y="181"/>
                  </a:lnTo>
                  <a:lnTo>
                    <a:pt x="1605" y="101"/>
                  </a:lnTo>
                  <a:lnTo>
                    <a:pt x="1324" y="41"/>
                  </a:lnTo>
                  <a:lnTo>
                    <a:pt x="106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349" name="Google Shape;5349;p21"/>
          <p:cNvGrpSpPr/>
          <p:nvPr/>
        </p:nvGrpSpPr>
        <p:grpSpPr>
          <a:xfrm>
            <a:off x="14443900" y="6158650"/>
            <a:ext cx="3530600" cy="3807876"/>
            <a:chOff x="9755600" y="2300713"/>
            <a:chExt cx="1765300" cy="1903938"/>
          </a:xfrm>
        </p:grpSpPr>
        <p:sp>
          <p:nvSpPr>
            <p:cNvPr id="5350" name="Google Shape;5350;p21"/>
            <p:cNvSpPr/>
            <p:nvPr/>
          </p:nvSpPr>
          <p:spPr>
            <a:xfrm>
              <a:off x="10095063" y="4128450"/>
              <a:ext cx="1092900" cy="76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51" name="Google Shape;5351;p21"/>
            <p:cNvSpPr/>
            <p:nvPr/>
          </p:nvSpPr>
          <p:spPr>
            <a:xfrm>
              <a:off x="10628450" y="2356363"/>
              <a:ext cx="26600" cy="257225"/>
            </a:xfrm>
            <a:custGeom>
              <a:avLst/>
              <a:gdLst/>
              <a:ahLst/>
              <a:cxnLst/>
              <a:rect l="l" t="t" r="r" b="b"/>
              <a:pathLst>
                <a:path w="1064" h="10289" extrusionOk="0">
                  <a:moveTo>
                    <a:pt x="322" y="0"/>
                  </a:moveTo>
                  <a:lnTo>
                    <a:pt x="1" y="10288"/>
                  </a:lnTo>
                  <a:lnTo>
                    <a:pt x="1064" y="10288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52" name="Google Shape;5352;p21"/>
            <p:cNvSpPr/>
            <p:nvPr/>
          </p:nvSpPr>
          <p:spPr>
            <a:xfrm>
              <a:off x="9851350" y="3122938"/>
              <a:ext cx="299325" cy="309375"/>
            </a:xfrm>
            <a:custGeom>
              <a:avLst/>
              <a:gdLst/>
              <a:ahLst/>
              <a:cxnLst/>
              <a:rect l="l" t="t" r="r" b="b"/>
              <a:pathLst>
                <a:path w="11973" h="12375" extrusionOk="0">
                  <a:moveTo>
                    <a:pt x="1144" y="0"/>
                  </a:moveTo>
                  <a:lnTo>
                    <a:pt x="923" y="21"/>
                  </a:lnTo>
                  <a:lnTo>
                    <a:pt x="722" y="81"/>
                  </a:lnTo>
                  <a:lnTo>
                    <a:pt x="522" y="161"/>
                  </a:lnTo>
                  <a:lnTo>
                    <a:pt x="422" y="221"/>
                  </a:lnTo>
                  <a:lnTo>
                    <a:pt x="341" y="301"/>
                  </a:lnTo>
                  <a:lnTo>
                    <a:pt x="261" y="382"/>
                  </a:lnTo>
                  <a:lnTo>
                    <a:pt x="201" y="482"/>
                  </a:lnTo>
                  <a:lnTo>
                    <a:pt x="141" y="582"/>
                  </a:lnTo>
                  <a:lnTo>
                    <a:pt x="101" y="702"/>
                  </a:lnTo>
                  <a:lnTo>
                    <a:pt x="81" y="823"/>
                  </a:lnTo>
                  <a:lnTo>
                    <a:pt x="61" y="963"/>
                  </a:lnTo>
                  <a:lnTo>
                    <a:pt x="21" y="2086"/>
                  </a:lnTo>
                  <a:lnTo>
                    <a:pt x="0" y="3309"/>
                  </a:lnTo>
                  <a:lnTo>
                    <a:pt x="0" y="3951"/>
                  </a:lnTo>
                  <a:lnTo>
                    <a:pt x="21" y="4613"/>
                  </a:lnTo>
                  <a:lnTo>
                    <a:pt x="61" y="5255"/>
                  </a:lnTo>
                  <a:lnTo>
                    <a:pt x="121" y="5917"/>
                  </a:lnTo>
                  <a:lnTo>
                    <a:pt x="201" y="6558"/>
                  </a:lnTo>
                  <a:lnTo>
                    <a:pt x="301" y="7200"/>
                  </a:lnTo>
                  <a:lnTo>
                    <a:pt x="462" y="7822"/>
                  </a:lnTo>
                  <a:lnTo>
                    <a:pt x="642" y="8403"/>
                  </a:lnTo>
                  <a:lnTo>
                    <a:pt x="742" y="8704"/>
                  </a:lnTo>
                  <a:lnTo>
                    <a:pt x="843" y="8965"/>
                  </a:lnTo>
                  <a:lnTo>
                    <a:pt x="983" y="9246"/>
                  </a:lnTo>
                  <a:lnTo>
                    <a:pt x="1103" y="9506"/>
                  </a:lnTo>
                  <a:lnTo>
                    <a:pt x="1264" y="9747"/>
                  </a:lnTo>
                  <a:lnTo>
                    <a:pt x="1424" y="9988"/>
                  </a:lnTo>
                  <a:lnTo>
                    <a:pt x="1585" y="10228"/>
                  </a:lnTo>
                  <a:lnTo>
                    <a:pt x="1765" y="10449"/>
                  </a:lnTo>
                  <a:lnTo>
                    <a:pt x="1966" y="10649"/>
                  </a:lnTo>
                  <a:lnTo>
                    <a:pt x="2166" y="10850"/>
                  </a:lnTo>
                  <a:lnTo>
                    <a:pt x="2407" y="11010"/>
                  </a:lnTo>
                  <a:lnTo>
                    <a:pt x="2628" y="11191"/>
                  </a:lnTo>
                  <a:lnTo>
                    <a:pt x="2888" y="11331"/>
                  </a:lnTo>
                  <a:lnTo>
                    <a:pt x="3129" y="11472"/>
                  </a:lnTo>
                  <a:lnTo>
                    <a:pt x="3410" y="11592"/>
                  </a:lnTo>
                  <a:lnTo>
                    <a:pt x="3690" y="11712"/>
                  </a:lnTo>
                  <a:lnTo>
                    <a:pt x="3971" y="11813"/>
                  </a:lnTo>
                  <a:lnTo>
                    <a:pt x="4252" y="11913"/>
                  </a:lnTo>
                  <a:lnTo>
                    <a:pt x="4854" y="12073"/>
                  </a:lnTo>
                  <a:lnTo>
                    <a:pt x="5475" y="12194"/>
                  </a:lnTo>
                  <a:lnTo>
                    <a:pt x="6117" y="12274"/>
                  </a:lnTo>
                  <a:lnTo>
                    <a:pt x="6779" y="12334"/>
                  </a:lnTo>
                  <a:lnTo>
                    <a:pt x="7421" y="12374"/>
                  </a:lnTo>
                  <a:lnTo>
                    <a:pt x="8704" y="12374"/>
                  </a:lnTo>
                  <a:lnTo>
                    <a:pt x="9326" y="12354"/>
                  </a:lnTo>
                  <a:lnTo>
                    <a:pt x="9927" y="12314"/>
                  </a:lnTo>
                  <a:lnTo>
                    <a:pt x="11030" y="12234"/>
                  </a:lnTo>
                  <a:lnTo>
                    <a:pt x="11211" y="12194"/>
                  </a:lnTo>
                  <a:lnTo>
                    <a:pt x="11351" y="12154"/>
                  </a:lnTo>
                  <a:lnTo>
                    <a:pt x="11512" y="12053"/>
                  </a:lnTo>
                  <a:lnTo>
                    <a:pt x="11652" y="11953"/>
                  </a:lnTo>
                  <a:lnTo>
                    <a:pt x="11752" y="11813"/>
                  </a:lnTo>
                  <a:lnTo>
                    <a:pt x="11853" y="11672"/>
                  </a:lnTo>
                  <a:lnTo>
                    <a:pt x="11913" y="11512"/>
                  </a:lnTo>
                  <a:lnTo>
                    <a:pt x="11953" y="11351"/>
                  </a:lnTo>
                  <a:lnTo>
                    <a:pt x="11973" y="11191"/>
                  </a:lnTo>
                  <a:lnTo>
                    <a:pt x="11953" y="11030"/>
                  </a:lnTo>
                  <a:lnTo>
                    <a:pt x="11913" y="10870"/>
                  </a:lnTo>
                  <a:lnTo>
                    <a:pt x="11873" y="10710"/>
                  </a:lnTo>
                  <a:lnTo>
                    <a:pt x="11792" y="10589"/>
                  </a:lnTo>
                  <a:lnTo>
                    <a:pt x="11672" y="10469"/>
                  </a:lnTo>
                  <a:lnTo>
                    <a:pt x="11552" y="10369"/>
                  </a:lnTo>
                  <a:lnTo>
                    <a:pt x="11391" y="10309"/>
                  </a:lnTo>
                  <a:lnTo>
                    <a:pt x="11231" y="10268"/>
                  </a:lnTo>
                  <a:lnTo>
                    <a:pt x="11030" y="10268"/>
                  </a:lnTo>
                  <a:lnTo>
                    <a:pt x="10128" y="10349"/>
                  </a:lnTo>
                  <a:lnTo>
                    <a:pt x="9085" y="10409"/>
                  </a:lnTo>
                  <a:lnTo>
                    <a:pt x="8544" y="10429"/>
                  </a:lnTo>
                  <a:lnTo>
                    <a:pt x="7982" y="10449"/>
                  </a:lnTo>
                  <a:lnTo>
                    <a:pt x="7421" y="10429"/>
                  </a:lnTo>
                  <a:lnTo>
                    <a:pt x="6839" y="10409"/>
                  </a:lnTo>
                  <a:lnTo>
                    <a:pt x="6278" y="10349"/>
                  </a:lnTo>
                  <a:lnTo>
                    <a:pt x="5736" y="10288"/>
                  </a:lnTo>
                  <a:lnTo>
                    <a:pt x="5215" y="10168"/>
                  </a:lnTo>
                  <a:lnTo>
                    <a:pt x="4713" y="10028"/>
                  </a:lnTo>
                  <a:lnTo>
                    <a:pt x="4473" y="9948"/>
                  </a:lnTo>
                  <a:lnTo>
                    <a:pt x="4252" y="9847"/>
                  </a:lnTo>
                  <a:lnTo>
                    <a:pt x="4031" y="9727"/>
                  </a:lnTo>
                  <a:lnTo>
                    <a:pt x="3831" y="9627"/>
                  </a:lnTo>
                  <a:lnTo>
                    <a:pt x="3630" y="9486"/>
                  </a:lnTo>
                  <a:lnTo>
                    <a:pt x="3470" y="9346"/>
                  </a:lnTo>
                  <a:lnTo>
                    <a:pt x="3289" y="9185"/>
                  </a:lnTo>
                  <a:lnTo>
                    <a:pt x="3149" y="9025"/>
                  </a:lnTo>
                  <a:lnTo>
                    <a:pt x="3009" y="8845"/>
                  </a:lnTo>
                  <a:lnTo>
                    <a:pt x="2888" y="8644"/>
                  </a:lnTo>
                  <a:lnTo>
                    <a:pt x="2768" y="8443"/>
                  </a:lnTo>
                  <a:lnTo>
                    <a:pt x="2648" y="8243"/>
                  </a:lnTo>
                  <a:lnTo>
                    <a:pt x="2467" y="7782"/>
                  </a:lnTo>
                  <a:lnTo>
                    <a:pt x="2307" y="7300"/>
                  </a:lnTo>
                  <a:lnTo>
                    <a:pt x="2186" y="6779"/>
                  </a:lnTo>
                  <a:lnTo>
                    <a:pt x="2086" y="6257"/>
                  </a:lnTo>
                  <a:lnTo>
                    <a:pt x="2026" y="5696"/>
                  </a:lnTo>
                  <a:lnTo>
                    <a:pt x="1966" y="5154"/>
                  </a:lnTo>
                  <a:lnTo>
                    <a:pt x="1946" y="4593"/>
                  </a:lnTo>
                  <a:lnTo>
                    <a:pt x="1926" y="4031"/>
                  </a:lnTo>
                  <a:lnTo>
                    <a:pt x="1946" y="2928"/>
                  </a:lnTo>
                  <a:lnTo>
                    <a:pt x="1986" y="1886"/>
                  </a:lnTo>
                  <a:lnTo>
                    <a:pt x="2026" y="963"/>
                  </a:lnTo>
                  <a:lnTo>
                    <a:pt x="2026" y="763"/>
                  </a:lnTo>
                  <a:lnTo>
                    <a:pt x="1986" y="602"/>
                  </a:lnTo>
                  <a:lnTo>
                    <a:pt x="1926" y="462"/>
                  </a:lnTo>
                  <a:lnTo>
                    <a:pt x="1845" y="341"/>
                  </a:lnTo>
                  <a:lnTo>
                    <a:pt x="1745" y="241"/>
                  </a:lnTo>
                  <a:lnTo>
                    <a:pt x="1625" y="141"/>
                  </a:lnTo>
                  <a:lnTo>
                    <a:pt x="1505" y="81"/>
                  </a:lnTo>
                  <a:lnTo>
                    <a:pt x="1364" y="41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53" name="Google Shape;5353;p21"/>
            <p:cNvSpPr/>
            <p:nvPr/>
          </p:nvSpPr>
          <p:spPr>
            <a:xfrm>
              <a:off x="9851350" y="3122938"/>
              <a:ext cx="299325" cy="309375"/>
            </a:xfrm>
            <a:custGeom>
              <a:avLst/>
              <a:gdLst/>
              <a:ahLst/>
              <a:cxnLst/>
              <a:rect l="l" t="t" r="r" b="b"/>
              <a:pathLst>
                <a:path w="11973" h="12375" fill="none" extrusionOk="0">
                  <a:moveTo>
                    <a:pt x="11351" y="12154"/>
                  </a:moveTo>
                  <a:lnTo>
                    <a:pt x="11351" y="12154"/>
                  </a:lnTo>
                  <a:lnTo>
                    <a:pt x="11211" y="12194"/>
                  </a:lnTo>
                  <a:lnTo>
                    <a:pt x="11030" y="12234"/>
                  </a:lnTo>
                  <a:lnTo>
                    <a:pt x="11030" y="12234"/>
                  </a:lnTo>
                  <a:lnTo>
                    <a:pt x="9927" y="12314"/>
                  </a:lnTo>
                  <a:lnTo>
                    <a:pt x="9326" y="12354"/>
                  </a:lnTo>
                  <a:lnTo>
                    <a:pt x="8704" y="12374"/>
                  </a:lnTo>
                  <a:lnTo>
                    <a:pt x="8062" y="12374"/>
                  </a:lnTo>
                  <a:lnTo>
                    <a:pt x="7421" y="12374"/>
                  </a:lnTo>
                  <a:lnTo>
                    <a:pt x="6779" y="12334"/>
                  </a:lnTo>
                  <a:lnTo>
                    <a:pt x="6117" y="12274"/>
                  </a:lnTo>
                  <a:lnTo>
                    <a:pt x="5475" y="12194"/>
                  </a:lnTo>
                  <a:lnTo>
                    <a:pt x="4854" y="12073"/>
                  </a:lnTo>
                  <a:lnTo>
                    <a:pt x="4252" y="11913"/>
                  </a:lnTo>
                  <a:lnTo>
                    <a:pt x="3971" y="11813"/>
                  </a:lnTo>
                  <a:lnTo>
                    <a:pt x="3690" y="11712"/>
                  </a:lnTo>
                  <a:lnTo>
                    <a:pt x="3410" y="11592"/>
                  </a:lnTo>
                  <a:lnTo>
                    <a:pt x="3129" y="11472"/>
                  </a:lnTo>
                  <a:lnTo>
                    <a:pt x="2888" y="11331"/>
                  </a:lnTo>
                  <a:lnTo>
                    <a:pt x="2628" y="11191"/>
                  </a:lnTo>
                  <a:lnTo>
                    <a:pt x="2407" y="11010"/>
                  </a:lnTo>
                  <a:lnTo>
                    <a:pt x="2166" y="10850"/>
                  </a:lnTo>
                  <a:lnTo>
                    <a:pt x="1966" y="10649"/>
                  </a:lnTo>
                  <a:lnTo>
                    <a:pt x="1765" y="10449"/>
                  </a:lnTo>
                  <a:lnTo>
                    <a:pt x="1765" y="10449"/>
                  </a:lnTo>
                  <a:lnTo>
                    <a:pt x="1585" y="10228"/>
                  </a:lnTo>
                  <a:lnTo>
                    <a:pt x="1424" y="9988"/>
                  </a:lnTo>
                  <a:lnTo>
                    <a:pt x="1264" y="9747"/>
                  </a:lnTo>
                  <a:lnTo>
                    <a:pt x="1103" y="9506"/>
                  </a:lnTo>
                  <a:lnTo>
                    <a:pt x="983" y="9246"/>
                  </a:lnTo>
                  <a:lnTo>
                    <a:pt x="843" y="8965"/>
                  </a:lnTo>
                  <a:lnTo>
                    <a:pt x="742" y="8704"/>
                  </a:lnTo>
                  <a:lnTo>
                    <a:pt x="642" y="8403"/>
                  </a:lnTo>
                  <a:lnTo>
                    <a:pt x="462" y="7822"/>
                  </a:lnTo>
                  <a:lnTo>
                    <a:pt x="301" y="7200"/>
                  </a:lnTo>
                  <a:lnTo>
                    <a:pt x="201" y="6558"/>
                  </a:lnTo>
                  <a:lnTo>
                    <a:pt x="121" y="5917"/>
                  </a:lnTo>
                  <a:lnTo>
                    <a:pt x="61" y="5255"/>
                  </a:lnTo>
                  <a:lnTo>
                    <a:pt x="21" y="4613"/>
                  </a:lnTo>
                  <a:lnTo>
                    <a:pt x="0" y="3951"/>
                  </a:lnTo>
                  <a:lnTo>
                    <a:pt x="0" y="3309"/>
                  </a:lnTo>
                  <a:lnTo>
                    <a:pt x="21" y="2086"/>
                  </a:lnTo>
                  <a:lnTo>
                    <a:pt x="61" y="963"/>
                  </a:lnTo>
                  <a:lnTo>
                    <a:pt x="61" y="963"/>
                  </a:lnTo>
                  <a:lnTo>
                    <a:pt x="81" y="823"/>
                  </a:lnTo>
                  <a:lnTo>
                    <a:pt x="101" y="702"/>
                  </a:lnTo>
                  <a:lnTo>
                    <a:pt x="141" y="582"/>
                  </a:lnTo>
                  <a:lnTo>
                    <a:pt x="201" y="482"/>
                  </a:lnTo>
                  <a:lnTo>
                    <a:pt x="261" y="382"/>
                  </a:lnTo>
                  <a:lnTo>
                    <a:pt x="341" y="301"/>
                  </a:lnTo>
                  <a:lnTo>
                    <a:pt x="422" y="221"/>
                  </a:lnTo>
                  <a:lnTo>
                    <a:pt x="522" y="161"/>
                  </a:lnTo>
                  <a:lnTo>
                    <a:pt x="722" y="81"/>
                  </a:lnTo>
                  <a:lnTo>
                    <a:pt x="923" y="21"/>
                  </a:lnTo>
                  <a:lnTo>
                    <a:pt x="1144" y="0"/>
                  </a:lnTo>
                  <a:lnTo>
                    <a:pt x="1364" y="41"/>
                  </a:lnTo>
                  <a:lnTo>
                    <a:pt x="1364" y="41"/>
                  </a:lnTo>
                  <a:lnTo>
                    <a:pt x="1505" y="81"/>
                  </a:lnTo>
                  <a:lnTo>
                    <a:pt x="1625" y="141"/>
                  </a:lnTo>
                  <a:lnTo>
                    <a:pt x="1745" y="241"/>
                  </a:lnTo>
                  <a:lnTo>
                    <a:pt x="1845" y="341"/>
                  </a:lnTo>
                  <a:lnTo>
                    <a:pt x="1926" y="462"/>
                  </a:lnTo>
                  <a:lnTo>
                    <a:pt x="1986" y="602"/>
                  </a:lnTo>
                  <a:lnTo>
                    <a:pt x="2026" y="763"/>
                  </a:lnTo>
                  <a:lnTo>
                    <a:pt x="2026" y="963"/>
                  </a:lnTo>
                  <a:lnTo>
                    <a:pt x="2026" y="963"/>
                  </a:lnTo>
                  <a:lnTo>
                    <a:pt x="1986" y="1886"/>
                  </a:lnTo>
                  <a:lnTo>
                    <a:pt x="1946" y="2928"/>
                  </a:lnTo>
                  <a:lnTo>
                    <a:pt x="1926" y="4031"/>
                  </a:lnTo>
                  <a:lnTo>
                    <a:pt x="1946" y="4593"/>
                  </a:lnTo>
                  <a:lnTo>
                    <a:pt x="1966" y="5154"/>
                  </a:lnTo>
                  <a:lnTo>
                    <a:pt x="2026" y="5696"/>
                  </a:lnTo>
                  <a:lnTo>
                    <a:pt x="2086" y="6257"/>
                  </a:lnTo>
                  <a:lnTo>
                    <a:pt x="2186" y="6779"/>
                  </a:lnTo>
                  <a:lnTo>
                    <a:pt x="2307" y="7300"/>
                  </a:lnTo>
                  <a:lnTo>
                    <a:pt x="2467" y="7782"/>
                  </a:lnTo>
                  <a:lnTo>
                    <a:pt x="2648" y="8243"/>
                  </a:lnTo>
                  <a:lnTo>
                    <a:pt x="2768" y="8443"/>
                  </a:lnTo>
                  <a:lnTo>
                    <a:pt x="2888" y="8644"/>
                  </a:lnTo>
                  <a:lnTo>
                    <a:pt x="3009" y="8845"/>
                  </a:lnTo>
                  <a:lnTo>
                    <a:pt x="3149" y="9025"/>
                  </a:lnTo>
                  <a:lnTo>
                    <a:pt x="3149" y="9025"/>
                  </a:lnTo>
                  <a:lnTo>
                    <a:pt x="3289" y="9185"/>
                  </a:lnTo>
                  <a:lnTo>
                    <a:pt x="3470" y="9346"/>
                  </a:lnTo>
                  <a:lnTo>
                    <a:pt x="3630" y="9486"/>
                  </a:lnTo>
                  <a:lnTo>
                    <a:pt x="3831" y="9627"/>
                  </a:lnTo>
                  <a:lnTo>
                    <a:pt x="4031" y="9727"/>
                  </a:lnTo>
                  <a:lnTo>
                    <a:pt x="4252" y="9847"/>
                  </a:lnTo>
                  <a:lnTo>
                    <a:pt x="4473" y="9948"/>
                  </a:lnTo>
                  <a:lnTo>
                    <a:pt x="4713" y="10028"/>
                  </a:lnTo>
                  <a:lnTo>
                    <a:pt x="5215" y="10168"/>
                  </a:lnTo>
                  <a:lnTo>
                    <a:pt x="5736" y="10288"/>
                  </a:lnTo>
                  <a:lnTo>
                    <a:pt x="6278" y="10349"/>
                  </a:lnTo>
                  <a:lnTo>
                    <a:pt x="6839" y="10409"/>
                  </a:lnTo>
                  <a:lnTo>
                    <a:pt x="7421" y="10429"/>
                  </a:lnTo>
                  <a:lnTo>
                    <a:pt x="7982" y="10449"/>
                  </a:lnTo>
                  <a:lnTo>
                    <a:pt x="8544" y="10429"/>
                  </a:lnTo>
                  <a:lnTo>
                    <a:pt x="9085" y="10409"/>
                  </a:lnTo>
                  <a:lnTo>
                    <a:pt x="10128" y="10349"/>
                  </a:lnTo>
                  <a:lnTo>
                    <a:pt x="11030" y="10268"/>
                  </a:lnTo>
                  <a:lnTo>
                    <a:pt x="11030" y="10268"/>
                  </a:lnTo>
                  <a:lnTo>
                    <a:pt x="11231" y="10268"/>
                  </a:lnTo>
                  <a:lnTo>
                    <a:pt x="11391" y="10309"/>
                  </a:lnTo>
                  <a:lnTo>
                    <a:pt x="11552" y="10369"/>
                  </a:lnTo>
                  <a:lnTo>
                    <a:pt x="11672" y="10469"/>
                  </a:lnTo>
                  <a:lnTo>
                    <a:pt x="11792" y="10589"/>
                  </a:lnTo>
                  <a:lnTo>
                    <a:pt x="11873" y="10710"/>
                  </a:lnTo>
                  <a:lnTo>
                    <a:pt x="11913" y="10870"/>
                  </a:lnTo>
                  <a:lnTo>
                    <a:pt x="11953" y="11030"/>
                  </a:lnTo>
                  <a:lnTo>
                    <a:pt x="11973" y="11191"/>
                  </a:lnTo>
                  <a:lnTo>
                    <a:pt x="11953" y="11351"/>
                  </a:lnTo>
                  <a:lnTo>
                    <a:pt x="11913" y="11512"/>
                  </a:lnTo>
                  <a:lnTo>
                    <a:pt x="11853" y="11672"/>
                  </a:lnTo>
                  <a:lnTo>
                    <a:pt x="11752" y="11813"/>
                  </a:lnTo>
                  <a:lnTo>
                    <a:pt x="11652" y="11953"/>
                  </a:lnTo>
                  <a:lnTo>
                    <a:pt x="11512" y="12053"/>
                  </a:lnTo>
                  <a:lnTo>
                    <a:pt x="11351" y="121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54" name="Google Shape;5354;p21"/>
            <p:cNvSpPr/>
            <p:nvPr/>
          </p:nvSpPr>
          <p:spPr>
            <a:xfrm>
              <a:off x="9851350" y="3162038"/>
              <a:ext cx="200575" cy="270275"/>
            </a:xfrm>
            <a:custGeom>
              <a:avLst/>
              <a:gdLst/>
              <a:ahLst/>
              <a:cxnLst/>
              <a:rect l="l" t="t" r="r" b="b"/>
              <a:pathLst>
                <a:path w="8023" h="10811" extrusionOk="0">
                  <a:moveTo>
                    <a:pt x="41" y="1"/>
                  </a:moveTo>
                  <a:lnTo>
                    <a:pt x="0" y="923"/>
                  </a:lnTo>
                  <a:lnTo>
                    <a:pt x="0" y="1906"/>
                  </a:lnTo>
                  <a:lnTo>
                    <a:pt x="0" y="2869"/>
                  </a:lnTo>
                  <a:lnTo>
                    <a:pt x="61" y="3831"/>
                  </a:lnTo>
                  <a:lnTo>
                    <a:pt x="101" y="4292"/>
                  </a:lnTo>
                  <a:lnTo>
                    <a:pt x="161" y="4774"/>
                  </a:lnTo>
                  <a:lnTo>
                    <a:pt x="241" y="5255"/>
                  </a:lnTo>
                  <a:lnTo>
                    <a:pt x="321" y="5716"/>
                  </a:lnTo>
                  <a:lnTo>
                    <a:pt x="422" y="6157"/>
                  </a:lnTo>
                  <a:lnTo>
                    <a:pt x="562" y="6599"/>
                  </a:lnTo>
                  <a:lnTo>
                    <a:pt x="702" y="7040"/>
                  </a:lnTo>
                  <a:lnTo>
                    <a:pt x="863" y="7441"/>
                  </a:lnTo>
                  <a:lnTo>
                    <a:pt x="1063" y="7842"/>
                  </a:lnTo>
                  <a:lnTo>
                    <a:pt x="1264" y="8203"/>
                  </a:lnTo>
                  <a:lnTo>
                    <a:pt x="1505" y="8564"/>
                  </a:lnTo>
                  <a:lnTo>
                    <a:pt x="1765" y="8885"/>
                  </a:lnTo>
                  <a:lnTo>
                    <a:pt x="2046" y="9166"/>
                  </a:lnTo>
                  <a:lnTo>
                    <a:pt x="2327" y="9406"/>
                  </a:lnTo>
                  <a:lnTo>
                    <a:pt x="2648" y="9627"/>
                  </a:lnTo>
                  <a:lnTo>
                    <a:pt x="2989" y="9827"/>
                  </a:lnTo>
                  <a:lnTo>
                    <a:pt x="3350" y="10008"/>
                  </a:lnTo>
                  <a:lnTo>
                    <a:pt x="3731" y="10168"/>
                  </a:lnTo>
                  <a:lnTo>
                    <a:pt x="4132" y="10309"/>
                  </a:lnTo>
                  <a:lnTo>
                    <a:pt x="4533" y="10429"/>
                  </a:lnTo>
                  <a:lnTo>
                    <a:pt x="4954" y="10529"/>
                  </a:lnTo>
                  <a:lnTo>
                    <a:pt x="5375" y="10610"/>
                  </a:lnTo>
                  <a:lnTo>
                    <a:pt x="5816" y="10670"/>
                  </a:lnTo>
                  <a:lnTo>
                    <a:pt x="6257" y="10730"/>
                  </a:lnTo>
                  <a:lnTo>
                    <a:pt x="6699" y="10770"/>
                  </a:lnTo>
                  <a:lnTo>
                    <a:pt x="7140" y="10790"/>
                  </a:lnTo>
                  <a:lnTo>
                    <a:pt x="8022" y="10810"/>
                  </a:lnTo>
                  <a:lnTo>
                    <a:pt x="8022" y="10810"/>
                  </a:lnTo>
                  <a:lnTo>
                    <a:pt x="8002" y="10549"/>
                  </a:lnTo>
                  <a:lnTo>
                    <a:pt x="8002" y="10409"/>
                  </a:lnTo>
                  <a:lnTo>
                    <a:pt x="7240" y="10329"/>
                  </a:lnTo>
                  <a:lnTo>
                    <a:pt x="6458" y="10208"/>
                  </a:lnTo>
                  <a:lnTo>
                    <a:pt x="6097" y="10128"/>
                  </a:lnTo>
                  <a:lnTo>
                    <a:pt x="5716" y="10028"/>
                  </a:lnTo>
                  <a:lnTo>
                    <a:pt x="5355" y="9928"/>
                  </a:lnTo>
                  <a:lnTo>
                    <a:pt x="4994" y="9807"/>
                  </a:lnTo>
                  <a:lnTo>
                    <a:pt x="4653" y="9687"/>
                  </a:lnTo>
                  <a:lnTo>
                    <a:pt x="4312" y="9527"/>
                  </a:lnTo>
                  <a:lnTo>
                    <a:pt x="3971" y="9366"/>
                  </a:lnTo>
                  <a:lnTo>
                    <a:pt x="3650" y="9166"/>
                  </a:lnTo>
                  <a:lnTo>
                    <a:pt x="3350" y="8965"/>
                  </a:lnTo>
                  <a:lnTo>
                    <a:pt x="3049" y="8745"/>
                  </a:lnTo>
                  <a:lnTo>
                    <a:pt x="2768" y="8484"/>
                  </a:lnTo>
                  <a:lnTo>
                    <a:pt x="2507" y="8203"/>
                  </a:lnTo>
                  <a:lnTo>
                    <a:pt x="2287" y="7942"/>
                  </a:lnTo>
                  <a:lnTo>
                    <a:pt x="2106" y="7682"/>
                  </a:lnTo>
                  <a:lnTo>
                    <a:pt x="1946" y="7401"/>
                  </a:lnTo>
                  <a:lnTo>
                    <a:pt x="1805" y="7120"/>
                  </a:lnTo>
                  <a:lnTo>
                    <a:pt x="1685" y="6819"/>
                  </a:lnTo>
                  <a:lnTo>
                    <a:pt x="1585" y="6518"/>
                  </a:lnTo>
                  <a:lnTo>
                    <a:pt x="1505" y="6218"/>
                  </a:lnTo>
                  <a:lnTo>
                    <a:pt x="1444" y="5917"/>
                  </a:lnTo>
                  <a:lnTo>
                    <a:pt x="1384" y="5596"/>
                  </a:lnTo>
                  <a:lnTo>
                    <a:pt x="1344" y="5275"/>
                  </a:lnTo>
                  <a:lnTo>
                    <a:pt x="1304" y="4633"/>
                  </a:lnTo>
                  <a:lnTo>
                    <a:pt x="1284" y="3992"/>
                  </a:lnTo>
                  <a:lnTo>
                    <a:pt x="1284" y="3330"/>
                  </a:lnTo>
                  <a:lnTo>
                    <a:pt x="1264" y="1685"/>
                  </a:lnTo>
                  <a:lnTo>
                    <a:pt x="1304" y="41"/>
                  </a:lnTo>
                  <a:lnTo>
                    <a:pt x="522" y="41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55" name="Google Shape;5355;p21"/>
            <p:cNvSpPr/>
            <p:nvPr/>
          </p:nvSpPr>
          <p:spPr>
            <a:xfrm>
              <a:off x="9851350" y="3162038"/>
              <a:ext cx="200575" cy="270275"/>
            </a:xfrm>
            <a:custGeom>
              <a:avLst/>
              <a:gdLst/>
              <a:ahLst/>
              <a:cxnLst/>
              <a:rect l="l" t="t" r="r" b="b"/>
              <a:pathLst>
                <a:path w="8023" h="10811" fill="none" extrusionOk="0">
                  <a:moveTo>
                    <a:pt x="41" y="1"/>
                  </a:moveTo>
                  <a:lnTo>
                    <a:pt x="41" y="1"/>
                  </a:lnTo>
                  <a:lnTo>
                    <a:pt x="0" y="923"/>
                  </a:lnTo>
                  <a:lnTo>
                    <a:pt x="0" y="1906"/>
                  </a:lnTo>
                  <a:lnTo>
                    <a:pt x="0" y="1906"/>
                  </a:lnTo>
                  <a:lnTo>
                    <a:pt x="0" y="2869"/>
                  </a:lnTo>
                  <a:lnTo>
                    <a:pt x="61" y="3831"/>
                  </a:lnTo>
                  <a:lnTo>
                    <a:pt x="101" y="4292"/>
                  </a:lnTo>
                  <a:lnTo>
                    <a:pt x="161" y="4774"/>
                  </a:lnTo>
                  <a:lnTo>
                    <a:pt x="241" y="5255"/>
                  </a:lnTo>
                  <a:lnTo>
                    <a:pt x="321" y="5716"/>
                  </a:lnTo>
                  <a:lnTo>
                    <a:pt x="422" y="6157"/>
                  </a:lnTo>
                  <a:lnTo>
                    <a:pt x="562" y="6599"/>
                  </a:lnTo>
                  <a:lnTo>
                    <a:pt x="702" y="7040"/>
                  </a:lnTo>
                  <a:lnTo>
                    <a:pt x="863" y="7441"/>
                  </a:lnTo>
                  <a:lnTo>
                    <a:pt x="1063" y="7842"/>
                  </a:lnTo>
                  <a:lnTo>
                    <a:pt x="1264" y="8203"/>
                  </a:lnTo>
                  <a:lnTo>
                    <a:pt x="1505" y="8564"/>
                  </a:lnTo>
                  <a:lnTo>
                    <a:pt x="1765" y="8885"/>
                  </a:lnTo>
                  <a:lnTo>
                    <a:pt x="1765" y="8885"/>
                  </a:lnTo>
                  <a:lnTo>
                    <a:pt x="2046" y="9166"/>
                  </a:lnTo>
                  <a:lnTo>
                    <a:pt x="2327" y="9406"/>
                  </a:lnTo>
                  <a:lnTo>
                    <a:pt x="2648" y="9627"/>
                  </a:lnTo>
                  <a:lnTo>
                    <a:pt x="2989" y="9827"/>
                  </a:lnTo>
                  <a:lnTo>
                    <a:pt x="3350" y="10008"/>
                  </a:lnTo>
                  <a:lnTo>
                    <a:pt x="3731" y="10168"/>
                  </a:lnTo>
                  <a:lnTo>
                    <a:pt x="4132" y="10309"/>
                  </a:lnTo>
                  <a:lnTo>
                    <a:pt x="4533" y="10429"/>
                  </a:lnTo>
                  <a:lnTo>
                    <a:pt x="4954" y="10529"/>
                  </a:lnTo>
                  <a:lnTo>
                    <a:pt x="5375" y="10610"/>
                  </a:lnTo>
                  <a:lnTo>
                    <a:pt x="5816" y="10670"/>
                  </a:lnTo>
                  <a:lnTo>
                    <a:pt x="6257" y="10730"/>
                  </a:lnTo>
                  <a:lnTo>
                    <a:pt x="6699" y="10770"/>
                  </a:lnTo>
                  <a:lnTo>
                    <a:pt x="7140" y="10790"/>
                  </a:lnTo>
                  <a:lnTo>
                    <a:pt x="8022" y="10810"/>
                  </a:lnTo>
                  <a:lnTo>
                    <a:pt x="8022" y="10810"/>
                  </a:lnTo>
                  <a:lnTo>
                    <a:pt x="8002" y="10549"/>
                  </a:lnTo>
                  <a:lnTo>
                    <a:pt x="8002" y="10409"/>
                  </a:lnTo>
                  <a:lnTo>
                    <a:pt x="8002" y="10409"/>
                  </a:lnTo>
                  <a:lnTo>
                    <a:pt x="7240" y="10329"/>
                  </a:lnTo>
                  <a:lnTo>
                    <a:pt x="6458" y="10208"/>
                  </a:lnTo>
                  <a:lnTo>
                    <a:pt x="6097" y="10128"/>
                  </a:lnTo>
                  <a:lnTo>
                    <a:pt x="5716" y="10028"/>
                  </a:lnTo>
                  <a:lnTo>
                    <a:pt x="5355" y="9928"/>
                  </a:lnTo>
                  <a:lnTo>
                    <a:pt x="4994" y="9807"/>
                  </a:lnTo>
                  <a:lnTo>
                    <a:pt x="4653" y="9687"/>
                  </a:lnTo>
                  <a:lnTo>
                    <a:pt x="4312" y="9527"/>
                  </a:lnTo>
                  <a:lnTo>
                    <a:pt x="3971" y="9366"/>
                  </a:lnTo>
                  <a:lnTo>
                    <a:pt x="3650" y="9166"/>
                  </a:lnTo>
                  <a:lnTo>
                    <a:pt x="3350" y="8965"/>
                  </a:lnTo>
                  <a:lnTo>
                    <a:pt x="3049" y="8745"/>
                  </a:lnTo>
                  <a:lnTo>
                    <a:pt x="2768" y="8484"/>
                  </a:lnTo>
                  <a:lnTo>
                    <a:pt x="2507" y="8203"/>
                  </a:lnTo>
                  <a:lnTo>
                    <a:pt x="2507" y="8203"/>
                  </a:lnTo>
                  <a:lnTo>
                    <a:pt x="2287" y="7942"/>
                  </a:lnTo>
                  <a:lnTo>
                    <a:pt x="2106" y="7682"/>
                  </a:lnTo>
                  <a:lnTo>
                    <a:pt x="1946" y="7401"/>
                  </a:lnTo>
                  <a:lnTo>
                    <a:pt x="1805" y="7120"/>
                  </a:lnTo>
                  <a:lnTo>
                    <a:pt x="1685" y="6819"/>
                  </a:lnTo>
                  <a:lnTo>
                    <a:pt x="1585" y="6518"/>
                  </a:lnTo>
                  <a:lnTo>
                    <a:pt x="1505" y="6218"/>
                  </a:lnTo>
                  <a:lnTo>
                    <a:pt x="1444" y="5917"/>
                  </a:lnTo>
                  <a:lnTo>
                    <a:pt x="1384" y="5596"/>
                  </a:lnTo>
                  <a:lnTo>
                    <a:pt x="1344" y="5275"/>
                  </a:lnTo>
                  <a:lnTo>
                    <a:pt x="1304" y="4633"/>
                  </a:lnTo>
                  <a:lnTo>
                    <a:pt x="1284" y="3992"/>
                  </a:lnTo>
                  <a:lnTo>
                    <a:pt x="1284" y="3330"/>
                  </a:lnTo>
                  <a:lnTo>
                    <a:pt x="1284" y="3330"/>
                  </a:lnTo>
                  <a:lnTo>
                    <a:pt x="1264" y="1685"/>
                  </a:lnTo>
                  <a:lnTo>
                    <a:pt x="1304" y="41"/>
                  </a:lnTo>
                  <a:lnTo>
                    <a:pt x="1304" y="41"/>
                  </a:lnTo>
                  <a:lnTo>
                    <a:pt x="1144" y="41"/>
                  </a:lnTo>
                  <a:lnTo>
                    <a:pt x="1144" y="41"/>
                  </a:lnTo>
                  <a:lnTo>
                    <a:pt x="1023" y="41"/>
                  </a:lnTo>
                  <a:lnTo>
                    <a:pt x="1023" y="41"/>
                  </a:lnTo>
                  <a:lnTo>
                    <a:pt x="903" y="41"/>
                  </a:lnTo>
                  <a:lnTo>
                    <a:pt x="903" y="41"/>
                  </a:lnTo>
                  <a:lnTo>
                    <a:pt x="522" y="41"/>
                  </a:lnTo>
                  <a:lnTo>
                    <a:pt x="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56" name="Google Shape;5356;p21"/>
            <p:cNvSpPr/>
            <p:nvPr/>
          </p:nvSpPr>
          <p:spPr>
            <a:xfrm>
              <a:off x="9755600" y="3008638"/>
              <a:ext cx="242675" cy="154425"/>
            </a:xfrm>
            <a:custGeom>
              <a:avLst/>
              <a:gdLst/>
              <a:ahLst/>
              <a:cxnLst/>
              <a:rect l="l" t="t" r="r" b="b"/>
              <a:pathLst>
                <a:path w="9707" h="6177" extrusionOk="0">
                  <a:moveTo>
                    <a:pt x="140" y="0"/>
                  </a:moveTo>
                  <a:lnTo>
                    <a:pt x="120" y="120"/>
                  </a:lnTo>
                  <a:lnTo>
                    <a:pt x="60" y="461"/>
                  </a:lnTo>
                  <a:lnTo>
                    <a:pt x="0" y="963"/>
                  </a:lnTo>
                  <a:lnTo>
                    <a:pt x="0" y="1284"/>
                  </a:lnTo>
                  <a:lnTo>
                    <a:pt x="0" y="1604"/>
                  </a:lnTo>
                  <a:lnTo>
                    <a:pt x="0" y="1965"/>
                  </a:lnTo>
                  <a:lnTo>
                    <a:pt x="40" y="2326"/>
                  </a:lnTo>
                  <a:lnTo>
                    <a:pt x="100" y="2707"/>
                  </a:lnTo>
                  <a:lnTo>
                    <a:pt x="201" y="3088"/>
                  </a:lnTo>
                  <a:lnTo>
                    <a:pt x="321" y="3449"/>
                  </a:lnTo>
                  <a:lnTo>
                    <a:pt x="481" y="3830"/>
                  </a:lnTo>
                  <a:lnTo>
                    <a:pt x="682" y="4171"/>
                  </a:lnTo>
                  <a:lnTo>
                    <a:pt x="802" y="4352"/>
                  </a:lnTo>
                  <a:lnTo>
                    <a:pt x="923" y="4512"/>
                  </a:lnTo>
                  <a:lnTo>
                    <a:pt x="1203" y="4813"/>
                  </a:lnTo>
                  <a:lnTo>
                    <a:pt x="1484" y="5074"/>
                  </a:lnTo>
                  <a:lnTo>
                    <a:pt x="1765" y="5294"/>
                  </a:lnTo>
                  <a:lnTo>
                    <a:pt x="2046" y="5495"/>
                  </a:lnTo>
                  <a:lnTo>
                    <a:pt x="2346" y="5655"/>
                  </a:lnTo>
                  <a:lnTo>
                    <a:pt x="2627" y="5796"/>
                  </a:lnTo>
                  <a:lnTo>
                    <a:pt x="2908" y="5896"/>
                  </a:lnTo>
                  <a:lnTo>
                    <a:pt x="3169" y="5996"/>
                  </a:lnTo>
                  <a:lnTo>
                    <a:pt x="3429" y="6057"/>
                  </a:lnTo>
                  <a:lnTo>
                    <a:pt x="3690" y="6097"/>
                  </a:lnTo>
                  <a:lnTo>
                    <a:pt x="4151" y="6157"/>
                  </a:lnTo>
                  <a:lnTo>
                    <a:pt x="4552" y="6177"/>
                  </a:lnTo>
                  <a:lnTo>
                    <a:pt x="5154" y="6177"/>
                  </a:lnTo>
                  <a:lnTo>
                    <a:pt x="5555" y="6157"/>
                  </a:lnTo>
                  <a:lnTo>
                    <a:pt x="6016" y="6097"/>
                  </a:lnTo>
                  <a:lnTo>
                    <a:pt x="6277" y="6057"/>
                  </a:lnTo>
                  <a:lnTo>
                    <a:pt x="6538" y="5996"/>
                  </a:lnTo>
                  <a:lnTo>
                    <a:pt x="6799" y="5896"/>
                  </a:lnTo>
                  <a:lnTo>
                    <a:pt x="7079" y="5796"/>
                  </a:lnTo>
                  <a:lnTo>
                    <a:pt x="7360" y="5655"/>
                  </a:lnTo>
                  <a:lnTo>
                    <a:pt x="7661" y="5495"/>
                  </a:lnTo>
                  <a:lnTo>
                    <a:pt x="7942" y="5294"/>
                  </a:lnTo>
                  <a:lnTo>
                    <a:pt x="8222" y="5074"/>
                  </a:lnTo>
                  <a:lnTo>
                    <a:pt x="8503" y="4813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345" y="3550"/>
                  </a:lnTo>
                  <a:lnTo>
                    <a:pt x="9466" y="3209"/>
                  </a:lnTo>
                  <a:lnTo>
                    <a:pt x="9566" y="2868"/>
                  </a:lnTo>
                  <a:lnTo>
                    <a:pt x="9626" y="2547"/>
                  </a:lnTo>
                  <a:lnTo>
                    <a:pt x="9666" y="2206"/>
                  </a:lnTo>
                  <a:lnTo>
                    <a:pt x="9706" y="1905"/>
                  </a:lnTo>
                  <a:lnTo>
                    <a:pt x="9706" y="1584"/>
                  </a:lnTo>
                  <a:lnTo>
                    <a:pt x="9706" y="1304"/>
                  </a:lnTo>
                  <a:lnTo>
                    <a:pt x="9686" y="762"/>
                  </a:lnTo>
                  <a:lnTo>
                    <a:pt x="9626" y="361"/>
                  </a:lnTo>
                  <a:lnTo>
                    <a:pt x="9566" y="0"/>
                  </a:lnTo>
                  <a:lnTo>
                    <a:pt x="6879" y="0"/>
                  </a:lnTo>
                  <a:lnTo>
                    <a:pt x="6899" y="140"/>
                  </a:lnTo>
                  <a:lnTo>
                    <a:pt x="6939" y="501"/>
                  </a:lnTo>
                  <a:lnTo>
                    <a:pt x="6959" y="762"/>
                  </a:lnTo>
                  <a:lnTo>
                    <a:pt x="6959" y="1043"/>
                  </a:lnTo>
                  <a:lnTo>
                    <a:pt x="6919" y="1344"/>
                  </a:lnTo>
                  <a:lnTo>
                    <a:pt x="6879" y="1645"/>
                  </a:lnTo>
                  <a:lnTo>
                    <a:pt x="6799" y="1945"/>
                  </a:lnTo>
                  <a:lnTo>
                    <a:pt x="6678" y="2246"/>
                  </a:lnTo>
                  <a:lnTo>
                    <a:pt x="6598" y="2387"/>
                  </a:lnTo>
                  <a:lnTo>
                    <a:pt x="6518" y="2527"/>
                  </a:lnTo>
                  <a:lnTo>
                    <a:pt x="6417" y="2647"/>
                  </a:lnTo>
                  <a:lnTo>
                    <a:pt x="6297" y="2768"/>
                  </a:lnTo>
                  <a:lnTo>
                    <a:pt x="6177" y="2888"/>
                  </a:lnTo>
                  <a:lnTo>
                    <a:pt x="6036" y="2988"/>
                  </a:lnTo>
                  <a:lnTo>
                    <a:pt x="5876" y="3068"/>
                  </a:lnTo>
                  <a:lnTo>
                    <a:pt x="5716" y="3149"/>
                  </a:lnTo>
                  <a:lnTo>
                    <a:pt x="5515" y="3209"/>
                  </a:lnTo>
                  <a:lnTo>
                    <a:pt x="5314" y="3249"/>
                  </a:lnTo>
                  <a:lnTo>
                    <a:pt x="5094" y="3289"/>
                  </a:lnTo>
                  <a:lnTo>
                    <a:pt x="4613" y="3289"/>
                  </a:lnTo>
                  <a:lnTo>
                    <a:pt x="4392" y="3249"/>
                  </a:lnTo>
                  <a:lnTo>
                    <a:pt x="4191" y="3209"/>
                  </a:lnTo>
                  <a:lnTo>
                    <a:pt x="3991" y="3149"/>
                  </a:lnTo>
                  <a:lnTo>
                    <a:pt x="3830" y="3068"/>
                  </a:lnTo>
                  <a:lnTo>
                    <a:pt x="3670" y="2988"/>
                  </a:lnTo>
                  <a:lnTo>
                    <a:pt x="3530" y="2888"/>
                  </a:lnTo>
                  <a:lnTo>
                    <a:pt x="3409" y="2768"/>
                  </a:lnTo>
                  <a:lnTo>
                    <a:pt x="3289" y="2647"/>
                  </a:lnTo>
                  <a:lnTo>
                    <a:pt x="3189" y="2527"/>
                  </a:lnTo>
                  <a:lnTo>
                    <a:pt x="3108" y="2387"/>
                  </a:lnTo>
                  <a:lnTo>
                    <a:pt x="3028" y="2246"/>
                  </a:lnTo>
                  <a:lnTo>
                    <a:pt x="2908" y="1945"/>
                  </a:lnTo>
                  <a:lnTo>
                    <a:pt x="2828" y="1645"/>
                  </a:lnTo>
                  <a:lnTo>
                    <a:pt x="2788" y="1344"/>
                  </a:lnTo>
                  <a:lnTo>
                    <a:pt x="2748" y="1043"/>
                  </a:lnTo>
                  <a:lnTo>
                    <a:pt x="2748" y="762"/>
                  </a:lnTo>
                  <a:lnTo>
                    <a:pt x="2768" y="501"/>
                  </a:lnTo>
                  <a:lnTo>
                    <a:pt x="2788" y="140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57" name="Google Shape;5357;p21"/>
            <p:cNvSpPr/>
            <p:nvPr/>
          </p:nvSpPr>
          <p:spPr>
            <a:xfrm>
              <a:off x="9755600" y="3008638"/>
              <a:ext cx="242675" cy="154425"/>
            </a:xfrm>
            <a:custGeom>
              <a:avLst/>
              <a:gdLst/>
              <a:ahLst/>
              <a:cxnLst/>
              <a:rect l="l" t="t" r="r" b="b"/>
              <a:pathLst>
                <a:path w="9707" h="6177" fill="none" extrusionOk="0">
                  <a:moveTo>
                    <a:pt x="9205" y="3871"/>
                  </a:moveTo>
                  <a:lnTo>
                    <a:pt x="9205" y="3871"/>
                  </a:lnTo>
                  <a:lnTo>
                    <a:pt x="9005" y="4191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503" y="4813"/>
                  </a:lnTo>
                  <a:lnTo>
                    <a:pt x="8222" y="5074"/>
                  </a:lnTo>
                  <a:lnTo>
                    <a:pt x="7942" y="5294"/>
                  </a:lnTo>
                  <a:lnTo>
                    <a:pt x="7661" y="5495"/>
                  </a:lnTo>
                  <a:lnTo>
                    <a:pt x="7360" y="5655"/>
                  </a:lnTo>
                  <a:lnTo>
                    <a:pt x="7079" y="5796"/>
                  </a:lnTo>
                  <a:lnTo>
                    <a:pt x="6799" y="5896"/>
                  </a:lnTo>
                  <a:lnTo>
                    <a:pt x="6538" y="5996"/>
                  </a:lnTo>
                  <a:lnTo>
                    <a:pt x="6277" y="6057"/>
                  </a:lnTo>
                  <a:lnTo>
                    <a:pt x="6016" y="6097"/>
                  </a:lnTo>
                  <a:lnTo>
                    <a:pt x="5555" y="6157"/>
                  </a:lnTo>
                  <a:lnTo>
                    <a:pt x="5154" y="6177"/>
                  </a:lnTo>
                  <a:lnTo>
                    <a:pt x="4853" y="6177"/>
                  </a:lnTo>
                  <a:lnTo>
                    <a:pt x="4853" y="6177"/>
                  </a:lnTo>
                  <a:lnTo>
                    <a:pt x="4552" y="6177"/>
                  </a:lnTo>
                  <a:lnTo>
                    <a:pt x="4151" y="6157"/>
                  </a:lnTo>
                  <a:lnTo>
                    <a:pt x="3690" y="6097"/>
                  </a:lnTo>
                  <a:lnTo>
                    <a:pt x="3429" y="6057"/>
                  </a:lnTo>
                  <a:lnTo>
                    <a:pt x="3169" y="5996"/>
                  </a:lnTo>
                  <a:lnTo>
                    <a:pt x="2908" y="5896"/>
                  </a:lnTo>
                  <a:lnTo>
                    <a:pt x="2627" y="5796"/>
                  </a:lnTo>
                  <a:lnTo>
                    <a:pt x="2346" y="5655"/>
                  </a:lnTo>
                  <a:lnTo>
                    <a:pt x="2046" y="5495"/>
                  </a:lnTo>
                  <a:lnTo>
                    <a:pt x="1765" y="5294"/>
                  </a:lnTo>
                  <a:lnTo>
                    <a:pt x="1484" y="5074"/>
                  </a:lnTo>
                  <a:lnTo>
                    <a:pt x="1203" y="4813"/>
                  </a:lnTo>
                  <a:lnTo>
                    <a:pt x="923" y="4512"/>
                  </a:lnTo>
                  <a:lnTo>
                    <a:pt x="923" y="4512"/>
                  </a:lnTo>
                  <a:lnTo>
                    <a:pt x="802" y="4352"/>
                  </a:lnTo>
                  <a:lnTo>
                    <a:pt x="682" y="4171"/>
                  </a:lnTo>
                  <a:lnTo>
                    <a:pt x="481" y="3830"/>
                  </a:lnTo>
                  <a:lnTo>
                    <a:pt x="321" y="3449"/>
                  </a:lnTo>
                  <a:lnTo>
                    <a:pt x="201" y="3088"/>
                  </a:lnTo>
                  <a:lnTo>
                    <a:pt x="100" y="2707"/>
                  </a:lnTo>
                  <a:lnTo>
                    <a:pt x="40" y="2326"/>
                  </a:lnTo>
                  <a:lnTo>
                    <a:pt x="0" y="1965"/>
                  </a:lnTo>
                  <a:lnTo>
                    <a:pt x="0" y="1604"/>
                  </a:lnTo>
                  <a:lnTo>
                    <a:pt x="0" y="1284"/>
                  </a:lnTo>
                  <a:lnTo>
                    <a:pt x="0" y="963"/>
                  </a:lnTo>
                  <a:lnTo>
                    <a:pt x="60" y="461"/>
                  </a:lnTo>
                  <a:lnTo>
                    <a:pt x="120" y="120"/>
                  </a:lnTo>
                  <a:lnTo>
                    <a:pt x="140" y="0"/>
                  </a:lnTo>
                  <a:lnTo>
                    <a:pt x="2828" y="0"/>
                  </a:lnTo>
                  <a:lnTo>
                    <a:pt x="2828" y="0"/>
                  </a:lnTo>
                  <a:lnTo>
                    <a:pt x="2788" y="140"/>
                  </a:lnTo>
                  <a:lnTo>
                    <a:pt x="2768" y="501"/>
                  </a:lnTo>
                  <a:lnTo>
                    <a:pt x="2748" y="762"/>
                  </a:lnTo>
                  <a:lnTo>
                    <a:pt x="2748" y="1043"/>
                  </a:lnTo>
                  <a:lnTo>
                    <a:pt x="2788" y="1344"/>
                  </a:lnTo>
                  <a:lnTo>
                    <a:pt x="2828" y="1645"/>
                  </a:lnTo>
                  <a:lnTo>
                    <a:pt x="2908" y="1945"/>
                  </a:lnTo>
                  <a:lnTo>
                    <a:pt x="3028" y="2246"/>
                  </a:lnTo>
                  <a:lnTo>
                    <a:pt x="3108" y="2387"/>
                  </a:lnTo>
                  <a:lnTo>
                    <a:pt x="3189" y="2527"/>
                  </a:lnTo>
                  <a:lnTo>
                    <a:pt x="3289" y="2647"/>
                  </a:lnTo>
                  <a:lnTo>
                    <a:pt x="3409" y="2768"/>
                  </a:lnTo>
                  <a:lnTo>
                    <a:pt x="3530" y="2888"/>
                  </a:lnTo>
                  <a:lnTo>
                    <a:pt x="3670" y="2988"/>
                  </a:lnTo>
                  <a:lnTo>
                    <a:pt x="3830" y="3068"/>
                  </a:lnTo>
                  <a:lnTo>
                    <a:pt x="3991" y="3149"/>
                  </a:lnTo>
                  <a:lnTo>
                    <a:pt x="4191" y="3209"/>
                  </a:lnTo>
                  <a:lnTo>
                    <a:pt x="4392" y="3249"/>
                  </a:lnTo>
                  <a:lnTo>
                    <a:pt x="4613" y="3289"/>
                  </a:lnTo>
                  <a:lnTo>
                    <a:pt x="4853" y="3289"/>
                  </a:lnTo>
                  <a:lnTo>
                    <a:pt x="4853" y="3289"/>
                  </a:lnTo>
                  <a:lnTo>
                    <a:pt x="5094" y="3289"/>
                  </a:lnTo>
                  <a:lnTo>
                    <a:pt x="5314" y="3249"/>
                  </a:lnTo>
                  <a:lnTo>
                    <a:pt x="5515" y="3209"/>
                  </a:lnTo>
                  <a:lnTo>
                    <a:pt x="5716" y="3149"/>
                  </a:lnTo>
                  <a:lnTo>
                    <a:pt x="5876" y="3068"/>
                  </a:lnTo>
                  <a:lnTo>
                    <a:pt x="6036" y="2988"/>
                  </a:lnTo>
                  <a:lnTo>
                    <a:pt x="6177" y="2888"/>
                  </a:lnTo>
                  <a:lnTo>
                    <a:pt x="6297" y="2768"/>
                  </a:lnTo>
                  <a:lnTo>
                    <a:pt x="6417" y="2647"/>
                  </a:lnTo>
                  <a:lnTo>
                    <a:pt x="6518" y="2527"/>
                  </a:lnTo>
                  <a:lnTo>
                    <a:pt x="6598" y="2387"/>
                  </a:lnTo>
                  <a:lnTo>
                    <a:pt x="6678" y="2246"/>
                  </a:lnTo>
                  <a:lnTo>
                    <a:pt x="6799" y="1945"/>
                  </a:lnTo>
                  <a:lnTo>
                    <a:pt x="6879" y="1645"/>
                  </a:lnTo>
                  <a:lnTo>
                    <a:pt x="6919" y="1344"/>
                  </a:lnTo>
                  <a:lnTo>
                    <a:pt x="6959" y="1043"/>
                  </a:lnTo>
                  <a:lnTo>
                    <a:pt x="6959" y="762"/>
                  </a:lnTo>
                  <a:lnTo>
                    <a:pt x="6939" y="501"/>
                  </a:lnTo>
                  <a:lnTo>
                    <a:pt x="6899" y="140"/>
                  </a:lnTo>
                  <a:lnTo>
                    <a:pt x="6879" y="0"/>
                  </a:lnTo>
                  <a:lnTo>
                    <a:pt x="9566" y="0"/>
                  </a:lnTo>
                  <a:lnTo>
                    <a:pt x="9566" y="0"/>
                  </a:lnTo>
                  <a:lnTo>
                    <a:pt x="9626" y="361"/>
                  </a:lnTo>
                  <a:lnTo>
                    <a:pt x="9686" y="762"/>
                  </a:lnTo>
                  <a:lnTo>
                    <a:pt x="9706" y="1304"/>
                  </a:lnTo>
                  <a:lnTo>
                    <a:pt x="9706" y="1584"/>
                  </a:lnTo>
                  <a:lnTo>
                    <a:pt x="9706" y="1905"/>
                  </a:lnTo>
                  <a:lnTo>
                    <a:pt x="9666" y="2206"/>
                  </a:lnTo>
                  <a:lnTo>
                    <a:pt x="9626" y="2547"/>
                  </a:lnTo>
                  <a:lnTo>
                    <a:pt x="9566" y="2868"/>
                  </a:lnTo>
                  <a:lnTo>
                    <a:pt x="9466" y="3209"/>
                  </a:lnTo>
                  <a:lnTo>
                    <a:pt x="9345" y="3550"/>
                  </a:lnTo>
                  <a:lnTo>
                    <a:pt x="9205" y="3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58" name="Google Shape;5358;p21"/>
            <p:cNvSpPr/>
            <p:nvPr/>
          </p:nvSpPr>
          <p:spPr>
            <a:xfrm>
              <a:off x="9755600" y="3008638"/>
              <a:ext cx="230150" cy="154425"/>
            </a:xfrm>
            <a:custGeom>
              <a:avLst/>
              <a:gdLst/>
              <a:ahLst/>
              <a:cxnLst/>
              <a:rect l="l" t="t" r="r" b="b"/>
              <a:pathLst>
                <a:path w="9206" h="6177" extrusionOk="0">
                  <a:moveTo>
                    <a:pt x="140" y="0"/>
                  </a:moveTo>
                  <a:lnTo>
                    <a:pt x="120" y="100"/>
                  </a:lnTo>
                  <a:lnTo>
                    <a:pt x="60" y="421"/>
                  </a:lnTo>
                  <a:lnTo>
                    <a:pt x="20" y="882"/>
                  </a:lnTo>
                  <a:lnTo>
                    <a:pt x="0" y="1163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0" y="2226"/>
                  </a:lnTo>
                  <a:lnTo>
                    <a:pt x="80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1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2" y="4332"/>
                  </a:lnTo>
                  <a:lnTo>
                    <a:pt x="923" y="4512"/>
                  </a:lnTo>
                  <a:lnTo>
                    <a:pt x="1183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1985" y="5455"/>
                  </a:lnTo>
                  <a:lnTo>
                    <a:pt x="2266" y="5615"/>
                  </a:lnTo>
                  <a:lnTo>
                    <a:pt x="2527" y="5756"/>
                  </a:lnTo>
                  <a:lnTo>
                    <a:pt x="2808" y="5876"/>
                  </a:lnTo>
                  <a:lnTo>
                    <a:pt x="3068" y="5956"/>
                  </a:lnTo>
                  <a:lnTo>
                    <a:pt x="3309" y="6036"/>
                  </a:lnTo>
                  <a:lnTo>
                    <a:pt x="355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5294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7" y="6036"/>
                  </a:lnTo>
                  <a:lnTo>
                    <a:pt x="6638" y="5956"/>
                  </a:lnTo>
                  <a:lnTo>
                    <a:pt x="6899" y="5876"/>
                  </a:lnTo>
                  <a:lnTo>
                    <a:pt x="7180" y="5756"/>
                  </a:lnTo>
                  <a:lnTo>
                    <a:pt x="7440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42" y="5054"/>
                  </a:lnTo>
                  <a:lnTo>
                    <a:pt x="8523" y="4793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205" y="3871"/>
                  </a:lnTo>
                  <a:lnTo>
                    <a:pt x="8824" y="4131"/>
                  </a:lnTo>
                  <a:lnTo>
                    <a:pt x="8403" y="4352"/>
                  </a:lnTo>
                  <a:lnTo>
                    <a:pt x="7982" y="4552"/>
                  </a:lnTo>
                  <a:lnTo>
                    <a:pt x="7541" y="4693"/>
                  </a:lnTo>
                  <a:lnTo>
                    <a:pt x="7099" y="4813"/>
                  </a:lnTo>
                  <a:lnTo>
                    <a:pt x="6638" y="4913"/>
                  </a:lnTo>
                  <a:lnTo>
                    <a:pt x="6157" y="4954"/>
                  </a:lnTo>
                  <a:lnTo>
                    <a:pt x="5675" y="4974"/>
                  </a:lnTo>
                  <a:lnTo>
                    <a:pt x="5375" y="4974"/>
                  </a:lnTo>
                  <a:lnTo>
                    <a:pt x="5094" y="4954"/>
                  </a:lnTo>
                  <a:lnTo>
                    <a:pt x="4793" y="4913"/>
                  </a:lnTo>
                  <a:lnTo>
                    <a:pt x="4492" y="4873"/>
                  </a:lnTo>
                  <a:lnTo>
                    <a:pt x="4071" y="4773"/>
                  </a:lnTo>
                  <a:lnTo>
                    <a:pt x="3650" y="4653"/>
                  </a:lnTo>
                  <a:lnTo>
                    <a:pt x="3249" y="4472"/>
                  </a:lnTo>
                  <a:lnTo>
                    <a:pt x="3048" y="4372"/>
                  </a:lnTo>
                  <a:lnTo>
                    <a:pt x="2868" y="4272"/>
                  </a:lnTo>
                  <a:lnTo>
                    <a:pt x="2687" y="4151"/>
                  </a:lnTo>
                  <a:lnTo>
                    <a:pt x="2507" y="4011"/>
                  </a:lnTo>
                  <a:lnTo>
                    <a:pt x="2366" y="3851"/>
                  </a:lnTo>
                  <a:lnTo>
                    <a:pt x="2226" y="3690"/>
                  </a:lnTo>
                  <a:lnTo>
                    <a:pt x="2086" y="3510"/>
                  </a:lnTo>
                  <a:lnTo>
                    <a:pt x="1985" y="3329"/>
                  </a:lnTo>
                  <a:lnTo>
                    <a:pt x="1885" y="3129"/>
                  </a:lnTo>
                  <a:lnTo>
                    <a:pt x="1805" y="2908"/>
                  </a:lnTo>
                  <a:lnTo>
                    <a:pt x="1725" y="2547"/>
                  </a:lnTo>
                  <a:lnTo>
                    <a:pt x="1705" y="2166"/>
                  </a:lnTo>
                  <a:lnTo>
                    <a:pt x="1685" y="1805"/>
                  </a:lnTo>
                  <a:lnTo>
                    <a:pt x="1725" y="1444"/>
                  </a:lnTo>
                  <a:lnTo>
                    <a:pt x="1785" y="1083"/>
                  </a:lnTo>
                  <a:lnTo>
                    <a:pt x="1845" y="702"/>
                  </a:lnTo>
                  <a:lnTo>
                    <a:pt x="1945" y="361"/>
                  </a:lnTo>
                  <a:lnTo>
                    <a:pt x="204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59" name="Google Shape;5359;p21"/>
            <p:cNvSpPr/>
            <p:nvPr/>
          </p:nvSpPr>
          <p:spPr>
            <a:xfrm>
              <a:off x="9755600" y="3008638"/>
              <a:ext cx="230150" cy="154425"/>
            </a:xfrm>
            <a:custGeom>
              <a:avLst/>
              <a:gdLst/>
              <a:ahLst/>
              <a:cxnLst/>
              <a:rect l="l" t="t" r="r" b="b"/>
              <a:pathLst>
                <a:path w="9206" h="6177" fill="none" extrusionOk="0">
                  <a:moveTo>
                    <a:pt x="2046" y="0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20" y="100"/>
                  </a:lnTo>
                  <a:lnTo>
                    <a:pt x="60" y="421"/>
                  </a:lnTo>
                  <a:lnTo>
                    <a:pt x="20" y="882"/>
                  </a:lnTo>
                  <a:lnTo>
                    <a:pt x="0" y="1163"/>
                  </a:lnTo>
                  <a:lnTo>
                    <a:pt x="0" y="1484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0" y="2226"/>
                  </a:lnTo>
                  <a:lnTo>
                    <a:pt x="80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1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2" y="4332"/>
                  </a:lnTo>
                  <a:lnTo>
                    <a:pt x="923" y="4512"/>
                  </a:lnTo>
                  <a:lnTo>
                    <a:pt x="923" y="4512"/>
                  </a:lnTo>
                  <a:lnTo>
                    <a:pt x="1183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1985" y="5455"/>
                  </a:lnTo>
                  <a:lnTo>
                    <a:pt x="2266" y="5615"/>
                  </a:lnTo>
                  <a:lnTo>
                    <a:pt x="2527" y="5756"/>
                  </a:lnTo>
                  <a:lnTo>
                    <a:pt x="2808" y="5876"/>
                  </a:lnTo>
                  <a:lnTo>
                    <a:pt x="3068" y="5956"/>
                  </a:lnTo>
                  <a:lnTo>
                    <a:pt x="3309" y="6036"/>
                  </a:lnTo>
                  <a:lnTo>
                    <a:pt x="355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4733" y="6177"/>
                  </a:lnTo>
                  <a:lnTo>
                    <a:pt x="4733" y="6177"/>
                  </a:lnTo>
                  <a:lnTo>
                    <a:pt x="4853" y="6177"/>
                  </a:lnTo>
                  <a:lnTo>
                    <a:pt x="4853" y="6177"/>
                  </a:lnTo>
                  <a:lnTo>
                    <a:pt x="4974" y="6177"/>
                  </a:lnTo>
                  <a:lnTo>
                    <a:pt x="4974" y="6177"/>
                  </a:lnTo>
                  <a:lnTo>
                    <a:pt x="5294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7" y="6036"/>
                  </a:lnTo>
                  <a:lnTo>
                    <a:pt x="6638" y="5956"/>
                  </a:lnTo>
                  <a:lnTo>
                    <a:pt x="6899" y="5876"/>
                  </a:lnTo>
                  <a:lnTo>
                    <a:pt x="7180" y="5756"/>
                  </a:lnTo>
                  <a:lnTo>
                    <a:pt x="7440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42" y="5054"/>
                  </a:lnTo>
                  <a:lnTo>
                    <a:pt x="8523" y="4793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205" y="3871"/>
                  </a:lnTo>
                  <a:lnTo>
                    <a:pt x="8824" y="4131"/>
                  </a:lnTo>
                  <a:lnTo>
                    <a:pt x="8403" y="4352"/>
                  </a:lnTo>
                  <a:lnTo>
                    <a:pt x="7982" y="4552"/>
                  </a:lnTo>
                  <a:lnTo>
                    <a:pt x="7541" y="4693"/>
                  </a:lnTo>
                  <a:lnTo>
                    <a:pt x="7099" y="4813"/>
                  </a:lnTo>
                  <a:lnTo>
                    <a:pt x="6638" y="4913"/>
                  </a:lnTo>
                  <a:lnTo>
                    <a:pt x="6157" y="4954"/>
                  </a:lnTo>
                  <a:lnTo>
                    <a:pt x="5675" y="4974"/>
                  </a:lnTo>
                  <a:lnTo>
                    <a:pt x="5675" y="4974"/>
                  </a:lnTo>
                  <a:lnTo>
                    <a:pt x="5375" y="4974"/>
                  </a:lnTo>
                  <a:lnTo>
                    <a:pt x="5094" y="4954"/>
                  </a:lnTo>
                  <a:lnTo>
                    <a:pt x="4793" y="4913"/>
                  </a:lnTo>
                  <a:lnTo>
                    <a:pt x="4492" y="4873"/>
                  </a:lnTo>
                  <a:lnTo>
                    <a:pt x="4492" y="4873"/>
                  </a:lnTo>
                  <a:lnTo>
                    <a:pt x="4071" y="4773"/>
                  </a:lnTo>
                  <a:lnTo>
                    <a:pt x="3650" y="4653"/>
                  </a:lnTo>
                  <a:lnTo>
                    <a:pt x="3249" y="4472"/>
                  </a:lnTo>
                  <a:lnTo>
                    <a:pt x="3048" y="4372"/>
                  </a:lnTo>
                  <a:lnTo>
                    <a:pt x="2868" y="4272"/>
                  </a:lnTo>
                  <a:lnTo>
                    <a:pt x="2687" y="4151"/>
                  </a:lnTo>
                  <a:lnTo>
                    <a:pt x="2507" y="4011"/>
                  </a:lnTo>
                  <a:lnTo>
                    <a:pt x="2366" y="3851"/>
                  </a:lnTo>
                  <a:lnTo>
                    <a:pt x="2226" y="3690"/>
                  </a:lnTo>
                  <a:lnTo>
                    <a:pt x="2086" y="3510"/>
                  </a:lnTo>
                  <a:lnTo>
                    <a:pt x="1985" y="3329"/>
                  </a:lnTo>
                  <a:lnTo>
                    <a:pt x="1885" y="3129"/>
                  </a:lnTo>
                  <a:lnTo>
                    <a:pt x="1805" y="2908"/>
                  </a:lnTo>
                  <a:lnTo>
                    <a:pt x="1805" y="2908"/>
                  </a:lnTo>
                  <a:lnTo>
                    <a:pt x="1725" y="2547"/>
                  </a:lnTo>
                  <a:lnTo>
                    <a:pt x="1705" y="2166"/>
                  </a:lnTo>
                  <a:lnTo>
                    <a:pt x="1685" y="1805"/>
                  </a:lnTo>
                  <a:lnTo>
                    <a:pt x="1725" y="1444"/>
                  </a:lnTo>
                  <a:lnTo>
                    <a:pt x="1785" y="1083"/>
                  </a:lnTo>
                  <a:lnTo>
                    <a:pt x="1845" y="702"/>
                  </a:lnTo>
                  <a:lnTo>
                    <a:pt x="1945" y="361"/>
                  </a:lnTo>
                  <a:lnTo>
                    <a:pt x="20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60" name="Google Shape;5360;p21"/>
            <p:cNvSpPr/>
            <p:nvPr/>
          </p:nvSpPr>
          <p:spPr>
            <a:xfrm>
              <a:off x="10051400" y="3285888"/>
              <a:ext cx="142900" cy="211600"/>
            </a:xfrm>
            <a:custGeom>
              <a:avLst/>
              <a:gdLst/>
              <a:ahLst/>
              <a:cxnLst/>
              <a:rect l="l" t="t" r="r" b="b"/>
              <a:pathLst>
                <a:path w="5716" h="8464" extrusionOk="0">
                  <a:moveTo>
                    <a:pt x="2607" y="0"/>
                  </a:moveTo>
                  <a:lnTo>
                    <a:pt x="2347" y="40"/>
                  </a:lnTo>
                  <a:lnTo>
                    <a:pt x="2106" y="100"/>
                  </a:lnTo>
                  <a:lnTo>
                    <a:pt x="1865" y="181"/>
                  </a:lnTo>
                  <a:lnTo>
                    <a:pt x="1625" y="281"/>
                  </a:lnTo>
                  <a:lnTo>
                    <a:pt x="1404" y="401"/>
                  </a:lnTo>
                  <a:lnTo>
                    <a:pt x="1203" y="522"/>
                  </a:lnTo>
                  <a:lnTo>
                    <a:pt x="1003" y="682"/>
                  </a:lnTo>
                  <a:lnTo>
                    <a:pt x="822" y="842"/>
                  </a:lnTo>
                  <a:lnTo>
                    <a:pt x="662" y="1023"/>
                  </a:lnTo>
                  <a:lnTo>
                    <a:pt x="522" y="1224"/>
                  </a:lnTo>
                  <a:lnTo>
                    <a:pt x="381" y="1424"/>
                  </a:lnTo>
                  <a:lnTo>
                    <a:pt x="281" y="1645"/>
                  </a:lnTo>
                  <a:lnTo>
                    <a:pt x="181" y="1885"/>
                  </a:lnTo>
                  <a:lnTo>
                    <a:pt x="100" y="2126"/>
                  </a:lnTo>
                  <a:lnTo>
                    <a:pt x="60" y="2367"/>
                  </a:lnTo>
                  <a:lnTo>
                    <a:pt x="20" y="2607"/>
                  </a:lnTo>
                  <a:lnTo>
                    <a:pt x="0" y="2848"/>
                  </a:lnTo>
                  <a:lnTo>
                    <a:pt x="0" y="5595"/>
                  </a:lnTo>
                  <a:lnTo>
                    <a:pt x="20" y="5896"/>
                  </a:lnTo>
                  <a:lnTo>
                    <a:pt x="60" y="6177"/>
                  </a:lnTo>
                  <a:lnTo>
                    <a:pt x="141" y="6458"/>
                  </a:lnTo>
                  <a:lnTo>
                    <a:pt x="241" y="6718"/>
                  </a:lnTo>
                  <a:lnTo>
                    <a:pt x="361" y="6959"/>
                  </a:lnTo>
                  <a:lnTo>
                    <a:pt x="502" y="7200"/>
                  </a:lnTo>
                  <a:lnTo>
                    <a:pt x="662" y="7420"/>
                  </a:lnTo>
                  <a:lnTo>
                    <a:pt x="842" y="7621"/>
                  </a:lnTo>
                  <a:lnTo>
                    <a:pt x="1103" y="7862"/>
                  </a:lnTo>
                  <a:lnTo>
                    <a:pt x="1404" y="8062"/>
                  </a:lnTo>
                  <a:lnTo>
                    <a:pt x="1705" y="8223"/>
                  </a:lnTo>
                  <a:lnTo>
                    <a:pt x="2046" y="8343"/>
                  </a:lnTo>
                  <a:lnTo>
                    <a:pt x="2246" y="8383"/>
                  </a:lnTo>
                  <a:lnTo>
                    <a:pt x="2447" y="8423"/>
                  </a:lnTo>
                  <a:lnTo>
                    <a:pt x="2647" y="8443"/>
                  </a:lnTo>
                  <a:lnTo>
                    <a:pt x="2868" y="8463"/>
                  </a:lnTo>
                  <a:lnTo>
                    <a:pt x="3149" y="8443"/>
                  </a:lnTo>
                  <a:lnTo>
                    <a:pt x="3430" y="8403"/>
                  </a:lnTo>
                  <a:lnTo>
                    <a:pt x="3710" y="8323"/>
                  </a:lnTo>
                  <a:lnTo>
                    <a:pt x="3971" y="8243"/>
                  </a:lnTo>
                  <a:lnTo>
                    <a:pt x="4212" y="8122"/>
                  </a:lnTo>
                  <a:lnTo>
                    <a:pt x="4452" y="7962"/>
                  </a:lnTo>
                  <a:lnTo>
                    <a:pt x="4673" y="7801"/>
                  </a:lnTo>
                  <a:lnTo>
                    <a:pt x="4873" y="7621"/>
                  </a:lnTo>
                  <a:lnTo>
                    <a:pt x="5054" y="7420"/>
                  </a:lnTo>
                  <a:lnTo>
                    <a:pt x="5234" y="7200"/>
                  </a:lnTo>
                  <a:lnTo>
                    <a:pt x="5375" y="6959"/>
                  </a:lnTo>
                  <a:lnTo>
                    <a:pt x="5495" y="6718"/>
                  </a:lnTo>
                  <a:lnTo>
                    <a:pt x="5595" y="6458"/>
                  </a:lnTo>
                  <a:lnTo>
                    <a:pt x="5656" y="6177"/>
                  </a:lnTo>
                  <a:lnTo>
                    <a:pt x="5696" y="5896"/>
                  </a:lnTo>
                  <a:lnTo>
                    <a:pt x="5716" y="5595"/>
                  </a:lnTo>
                  <a:lnTo>
                    <a:pt x="5716" y="2848"/>
                  </a:lnTo>
                  <a:lnTo>
                    <a:pt x="5696" y="2567"/>
                  </a:lnTo>
                  <a:lnTo>
                    <a:pt x="5656" y="2286"/>
                  </a:lnTo>
                  <a:lnTo>
                    <a:pt x="5595" y="2006"/>
                  </a:lnTo>
                  <a:lnTo>
                    <a:pt x="5495" y="1745"/>
                  </a:lnTo>
                  <a:lnTo>
                    <a:pt x="5375" y="1484"/>
                  </a:lnTo>
                  <a:lnTo>
                    <a:pt x="5234" y="1264"/>
                  </a:lnTo>
                  <a:lnTo>
                    <a:pt x="5054" y="1043"/>
                  </a:lnTo>
                  <a:lnTo>
                    <a:pt x="4873" y="842"/>
                  </a:lnTo>
                  <a:lnTo>
                    <a:pt x="4673" y="642"/>
                  </a:lnTo>
                  <a:lnTo>
                    <a:pt x="4452" y="482"/>
                  </a:lnTo>
                  <a:lnTo>
                    <a:pt x="4232" y="341"/>
                  </a:lnTo>
                  <a:lnTo>
                    <a:pt x="3971" y="221"/>
                  </a:lnTo>
                  <a:lnTo>
                    <a:pt x="3710" y="121"/>
                  </a:lnTo>
                  <a:lnTo>
                    <a:pt x="3430" y="60"/>
                  </a:lnTo>
                  <a:lnTo>
                    <a:pt x="3149" y="20"/>
                  </a:lnTo>
                  <a:lnTo>
                    <a:pt x="28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61" name="Google Shape;5361;p21"/>
            <p:cNvSpPr/>
            <p:nvPr/>
          </p:nvSpPr>
          <p:spPr>
            <a:xfrm>
              <a:off x="10051400" y="3285888"/>
              <a:ext cx="142900" cy="211600"/>
            </a:xfrm>
            <a:custGeom>
              <a:avLst/>
              <a:gdLst/>
              <a:ahLst/>
              <a:cxnLst/>
              <a:rect l="l" t="t" r="r" b="b"/>
              <a:pathLst>
                <a:path w="5716" h="8464" fill="none" extrusionOk="0">
                  <a:moveTo>
                    <a:pt x="5716" y="2848"/>
                  </a:moveTo>
                  <a:lnTo>
                    <a:pt x="5716" y="5595"/>
                  </a:lnTo>
                  <a:lnTo>
                    <a:pt x="5716" y="5595"/>
                  </a:lnTo>
                  <a:lnTo>
                    <a:pt x="5696" y="5896"/>
                  </a:lnTo>
                  <a:lnTo>
                    <a:pt x="5656" y="6177"/>
                  </a:lnTo>
                  <a:lnTo>
                    <a:pt x="5595" y="6458"/>
                  </a:lnTo>
                  <a:lnTo>
                    <a:pt x="5495" y="6718"/>
                  </a:lnTo>
                  <a:lnTo>
                    <a:pt x="5375" y="6959"/>
                  </a:lnTo>
                  <a:lnTo>
                    <a:pt x="5234" y="7200"/>
                  </a:lnTo>
                  <a:lnTo>
                    <a:pt x="5054" y="7420"/>
                  </a:lnTo>
                  <a:lnTo>
                    <a:pt x="4873" y="7621"/>
                  </a:lnTo>
                  <a:lnTo>
                    <a:pt x="4673" y="7801"/>
                  </a:lnTo>
                  <a:lnTo>
                    <a:pt x="4452" y="7962"/>
                  </a:lnTo>
                  <a:lnTo>
                    <a:pt x="4212" y="8122"/>
                  </a:lnTo>
                  <a:lnTo>
                    <a:pt x="3971" y="8243"/>
                  </a:lnTo>
                  <a:lnTo>
                    <a:pt x="3710" y="8323"/>
                  </a:lnTo>
                  <a:lnTo>
                    <a:pt x="3430" y="8403"/>
                  </a:lnTo>
                  <a:lnTo>
                    <a:pt x="3149" y="8443"/>
                  </a:lnTo>
                  <a:lnTo>
                    <a:pt x="2868" y="8463"/>
                  </a:lnTo>
                  <a:lnTo>
                    <a:pt x="2868" y="8463"/>
                  </a:lnTo>
                  <a:lnTo>
                    <a:pt x="2647" y="8443"/>
                  </a:lnTo>
                  <a:lnTo>
                    <a:pt x="2447" y="8423"/>
                  </a:lnTo>
                  <a:lnTo>
                    <a:pt x="2246" y="8383"/>
                  </a:lnTo>
                  <a:lnTo>
                    <a:pt x="2046" y="8343"/>
                  </a:lnTo>
                  <a:lnTo>
                    <a:pt x="2046" y="8343"/>
                  </a:lnTo>
                  <a:lnTo>
                    <a:pt x="1705" y="8223"/>
                  </a:lnTo>
                  <a:lnTo>
                    <a:pt x="1404" y="8062"/>
                  </a:lnTo>
                  <a:lnTo>
                    <a:pt x="1103" y="7862"/>
                  </a:lnTo>
                  <a:lnTo>
                    <a:pt x="842" y="7621"/>
                  </a:lnTo>
                  <a:lnTo>
                    <a:pt x="842" y="7621"/>
                  </a:lnTo>
                  <a:lnTo>
                    <a:pt x="662" y="7420"/>
                  </a:lnTo>
                  <a:lnTo>
                    <a:pt x="502" y="7200"/>
                  </a:lnTo>
                  <a:lnTo>
                    <a:pt x="361" y="6959"/>
                  </a:lnTo>
                  <a:lnTo>
                    <a:pt x="241" y="6718"/>
                  </a:lnTo>
                  <a:lnTo>
                    <a:pt x="141" y="6458"/>
                  </a:lnTo>
                  <a:lnTo>
                    <a:pt x="60" y="6177"/>
                  </a:lnTo>
                  <a:lnTo>
                    <a:pt x="20" y="5896"/>
                  </a:lnTo>
                  <a:lnTo>
                    <a:pt x="0" y="5595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607"/>
                  </a:lnTo>
                  <a:lnTo>
                    <a:pt x="60" y="2367"/>
                  </a:lnTo>
                  <a:lnTo>
                    <a:pt x="60" y="2367"/>
                  </a:lnTo>
                  <a:lnTo>
                    <a:pt x="100" y="2126"/>
                  </a:lnTo>
                  <a:lnTo>
                    <a:pt x="181" y="1885"/>
                  </a:lnTo>
                  <a:lnTo>
                    <a:pt x="281" y="1645"/>
                  </a:lnTo>
                  <a:lnTo>
                    <a:pt x="381" y="1424"/>
                  </a:lnTo>
                  <a:lnTo>
                    <a:pt x="522" y="1224"/>
                  </a:lnTo>
                  <a:lnTo>
                    <a:pt x="662" y="1023"/>
                  </a:lnTo>
                  <a:lnTo>
                    <a:pt x="822" y="842"/>
                  </a:lnTo>
                  <a:lnTo>
                    <a:pt x="1003" y="682"/>
                  </a:lnTo>
                  <a:lnTo>
                    <a:pt x="1203" y="522"/>
                  </a:lnTo>
                  <a:lnTo>
                    <a:pt x="1404" y="401"/>
                  </a:lnTo>
                  <a:lnTo>
                    <a:pt x="1625" y="281"/>
                  </a:lnTo>
                  <a:lnTo>
                    <a:pt x="1865" y="181"/>
                  </a:lnTo>
                  <a:lnTo>
                    <a:pt x="2106" y="100"/>
                  </a:lnTo>
                  <a:lnTo>
                    <a:pt x="2347" y="40"/>
                  </a:lnTo>
                  <a:lnTo>
                    <a:pt x="2607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3149" y="20"/>
                  </a:lnTo>
                  <a:lnTo>
                    <a:pt x="3430" y="60"/>
                  </a:lnTo>
                  <a:lnTo>
                    <a:pt x="3710" y="121"/>
                  </a:lnTo>
                  <a:lnTo>
                    <a:pt x="3971" y="221"/>
                  </a:lnTo>
                  <a:lnTo>
                    <a:pt x="4232" y="341"/>
                  </a:lnTo>
                  <a:lnTo>
                    <a:pt x="4452" y="482"/>
                  </a:lnTo>
                  <a:lnTo>
                    <a:pt x="4673" y="642"/>
                  </a:lnTo>
                  <a:lnTo>
                    <a:pt x="4873" y="842"/>
                  </a:lnTo>
                  <a:lnTo>
                    <a:pt x="4873" y="842"/>
                  </a:lnTo>
                  <a:lnTo>
                    <a:pt x="5054" y="1043"/>
                  </a:lnTo>
                  <a:lnTo>
                    <a:pt x="5234" y="1264"/>
                  </a:lnTo>
                  <a:lnTo>
                    <a:pt x="5375" y="1484"/>
                  </a:lnTo>
                  <a:lnTo>
                    <a:pt x="5495" y="1745"/>
                  </a:lnTo>
                  <a:lnTo>
                    <a:pt x="5595" y="2006"/>
                  </a:lnTo>
                  <a:lnTo>
                    <a:pt x="5656" y="2286"/>
                  </a:lnTo>
                  <a:lnTo>
                    <a:pt x="5696" y="2567"/>
                  </a:lnTo>
                  <a:lnTo>
                    <a:pt x="5716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62" name="Google Shape;5362;p21"/>
            <p:cNvSpPr/>
            <p:nvPr/>
          </p:nvSpPr>
          <p:spPr>
            <a:xfrm>
              <a:off x="10052900" y="3285888"/>
              <a:ext cx="90275" cy="211600"/>
            </a:xfrm>
            <a:custGeom>
              <a:avLst/>
              <a:gdLst/>
              <a:ahLst/>
              <a:cxnLst/>
              <a:rect l="l" t="t" r="r" b="b"/>
              <a:pathLst>
                <a:path w="3611" h="8464" extrusionOk="0">
                  <a:moveTo>
                    <a:pt x="2547" y="0"/>
                  </a:moveTo>
                  <a:lnTo>
                    <a:pt x="2287" y="40"/>
                  </a:lnTo>
                  <a:lnTo>
                    <a:pt x="2046" y="100"/>
                  </a:lnTo>
                  <a:lnTo>
                    <a:pt x="1805" y="181"/>
                  </a:lnTo>
                  <a:lnTo>
                    <a:pt x="1565" y="281"/>
                  </a:lnTo>
                  <a:lnTo>
                    <a:pt x="1344" y="401"/>
                  </a:lnTo>
                  <a:lnTo>
                    <a:pt x="1143" y="522"/>
                  </a:lnTo>
                  <a:lnTo>
                    <a:pt x="943" y="682"/>
                  </a:lnTo>
                  <a:lnTo>
                    <a:pt x="762" y="842"/>
                  </a:lnTo>
                  <a:lnTo>
                    <a:pt x="602" y="1023"/>
                  </a:lnTo>
                  <a:lnTo>
                    <a:pt x="462" y="1224"/>
                  </a:lnTo>
                  <a:lnTo>
                    <a:pt x="321" y="1424"/>
                  </a:lnTo>
                  <a:lnTo>
                    <a:pt x="221" y="1645"/>
                  </a:lnTo>
                  <a:lnTo>
                    <a:pt x="121" y="1885"/>
                  </a:lnTo>
                  <a:lnTo>
                    <a:pt x="40" y="2126"/>
                  </a:lnTo>
                  <a:lnTo>
                    <a:pt x="0" y="2367"/>
                  </a:lnTo>
                  <a:lnTo>
                    <a:pt x="241" y="2347"/>
                  </a:lnTo>
                  <a:lnTo>
                    <a:pt x="421" y="2367"/>
                  </a:lnTo>
                  <a:lnTo>
                    <a:pt x="582" y="2387"/>
                  </a:lnTo>
                  <a:lnTo>
                    <a:pt x="722" y="2447"/>
                  </a:lnTo>
                  <a:lnTo>
                    <a:pt x="863" y="2507"/>
                  </a:lnTo>
                  <a:lnTo>
                    <a:pt x="1003" y="2607"/>
                  </a:lnTo>
                  <a:lnTo>
                    <a:pt x="1123" y="2708"/>
                  </a:lnTo>
                  <a:lnTo>
                    <a:pt x="1224" y="2828"/>
                  </a:lnTo>
                  <a:lnTo>
                    <a:pt x="1324" y="2968"/>
                  </a:lnTo>
                  <a:lnTo>
                    <a:pt x="1404" y="3129"/>
                  </a:lnTo>
                  <a:lnTo>
                    <a:pt x="1504" y="3289"/>
                  </a:lnTo>
                  <a:lnTo>
                    <a:pt x="1625" y="3630"/>
                  </a:lnTo>
                  <a:lnTo>
                    <a:pt x="1745" y="4031"/>
                  </a:lnTo>
                  <a:lnTo>
                    <a:pt x="1825" y="4452"/>
                  </a:lnTo>
                  <a:lnTo>
                    <a:pt x="1885" y="4894"/>
                  </a:lnTo>
                  <a:lnTo>
                    <a:pt x="1946" y="5335"/>
                  </a:lnTo>
                  <a:lnTo>
                    <a:pt x="1966" y="5776"/>
                  </a:lnTo>
                  <a:lnTo>
                    <a:pt x="1986" y="6197"/>
                  </a:lnTo>
                  <a:lnTo>
                    <a:pt x="2006" y="6979"/>
                  </a:lnTo>
                  <a:lnTo>
                    <a:pt x="2006" y="7621"/>
                  </a:lnTo>
                  <a:lnTo>
                    <a:pt x="2006" y="7942"/>
                  </a:lnTo>
                  <a:lnTo>
                    <a:pt x="1986" y="8343"/>
                  </a:lnTo>
                  <a:lnTo>
                    <a:pt x="2186" y="8383"/>
                  </a:lnTo>
                  <a:lnTo>
                    <a:pt x="2387" y="8423"/>
                  </a:lnTo>
                  <a:lnTo>
                    <a:pt x="2587" y="8443"/>
                  </a:lnTo>
                  <a:lnTo>
                    <a:pt x="2808" y="8463"/>
                  </a:lnTo>
                  <a:lnTo>
                    <a:pt x="3109" y="8443"/>
                  </a:lnTo>
                  <a:lnTo>
                    <a:pt x="3390" y="8403"/>
                  </a:lnTo>
                  <a:lnTo>
                    <a:pt x="3390" y="2006"/>
                  </a:lnTo>
                  <a:lnTo>
                    <a:pt x="3410" y="1524"/>
                  </a:lnTo>
                  <a:lnTo>
                    <a:pt x="3450" y="1043"/>
                  </a:lnTo>
                  <a:lnTo>
                    <a:pt x="3510" y="582"/>
                  </a:lnTo>
                  <a:lnTo>
                    <a:pt x="3610" y="121"/>
                  </a:lnTo>
                  <a:lnTo>
                    <a:pt x="3410" y="60"/>
                  </a:lnTo>
                  <a:lnTo>
                    <a:pt x="3209" y="20"/>
                  </a:lnTo>
                  <a:lnTo>
                    <a:pt x="300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63" name="Google Shape;5363;p21"/>
            <p:cNvSpPr/>
            <p:nvPr/>
          </p:nvSpPr>
          <p:spPr>
            <a:xfrm>
              <a:off x="10052900" y="3285888"/>
              <a:ext cx="90275" cy="211600"/>
            </a:xfrm>
            <a:custGeom>
              <a:avLst/>
              <a:gdLst/>
              <a:ahLst/>
              <a:cxnLst/>
              <a:rect l="l" t="t" r="r" b="b"/>
              <a:pathLst>
                <a:path w="3611" h="8464" fill="none" extrusionOk="0">
                  <a:moveTo>
                    <a:pt x="2808" y="0"/>
                  </a:moveTo>
                  <a:lnTo>
                    <a:pt x="2808" y="0"/>
                  </a:lnTo>
                  <a:lnTo>
                    <a:pt x="2547" y="0"/>
                  </a:lnTo>
                  <a:lnTo>
                    <a:pt x="2287" y="40"/>
                  </a:lnTo>
                  <a:lnTo>
                    <a:pt x="2046" y="100"/>
                  </a:lnTo>
                  <a:lnTo>
                    <a:pt x="1805" y="181"/>
                  </a:lnTo>
                  <a:lnTo>
                    <a:pt x="1565" y="281"/>
                  </a:lnTo>
                  <a:lnTo>
                    <a:pt x="1344" y="401"/>
                  </a:lnTo>
                  <a:lnTo>
                    <a:pt x="1143" y="522"/>
                  </a:lnTo>
                  <a:lnTo>
                    <a:pt x="943" y="682"/>
                  </a:lnTo>
                  <a:lnTo>
                    <a:pt x="762" y="842"/>
                  </a:lnTo>
                  <a:lnTo>
                    <a:pt x="602" y="1023"/>
                  </a:lnTo>
                  <a:lnTo>
                    <a:pt x="462" y="1224"/>
                  </a:lnTo>
                  <a:lnTo>
                    <a:pt x="321" y="1424"/>
                  </a:lnTo>
                  <a:lnTo>
                    <a:pt x="221" y="1645"/>
                  </a:lnTo>
                  <a:lnTo>
                    <a:pt x="121" y="1885"/>
                  </a:lnTo>
                  <a:lnTo>
                    <a:pt x="40" y="2126"/>
                  </a:lnTo>
                  <a:lnTo>
                    <a:pt x="0" y="2367"/>
                  </a:lnTo>
                  <a:lnTo>
                    <a:pt x="0" y="2367"/>
                  </a:lnTo>
                  <a:lnTo>
                    <a:pt x="241" y="2347"/>
                  </a:lnTo>
                  <a:lnTo>
                    <a:pt x="241" y="2347"/>
                  </a:lnTo>
                  <a:lnTo>
                    <a:pt x="421" y="2367"/>
                  </a:lnTo>
                  <a:lnTo>
                    <a:pt x="582" y="2387"/>
                  </a:lnTo>
                  <a:lnTo>
                    <a:pt x="722" y="2447"/>
                  </a:lnTo>
                  <a:lnTo>
                    <a:pt x="863" y="2507"/>
                  </a:lnTo>
                  <a:lnTo>
                    <a:pt x="1003" y="2607"/>
                  </a:lnTo>
                  <a:lnTo>
                    <a:pt x="1123" y="2708"/>
                  </a:lnTo>
                  <a:lnTo>
                    <a:pt x="1224" y="2828"/>
                  </a:lnTo>
                  <a:lnTo>
                    <a:pt x="1324" y="2968"/>
                  </a:lnTo>
                  <a:lnTo>
                    <a:pt x="1404" y="3129"/>
                  </a:lnTo>
                  <a:lnTo>
                    <a:pt x="1504" y="3289"/>
                  </a:lnTo>
                  <a:lnTo>
                    <a:pt x="1625" y="3630"/>
                  </a:lnTo>
                  <a:lnTo>
                    <a:pt x="1745" y="4031"/>
                  </a:lnTo>
                  <a:lnTo>
                    <a:pt x="1825" y="4452"/>
                  </a:lnTo>
                  <a:lnTo>
                    <a:pt x="1885" y="4894"/>
                  </a:lnTo>
                  <a:lnTo>
                    <a:pt x="1946" y="5335"/>
                  </a:lnTo>
                  <a:lnTo>
                    <a:pt x="1966" y="5776"/>
                  </a:lnTo>
                  <a:lnTo>
                    <a:pt x="1986" y="6197"/>
                  </a:lnTo>
                  <a:lnTo>
                    <a:pt x="2006" y="6979"/>
                  </a:lnTo>
                  <a:lnTo>
                    <a:pt x="2006" y="7621"/>
                  </a:lnTo>
                  <a:lnTo>
                    <a:pt x="2006" y="7621"/>
                  </a:lnTo>
                  <a:lnTo>
                    <a:pt x="2006" y="7942"/>
                  </a:lnTo>
                  <a:lnTo>
                    <a:pt x="1986" y="8343"/>
                  </a:lnTo>
                  <a:lnTo>
                    <a:pt x="1986" y="8343"/>
                  </a:lnTo>
                  <a:lnTo>
                    <a:pt x="2186" y="8383"/>
                  </a:lnTo>
                  <a:lnTo>
                    <a:pt x="2387" y="8423"/>
                  </a:lnTo>
                  <a:lnTo>
                    <a:pt x="2587" y="8443"/>
                  </a:lnTo>
                  <a:lnTo>
                    <a:pt x="2808" y="8463"/>
                  </a:lnTo>
                  <a:lnTo>
                    <a:pt x="2808" y="8463"/>
                  </a:lnTo>
                  <a:lnTo>
                    <a:pt x="3109" y="8443"/>
                  </a:lnTo>
                  <a:lnTo>
                    <a:pt x="3390" y="8403"/>
                  </a:lnTo>
                  <a:lnTo>
                    <a:pt x="3390" y="2006"/>
                  </a:lnTo>
                  <a:lnTo>
                    <a:pt x="3390" y="2006"/>
                  </a:lnTo>
                  <a:lnTo>
                    <a:pt x="3390" y="2006"/>
                  </a:lnTo>
                  <a:lnTo>
                    <a:pt x="3410" y="1524"/>
                  </a:lnTo>
                  <a:lnTo>
                    <a:pt x="3450" y="1043"/>
                  </a:lnTo>
                  <a:lnTo>
                    <a:pt x="3510" y="582"/>
                  </a:lnTo>
                  <a:lnTo>
                    <a:pt x="3610" y="121"/>
                  </a:lnTo>
                  <a:lnTo>
                    <a:pt x="3610" y="121"/>
                  </a:lnTo>
                  <a:lnTo>
                    <a:pt x="3410" y="60"/>
                  </a:lnTo>
                  <a:lnTo>
                    <a:pt x="3209" y="20"/>
                  </a:lnTo>
                  <a:lnTo>
                    <a:pt x="3009" y="0"/>
                  </a:lnTo>
                  <a:lnTo>
                    <a:pt x="280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64" name="Google Shape;5364;p21"/>
            <p:cNvSpPr/>
            <p:nvPr/>
          </p:nvSpPr>
          <p:spPr>
            <a:xfrm>
              <a:off x="10509125" y="2553388"/>
              <a:ext cx="265250" cy="142925"/>
            </a:xfrm>
            <a:custGeom>
              <a:avLst/>
              <a:gdLst/>
              <a:ahLst/>
              <a:cxnLst/>
              <a:rect l="l" t="t" r="r" b="b"/>
              <a:pathLst>
                <a:path w="10610" h="5717" extrusionOk="0">
                  <a:moveTo>
                    <a:pt x="2849" y="0"/>
                  </a:move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3149"/>
                  </a:lnTo>
                  <a:lnTo>
                    <a:pt x="61" y="3430"/>
                  </a:lnTo>
                  <a:lnTo>
                    <a:pt x="121" y="3711"/>
                  </a:lnTo>
                  <a:lnTo>
                    <a:pt x="222" y="3971"/>
                  </a:lnTo>
                  <a:lnTo>
                    <a:pt x="342" y="4212"/>
                  </a:lnTo>
                  <a:lnTo>
                    <a:pt x="482" y="4453"/>
                  </a:lnTo>
                  <a:lnTo>
                    <a:pt x="643" y="4673"/>
                  </a:lnTo>
                  <a:lnTo>
                    <a:pt x="823" y="4874"/>
                  </a:lnTo>
                  <a:lnTo>
                    <a:pt x="1024" y="5054"/>
                  </a:lnTo>
                  <a:lnTo>
                    <a:pt x="1244" y="5215"/>
                  </a:lnTo>
                  <a:lnTo>
                    <a:pt x="1485" y="5375"/>
                  </a:lnTo>
                  <a:lnTo>
                    <a:pt x="1746" y="5495"/>
                  </a:lnTo>
                  <a:lnTo>
                    <a:pt x="2006" y="5576"/>
                  </a:lnTo>
                  <a:lnTo>
                    <a:pt x="2267" y="5656"/>
                  </a:lnTo>
                  <a:lnTo>
                    <a:pt x="2548" y="5696"/>
                  </a:lnTo>
                  <a:lnTo>
                    <a:pt x="2849" y="5716"/>
                  </a:lnTo>
                  <a:lnTo>
                    <a:pt x="7742" y="5716"/>
                  </a:lnTo>
                  <a:lnTo>
                    <a:pt x="8043" y="5696"/>
                  </a:lnTo>
                  <a:lnTo>
                    <a:pt x="8324" y="5656"/>
                  </a:lnTo>
                  <a:lnTo>
                    <a:pt x="8604" y="5576"/>
                  </a:lnTo>
                  <a:lnTo>
                    <a:pt x="8865" y="5495"/>
                  </a:lnTo>
                  <a:lnTo>
                    <a:pt x="9106" y="5375"/>
                  </a:lnTo>
                  <a:lnTo>
                    <a:pt x="9346" y="5215"/>
                  </a:lnTo>
                  <a:lnTo>
                    <a:pt x="9567" y="5054"/>
                  </a:lnTo>
                  <a:lnTo>
                    <a:pt x="9767" y="4874"/>
                  </a:lnTo>
                  <a:lnTo>
                    <a:pt x="9888" y="4733"/>
                  </a:lnTo>
                  <a:lnTo>
                    <a:pt x="10048" y="4553"/>
                  </a:lnTo>
                  <a:lnTo>
                    <a:pt x="10189" y="4332"/>
                  </a:lnTo>
                  <a:lnTo>
                    <a:pt x="10309" y="4112"/>
                  </a:lnTo>
                  <a:lnTo>
                    <a:pt x="10409" y="3871"/>
                  </a:lnTo>
                  <a:lnTo>
                    <a:pt x="10489" y="3630"/>
                  </a:lnTo>
                  <a:lnTo>
                    <a:pt x="10550" y="3390"/>
                  </a:lnTo>
                  <a:lnTo>
                    <a:pt x="10590" y="3129"/>
                  </a:lnTo>
                  <a:lnTo>
                    <a:pt x="10610" y="2848"/>
                  </a:lnTo>
                  <a:lnTo>
                    <a:pt x="10590" y="2567"/>
                  </a:lnTo>
                  <a:lnTo>
                    <a:pt x="10550" y="2287"/>
                  </a:lnTo>
                  <a:lnTo>
                    <a:pt x="10469" y="2006"/>
                  </a:lnTo>
                  <a:lnTo>
                    <a:pt x="10369" y="1745"/>
                  </a:lnTo>
                  <a:lnTo>
                    <a:pt x="10249" y="1505"/>
                  </a:lnTo>
                  <a:lnTo>
                    <a:pt x="10108" y="1264"/>
                  </a:lnTo>
                  <a:lnTo>
                    <a:pt x="9948" y="1043"/>
                  </a:lnTo>
                  <a:lnTo>
                    <a:pt x="9767" y="843"/>
                  </a:lnTo>
                  <a:lnTo>
                    <a:pt x="9567" y="662"/>
                  </a:lnTo>
                  <a:lnTo>
                    <a:pt x="9346" y="482"/>
                  </a:lnTo>
                  <a:lnTo>
                    <a:pt x="9106" y="341"/>
                  </a:lnTo>
                  <a:lnTo>
                    <a:pt x="8865" y="221"/>
                  </a:lnTo>
                  <a:lnTo>
                    <a:pt x="8604" y="121"/>
                  </a:lnTo>
                  <a:lnTo>
                    <a:pt x="8324" y="61"/>
                  </a:lnTo>
                  <a:lnTo>
                    <a:pt x="8043" y="21"/>
                  </a:lnTo>
                  <a:lnTo>
                    <a:pt x="7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65" name="Google Shape;5365;p21"/>
            <p:cNvSpPr/>
            <p:nvPr/>
          </p:nvSpPr>
          <p:spPr>
            <a:xfrm>
              <a:off x="10509125" y="2553388"/>
              <a:ext cx="265250" cy="142925"/>
            </a:xfrm>
            <a:custGeom>
              <a:avLst/>
              <a:gdLst/>
              <a:ahLst/>
              <a:cxnLst/>
              <a:rect l="l" t="t" r="r" b="b"/>
              <a:pathLst>
                <a:path w="10610" h="5717" fill="none" extrusionOk="0">
                  <a:moveTo>
                    <a:pt x="10610" y="2848"/>
                  </a:moveTo>
                  <a:lnTo>
                    <a:pt x="10610" y="2848"/>
                  </a:lnTo>
                  <a:lnTo>
                    <a:pt x="10590" y="3129"/>
                  </a:lnTo>
                  <a:lnTo>
                    <a:pt x="10550" y="3390"/>
                  </a:lnTo>
                  <a:lnTo>
                    <a:pt x="10489" y="3630"/>
                  </a:lnTo>
                  <a:lnTo>
                    <a:pt x="10409" y="3871"/>
                  </a:lnTo>
                  <a:lnTo>
                    <a:pt x="10309" y="4112"/>
                  </a:lnTo>
                  <a:lnTo>
                    <a:pt x="10189" y="4332"/>
                  </a:lnTo>
                  <a:lnTo>
                    <a:pt x="10048" y="4553"/>
                  </a:lnTo>
                  <a:lnTo>
                    <a:pt x="9888" y="4733"/>
                  </a:lnTo>
                  <a:lnTo>
                    <a:pt x="9888" y="4733"/>
                  </a:lnTo>
                  <a:lnTo>
                    <a:pt x="9767" y="4874"/>
                  </a:lnTo>
                  <a:lnTo>
                    <a:pt x="9767" y="4874"/>
                  </a:lnTo>
                  <a:lnTo>
                    <a:pt x="9567" y="5054"/>
                  </a:lnTo>
                  <a:lnTo>
                    <a:pt x="9346" y="5215"/>
                  </a:lnTo>
                  <a:lnTo>
                    <a:pt x="9106" y="5375"/>
                  </a:lnTo>
                  <a:lnTo>
                    <a:pt x="8865" y="5495"/>
                  </a:lnTo>
                  <a:lnTo>
                    <a:pt x="8604" y="5576"/>
                  </a:lnTo>
                  <a:lnTo>
                    <a:pt x="8324" y="5656"/>
                  </a:lnTo>
                  <a:lnTo>
                    <a:pt x="8043" y="5696"/>
                  </a:lnTo>
                  <a:lnTo>
                    <a:pt x="7742" y="5716"/>
                  </a:lnTo>
                  <a:lnTo>
                    <a:pt x="2849" y="5716"/>
                  </a:lnTo>
                  <a:lnTo>
                    <a:pt x="2849" y="5716"/>
                  </a:lnTo>
                  <a:lnTo>
                    <a:pt x="2548" y="5696"/>
                  </a:lnTo>
                  <a:lnTo>
                    <a:pt x="2267" y="5656"/>
                  </a:lnTo>
                  <a:lnTo>
                    <a:pt x="2006" y="5576"/>
                  </a:lnTo>
                  <a:lnTo>
                    <a:pt x="1746" y="5495"/>
                  </a:lnTo>
                  <a:lnTo>
                    <a:pt x="1485" y="5375"/>
                  </a:lnTo>
                  <a:lnTo>
                    <a:pt x="1244" y="5215"/>
                  </a:lnTo>
                  <a:lnTo>
                    <a:pt x="1024" y="5054"/>
                  </a:lnTo>
                  <a:lnTo>
                    <a:pt x="823" y="4874"/>
                  </a:lnTo>
                  <a:lnTo>
                    <a:pt x="643" y="4673"/>
                  </a:lnTo>
                  <a:lnTo>
                    <a:pt x="482" y="4453"/>
                  </a:lnTo>
                  <a:lnTo>
                    <a:pt x="342" y="4212"/>
                  </a:lnTo>
                  <a:lnTo>
                    <a:pt x="222" y="3971"/>
                  </a:lnTo>
                  <a:lnTo>
                    <a:pt x="121" y="3711"/>
                  </a:lnTo>
                  <a:lnTo>
                    <a:pt x="61" y="3430"/>
                  </a:lnTo>
                  <a:lnTo>
                    <a:pt x="1" y="3149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1" y="2567"/>
                  </a:lnTo>
                  <a:lnTo>
                    <a:pt x="41" y="2287"/>
                  </a:lnTo>
                  <a:lnTo>
                    <a:pt x="121" y="2006"/>
                  </a:lnTo>
                  <a:lnTo>
                    <a:pt x="222" y="1745"/>
                  </a:lnTo>
                  <a:lnTo>
                    <a:pt x="342" y="1505"/>
                  </a:lnTo>
                  <a:lnTo>
                    <a:pt x="482" y="1264"/>
                  </a:lnTo>
                  <a:lnTo>
                    <a:pt x="643" y="1043"/>
                  </a:lnTo>
                  <a:lnTo>
                    <a:pt x="823" y="843"/>
                  </a:lnTo>
                  <a:lnTo>
                    <a:pt x="823" y="843"/>
                  </a:lnTo>
                  <a:lnTo>
                    <a:pt x="1024" y="642"/>
                  </a:lnTo>
                  <a:lnTo>
                    <a:pt x="1244" y="482"/>
                  </a:lnTo>
                  <a:lnTo>
                    <a:pt x="1485" y="341"/>
                  </a:lnTo>
                  <a:lnTo>
                    <a:pt x="1746" y="221"/>
                  </a:lnTo>
                  <a:lnTo>
                    <a:pt x="2006" y="121"/>
                  </a:lnTo>
                  <a:lnTo>
                    <a:pt x="2267" y="61"/>
                  </a:lnTo>
                  <a:lnTo>
                    <a:pt x="2568" y="21"/>
                  </a:lnTo>
                  <a:lnTo>
                    <a:pt x="2849" y="0"/>
                  </a:lnTo>
                  <a:lnTo>
                    <a:pt x="7742" y="0"/>
                  </a:lnTo>
                  <a:lnTo>
                    <a:pt x="7742" y="0"/>
                  </a:lnTo>
                  <a:lnTo>
                    <a:pt x="8043" y="21"/>
                  </a:lnTo>
                  <a:lnTo>
                    <a:pt x="8324" y="61"/>
                  </a:lnTo>
                  <a:lnTo>
                    <a:pt x="8604" y="121"/>
                  </a:lnTo>
                  <a:lnTo>
                    <a:pt x="8865" y="221"/>
                  </a:lnTo>
                  <a:lnTo>
                    <a:pt x="9106" y="341"/>
                  </a:lnTo>
                  <a:lnTo>
                    <a:pt x="9346" y="482"/>
                  </a:lnTo>
                  <a:lnTo>
                    <a:pt x="9567" y="662"/>
                  </a:lnTo>
                  <a:lnTo>
                    <a:pt x="9767" y="843"/>
                  </a:lnTo>
                  <a:lnTo>
                    <a:pt x="9948" y="1043"/>
                  </a:lnTo>
                  <a:lnTo>
                    <a:pt x="10108" y="1264"/>
                  </a:lnTo>
                  <a:lnTo>
                    <a:pt x="10249" y="1505"/>
                  </a:lnTo>
                  <a:lnTo>
                    <a:pt x="10369" y="1745"/>
                  </a:lnTo>
                  <a:lnTo>
                    <a:pt x="10469" y="2006"/>
                  </a:lnTo>
                  <a:lnTo>
                    <a:pt x="10550" y="2287"/>
                  </a:lnTo>
                  <a:lnTo>
                    <a:pt x="10590" y="2567"/>
                  </a:lnTo>
                  <a:lnTo>
                    <a:pt x="10610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66" name="Google Shape;5366;p21"/>
            <p:cNvSpPr/>
            <p:nvPr/>
          </p:nvSpPr>
          <p:spPr>
            <a:xfrm>
              <a:off x="10509125" y="2553388"/>
              <a:ext cx="97300" cy="97800"/>
            </a:xfrm>
            <a:custGeom>
              <a:avLst/>
              <a:gdLst/>
              <a:ahLst/>
              <a:cxnLst/>
              <a:rect l="l" t="t" r="r" b="b"/>
              <a:pathLst>
                <a:path w="3892" h="3912" extrusionOk="0">
                  <a:moveTo>
                    <a:pt x="2849" y="0"/>
                  </a:move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3129"/>
                  </a:lnTo>
                  <a:lnTo>
                    <a:pt x="41" y="3390"/>
                  </a:lnTo>
                  <a:lnTo>
                    <a:pt x="101" y="3650"/>
                  </a:lnTo>
                  <a:lnTo>
                    <a:pt x="201" y="3911"/>
                  </a:lnTo>
                  <a:lnTo>
                    <a:pt x="2889" y="3911"/>
                  </a:lnTo>
                  <a:lnTo>
                    <a:pt x="2768" y="3670"/>
                  </a:lnTo>
                  <a:lnTo>
                    <a:pt x="2688" y="3430"/>
                  </a:lnTo>
                  <a:lnTo>
                    <a:pt x="2628" y="3169"/>
                  </a:lnTo>
                  <a:lnTo>
                    <a:pt x="2608" y="2908"/>
                  </a:lnTo>
                  <a:lnTo>
                    <a:pt x="2608" y="2648"/>
                  </a:lnTo>
                  <a:lnTo>
                    <a:pt x="2648" y="2367"/>
                  </a:lnTo>
                  <a:lnTo>
                    <a:pt x="2688" y="2106"/>
                  </a:lnTo>
                  <a:lnTo>
                    <a:pt x="2748" y="1866"/>
                  </a:lnTo>
                  <a:lnTo>
                    <a:pt x="2829" y="1605"/>
                  </a:lnTo>
                  <a:lnTo>
                    <a:pt x="2929" y="1344"/>
                  </a:lnTo>
                  <a:lnTo>
                    <a:pt x="3049" y="1083"/>
                  </a:lnTo>
                  <a:lnTo>
                    <a:pt x="3190" y="843"/>
                  </a:lnTo>
                  <a:lnTo>
                    <a:pt x="3350" y="622"/>
                  </a:lnTo>
                  <a:lnTo>
                    <a:pt x="3510" y="402"/>
                  </a:lnTo>
                  <a:lnTo>
                    <a:pt x="3711" y="201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67" name="Google Shape;5367;p21"/>
            <p:cNvSpPr/>
            <p:nvPr/>
          </p:nvSpPr>
          <p:spPr>
            <a:xfrm>
              <a:off x="10509125" y="2553388"/>
              <a:ext cx="97300" cy="97800"/>
            </a:xfrm>
            <a:custGeom>
              <a:avLst/>
              <a:gdLst/>
              <a:ahLst/>
              <a:cxnLst/>
              <a:rect l="l" t="t" r="r" b="b"/>
              <a:pathLst>
                <a:path w="3892" h="3912" fill="none" extrusionOk="0">
                  <a:moveTo>
                    <a:pt x="3892" y="0"/>
                  </a:moveTo>
                  <a:lnTo>
                    <a:pt x="2849" y="0"/>
                  </a:lnTo>
                  <a:lnTo>
                    <a:pt x="2849" y="0"/>
                  </a:ln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1" y="3129"/>
                  </a:lnTo>
                  <a:lnTo>
                    <a:pt x="41" y="3390"/>
                  </a:lnTo>
                  <a:lnTo>
                    <a:pt x="101" y="3650"/>
                  </a:lnTo>
                  <a:lnTo>
                    <a:pt x="201" y="3911"/>
                  </a:lnTo>
                  <a:lnTo>
                    <a:pt x="2889" y="3911"/>
                  </a:lnTo>
                  <a:lnTo>
                    <a:pt x="2889" y="3911"/>
                  </a:lnTo>
                  <a:lnTo>
                    <a:pt x="2768" y="3670"/>
                  </a:lnTo>
                  <a:lnTo>
                    <a:pt x="2688" y="3430"/>
                  </a:lnTo>
                  <a:lnTo>
                    <a:pt x="2628" y="3169"/>
                  </a:lnTo>
                  <a:lnTo>
                    <a:pt x="2608" y="2908"/>
                  </a:lnTo>
                  <a:lnTo>
                    <a:pt x="2608" y="2648"/>
                  </a:lnTo>
                  <a:lnTo>
                    <a:pt x="2648" y="2367"/>
                  </a:lnTo>
                  <a:lnTo>
                    <a:pt x="2688" y="2106"/>
                  </a:lnTo>
                  <a:lnTo>
                    <a:pt x="2748" y="1866"/>
                  </a:lnTo>
                  <a:lnTo>
                    <a:pt x="2748" y="1866"/>
                  </a:lnTo>
                  <a:lnTo>
                    <a:pt x="2829" y="1605"/>
                  </a:lnTo>
                  <a:lnTo>
                    <a:pt x="2929" y="1344"/>
                  </a:lnTo>
                  <a:lnTo>
                    <a:pt x="3049" y="1083"/>
                  </a:lnTo>
                  <a:lnTo>
                    <a:pt x="3190" y="843"/>
                  </a:lnTo>
                  <a:lnTo>
                    <a:pt x="3350" y="622"/>
                  </a:lnTo>
                  <a:lnTo>
                    <a:pt x="3510" y="402"/>
                  </a:lnTo>
                  <a:lnTo>
                    <a:pt x="3711" y="201"/>
                  </a:lnTo>
                  <a:lnTo>
                    <a:pt x="389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68" name="Google Shape;5368;p21"/>
            <p:cNvSpPr/>
            <p:nvPr/>
          </p:nvSpPr>
          <p:spPr>
            <a:xfrm>
              <a:off x="10710175" y="2566413"/>
              <a:ext cx="43150" cy="46650"/>
            </a:xfrm>
            <a:custGeom>
              <a:avLst/>
              <a:gdLst/>
              <a:ahLst/>
              <a:cxnLst/>
              <a:rect l="l" t="t" r="r" b="b"/>
              <a:pathLst>
                <a:path w="1726" h="1866" extrusionOk="0">
                  <a:moveTo>
                    <a:pt x="261" y="1"/>
                  </a:moveTo>
                  <a:lnTo>
                    <a:pt x="181" y="21"/>
                  </a:lnTo>
                  <a:lnTo>
                    <a:pt x="101" y="61"/>
                  </a:lnTo>
                  <a:lnTo>
                    <a:pt x="61" y="121"/>
                  </a:lnTo>
                  <a:lnTo>
                    <a:pt x="21" y="181"/>
                  </a:lnTo>
                  <a:lnTo>
                    <a:pt x="1" y="262"/>
                  </a:lnTo>
                  <a:lnTo>
                    <a:pt x="1" y="342"/>
                  </a:lnTo>
                  <a:lnTo>
                    <a:pt x="41" y="422"/>
                  </a:lnTo>
                  <a:lnTo>
                    <a:pt x="101" y="502"/>
                  </a:lnTo>
                  <a:lnTo>
                    <a:pt x="181" y="582"/>
                  </a:lnTo>
                  <a:lnTo>
                    <a:pt x="362" y="723"/>
                  </a:lnTo>
                  <a:lnTo>
                    <a:pt x="542" y="863"/>
                  </a:lnTo>
                  <a:lnTo>
                    <a:pt x="643" y="943"/>
                  </a:lnTo>
                  <a:lnTo>
                    <a:pt x="723" y="1024"/>
                  </a:lnTo>
                  <a:lnTo>
                    <a:pt x="843" y="1204"/>
                  </a:lnTo>
                  <a:lnTo>
                    <a:pt x="943" y="1385"/>
                  </a:lnTo>
                  <a:lnTo>
                    <a:pt x="1044" y="1645"/>
                  </a:lnTo>
                  <a:lnTo>
                    <a:pt x="1124" y="1746"/>
                  </a:lnTo>
                  <a:lnTo>
                    <a:pt x="1184" y="1786"/>
                  </a:lnTo>
                  <a:lnTo>
                    <a:pt x="1244" y="1826"/>
                  </a:lnTo>
                  <a:lnTo>
                    <a:pt x="1324" y="1866"/>
                  </a:lnTo>
                  <a:lnTo>
                    <a:pt x="1425" y="1866"/>
                  </a:lnTo>
                  <a:lnTo>
                    <a:pt x="1525" y="1846"/>
                  </a:lnTo>
                  <a:lnTo>
                    <a:pt x="1565" y="1826"/>
                  </a:lnTo>
                  <a:lnTo>
                    <a:pt x="1605" y="1786"/>
                  </a:lnTo>
                  <a:lnTo>
                    <a:pt x="1645" y="1706"/>
                  </a:lnTo>
                  <a:lnTo>
                    <a:pt x="1685" y="1645"/>
                  </a:lnTo>
                  <a:lnTo>
                    <a:pt x="1725" y="1485"/>
                  </a:lnTo>
                  <a:lnTo>
                    <a:pt x="1705" y="1345"/>
                  </a:lnTo>
                  <a:lnTo>
                    <a:pt x="1665" y="1184"/>
                  </a:lnTo>
                  <a:lnTo>
                    <a:pt x="1605" y="1024"/>
                  </a:lnTo>
                  <a:lnTo>
                    <a:pt x="1525" y="883"/>
                  </a:lnTo>
                  <a:lnTo>
                    <a:pt x="1324" y="623"/>
                  </a:lnTo>
                  <a:lnTo>
                    <a:pt x="1224" y="502"/>
                  </a:lnTo>
                  <a:lnTo>
                    <a:pt x="1104" y="402"/>
                  </a:lnTo>
                  <a:lnTo>
                    <a:pt x="1004" y="322"/>
                  </a:lnTo>
                  <a:lnTo>
                    <a:pt x="883" y="242"/>
                  </a:lnTo>
                  <a:lnTo>
                    <a:pt x="622" y="121"/>
                  </a:lnTo>
                  <a:lnTo>
                    <a:pt x="342" y="21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69" name="Google Shape;5369;p21"/>
            <p:cNvSpPr/>
            <p:nvPr/>
          </p:nvSpPr>
          <p:spPr>
            <a:xfrm>
              <a:off x="10742775" y="2621563"/>
              <a:ext cx="12050" cy="12575"/>
            </a:xfrm>
            <a:custGeom>
              <a:avLst/>
              <a:gdLst/>
              <a:ahLst/>
              <a:cxnLst/>
              <a:rect l="l" t="t" r="r" b="b"/>
              <a:pathLst>
                <a:path w="482" h="503" extrusionOk="0">
                  <a:moveTo>
                    <a:pt x="241" y="1"/>
                  </a:moveTo>
                  <a:lnTo>
                    <a:pt x="181" y="21"/>
                  </a:lnTo>
                  <a:lnTo>
                    <a:pt x="121" y="41"/>
                  </a:lnTo>
                  <a:lnTo>
                    <a:pt x="40" y="101"/>
                  </a:lnTo>
                  <a:lnTo>
                    <a:pt x="20" y="181"/>
                  </a:lnTo>
                  <a:lnTo>
                    <a:pt x="0" y="242"/>
                  </a:lnTo>
                  <a:lnTo>
                    <a:pt x="0" y="322"/>
                  </a:lnTo>
                  <a:lnTo>
                    <a:pt x="40" y="402"/>
                  </a:lnTo>
                  <a:lnTo>
                    <a:pt x="81" y="462"/>
                  </a:lnTo>
                  <a:lnTo>
                    <a:pt x="161" y="502"/>
                  </a:lnTo>
                  <a:lnTo>
                    <a:pt x="321" y="502"/>
                  </a:lnTo>
                  <a:lnTo>
                    <a:pt x="381" y="462"/>
                  </a:lnTo>
                  <a:lnTo>
                    <a:pt x="442" y="402"/>
                  </a:lnTo>
                  <a:lnTo>
                    <a:pt x="462" y="322"/>
                  </a:lnTo>
                  <a:lnTo>
                    <a:pt x="482" y="242"/>
                  </a:lnTo>
                  <a:lnTo>
                    <a:pt x="462" y="181"/>
                  </a:lnTo>
                  <a:lnTo>
                    <a:pt x="421" y="101"/>
                  </a:lnTo>
                  <a:lnTo>
                    <a:pt x="361" y="41"/>
                  </a:lnTo>
                  <a:lnTo>
                    <a:pt x="301" y="21"/>
                  </a:lnTo>
                  <a:lnTo>
                    <a:pt x="2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70" name="Google Shape;5370;p21"/>
            <p:cNvSpPr/>
            <p:nvPr/>
          </p:nvSpPr>
          <p:spPr>
            <a:xfrm>
              <a:off x="10391825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extrusionOk="0">
                  <a:moveTo>
                    <a:pt x="943" y="0"/>
                  </a:moveTo>
                  <a:lnTo>
                    <a:pt x="822" y="20"/>
                  </a:lnTo>
                  <a:lnTo>
                    <a:pt x="682" y="40"/>
                  </a:lnTo>
                  <a:lnTo>
                    <a:pt x="562" y="81"/>
                  </a:lnTo>
                  <a:lnTo>
                    <a:pt x="441" y="141"/>
                  </a:lnTo>
                  <a:lnTo>
                    <a:pt x="341" y="221"/>
                  </a:lnTo>
                  <a:lnTo>
                    <a:pt x="241" y="301"/>
                  </a:lnTo>
                  <a:lnTo>
                    <a:pt x="161" y="401"/>
                  </a:lnTo>
                  <a:lnTo>
                    <a:pt x="100" y="522"/>
                  </a:lnTo>
                  <a:lnTo>
                    <a:pt x="40" y="642"/>
                  </a:lnTo>
                  <a:lnTo>
                    <a:pt x="0" y="802"/>
                  </a:lnTo>
                  <a:lnTo>
                    <a:pt x="0" y="963"/>
                  </a:lnTo>
                  <a:lnTo>
                    <a:pt x="0" y="11572"/>
                  </a:lnTo>
                  <a:lnTo>
                    <a:pt x="0" y="11692"/>
                  </a:lnTo>
                  <a:lnTo>
                    <a:pt x="20" y="11812"/>
                  </a:lnTo>
                  <a:lnTo>
                    <a:pt x="60" y="11933"/>
                  </a:lnTo>
                  <a:lnTo>
                    <a:pt x="100" y="12013"/>
                  </a:lnTo>
                  <a:lnTo>
                    <a:pt x="161" y="12113"/>
                  </a:lnTo>
                  <a:lnTo>
                    <a:pt x="221" y="12193"/>
                  </a:lnTo>
                  <a:lnTo>
                    <a:pt x="361" y="12334"/>
                  </a:lnTo>
                  <a:lnTo>
                    <a:pt x="542" y="12434"/>
                  </a:lnTo>
                  <a:lnTo>
                    <a:pt x="742" y="12494"/>
                  </a:lnTo>
                  <a:lnTo>
                    <a:pt x="943" y="12514"/>
                  </a:lnTo>
                  <a:lnTo>
                    <a:pt x="1143" y="12494"/>
                  </a:lnTo>
                  <a:lnTo>
                    <a:pt x="1304" y="12474"/>
                  </a:lnTo>
                  <a:lnTo>
                    <a:pt x="1444" y="12414"/>
                  </a:lnTo>
                  <a:lnTo>
                    <a:pt x="1584" y="12334"/>
                  </a:lnTo>
                  <a:lnTo>
                    <a:pt x="1705" y="12214"/>
                  </a:lnTo>
                  <a:lnTo>
                    <a:pt x="1825" y="12093"/>
                  </a:lnTo>
                  <a:lnTo>
                    <a:pt x="1885" y="11953"/>
                  </a:lnTo>
                  <a:lnTo>
                    <a:pt x="1945" y="11772"/>
                  </a:lnTo>
                  <a:lnTo>
                    <a:pt x="1966" y="11572"/>
                  </a:lnTo>
                  <a:lnTo>
                    <a:pt x="1966" y="963"/>
                  </a:lnTo>
                  <a:lnTo>
                    <a:pt x="1945" y="823"/>
                  </a:lnTo>
                  <a:lnTo>
                    <a:pt x="1925" y="702"/>
                  </a:lnTo>
                  <a:lnTo>
                    <a:pt x="1905" y="582"/>
                  </a:lnTo>
                  <a:lnTo>
                    <a:pt x="1845" y="482"/>
                  </a:lnTo>
                  <a:lnTo>
                    <a:pt x="1785" y="381"/>
                  </a:lnTo>
                  <a:lnTo>
                    <a:pt x="1725" y="301"/>
                  </a:lnTo>
                  <a:lnTo>
                    <a:pt x="1645" y="241"/>
                  </a:lnTo>
                  <a:lnTo>
                    <a:pt x="1564" y="181"/>
                  </a:lnTo>
                  <a:lnTo>
                    <a:pt x="1444" y="101"/>
                  </a:lnTo>
                  <a:lnTo>
                    <a:pt x="1324" y="60"/>
                  </a:lnTo>
                  <a:lnTo>
                    <a:pt x="1203" y="20"/>
                  </a:lnTo>
                  <a:lnTo>
                    <a:pt x="1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71" name="Google Shape;5371;p21"/>
            <p:cNvSpPr/>
            <p:nvPr/>
          </p:nvSpPr>
          <p:spPr>
            <a:xfrm>
              <a:off x="10287025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7" y="281"/>
                  </a:lnTo>
                  <a:lnTo>
                    <a:pt x="1826" y="421"/>
                  </a:lnTo>
                  <a:lnTo>
                    <a:pt x="1545" y="602"/>
                  </a:lnTo>
                  <a:lnTo>
                    <a:pt x="1264" y="802"/>
                  </a:lnTo>
                  <a:lnTo>
                    <a:pt x="1024" y="1023"/>
                  </a:lnTo>
                  <a:lnTo>
                    <a:pt x="803" y="1284"/>
                  </a:lnTo>
                  <a:lnTo>
                    <a:pt x="602" y="1544"/>
                  </a:lnTo>
                  <a:lnTo>
                    <a:pt x="422" y="1825"/>
                  </a:lnTo>
                  <a:lnTo>
                    <a:pt x="282" y="2146"/>
                  </a:lnTo>
                  <a:lnTo>
                    <a:pt x="161" y="2467"/>
                  </a:lnTo>
                  <a:lnTo>
                    <a:pt x="61" y="2788"/>
                  </a:lnTo>
                  <a:lnTo>
                    <a:pt x="21" y="3149"/>
                  </a:lnTo>
                  <a:lnTo>
                    <a:pt x="1" y="3490"/>
                  </a:lnTo>
                  <a:lnTo>
                    <a:pt x="21" y="3790"/>
                  </a:lnTo>
                  <a:lnTo>
                    <a:pt x="10329" y="3790"/>
                  </a:lnTo>
                  <a:lnTo>
                    <a:pt x="10349" y="3490"/>
                  </a:lnTo>
                  <a:lnTo>
                    <a:pt x="10329" y="3149"/>
                  </a:lnTo>
                  <a:lnTo>
                    <a:pt x="10269" y="2788"/>
                  </a:lnTo>
                  <a:lnTo>
                    <a:pt x="10188" y="2467"/>
                  </a:lnTo>
                  <a:lnTo>
                    <a:pt x="10068" y="2146"/>
                  </a:lnTo>
                  <a:lnTo>
                    <a:pt x="9928" y="1825"/>
                  </a:lnTo>
                  <a:lnTo>
                    <a:pt x="9747" y="1544"/>
                  </a:lnTo>
                  <a:lnTo>
                    <a:pt x="9547" y="1284"/>
                  </a:lnTo>
                  <a:lnTo>
                    <a:pt x="9326" y="1023"/>
                  </a:lnTo>
                  <a:lnTo>
                    <a:pt x="9065" y="802"/>
                  </a:lnTo>
                  <a:lnTo>
                    <a:pt x="8805" y="602"/>
                  </a:lnTo>
                  <a:lnTo>
                    <a:pt x="8524" y="421"/>
                  </a:lnTo>
                  <a:lnTo>
                    <a:pt x="8223" y="281"/>
                  </a:lnTo>
                  <a:lnTo>
                    <a:pt x="7902" y="160"/>
                  </a:lnTo>
                  <a:lnTo>
                    <a:pt x="7561" y="80"/>
                  </a:lnTo>
                  <a:lnTo>
                    <a:pt x="7220" y="20"/>
                  </a:lnTo>
                  <a:lnTo>
                    <a:pt x="6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72" name="Google Shape;5372;p21"/>
            <p:cNvSpPr/>
            <p:nvPr/>
          </p:nvSpPr>
          <p:spPr>
            <a:xfrm>
              <a:off x="10287025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fill="none" extrusionOk="0">
                  <a:moveTo>
                    <a:pt x="10349" y="3490"/>
                  </a:moveTo>
                  <a:lnTo>
                    <a:pt x="10349" y="3490"/>
                  </a:lnTo>
                  <a:lnTo>
                    <a:pt x="10329" y="3790"/>
                  </a:lnTo>
                  <a:lnTo>
                    <a:pt x="21" y="3790"/>
                  </a:lnTo>
                  <a:lnTo>
                    <a:pt x="21" y="3790"/>
                  </a:lnTo>
                  <a:lnTo>
                    <a:pt x="1" y="3490"/>
                  </a:lnTo>
                  <a:lnTo>
                    <a:pt x="1" y="3490"/>
                  </a:lnTo>
                  <a:lnTo>
                    <a:pt x="21" y="3149"/>
                  </a:lnTo>
                  <a:lnTo>
                    <a:pt x="61" y="2788"/>
                  </a:lnTo>
                  <a:lnTo>
                    <a:pt x="161" y="2467"/>
                  </a:lnTo>
                  <a:lnTo>
                    <a:pt x="282" y="2146"/>
                  </a:lnTo>
                  <a:lnTo>
                    <a:pt x="422" y="1825"/>
                  </a:lnTo>
                  <a:lnTo>
                    <a:pt x="602" y="1544"/>
                  </a:lnTo>
                  <a:lnTo>
                    <a:pt x="803" y="1284"/>
                  </a:lnTo>
                  <a:lnTo>
                    <a:pt x="1024" y="1023"/>
                  </a:lnTo>
                  <a:lnTo>
                    <a:pt x="1024" y="1023"/>
                  </a:lnTo>
                  <a:lnTo>
                    <a:pt x="1264" y="802"/>
                  </a:lnTo>
                  <a:lnTo>
                    <a:pt x="1545" y="602"/>
                  </a:lnTo>
                  <a:lnTo>
                    <a:pt x="1826" y="421"/>
                  </a:lnTo>
                  <a:lnTo>
                    <a:pt x="2127" y="281"/>
                  </a:lnTo>
                  <a:lnTo>
                    <a:pt x="2447" y="160"/>
                  </a:lnTo>
                  <a:lnTo>
                    <a:pt x="2788" y="80"/>
                  </a:lnTo>
                  <a:lnTo>
                    <a:pt x="3129" y="20"/>
                  </a:lnTo>
                  <a:lnTo>
                    <a:pt x="3490" y="0"/>
                  </a:lnTo>
                  <a:lnTo>
                    <a:pt x="6859" y="0"/>
                  </a:lnTo>
                  <a:lnTo>
                    <a:pt x="6859" y="0"/>
                  </a:lnTo>
                  <a:lnTo>
                    <a:pt x="7220" y="20"/>
                  </a:lnTo>
                  <a:lnTo>
                    <a:pt x="7561" y="80"/>
                  </a:lnTo>
                  <a:lnTo>
                    <a:pt x="7902" y="160"/>
                  </a:lnTo>
                  <a:lnTo>
                    <a:pt x="8223" y="281"/>
                  </a:lnTo>
                  <a:lnTo>
                    <a:pt x="8524" y="421"/>
                  </a:lnTo>
                  <a:lnTo>
                    <a:pt x="8805" y="602"/>
                  </a:lnTo>
                  <a:lnTo>
                    <a:pt x="9065" y="802"/>
                  </a:lnTo>
                  <a:lnTo>
                    <a:pt x="9326" y="1023"/>
                  </a:lnTo>
                  <a:lnTo>
                    <a:pt x="9547" y="1284"/>
                  </a:lnTo>
                  <a:lnTo>
                    <a:pt x="9747" y="1544"/>
                  </a:lnTo>
                  <a:lnTo>
                    <a:pt x="9928" y="1825"/>
                  </a:lnTo>
                  <a:lnTo>
                    <a:pt x="10068" y="2146"/>
                  </a:lnTo>
                  <a:lnTo>
                    <a:pt x="10188" y="2467"/>
                  </a:lnTo>
                  <a:lnTo>
                    <a:pt x="10269" y="2788"/>
                  </a:lnTo>
                  <a:lnTo>
                    <a:pt x="10329" y="3149"/>
                  </a:lnTo>
                  <a:lnTo>
                    <a:pt x="10349" y="34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73" name="Google Shape;5373;p21"/>
            <p:cNvSpPr/>
            <p:nvPr/>
          </p:nvSpPr>
          <p:spPr>
            <a:xfrm>
              <a:off x="10402850" y="4163263"/>
              <a:ext cx="18075" cy="6550"/>
            </a:xfrm>
            <a:custGeom>
              <a:avLst/>
              <a:gdLst/>
              <a:ahLst/>
              <a:cxnLst/>
              <a:rect l="l" t="t" r="r" b="b"/>
              <a:pathLst>
                <a:path w="723" h="262" fill="none" extrusionOk="0">
                  <a:moveTo>
                    <a:pt x="0" y="1"/>
                  </a:moveTo>
                  <a:lnTo>
                    <a:pt x="0" y="261"/>
                  </a:lnTo>
                  <a:lnTo>
                    <a:pt x="722" y="261"/>
                  </a:lnTo>
                  <a:lnTo>
                    <a:pt x="722" y="261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261" y="12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74" name="Google Shape;5374;p21"/>
            <p:cNvSpPr/>
            <p:nvPr/>
          </p:nvSpPr>
          <p:spPr>
            <a:xfrm>
              <a:off x="10478550" y="4103613"/>
              <a:ext cx="17075" cy="17575"/>
            </a:xfrm>
            <a:custGeom>
              <a:avLst/>
              <a:gdLst/>
              <a:ahLst/>
              <a:cxnLst/>
              <a:rect l="l" t="t" r="r" b="b"/>
              <a:pathLst>
                <a:path w="683" h="703" extrusionOk="0">
                  <a:moveTo>
                    <a:pt x="261" y="0"/>
                  </a:moveTo>
                  <a:lnTo>
                    <a:pt x="201" y="20"/>
                  </a:lnTo>
                  <a:lnTo>
                    <a:pt x="141" y="60"/>
                  </a:lnTo>
                  <a:lnTo>
                    <a:pt x="81" y="100"/>
                  </a:lnTo>
                  <a:lnTo>
                    <a:pt x="41" y="161"/>
                  </a:lnTo>
                  <a:lnTo>
                    <a:pt x="21" y="221"/>
                  </a:lnTo>
                  <a:lnTo>
                    <a:pt x="1" y="341"/>
                  </a:lnTo>
                  <a:lnTo>
                    <a:pt x="21" y="481"/>
                  </a:lnTo>
                  <a:lnTo>
                    <a:pt x="41" y="542"/>
                  </a:lnTo>
                  <a:lnTo>
                    <a:pt x="81" y="602"/>
                  </a:lnTo>
                  <a:lnTo>
                    <a:pt x="141" y="642"/>
                  </a:lnTo>
                  <a:lnTo>
                    <a:pt x="201" y="662"/>
                  </a:lnTo>
                  <a:lnTo>
                    <a:pt x="261" y="702"/>
                  </a:lnTo>
                  <a:lnTo>
                    <a:pt x="422" y="702"/>
                  </a:lnTo>
                  <a:lnTo>
                    <a:pt x="502" y="662"/>
                  </a:lnTo>
                  <a:lnTo>
                    <a:pt x="542" y="642"/>
                  </a:lnTo>
                  <a:lnTo>
                    <a:pt x="602" y="602"/>
                  </a:lnTo>
                  <a:lnTo>
                    <a:pt x="642" y="542"/>
                  </a:lnTo>
                  <a:lnTo>
                    <a:pt x="662" y="481"/>
                  </a:lnTo>
                  <a:lnTo>
                    <a:pt x="682" y="341"/>
                  </a:lnTo>
                  <a:lnTo>
                    <a:pt x="662" y="221"/>
                  </a:lnTo>
                  <a:lnTo>
                    <a:pt x="642" y="161"/>
                  </a:lnTo>
                  <a:lnTo>
                    <a:pt x="602" y="100"/>
                  </a:lnTo>
                  <a:lnTo>
                    <a:pt x="542" y="60"/>
                  </a:lnTo>
                  <a:lnTo>
                    <a:pt x="502" y="20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75" name="Google Shape;5375;p21"/>
            <p:cNvSpPr/>
            <p:nvPr/>
          </p:nvSpPr>
          <p:spPr>
            <a:xfrm>
              <a:off x="10310600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extrusionOk="0">
                  <a:moveTo>
                    <a:pt x="2567" y="0"/>
                  </a:moveTo>
                  <a:lnTo>
                    <a:pt x="2287" y="60"/>
                  </a:lnTo>
                  <a:lnTo>
                    <a:pt x="2006" y="121"/>
                  </a:lnTo>
                  <a:lnTo>
                    <a:pt x="1745" y="221"/>
                  </a:lnTo>
                  <a:lnTo>
                    <a:pt x="1504" y="341"/>
                  </a:lnTo>
                  <a:lnTo>
                    <a:pt x="1264" y="482"/>
                  </a:lnTo>
                  <a:lnTo>
                    <a:pt x="1043" y="642"/>
                  </a:lnTo>
                  <a:lnTo>
                    <a:pt x="843" y="823"/>
                  </a:lnTo>
                  <a:lnTo>
                    <a:pt x="642" y="1043"/>
                  </a:lnTo>
                  <a:lnTo>
                    <a:pt x="482" y="1244"/>
                  </a:lnTo>
                  <a:lnTo>
                    <a:pt x="341" y="1484"/>
                  </a:lnTo>
                  <a:lnTo>
                    <a:pt x="221" y="1745"/>
                  </a:lnTo>
                  <a:lnTo>
                    <a:pt x="121" y="2006"/>
                  </a:lnTo>
                  <a:lnTo>
                    <a:pt x="61" y="2266"/>
                  </a:lnTo>
                  <a:lnTo>
                    <a:pt x="20" y="2547"/>
                  </a:lnTo>
                  <a:lnTo>
                    <a:pt x="0" y="2848"/>
                  </a:lnTo>
                  <a:lnTo>
                    <a:pt x="20" y="3209"/>
                  </a:lnTo>
                  <a:lnTo>
                    <a:pt x="81" y="3570"/>
                  </a:lnTo>
                  <a:lnTo>
                    <a:pt x="201" y="3891"/>
                  </a:lnTo>
                  <a:lnTo>
                    <a:pt x="341" y="4212"/>
                  </a:lnTo>
                  <a:lnTo>
                    <a:pt x="522" y="4493"/>
                  </a:lnTo>
                  <a:lnTo>
                    <a:pt x="742" y="4773"/>
                  </a:lnTo>
                  <a:lnTo>
                    <a:pt x="983" y="5014"/>
                  </a:lnTo>
                  <a:lnTo>
                    <a:pt x="1244" y="5215"/>
                  </a:lnTo>
                  <a:lnTo>
                    <a:pt x="1424" y="5315"/>
                  </a:lnTo>
                  <a:lnTo>
                    <a:pt x="1605" y="5415"/>
                  </a:lnTo>
                  <a:lnTo>
                    <a:pt x="1805" y="5515"/>
                  </a:lnTo>
                  <a:lnTo>
                    <a:pt x="2006" y="5575"/>
                  </a:lnTo>
                  <a:lnTo>
                    <a:pt x="2206" y="5636"/>
                  </a:lnTo>
                  <a:lnTo>
                    <a:pt x="2427" y="5676"/>
                  </a:lnTo>
                  <a:lnTo>
                    <a:pt x="2627" y="5696"/>
                  </a:lnTo>
                  <a:lnTo>
                    <a:pt x="5896" y="5696"/>
                  </a:lnTo>
                  <a:lnTo>
                    <a:pt x="6177" y="5656"/>
                  </a:lnTo>
                  <a:lnTo>
                    <a:pt x="6458" y="5575"/>
                  </a:lnTo>
                  <a:lnTo>
                    <a:pt x="6719" y="5475"/>
                  </a:lnTo>
                  <a:lnTo>
                    <a:pt x="6959" y="5355"/>
                  </a:lnTo>
                  <a:lnTo>
                    <a:pt x="7200" y="5215"/>
                  </a:lnTo>
                  <a:lnTo>
                    <a:pt x="7421" y="5054"/>
                  </a:lnTo>
                  <a:lnTo>
                    <a:pt x="7621" y="4874"/>
                  </a:lnTo>
                  <a:lnTo>
                    <a:pt x="7781" y="4693"/>
                  </a:lnTo>
                  <a:lnTo>
                    <a:pt x="7942" y="4513"/>
                  </a:lnTo>
                  <a:lnTo>
                    <a:pt x="8062" y="4312"/>
                  </a:lnTo>
                  <a:lnTo>
                    <a:pt x="8183" y="4091"/>
                  </a:lnTo>
                  <a:lnTo>
                    <a:pt x="8283" y="3871"/>
                  </a:lnTo>
                  <a:lnTo>
                    <a:pt x="8343" y="3630"/>
                  </a:lnTo>
                  <a:lnTo>
                    <a:pt x="8403" y="3390"/>
                  </a:lnTo>
                  <a:lnTo>
                    <a:pt x="8443" y="3149"/>
                  </a:lnTo>
                  <a:lnTo>
                    <a:pt x="8463" y="2848"/>
                  </a:lnTo>
                  <a:lnTo>
                    <a:pt x="8443" y="2567"/>
                  </a:lnTo>
                  <a:lnTo>
                    <a:pt x="8403" y="2266"/>
                  </a:lnTo>
                  <a:lnTo>
                    <a:pt x="8323" y="2006"/>
                  </a:lnTo>
                  <a:lnTo>
                    <a:pt x="8243" y="1745"/>
                  </a:lnTo>
                  <a:lnTo>
                    <a:pt x="8122" y="1484"/>
                  </a:lnTo>
                  <a:lnTo>
                    <a:pt x="7982" y="1244"/>
                  </a:lnTo>
                  <a:lnTo>
                    <a:pt x="7802" y="1043"/>
                  </a:lnTo>
                  <a:lnTo>
                    <a:pt x="7621" y="823"/>
                  </a:lnTo>
                  <a:lnTo>
                    <a:pt x="7421" y="642"/>
                  </a:lnTo>
                  <a:lnTo>
                    <a:pt x="7200" y="482"/>
                  </a:lnTo>
                  <a:lnTo>
                    <a:pt x="6959" y="341"/>
                  </a:lnTo>
                  <a:lnTo>
                    <a:pt x="6719" y="221"/>
                  </a:lnTo>
                  <a:lnTo>
                    <a:pt x="6458" y="121"/>
                  </a:lnTo>
                  <a:lnTo>
                    <a:pt x="6177" y="60"/>
                  </a:lnTo>
                  <a:lnTo>
                    <a:pt x="58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76" name="Google Shape;5376;p21"/>
            <p:cNvSpPr/>
            <p:nvPr/>
          </p:nvSpPr>
          <p:spPr>
            <a:xfrm>
              <a:off x="10310600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fill="none" extrusionOk="0">
                  <a:moveTo>
                    <a:pt x="8463" y="2848"/>
                  </a:moveTo>
                  <a:lnTo>
                    <a:pt x="8463" y="2848"/>
                  </a:lnTo>
                  <a:lnTo>
                    <a:pt x="8443" y="3149"/>
                  </a:lnTo>
                  <a:lnTo>
                    <a:pt x="8443" y="3149"/>
                  </a:lnTo>
                  <a:lnTo>
                    <a:pt x="8403" y="3390"/>
                  </a:lnTo>
                  <a:lnTo>
                    <a:pt x="8343" y="3630"/>
                  </a:lnTo>
                  <a:lnTo>
                    <a:pt x="8283" y="3871"/>
                  </a:lnTo>
                  <a:lnTo>
                    <a:pt x="8183" y="4091"/>
                  </a:lnTo>
                  <a:lnTo>
                    <a:pt x="8062" y="4312"/>
                  </a:lnTo>
                  <a:lnTo>
                    <a:pt x="7942" y="4513"/>
                  </a:lnTo>
                  <a:lnTo>
                    <a:pt x="7781" y="4693"/>
                  </a:lnTo>
                  <a:lnTo>
                    <a:pt x="7621" y="4874"/>
                  </a:lnTo>
                  <a:lnTo>
                    <a:pt x="7621" y="4874"/>
                  </a:lnTo>
                  <a:lnTo>
                    <a:pt x="7421" y="5054"/>
                  </a:lnTo>
                  <a:lnTo>
                    <a:pt x="7200" y="5215"/>
                  </a:lnTo>
                  <a:lnTo>
                    <a:pt x="6959" y="5355"/>
                  </a:lnTo>
                  <a:lnTo>
                    <a:pt x="6719" y="5475"/>
                  </a:lnTo>
                  <a:lnTo>
                    <a:pt x="6458" y="5575"/>
                  </a:lnTo>
                  <a:lnTo>
                    <a:pt x="6177" y="5656"/>
                  </a:lnTo>
                  <a:lnTo>
                    <a:pt x="5896" y="5696"/>
                  </a:lnTo>
                  <a:lnTo>
                    <a:pt x="5596" y="5696"/>
                  </a:lnTo>
                  <a:lnTo>
                    <a:pt x="2848" y="5696"/>
                  </a:lnTo>
                  <a:lnTo>
                    <a:pt x="2848" y="5696"/>
                  </a:lnTo>
                  <a:lnTo>
                    <a:pt x="2627" y="5696"/>
                  </a:lnTo>
                  <a:lnTo>
                    <a:pt x="2427" y="5676"/>
                  </a:lnTo>
                  <a:lnTo>
                    <a:pt x="2206" y="5636"/>
                  </a:lnTo>
                  <a:lnTo>
                    <a:pt x="2006" y="5575"/>
                  </a:lnTo>
                  <a:lnTo>
                    <a:pt x="1805" y="5515"/>
                  </a:lnTo>
                  <a:lnTo>
                    <a:pt x="1605" y="5415"/>
                  </a:lnTo>
                  <a:lnTo>
                    <a:pt x="1424" y="5315"/>
                  </a:lnTo>
                  <a:lnTo>
                    <a:pt x="1244" y="5215"/>
                  </a:lnTo>
                  <a:lnTo>
                    <a:pt x="1244" y="5215"/>
                  </a:lnTo>
                  <a:lnTo>
                    <a:pt x="983" y="5014"/>
                  </a:lnTo>
                  <a:lnTo>
                    <a:pt x="742" y="4773"/>
                  </a:lnTo>
                  <a:lnTo>
                    <a:pt x="522" y="4493"/>
                  </a:lnTo>
                  <a:lnTo>
                    <a:pt x="341" y="4212"/>
                  </a:lnTo>
                  <a:lnTo>
                    <a:pt x="201" y="3891"/>
                  </a:lnTo>
                  <a:lnTo>
                    <a:pt x="81" y="3570"/>
                  </a:lnTo>
                  <a:lnTo>
                    <a:pt x="20" y="3209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547"/>
                  </a:lnTo>
                  <a:lnTo>
                    <a:pt x="61" y="2266"/>
                  </a:lnTo>
                  <a:lnTo>
                    <a:pt x="121" y="2006"/>
                  </a:lnTo>
                  <a:lnTo>
                    <a:pt x="221" y="1745"/>
                  </a:lnTo>
                  <a:lnTo>
                    <a:pt x="341" y="1484"/>
                  </a:lnTo>
                  <a:lnTo>
                    <a:pt x="482" y="1244"/>
                  </a:lnTo>
                  <a:lnTo>
                    <a:pt x="642" y="1043"/>
                  </a:lnTo>
                  <a:lnTo>
                    <a:pt x="843" y="823"/>
                  </a:lnTo>
                  <a:lnTo>
                    <a:pt x="843" y="823"/>
                  </a:lnTo>
                  <a:lnTo>
                    <a:pt x="1043" y="642"/>
                  </a:lnTo>
                  <a:lnTo>
                    <a:pt x="1264" y="482"/>
                  </a:lnTo>
                  <a:lnTo>
                    <a:pt x="1504" y="341"/>
                  </a:lnTo>
                  <a:lnTo>
                    <a:pt x="1745" y="221"/>
                  </a:lnTo>
                  <a:lnTo>
                    <a:pt x="2006" y="121"/>
                  </a:lnTo>
                  <a:lnTo>
                    <a:pt x="2287" y="60"/>
                  </a:lnTo>
                  <a:lnTo>
                    <a:pt x="2567" y="0"/>
                  </a:lnTo>
                  <a:lnTo>
                    <a:pt x="2848" y="0"/>
                  </a:lnTo>
                  <a:lnTo>
                    <a:pt x="5596" y="0"/>
                  </a:lnTo>
                  <a:lnTo>
                    <a:pt x="5596" y="0"/>
                  </a:lnTo>
                  <a:lnTo>
                    <a:pt x="5896" y="0"/>
                  </a:lnTo>
                  <a:lnTo>
                    <a:pt x="6177" y="60"/>
                  </a:lnTo>
                  <a:lnTo>
                    <a:pt x="6458" y="121"/>
                  </a:lnTo>
                  <a:lnTo>
                    <a:pt x="6719" y="221"/>
                  </a:lnTo>
                  <a:lnTo>
                    <a:pt x="6959" y="341"/>
                  </a:lnTo>
                  <a:lnTo>
                    <a:pt x="7200" y="482"/>
                  </a:lnTo>
                  <a:lnTo>
                    <a:pt x="7421" y="642"/>
                  </a:lnTo>
                  <a:lnTo>
                    <a:pt x="7621" y="823"/>
                  </a:lnTo>
                  <a:lnTo>
                    <a:pt x="7802" y="1043"/>
                  </a:lnTo>
                  <a:lnTo>
                    <a:pt x="7982" y="1244"/>
                  </a:lnTo>
                  <a:lnTo>
                    <a:pt x="8122" y="1484"/>
                  </a:lnTo>
                  <a:lnTo>
                    <a:pt x="8243" y="1745"/>
                  </a:lnTo>
                  <a:lnTo>
                    <a:pt x="8323" y="2006"/>
                  </a:lnTo>
                  <a:lnTo>
                    <a:pt x="8403" y="2266"/>
                  </a:lnTo>
                  <a:lnTo>
                    <a:pt x="8443" y="2567"/>
                  </a:lnTo>
                  <a:lnTo>
                    <a:pt x="8463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77" name="Google Shape;5377;p21"/>
            <p:cNvSpPr/>
            <p:nvPr/>
          </p:nvSpPr>
          <p:spPr>
            <a:xfrm>
              <a:off x="10310600" y="3828363"/>
              <a:ext cx="211600" cy="76225"/>
            </a:xfrm>
            <a:custGeom>
              <a:avLst/>
              <a:gdLst/>
              <a:ahLst/>
              <a:cxnLst/>
              <a:rect l="l" t="t" r="r" b="b"/>
              <a:pathLst>
                <a:path w="8464" h="3049" extrusionOk="0">
                  <a:moveTo>
                    <a:pt x="81" y="0"/>
                  </a:moveTo>
                  <a:lnTo>
                    <a:pt x="20" y="341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81" y="1404"/>
                  </a:lnTo>
                  <a:lnTo>
                    <a:pt x="201" y="1725"/>
                  </a:lnTo>
                  <a:lnTo>
                    <a:pt x="341" y="2046"/>
                  </a:lnTo>
                  <a:lnTo>
                    <a:pt x="522" y="2327"/>
                  </a:lnTo>
                  <a:lnTo>
                    <a:pt x="742" y="2607"/>
                  </a:lnTo>
                  <a:lnTo>
                    <a:pt x="983" y="2848"/>
                  </a:lnTo>
                  <a:lnTo>
                    <a:pt x="1244" y="3049"/>
                  </a:lnTo>
                  <a:lnTo>
                    <a:pt x="1364" y="2828"/>
                  </a:lnTo>
                  <a:lnTo>
                    <a:pt x="1524" y="2627"/>
                  </a:lnTo>
                  <a:lnTo>
                    <a:pt x="1705" y="2427"/>
                  </a:lnTo>
                  <a:lnTo>
                    <a:pt x="1926" y="2266"/>
                  </a:lnTo>
                  <a:lnTo>
                    <a:pt x="2146" y="2106"/>
                  </a:lnTo>
                  <a:lnTo>
                    <a:pt x="2407" y="1946"/>
                  </a:lnTo>
                  <a:lnTo>
                    <a:pt x="2668" y="1805"/>
                  </a:lnTo>
                  <a:lnTo>
                    <a:pt x="2948" y="1685"/>
                  </a:lnTo>
                  <a:lnTo>
                    <a:pt x="3229" y="1564"/>
                  </a:lnTo>
                  <a:lnTo>
                    <a:pt x="3510" y="1464"/>
                  </a:lnTo>
                  <a:lnTo>
                    <a:pt x="4071" y="1304"/>
                  </a:lnTo>
                  <a:lnTo>
                    <a:pt x="4573" y="1183"/>
                  </a:lnTo>
                  <a:lnTo>
                    <a:pt x="5034" y="1083"/>
                  </a:lnTo>
                  <a:lnTo>
                    <a:pt x="5535" y="1023"/>
                  </a:lnTo>
                  <a:lnTo>
                    <a:pt x="6057" y="963"/>
                  </a:lnTo>
                  <a:lnTo>
                    <a:pt x="6558" y="943"/>
                  </a:lnTo>
                  <a:lnTo>
                    <a:pt x="7080" y="923"/>
                  </a:lnTo>
                  <a:lnTo>
                    <a:pt x="7761" y="943"/>
                  </a:lnTo>
                  <a:lnTo>
                    <a:pt x="8443" y="983"/>
                  </a:lnTo>
                  <a:lnTo>
                    <a:pt x="8463" y="682"/>
                  </a:lnTo>
                  <a:lnTo>
                    <a:pt x="8443" y="381"/>
                  </a:lnTo>
                  <a:lnTo>
                    <a:pt x="8403" y="80"/>
                  </a:lnTo>
                  <a:lnTo>
                    <a:pt x="1023" y="80"/>
                  </a:lnTo>
                  <a:lnTo>
                    <a:pt x="702" y="6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78" name="Google Shape;5378;p21"/>
            <p:cNvSpPr/>
            <p:nvPr/>
          </p:nvSpPr>
          <p:spPr>
            <a:xfrm>
              <a:off x="10310600" y="3828363"/>
              <a:ext cx="211600" cy="76225"/>
            </a:xfrm>
            <a:custGeom>
              <a:avLst/>
              <a:gdLst/>
              <a:ahLst/>
              <a:cxnLst/>
              <a:rect l="l" t="t" r="r" b="b"/>
              <a:pathLst>
                <a:path w="8464" h="3049" fill="none" extrusionOk="0">
                  <a:moveTo>
                    <a:pt x="81" y="0"/>
                  </a:moveTo>
                  <a:lnTo>
                    <a:pt x="81" y="0"/>
                  </a:lnTo>
                  <a:lnTo>
                    <a:pt x="20" y="341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81" y="1404"/>
                  </a:lnTo>
                  <a:lnTo>
                    <a:pt x="201" y="1725"/>
                  </a:lnTo>
                  <a:lnTo>
                    <a:pt x="341" y="2046"/>
                  </a:lnTo>
                  <a:lnTo>
                    <a:pt x="522" y="2327"/>
                  </a:lnTo>
                  <a:lnTo>
                    <a:pt x="742" y="2607"/>
                  </a:lnTo>
                  <a:lnTo>
                    <a:pt x="983" y="2848"/>
                  </a:lnTo>
                  <a:lnTo>
                    <a:pt x="1244" y="3049"/>
                  </a:lnTo>
                  <a:lnTo>
                    <a:pt x="1244" y="3049"/>
                  </a:lnTo>
                  <a:lnTo>
                    <a:pt x="1364" y="2828"/>
                  </a:lnTo>
                  <a:lnTo>
                    <a:pt x="1524" y="2627"/>
                  </a:lnTo>
                  <a:lnTo>
                    <a:pt x="1705" y="2427"/>
                  </a:lnTo>
                  <a:lnTo>
                    <a:pt x="1926" y="2266"/>
                  </a:lnTo>
                  <a:lnTo>
                    <a:pt x="2146" y="2106"/>
                  </a:lnTo>
                  <a:lnTo>
                    <a:pt x="2407" y="1946"/>
                  </a:lnTo>
                  <a:lnTo>
                    <a:pt x="2668" y="1805"/>
                  </a:lnTo>
                  <a:lnTo>
                    <a:pt x="2948" y="1685"/>
                  </a:lnTo>
                  <a:lnTo>
                    <a:pt x="3229" y="1564"/>
                  </a:lnTo>
                  <a:lnTo>
                    <a:pt x="3510" y="1464"/>
                  </a:lnTo>
                  <a:lnTo>
                    <a:pt x="4071" y="1304"/>
                  </a:lnTo>
                  <a:lnTo>
                    <a:pt x="4573" y="1183"/>
                  </a:lnTo>
                  <a:lnTo>
                    <a:pt x="5034" y="1083"/>
                  </a:lnTo>
                  <a:lnTo>
                    <a:pt x="5034" y="1083"/>
                  </a:lnTo>
                  <a:lnTo>
                    <a:pt x="5535" y="1023"/>
                  </a:lnTo>
                  <a:lnTo>
                    <a:pt x="6057" y="963"/>
                  </a:lnTo>
                  <a:lnTo>
                    <a:pt x="6558" y="943"/>
                  </a:lnTo>
                  <a:lnTo>
                    <a:pt x="7080" y="923"/>
                  </a:lnTo>
                  <a:lnTo>
                    <a:pt x="7080" y="923"/>
                  </a:lnTo>
                  <a:lnTo>
                    <a:pt x="7761" y="943"/>
                  </a:lnTo>
                  <a:lnTo>
                    <a:pt x="8443" y="983"/>
                  </a:lnTo>
                  <a:lnTo>
                    <a:pt x="8443" y="983"/>
                  </a:lnTo>
                  <a:lnTo>
                    <a:pt x="8463" y="682"/>
                  </a:lnTo>
                  <a:lnTo>
                    <a:pt x="8463" y="682"/>
                  </a:lnTo>
                  <a:lnTo>
                    <a:pt x="8443" y="381"/>
                  </a:lnTo>
                  <a:lnTo>
                    <a:pt x="8403" y="80"/>
                  </a:lnTo>
                  <a:lnTo>
                    <a:pt x="1344" y="80"/>
                  </a:lnTo>
                  <a:lnTo>
                    <a:pt x="1344" y="80"/>
                  </a:lnTo>
                  <a:lnTo>
                    <a:pt x="1023" y="80"/>
                  </a:lnTo>
                  <a:lnTo>
                    <a:pt x="702" y="60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79" name="Google Shape;5379;p21"/>
            <p:cNvSpPr/>
            <p:nvPr/>
          </p:nvSpPr>
          <p:spPr>
            <a:xfrm>
              <a:off x="10842050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extrusionOk="0">
                  <a:moveTo>
                    <a:pt x="923" y="0"/>
                  </a:moveTo>
                  <a:lnTo>
                    <a:pt x="722" y="40"/>
                  </a:lnTo>
                  <a:lnTo>
                    <a:pt x="542" y="101"/>
                  </a:lnTo>
                  <a:lnTo>
                    <a:pt x="361" y="201"/>
                  </a:lnTo>
                  <a:lnTo>
                    <a:pt x="221" y="341"/>
                  </a:lnTo>
                  <a:lnTo>
                    <a:pt x="161" y="421"/>
                  </a:lnTo>
                  <a:lnTo>
                    <a:pt x="100" y="502"/>
                  </a:lnTo>
                  <a:lnTo>
                    <a:pt x="60" y="602"/>
                  </a:lnTo>
                  <a:lnTo>
                    <a:pt x="40" y="722"/>
                  </a:lnTo>
                  <a:lnTo>
                    <a:pt x="20" y="823"/>
                  </a:lnTo>
                  <a:lnTo>
                    <a:pt x="0" y="963"/>
                  </a:lnTo>
                  <a:lnTo>
                    <a:pt x="0" y="11572"/>
                  </a:lnTo>
                  <a:lnTo>
                    <a:pt x="20" y="11712"/>
                  </a:lnTo>
                  <a:lnTo>
                    <a:pt x="40" y="11832"/>
                  </a:lnTo>
                  <a:lnTo>
                    <a:pt x="80" y="11953"/>
                  </a:lnTo>
                  <a:lnTo>
                    <a:pt x="120" y="12053"/>
                  </a:lnTo>
                  <a:lnTo>
                    <a:pt x="181" y="12153"/>
                  </a:lnTo>
                  <a:lnTo>
                    <a:pt x="261" y="12234"/>
                  </a:lnTo>
                  <a:lnTo>
                    <a:pt x="341" y="12314"/>
                  </a:lnTo>
                  <a:lnTo>
                    <a:pt x="441" y="12374"/>
                  </a:lnTo>
                  <a:lnTo>
                    <a:pt x="522" y="12414"/>
                  </a:lnTo>
                  <a:lnTo>
                    <a:pt x="642" y="12454"/>
                  </a:lnTo>
                  <a:lnTo>
                    <a:pt x="842" y="12514"/>
                  </a:lnTo>
                  <a:lnTo>
                    <a:pt x="1063" y="12514"/>
                  </a:lnTo>
                  <a:lnTo>
                    <a:pt x="1284" y="12474"/>
                  </a:lnTo>
                  <a:lnTo>
                    <a:pt x="1424" y="12434"/>
                  </a:lnTo>
                  <a:lnTo>
                    <a:pt x="1544" y="12354"/>
                  </a:lnTo>
                  <a:lnTo>
                    <a:pt x="1665" y="12274"/>
                  </a:lnTo>
                  <a:lnTo>
                    <a:pt x="1765" y="12173"/>
                  </a:lnTo>
                  <a:lnTo>
                    <a:pt x="1845" y="12053"/>
                  </a:lnTo>
                  <a:lnTo>
                    <a:pt x="1905" y="11913"/>
                  </a:lnTo>
                  <a:lnTo>
                    <a:pt x="1945" y="11752"/>
                  </a:lnTo>
                  <a:lnTo>
                    <a:pt x="1965" y="11572"/>
                  </a:lnTo>
                  <a:lnTo>
                    <a:pt x="1965" y="963"/>
                  </a:lnTo>
                  <a:lnTo>
                    <a:pt x="1945" y="742"/>
                  </a:lnTo>
                  <a:lnTo>
                    <a:pt x="1905" y="582"/>
                  </a:lnTo>
                  <a:lnTo>
                    <a:pt x="1825" y="421"/>
                  </a:lnTo>
                  <a:lnTo>
                    <a:pt x="1705" y="281"/>
                  </a:lnTo>
                  <a:lnTo>
                    <a:pt x="1584" y="181"/>
                  </a:lnTo>
                  <a:lnTo>
                    <a:pt x="1444" y="101"/>
                  </a:lnTo>
                  <a:lnTo>
                    <a:pt x="1284" y="40"/>
                  </a:lnTo>
                  <a:lnTo>
                    <a:pt x="1123" y="2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80" name="Google Shape;5380;p21"/>
            <p:cNvSpPr/>
            <p:nvPr/>
          </p:nvSpPr>
          <p:spPr>
            <a:xfrm>
              <a:off x="10842050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fill="none" extrusionOk="0">
                  <a:moveTo>
                    <a:pt x="1965" y="963"/>
                  </a:moveTo>
                  <a:lnTo>
                    <a:pt x="1965" y="11572"/>
                  </a:lnTo>
                  <a:lnTo>
                    <a:pt x="1965" y="11572"/>
                  </a:lnTo>
                  <a:lnTo>
                    <a:pt x="1945" y="11752"/>
                  </a:lnTo>
                  <a:lnTo>
                    <a:pt x="1905" y="11913"/>
                  </a:lnTo>
                  <a:lnTo>
                    <a:pt x="1845" y="12053"/>
                  </a:lnTo>
                  <a:lnTo>
                    <a:pt x="1765" y="12173"/>
                  </a:lnTo>
                  <a:lnTo>
                    <a:pt x="1665" y="12274"/>
                  </a:lnTo>
                  <a:lnTo>
                    <a:pt x="1544" y="12354"/>
                  </a:lnTo>
                  <a:lnTo>
                    <a:pt x="1424" y="12434"/>
                  </a:lnTo>
                  <a:lnTo>
                    <a:pt x="1284" y="12474"/>
                  </a:lnTo>
                  <a:lnTo>
                    <a:pt x="1284" y="12474"/>
                  </a:lnTo>
                  <a:lnTo>
                    <a:pt x="1063" y="12514"/>
                  </a:lnTo>
                  <a:lnTo>
                    <a:pt x="842" y="12514"/>
                  </a:lnTo>
                  <a:lnTo>
                    <a:pt x="642" y="12454"/>
                  </a:lnTo>
                  <a:lnTo>
                    <a:pt x="522" y="12414"/>
                  </a:lnTo>
                  <a:lnTo>
                    <a:pt x="441" y="12374"/>
                  </a:lnTo>
                  <a:lnTo>
                    <a:pt x="341" y="12314"/>
                  </a:lnTo>
                  <a:lnTo>
                    <a:pt x="261" y="12234"/>
                  </a:lnTo>
                  <a:lnTo>
                    <a:pt x="181" y="12153"/>
                  </a:lnTo>
                  <a:lnTo>
                    <a:pt x="120" y="12053"/>
                  </a:lnTo>
                  <a:lnTo>
                    <a:pt x="80" y="11953"/>
                  </a:lnTo>
                  <a:lnTo>
                    <a:pt x="40" y="11832"/>
                  </a:lnTo>
                  <a:lnTo>
                    <a:pt x="20" y="11712"/>
                  </a:lnTo>
                  <a:lnTo>
                    <a:pt x="0" y="11572"/>
                  </a:lnTo>
                  <a:lnTo>
                    <a:pt x="0" y="963"/>
                  </a:lnTo>
                  <a:lnTo>
                    <a:pt x="0" y="963"/>
                  </a:lnTo>
                  <a:lnTo>
                    <a:pt x="20" y="823"/>
                  </a:lnTo>
                  <a:lnTo>
                    <a:pt x="40" y="722"/>
                  </a:lnTo>
                  <a:lnTo>
                    <a:pt x="60" y="602"/>
                  </a:lnTo>
                  <a:lnTo>
                    <a:pt x="100" y="502"/>
                  </a:lnTo>
                  <a:lnTo>
                    <a:pt x="161" y="421"/>
                  </a:lnTo>
                  <a:lnTo>
                    <a:pt x="221" y="341"/>
                  </a:lnTo>
                  <a:lnTo>
                    <a:pt x="361" y="201"/>
                  </a:lnTo>
                  <a:lnTo>
                    <a:pt x="542" y="101"/>
                  </a:lnTo>
                  <a:lnTo>
                    <a:pt x="722" y="40"/>
                  </a:lnTo>
                  <a:lnTo>
                    <a:pt x="923" y="0"/>
                  </a:lnTo>
                  <a:lnTo>
                    <a:pt x="1123" y="20"/>
                  </a:lnTo>
                  <a:lnTo>
                    <a:pt x="1123" y="20"/>
                  </a:lnTo>
                  <a:lnTo>
                    <a:pt x="1284" y="40"/>
                  </a:lnTo>
                  <a:lnTo>
                    <a:pt x="1444" y="101"/>
                  </a:lnTo>
                  <a:lnTo>
                    <a:pt x="1584" y="181"/>
                  </a:lnTo>
                  <a:lnTo>
                    <a:pt x="1705" y="281"/>
                  </a:lnTo>
                  <a:lnTo>
                    <a:pt x="1825" y="421"/>
                  </a:lnTo>
                  <a:lnTo>
                    <a:pt x="1905" y="582"/>
                  </a:lnTo>
                  <a:lnTo>
                    <a:pt x="1945" y="742"/>
                  </a:lnTo>
                  <a:lnTo>
                    <a:pt x="1965" y="96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81" name="Google Shape;5381;p21"/>
            <p:cNvSpPr/>
            <p:nvPr/>
          </p:nvSpPr>
          <p:spPr>
            <a:xfrm>
              <a:off x="10842050" y="3916588"/>
              <a:ext cx="25575" cy="158475"/>
            </a:xfrm>
            <a:custGeom>
              <a:avLst/>
              <a:gdLst/>
              <a:ahLst/>
              <a:cxnLst/>
              <a:rect l="l" t="t" r="r" b="b"/>
              <a:pathLst>
                <a:path w="1023" h="6339" extrusionOk="0">
                  <a:moveTo>
                    <a:pt x="0" y="1"/>
                  </a:moveTo>
                  <a:lnTo>
                    <a:pt x="0" y="6338"/>
                  </a:lnTo>
                  <a:lnTo>
                    <a:pt x="1023" y="6338"/>
                  </a:lnTo>
                  <a:lnTo>
                    <a:pt x="963" y="4754"/>
                  </a:lnTo>
                  <a:lnTo>
                    <a:pt x="943" y="3169"/>
                  </a:lnTo>
                  <a:lnTo>
                    <a:pt x="943" y="1585"/>
                  </a:lnTo>
                  <a:lnTo>
                    <a:pt x="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82" name="Google Shape;5382;p21"/>
            <p:cNvSpPr/>
            <p:nvPr/>
          </p:nvSpPr>
          <p:spPr>
            <a:xfrm>
              <a:off x="10732750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10328" y="3790"/>
                  </a:lnTo>
                  <a:lnTo>
                    <a:pt x="10348" y="3490"/>
                  </a:lnTo>
                  <a:lnTo>
                    <a:pt x="10328" y="3149"/>
                  </a:lnTo>
                  <a:lnTo>
                    <a:pt x="10268" y="2788"/>
                  </a:lnTo>
                  <a:lnTo>
                    <a:pt x="10188" y="2467"/>
                  </a:lnTo>
                  <a:lnTo>
                    <a:pt x="10068" y="2146"/>
                  </a:lnTo>
                  <a:lnTo>
                    <a:pt x="9927" y="1825"/>
                  </a:lnTo>
                  <a:lnTo>
                    <a:pt x="9747" y="1544"/>
                  </a:lnTo>
                  <a:lnTo>
                    <a:pt x="9546" y="1284"/>
                  </a:lnTo>
                  <a:lnTo>
                    <a:pt x="9326" y="1023"/>
                  </a:lnTo>
                  <a:lnTo>
                    <a:pt x="9085" y="802"/>
                  </a:lnTo>
                  <a:lnTo>
                    <a:pt x="8804" y="602"/>
                  </a:lnTo>
                  <a:lnTo>
                    <a:pt x="8523" y="421"/>
                  </a:lnTo>
                  <a:lnTo>
                    <a:pt x="8223" y="281"/>
                  </a:lnTo>
                  <a:lnTo>
                    <a:pt x="7902" y="160"/>
                  </a:lnTo>
                  <a:lnTo>
                    <a:pt x="7561" y="80"/>
                  </a:lnTo>
                  <a:lnTo>
                    <a:pt x="7220" y="20"/>
                  </a:lnTo>
                  <a:lnTo>
                    <a:pt x="6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83" name="Google Shape;5383;p21"/>
            <p:cNvSpPr/>
            <p:nvPr/>
          </p:nvSpPr>
          <p:spPr>
            <a:xfrm>
              <a:off x="10732750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fill="none" extrusionOk="0">
                  <a:moveTo>
                    <a:pt x="10348" y="3490"/>
                  </a:moveTo>
                  <a:lnTo>
                    <a:pt x="10348" y="3490"/>
                  </a:lnTo>
                  <a:lnTo>
                    <a:pt x="10328" y="3790"/>
                  </a:lnTo>
                  <a:lnTo>
                    <a:pt x="20" y="3790"/>
                  </a:lnTo>
                  <a:lnTo>
                    <a:pt x="20" y="3790"/>
                  </a:lnTo>
                  <a:lnTo>
                    <a:pt x="0" y="3490"/>
                  </a:lnTo>
                  <a:lnTo>
                    <a:pt x="0" y="3490"/>
                  </a:lnTo>
                  <a:lnTo>
                    <a:pt x="20" y="3149"/>
                  </a:lnTo>
                  <a:lnTo>
                    <a:pt x="80" y="2788"/>
                  </a:lnTo>
                  <a:lnTo>
                    <a:pt x="161" y="2467"/>
                  </a:lnTo>
                  <a:lnTo>
                    <a:pt x="281" y="2146"/>
                  </a:lnTo>
                  <a:lnTo>
                    <a:pt x="421" y="1825"/>
                  </a:lnTo>
                  <a:lnTo>
                    <a:pt x="602" y="1544"/>
                  </a:lnTo>
                  <a:lnTo>
                    <a:pt x="802" y="1284"/>
                  </a:lnTo>
                  <a:lnTo>
                    <a:pt x="1023" y="1023"/>
                  </a:lnTo>
                  <a:lnTo>
                    <a:pt x="1023" y="1023"/>
                  </a:lnTo>
                  <a:lnTo>
                    <a:pt x="1264" y="802"/>
                  </a:lnTo>
                  <a:lnTo>
                    <a:pt x="1544" y="602"/>
                  </a:lnTo>
                  <a:lnTo>
                    <a:pt x="1825" y="421"/>
                  </a:lnTo>
                  <a:lnTo>
                    <a:pt x="2126" y="281"/>
                  </a:lnTo>
                  <a:lnTo>
                    <a:pt x="2447" y="160"/>
                  </a:lnTo>
                  <a:lnTo>
                    <a:pt x="2788" y="80"/>
                  </a:lnTo>
                  <a:lnTo>
                    <a:pt x="3129" y="20"/>
                  </a:lnTo>
                  <a:lnTo>
                    <a:pt x="3490" y="0"/>
                  </a:lnTo>
                  <a:lnTo>
                    <a:pt x="6859" y="0"/>
                  </a:lnTo>
                  <a:lnTo>
                    <a:pt x="6859" y="0"/>
                  </a:lnTo>
                  <a:lnTo>
                    <a:pt x="7220" y="20"/>
                  </a:lnTo>
                  <a:lnTo>
                    <a:pt x="7561" y="80"/>
                  </a:lnTo>
                  <a:lnTo>
                    <a:pt x="7902" y="160"/>
                  </a:lnTo>
                  <a:lnTo>
                    <a:pt x="8223" y="281"/>
                  </a:lnTo>
                  <a:lnTo>
                    <a:pt x="8523" y="421"/>
                  </a:lnTo>
                  <a:lnTo>
                    <a:pt x="8804" y="602"/>
                  </a:lnTo>
                  <a:lnTo>
                    <a:pt x="9085" y="802"/>
                  </a:lnTo>
                  <a:lnTo>
                    <a:pt x="9326" y="1023"/>
                  </a:lnTo>
                  <a:lnTo>
                    <a:pt x="9546" y="1284"/>
                  </a:lnTo>
                  <a:lnTo>
                    <a:pt x="9747" y="1544"/>
                  </a:lnTo>
                  <a:lnTo>
                    <a:pt x="9927" y="1825"/>
                  </a:lnTo>
                  <a:lnTo>
                    <a:pt x="10068" y="2146"/>
                  </a:lnTo>
                  <a:lnTo>
                    <a:pt x="10188" y="2467"/>
                  </a:lnTo>
                  <a:lnTo>
                    <a:pt x="10268" y="2788"/>
                  </a:lnTo>
                  <a:lnTo>
                    <a:pt x="10328" y="3149"/>
                  </a:lnTo>
                  <a:lnTo>
                    <a:pt x="10348" y="34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84" name="Google Shape;5384;p21"/>
            <p:cNvSpPr/>
            <p:nvPr/>
          </p:nvSpPr>
          <p:spPr>
            <a:xfrm>
              <a:off x="10732750" y="4075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85" name="Google Shape;5385;p21"/>
            <p:cNvSpPr/>
            <p:nvPr/>
          </p:nvSpPr>
          <p:spPr>
            <a:xfrm>
              <a:off x="10732750" y="4075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fill="none" extrusionOk="0">
                  <a:moveTo>
                    <a:pt x="5495" y="0"/>
                  </a:moveTo>
                  <a:lnTo>
                    <a:pt x="5395" y="0"/>
                  </a:lnTo>
                  <a:lnTo>
                    <a:pt x="4372" y="0"/>
                  </a:lnTo>
                  <a:lnTo>
                    <a:pt x="3490" y="0"/>
                  </a:lnTo>
                  <a:lnTo>
                    <a:pt x="3490" y="0"/>
                  </a:ln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86" name="Google Shape;5386;p21"/>
            <p:cNvSpPr/>
            <p:nvPr/>
          </p:nvSpPr>
          <p:spPr>
            <a:xfrm>
              <a:off x="10928275" y="4096088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61" y="0"/>
                  </a:moveTo>
                  <a:lnTo>
                    <a:pt x="261" y="20"/>
                  </a:lnTo>
                  <a:lnTo>
                    <a:pt x="181" y="61"/>
                  </a:lnTo>
                  <a:lnTo>
                    <a:pt x="81" y="141"/>
                  </a:lnTo>
                  <a:lnTo>
                    <a:pt x="21" y="261"/>
                  </a:lnTo>
                  <a:lnTo>
                    <a:pt x="0" y="381"/>
                  </a:lnTo>
                  <a:lnTo>
                    <a:pt x="21" y="502"/>
                  </a:lnTo>
                  <a:lnTo>
                    <a:pt x="61" y="602"/>
                  </a:lnTo>
                  <a:lnTo>
                    <a:pt x="121" y="682"/>
                  </a:lnTo>
                  <a:lnTo>
                    <a:pt x="241" y="742"/>
                  </a:lnTo>
                  <a:lnTo>
                    <a:pt x="301" y="762"/>
                  </a:lnTo>
                  <a:lnTo>
                    <a:pt x="361" y="762"/>
                  </a:lnTo>
                  <a:lnTo>
                    <a:pt x="502" y="742"/>
                  </a:lnTo>
                  <a:lnTo>
                    <a:pt x="602" y="682"/>
                  </a:lnTo>
                  <a:lnTo>
                    <a:pt x="682" y="602"/>
                  </a:lnTo>
                  <a:lnTo>
                    <a:pt x="722" y="502"/>
                  </a:lnTo>
                  <a:lnTo>
                    <a:pt x="742" y="381"/>
                  </a:lnTo>
                  <a:lnTo>
                    <a:pt x="722" y="261"/>
                  </a:lnTo>
                  <a:lnTo>
                    <a:pt x="662" y="141"/>
                  </a:lnTo>
                  <a:lnTo>
                    <a:pt x="562" y="61"/>
                  </a:lnTo>
                  <a:lnTo>
                    <a:pt x="462" y="2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87" name="Google Shape;5387;p21"/>
            <p:cNvSpPr/>
            <p:nvPr/>
          </p:nvSpPr>
          <p:spPr>
            <a:xfrm>
              <a:off x="10760825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extrusionOk="0">
                  <a:moveTo>
                    <a:pt x="2567" y="0"/>
                  </a:moveTo>
                  <a:lnTo>
                    <a:pt x="2286" y="60"/>
                  </a:lnTo>
                  <a:lnTo>
                    <a:pt x="2006" y="121"/>
                  </a:lnTo>
                  <a:lnTo>
                    <a:pt x="1745" y="221"/>
                  </a:lnTo>
                  <a:lnTo>
                    <a:pt x="1504" y="341"/>
                  </a:lnTo>
                  <a:lnTo>
                    <a:pt x="1264" y="482"/>
                  </a:lnTo>
                  <a:lnTo>
                    <a:pt x="1043" y="642"/>
                  </a:lnTo>
                  <a:lnTo>
                    <a:pt x="843" y="823"/>
                  </a:lnTo>
                  <a:lnTo>
                    <a:pt x="662" y="1043"/>
                  </a:lnTo>
                  <a:lnTo>
                    <a:pt x="502" y="1244"/>
                  </a:lnTo>
                  <a:lnTo>
                    <a:pt x="341" y="1484"/>
                  </a:lnTo>
                  <a:lnTo>
                    <a:pt x="221" y="1745"/>
                  </a:lnTo>
                  <a:lnTo>
                    <a:pt x="141" y="2006"/>
                  </a:lnTo>
                  <a:lnTo>
                    <a:pt x="60" y="2266"/>
                  </a:lnTo>
                  <a:lnTo>
                    <a:pt x="20" y="2547"/>
                  </a:lnTo>
                  <a:lnTo>
                    <a:pt x="0" y="2848"/>
                  </a:lnTo>
                  <a:lnTo>
                    <a:pt x="20" y="3209"/>
                  </a:lnTo>
                  <a:lnTo>
                    <a:pt x="101" y="3550"/>
                  </a:lnTo>
                  <a:lnTo>
                    <a:pt x="201" y="3871"/>
                  </a:lnTo>
                  <a:lnTo>
                    <a:pt x="341" y="4192"/>
                  </a:lnTo>
                  <a:lnTo>
                    <a:pt x="522" y="4472"/>
                  </a:lnTo>
                  <a:lnTo>
                    <a:pt x="722" y="4753"/>
                  </a:lnTo>
                  <a:lnTo>
                    <a:pt x="963" y="4974"/>
                  </a:lnTo>
                  <a:lnTo>
                    <a:pt x="1224" y="5194"/>
                  </a:lnTo>
                  <a:lnTo>
                    <a:pt x="1404" y="5315"/>
                  </a:lnTo>
                  <a:lnTo>
                    <a:pt x="1605" y="5415"/>
                  </a:lnTo>
                  <a:lnTo>
                    <a:pt x="1785" y="5495"/>
                  </a:lnTo>
                  <a:lnTo>
                    <a:pt x="1986" y="5575"/>
                  </a:lnTo>
                  <a:lnTo>
                    <a:pt x="2206" y="5636"/>
                  </a:lnTo>
                  <a:lnTo>
                    <a:pt x="2407" y="5676"/>
                  </a:lnTo>
                  <a:lnTo>
                    <a:pt x="2627" y="5696"/>
                  </a:lnTo>
                  <a:lnTo>
                    <a:pt x="5896" y="5696"/>
                  </a:lnTo>
                  <a:lnTo>
                    <a:pt x="6197" y="5656"/>
                  </a:lnTo>
                  <a:lnTo>
                    <a:pt x="6458" y="5575"/>
                  </a:lnTo>
                  <a:lnTo>
                    <a:pt x="6719" y="5475"/>
                  </a:lnTo>
                  <a:lnTo>
                    <a:pt x="6979" y="5355"/>
                  </a:lnTo>
                  <a:lnTo>
                    <a:pt x="7200" y="5215"/>
                  </a:lnTo>
                  <a:lnTo>
                    <a:pt x="7420" y="5054"/>
                  </a:lnTo>
                  <a:lnTo>
                    <a:pt x="7621" y="4874"/>
                  </a:lnTo>
                  <a:lnTo>
                    <a:pt x="7781" y="4713"/>
                  </a:lnTo>
                  <a:lnTo>
                    <a:pt x="7922" y="4533"/>
                  </a:lnTo>
                  <a:lnTo>
                    <a:pt x="8042" y="4352"/>
                  </a:lnTo>
                  <a:lnTo>
                    <a:pt x="8142" y="4152"/>
                  </a:lnTo>
                  <a:lnTo>
                    <a:pt x="8243" y="3951"/>
                  </a:lnTo>
                  <a:lnTo>
                    <a:pt x="8323" y="3751"/>
                  </a:lnTo>
                  <a:lnTo>
                    <a:pt x="8383" y="3530"/>
                  </a:lnTo>
                  <a:lnTo>
                    <a:pt x="8423" y="3309"/>
                  </a:lnTo>
                  <a:lnTo>
                    <a:pt x="8463" y="3069"/>
                  </a:lnTo>
                  <a:lnTo>
                    <a:pt x="8463" y="2848"/>
                  </a:lnTo>
                  <a:lnTo>
                    <a:pt x="8443" y="2567"/>
                  </a:lnTo>
                  <a:lnTo>
                    <a:pt x="8403" y="2266"/>
                  </a:lnTo>
                  <a:lnTo>
                    <a:pt x="8343" y="2006"/>
                  </a:lnTo>
                  <a:lnTo>
                    <a:pt x="8243" y="1745"/>
                  </a:lnTo>
                  <a:lnTo>
                    <a:pt x="8122" y="1484"/>
                  </a:lnTo>
                  <a:lnTo>
                    <a:pt x="7982" y="1244"/>
                  </a:lnTo>
                  <a:lnTo>
                    <a:pt x="7822" y="1043"/>
                  </a:lnTo>
                  <a:lnTo>
                    <a:pt x="7641" y="823"/>
                  </a:lnTo>
                  <a:lnTo>
                    <a:pt x="7420" y="642"/>
                  </a:lnTo>
                  <a:lnTo>
                    <a:pt x="7200" y="482"/>
                  </a:lnTo>
                  <a:lnTo>
                    <a:pt x="6979" y="341"/>
                  </a:lnTo>
                  <a:lnTo>
                    <a:pt x="6719" y="221"/>
                  </a:lnTo>
                  <a:lnTo>
                    <a:pt x="6458" y="121"/>
                  </a:lnTo>
                  <a:lnTo>
                    <a:pt x="6197" y="60"/>
                  </a:lnTo>
                  <a:lnTo>
                    <a:pt x="58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88" name="Google Shape;5388;p21"/>
            <p:cNvSpPr/>
            <p:nvPr/>
          </p:nvSpPr>
          <p:spPr>
            <a:xfrm>
              <a:off x="10760825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fill="none" extrusionOk="0">
                  <a:moveTo>
                    <a:pt x="8463" y="2848"/>
                  </a:moveTo>
                  <a:lnTo>
                    <a:pt x="8463" y="2848"/>
                  </a:lnTo>
                  <a:lnTo>
                    <a:pt x="8463" y="3069"/>
                  </a:lnTo>
                  <a:lnTo>
                    <a:pt x="8423" y="3309"/>
                  </a:lnTo>
                  <a:lnTo>
                    <a:pt x="8423" y="3309"/>
                  </a:lnTo>
                  <a:lnTo>
                    <a:pt x="8383" y="3530"/>
                  </a:lnTo>
                  <a:lnTo>
                    <a:pt x="8323" y="3751"/>
                  </a:lnTo>
                  <a:lnTo>
                    <a:pt x="8243" y="3951"/>
                  </a:lnTo>
                  <a:lnTo>
                    <a:pt x="8142" y="4152"/>
                  </a:lnTo>
                  <a:lnTo>
                    <a:pt x="8042" y="4352"/>
                  </a:lnTo>
                  <a:lnTo>
                    <a:pt x="7922" y="4533"/>
                  </a:lnTo>
                  <a:lnTo>
                    <a:pt x="7781" y="4713"/>
                  </a:lnTo>
                  <a:lnTo>
                    <a:pt x="7621" y="4874"/>
                  </a:lnTo>
                  <a:lnTo>
                    <a:pt x="7621" y="4874"/>
                  </a:lnTo>
                  <a:lnTo>
                    <a:pt x="7420" y="5054"/>
                  </a:lnTo>
                  <a:lnTo>
                    <a:pt x="7200" y="5215"/>
                  </a:lnTo>
                  <a:lnTo>
                    <a:pt x="6979" y="5355"/>
                  </a:lnTo>
                  <a:lnTo>
                    <a:pt x="6719" y="5475"/>
                  </a:lnTo>
                  <a:lnTo>
                    <a:pt x="6458" y="5575"/>
                  </a:lnTo>
                  <a:lnTo>
                    <a:pt x="6197" y="5656"/>
                  </a:lnTo>
                  <a:lnTo>
                    <a:pt x="5896" y="5696"/>
                  </a:lnTo>
                  <a:lnTo>
                    <a:pt x="5616" y="5696"/>
                  </a:lnTo>
                  <a:lnTo>
                    <a:pt x="2868" y="5696"/>
                  </a:lnTo>
                  <a:lnTo>
                    <a:pt x="2868" y="5696"/>
                  </a:lnTo>
                  <a:lnTo>
                    <a:pt x="2627" y="5696"/>
                  </a:lnTo>
                  <a:lnTo>
                    <a:pt x="2407" y="5676"/>
                  </a:lnTo>
                  <a:lnTo>
                    <a:pt x="2206" y="5636"/>
                  </a:lnTo>
                  <a:lnTo>
                    <a:pt x="1986" y="5575"/>
                  </a:lnTo>
                  <a:lnTo>
                    <a:pt x="1785" y="5495"/>
                  </a:lnTo>
                  <a:lnTo>
                    <a:pt x="1605" y="5415"/>
                  </a:lnTo>
                  <a:lnTo>
                    <a:pt x="1404" y="5315"/>
                  </a:lnTo>
                  <a:lnTo>
                    <a:pt x="1224" y="5194"/>
                  </a:lnTo>
                  <a:lnTo>
                    <a:pt x="1224" y="5194"/>
                  </a:lnTo>
                  <a:lnTo>
                    <a:pt x="963" y="4974"/>
                  </a:lnTo>
                  <a:lnTo>
                    <a:pt x="722" y="4753"/>
                  </a:lnTo>
                  <a:lnTo>
                    <a:pt x="522" y="4472"/>
                  </a:lnTo>
                  <a:lnTo>
                    <a:pt x="341" y="4192"/>
                  </a:lnTo>
                  <a:lnTo>
                    <a:pt x="201" y="3871"/>
                  </a:lnTo>
                  <a:lnTo>
                    <a:pt x="101" y="3550"/>
                  </a:lnTo>
                  <a:lnTo>
                    <a:pt x="20" y="3209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547"/>
                  </a:lnTo>
                  <a:lnTo>
                    <a:pt x="60" y="2266"/>
                  </a:lnTo>
                  <a:lnTo>
                    <a:pt x="141" y="2006"/>
                  </a:lnTo>
                  <a:lnTo>
                    <a:pt x="221" y="1745"/>
                  </a:lnTo>
                  <a:lnTo>
                    <a:pt x="341" y="1484"/>
                  </a:lnTo>
                  <a:lnTo>
                    <a:pt x="502" y="1244"/>
                  </a:lnTo>
                  <a:lnTo>
                    <a:pt x="662" y="1043"/>
                  </a:lnTo>
                  <a:lnTo>
                    <a:pt x="843" y="823"/>
                  </a:lnTo>
                  <a:lnTo>
                    <a:pt x="843" y="823"/>
                  </a:lnTo>
                  <a:lnTo>
                    <a:pt x="1043" y="642"/>
                  </a:lnTo>
                  <a:lnTo>
                    <a:pt x="1264" y="482"/>
                  </a:lnTo>
                  <a:lnTo>
                    <a:pt x="1504" y="341"/>
                  </a:lnTo>
                  <a:lnTo>
                    <a:pt x="1745" y="221"/>
                  </a:lnTo>
                  <a:lnTo>
                    <a:pt x="2006" y="121"/>
                  </a:lnTo>
                  <a:lnTo>
                    <a:pt x="2286" y="60"/>
                  </a:lnTo>
                  <a:lnTo>
                    <a:pt x="2567" y="0"/>
                  </a:lnTo>
                  <a:lnTo>
                    <a:pt x="2868" y="0"/>
                  </a:lnTo>
                  <a:lnTo>
                    <a:pt x="5616" y="0"/>
                  </a:lnTo>
                  <a:lnTo>
                    <a:pt x="5616" y="0"/>
                  </a:lnTo>
                  <a:lnTo>
                    <a:pt x="5896" y="0"/>
                  </a:lnTo>
                  <a:lnTo>
                    <a:pt x="6197" y="60"/>
                  </a:lnTo>
                  <a:lnTo>
                    <a:pt x="6458" y="121"/>
                  </a:lnTo>
                  <a:lnTo>
                    <a:pt x="6719" y="221"/>
                  </a:lnTo>
                  <a:lnTo>
                    <a:pt x="6979" y="341"/>
                  </a:lnTo>
                  <a:lnTo>
                    <a:pt x="7200" y="482"/>
                  </a:lnTo>
                  <a:lnTo>
                    <a:pt x="7420" y="642"/>
                  </a:lnTo>
                  <a:lnTo>
                    <a:pt x="7641" y="823"/>
                  </a:lnTo>
                  <a:lnTo>
                    <a:pt x="7822" y="1043"/>
                  </a:lnTo>
                  <a:lnTo>
                    <a:pt x="7982" y="1244"/>
                  </a:lnTo>
                  <a:lnTo>
                    <a:pt x="8122" y="1484"/>
                  </a:lnTo>
                  <a:lnTo>
                    <a:pt x="8243" y="1745"/>
                  </a:lnTo>
                  <a:lnTo>
                    <a:pt x="8343" y="2006"/>
                  </a:lnTo>
                  <a:lnTo>
                    <a:pt x="8403" y="2266"/>
                  </a:lnTo>
                  <a:lnTo>
                    <a:pt x="8443" y="2567"/>
                  </a:lnTo>
                  <a:lnTo>
                    <a:pt x="8463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89" name="Google Shape;5389;p21"/>
            <p:cNvSpPr/>
            <p:nvPr/>
          </p:nvSpPr>
          <p:spPr>
            <a:xfrm>
              <a:off x="10760825" y="3828363"/>
              <a:ext cx="211600" cy="75725"/>
            </a:xfrm>
            <a:custGeom>
              <a:avLst/>
              <a:gdLst/>
              <a:ahLst/>
              <a:cxnLst/>
              <a:rect l="l" t="t" r="r" b="b"/>
              <a:pathLst>
                <a:path w="8464" h="3029" extrusionOk="0">
                  <a:moveTo>
                    <a:pt x="8383" y="0"/>
                  </a:moveTo>
                  <a:lnTo>
                    <a:pt x="7761" y="60"/>
                  </a:lnTo>
                  <a:lnTo>
                    <a:pt x="7140" y="80"/>
                  </a:lnTo>
                  <a:lnTo>
                    <a:pt x="60" y="80"/>
                  </a:lnTo>
                  <a:lnTo>
                    <a:pt x="20" y="381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101" y="1384"/>
                  </a:lnTo>
                  <a:lnTo>
                    <a:pt x="201" y="1705"/>
                  </a:lnTo>
                  <a:lnTo>
                    <a:pt x="341" y="2026"/>
                  </a:lnTo>
                  <a:lnTo>
                    <a:pt x="522" y="2306"/>
                  </a:lnTo>
                  <a:lnTo>
                    <a:pt x="722" y="2587"/>
                  </a:lnTo>
                  <a:lnTo>
                    <a:pt x="963" y="2808"/>
                  </a:lnTo>
                  <a:lnTo>
                    <a:pt x="1224" y="3028"/>
                  </a:lnTo>
                  <a:lnTo>
                    <a:pt x="1304" y="2828"/>
                  </a:lnTo>
                  <a:lnTo>
                    <a:pt x="1404" y="2647"/>
                  </a:lnTo>
                  <a:lnTo>
                    <a:pt x="1504" y="2487"/>
                  </a:lnTo>
                  <a:lnTo>
                    <a:pt x="1625" y="2306"/>
                  </a:lnTo>
                  <a:lnTo>
                    <a:pt x="1765" y="2166"/>
                  </a:lnTo>
                  <a:lnTo>
                    <a:pt x="1926" y="2006"/>
                  </a:lnTo>
                  <a:lnTo>
                    <a:pt x="2086" y="1885"/>
                  </a:lnTo>
                  <a:lnTo>
                    <a:pt x="2246" y="1765"/>
                  </a:lnTo>
                  <a:lnTo>
                    <a:pt x="2547" y="1605"/>
                  </a:lnTo>
                  <a:lnTo>
                    <a:pt x="2848" y="1464"/>
                  </a:lnTo>
                  <a:lnTo>
                    <a:pt x="3169" y="1364"/>
                  </a:lnTo>
                  <a:lnTo>
                    <a:pt x="3490" y="1284"/>
                  </a:lnTo>
                  <a:lnTo>
                    <a:pt x="3811" y="1203"/>
                  </a:lnTo>
                  <a:lnTo>
                    <a:pt x="4152" y="1163"/>
                  </a:lnTo>
                  <a:lnTo>
                    <a:pt x="4793" y="1083"/>
                  </a:lnTo>
                  <a:lnTo>
                    <a:pt x="5575" y="1023"/>
                  </a:lnTo>
                  <a:lnTo>
                    <a:pt x="6859" y="1023"/>
                  </a:lnTo>
                  <a:lnTo>
                    <a:pt x="7380" y="1043"/>
                  </a:lnTo>
                  <a:lnTo>
                    <a:pt x="7902" y="1083"/>
                  </a:lnTo>
                  <a:lnTo>
                    <a:pt x="8423" y="1143"/>
                  </a:lnTo>
                  <a:lnTo>
                    <a:pt x="8463" y="903"/>
                  </a:lnTo>
                  <a:lnTo>
                    <a:pt x="8463" y="682"/>
                  </a:lnTo>
                  <a:lnTo>
                    <a:pt x="8443" y="341"/>
                  </a:lnTo>
                  <a:lnTo>
                    <a:pt x="838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90" name="Google Shape;5390;p21"/>
            <p:cNvSpPr/>
            <p:nvPr/>
          </p:nvSpPr>
          <p:spPr>
            <a:xfrm>
              <a:off x="10760825" y="3828363"/>
              <a:ext cx="211600" cy="75725"/>
            </a:xfrm>
            <a:custGeom>
              <a:avLst/>
              <a:gdLst/>
              <a:ahLst/>
              <a:cxnLst/>
              <a:rect l="l" t="t" r="r" b="b"/>
              <a:pathLst>
                <a:path w="8464" h="3029" fill="none" extrusionOk="0">
                  <a:moveTo>
                    <a:pt x="8383" y="0"/>
                  </a:moveTo>
                  <a:lnTo>
                    <a:pt x="8383" y="0"/>
                  </a:lnTo>
                  <a:lnTo>
                    <a:pt x="7761" y="60"/>
                  </a:lnTo>
                  <a:lnTo>
                    <a:pt x="714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20" y="381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101" y="1384"/>
                  </a:lnTo>
                  <a:lnTo>
                    <a:pt x="201" y="1705"/>
                  </a:lnTo>
                  <a:lnTo>
                    <a:pt x="341" y="2026"/>
                  </a:lnTo>
                  <a:lnTo>
                    <a:pt x="522" y="2306"/>
                  </a:lnTo>
                  <a:lnTo>
                    <a:pt x="722" y="2587"/>
                  </a:lnTo>
                  <a:lnTo>
                    <a:pt x="963" y="2808"/>
                  </a:lnTo>
                  <a:lnTo>
                    <a:pt x="1224" y="3028"/>
                  </a:lnTo>
                  <a:lnTo>
                    <a:pt x="1224" y="3028"/>
                  </a:lnTo>
                  <a:lnTo>
                    <a:pt x="1304" y="2828"/>
                  </a:lnTo>
                  <a:lnTo>
                    <a:pt x="1404" y="2647"/>
                  </a:lnTo>
                  <a:lnTo>
                    <a:pt x="1504" y="2487"/>
                  </a:lnTo>
                  <a:lnTo>
                    <a:pt x="1625" y="2306"/>
                  </a:lnTo>
                  <a:lnTo>
                    <a:pt x="1765" y="2166"/>
                  </a:lnTo>
                  <a:lnTo>
                    <a:pt x="1926" y="2006"/>
                  </a:lnTo>
                  <a:lnTo>
                    <a:pt x="2086" y="1885"/>
                  </a:lnTo>
                  <a:lnTo>
                    <a:pt x="2246" y="1765"/>
                  </a:lnTo>
                  <a:lnTo>
                    <a:pt x="2246" y="1765"/>
                  </a:lnTo>
                  <a:lnTo>
                    <a:pt x="2547" y="1605"/>
                  </a:lnTo>
                  <a:lnTo>
                    <a:pt x="2848" y="1464"/>
                  </a:lnTo>
                  <a:lnTo>
                    <a:pt x="3169" y="1364"/>
                  </a:lnTo>
                  <a:lnTo>
                    <a:pt x="3490" y="1284"/>
                  </a:lnTo>
                  <a:lnTo>
                    <a:pt x="3811" y="1203"/>
                  </a:lnTo>
                  <a:lnTo>
                    <a:pt x="4152" y="1163"/>
                  </a:lnTo>
                  <a:lnTo>
                    <a:pt x="4793" y="1083"/>
                  </a:lnTo>
                  <a:lnTo>
                    <a:pt x="4793" y="1083"/>
                  </a:lnTo>
                  <a:lnTo>
                    <a:pt x="5575" y="1023"/>
                  </a:lnTo>
                  <a:lnTo>
                    <a:pt x="6337" y="1023"/>
                  </a:lnTo>
                  <a:lnTo>
                    <a:pt x="6337" y="1023"/>
                  </a:lnTo>
                  <a:lnTo>
                    <a:pt x="6859" y="1023"/>
                  </a:lnTo>
                  <a:lnTo>
                    <a:pt x="7380" y="1043"/>
                  </a:lnTo>
                  <a:lnTo>
                    <a:pt x="7902" y="1083"/>
                  </a:lnTo>
                  <a:lnTo>
                    <a:pt x="8423" y="1143"/>
                  </a:lnTo>
                  <a:lnTo>
                    <a:pt x="8423" y="1143"/>
                  </a:lnTo>
                  <a:lnTo>
                    <a:pt x="8463" y="903"/>
                  </a:lnTo>
                  <a:lnTo>
                    <a:pt x="8463" y="682"/>
                  </a:lnTo>
                  <a:lnTo>
                    <a:pt x="8463" y="682"/>
                  </a:lnTo>
                  <a:lnTo>
                    <a:pt x="8443" y="341"/>
                  </a:lnTo>
                  <a:lnTo>
                    <a:pt x="838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91" name="Google Shape;5391;p21"/>
            <p:cNvSpPr/>
            <p:nvPr/>
          </p:nvSpPr>
          <p:spPr>
            <a:xfrm>
              <a:off x="11125800" y="3122938"/>
              <a:ext cx="299350" cy="309375"/>
            </a:xfrm>
            <a:custGeom>
              <a:avLst/>
              <a:gdLst/>
              <a:ahLst/>
              <a:cxnLst/>
              <a:rect l="l" t="t" r="r" b="b"/>
              <a:pathLst>
                <a:path w="11974" h="12375" extrusionOk="0">
                  <a:moveTo>
                    <a:pt x="10830" y="0"/>
                  </a:moveTo>
                  <a:lnTo>
                    <a:pt x="10650" y="21"/>
                  </a:lnTo>
                  <a:lnTo>
                    <a:pt x="10489" y="81"/>
                  </a:lnTo>
                  <a:lnTo>
                    <a:pt x="10329" y="141"/>
                  </a:lnTo>
                  <a:lnTo>
                    <a:pt x="10189" y="261"/>
                  </a:lnTo>
                  <a:lnTo>
                    <a:pt x="10088" y="382"/>
                  </a:lnTo>
                  <a:lnTo>
                    <a:pt x="9988" y="542"/>
                  </a:lnTo>
                  <a:lnTo>
                    <a:pt x="9948" y="742"/>
                  </a:lnTo>
                  <a:lnTo>
                    <a:pt x="9928" y="963"/>
                  </a:lnTo>
                  <a:lnTo>
                    <a:pt x="9968" y="1886"/>
                  </a:lnTo>
                  <a:lnTo>
                    <a:pt x="10008" y="2928"/>
                  </a:lnTo>
                  <a:lnTo>
                    <a:pt x="10028" y="4031"/>
                  </a:lnTo>
                  <a:lnTo>
                    <a:pt x="10008" y="4593"/>
                  </a:lnTo>
                  <a:lnTo>
                    <a:pt x="9988" y="5154"/>
                  </a:lnTo>
                  <a:lnTo>
                    <a:pt x="9948" y="5696"/>
                  </a:lnTo>
                  <a:lnTo>
                    <a:pt x="9868" y="6257"/>
                  </a:lnTo>
                  <a:lnTo>
                    <a:pt x="9767" y="6779"/>
                  </a:lnTo>
                  <a:lnTo>
                    <a:pt x="9647" y="7300"/>
                  </a:lnTo>
                  <a:lnTo>
                    <a:pt x="9507" y="7782"/>
                  </a:lnTo>
                  <a:lnTo>
                    <a:pt x="9306" y="8243"/>
                  </a:lnTo>
                  <a:lnTo>
                    <a:pt x="9206" y="8443"/>
                  </a:lnTo>
                  <a:lnTo>
                    <a:pt x="9086" y="8644"/>
                  </a:lnTo>
                  <a:lnTo>
                    <a:pt x="8945" y="8845"/>
                  </a:lnTo>
                  <a:lnTo>
                    <a:pt x="8825" y="9025"/>
                  </a:lnTo>
                  <a:lnTo>
                    <a:pt x="8664" y="9185"/>
                  </a:lnTo>
                  <a:lnTo>
                    <a:pt x="8504" y="9346"/>
                  </a:lnTo>
                  <a:lnTo>
                    <a:pt x="8324" y="9486"/>
                  </a:lnTo>
                  <a:lnTo>
                    <a:pt x="8123" y="9627"/>
                  </a:lnTo>
                  <a:lnTo>
                    <a:pt x="7922" y="9747"/>
                  </a:lnTo>
                  <a:lnTo>
                    <a:pt x="7702" y="9847"/>
                  </a:lnTo>
                  <a:lnTo>
                    <a:pt x="7481" y="9948"/>
                  </a:lnTo>
                  <a:lnTo>
                    <a:pt x="7241" y="10028"/>
                  </a:lnTo>
                  <a:lnTo>
                    <a:pt x="6759" y="10168"/>
                  </a:lnTo>
                  <a:lnTo>
                    <a:pt x="6218" y="10288"/>
                  </a:lnTo>
                  <a:lnTo>
                    <a:pt x="5676" y="10369"/>
                  </a:lnTo>
                  <a:lnTo>
                    <a:pt x="5115" y="10409"/>
                  </a:lnTo>
                  <a:lnTo>
                    <a:pt x="4553" y="10429"/>
                  </a:lnTo>
                  <a:lnTo>
                    <a:pt x="3972" y="10449"/>
                  </a:lnTo>
                  <a:lnTo>
                    <a:pt x="3410" y="10429"/>
                  </a:lnTo>
                  <a:lnTo>
                    <a:pt x="2869" y="10409"/>
                  </a:lnTo>
                  <a:lnTo>
                    <a:pt x="1826" y="10349"/>
                  </a:lnTo>
                  <a:lnTo>
                    <a:pt x="944" y="10268"/>
                  </a:lnTo>
                  <a:lnTo>
                    <a:pt x="723" y="10268"/>
                  </a:lnTo>
                  <a:lnTo>
                    <a:pt x="522" y="10309"/>
                  </a:lnTo>
                  <a:lnTo>
                    <a:pt x="362" y="10409"/>
                  </a:lnTo>
                  <a:lnTo>
                    <a:pt x="222" y="10509"/>
                  </a:lnTo>
                  <a:lnTo>
                    <a:pt x="121" y="10649"/>
                  </a:lnTo>
                  <a:lnTo>
                    <a:pt x="61" y="10810"/>
                  </a:lnTo>
                  <a:lnTo>
                    <a:pt x="1" y="10990"/>
                  </a:lnTo>
                  <a:lnTo>
                    <a:pt x="1" y="11171"/>
                  </a:lnTo>
                  <a:lnTo>
                    <a:pt x="21" y="11351"/>
                  </a:lnTo>
                  <a:lnTo>
                    <a:pt x="61" y="11532"/>
                  </a:lnTo>
                  <a:lnTo>
                    <a:pt x="121" y="11712"/>
                  </a:lnTo>
                  <a:lnTo>
                    <a:pt x="242" y="11873"/>
                  </a:lnTo>
                  <a:lnTo>
                    <a:pt x="362" y="11993"/>
                  </a:lnTo>
                  <a:lnTo>
                    <a:pt x="522" y="12113"/>
                  </a:lnTo>
                  <a:lnTo>
                    <a:pt x="723" y="12194"/>
                  </a:lnTo>
                  <a:lnTo>
                    <a:pt x="944" y="12234"/>
                  </a:lnTo>
                  <a:lnTo>
                    <a:pt x="2247" y="12334"/>
                  </a:lnTo>
                  <a:lnTo>
                    <a:pt x="2949" y="12354"/>
                  </a:lnTo>
                  <a:lnTo>
                    <a:pt x="3691" y="12374"/>
                  </a:lnTo>
                  <a:lnTo>
                    <a:pt x="4613" y="12354"/>
                  </a:lnTo>
                  <a:lnTo>
                    <a:pt x="5055" y="12334"/>
                  </a:lnTo>
                  <a:lnTo>
                    <a:pt x="5516" y="12314"/>
                  </a:lnTo>
                  <a:lnTo>
                    <a:pt x="5977" y="12254"/>
                  </a:lnTo>
                  <a:lnTo>
                    <a:pt x="6438" y="12194"/>
                  </a:lnTo>
                  <a:lnTo>
                    <a:pt x="6880" y="12113"/>
                  </a:lnTo>
                  <a:lnTo>
                    <a:pt x="7301" y="12013"/>
                  </a:lnTo>
                  <a:lnTo>
                    <a:pt x="7742" y="11893"/>
                  </a:lnTo>
                  <a:lnTo>
                    <a:pt x="8143" y="11772"/>
                  </a:lnTo>
                  <a:lnTo>
                    <a:pt x="8544" y="11612"/>
                  </a:lnTo>
                  <a:lnTo>
                    <a:pt x="8905" y="11432"/>
                  </a:lnTo>
                  <a:lnTo>
                    <a:pt x="9266" y="11211"/>
                  </a:lnTo>
                  <a:lnTo>
                    <a:pt x="9607" y="10990"/>
                  </a:lnTo>
                  <a:lnTo>
                    <a:pt x="9908" y="10730"/>
                  </a:lnTo>
                  <a:lnTo>
                    <a:pt x="10189" y="10449"/>
                  </a:lnTo>
                  <a:lnTo>
                    <a:pt x="10369" y="10228"/>
                  </a:lnTo>
                  <a:lnTo>
                    <a:pt x="10550" y="9988"/>
                  </a:lnTo>
                  <a:lnTo>
                    <a:pt x="10710" y="9747"/>
                  </a:lnTo>
                  <a:lnTo>
                    <a:pt x="10850" y="9506"/>
                  </a:lnTo>
                  <a:lnTo>
                    <a:pt x="10991" y="9246"/>
                  </a:lnTo>
                  <a:lnTo>
                    <a:pt x="11111" y="8965"/>
                  </a:lnTo>
                  <a:lnTo>
                    <a:pt x="11231" y="8704"/>
                  </a:lnTo>
                  <a:lnTo>
                    <a:pt x="11332" y="8403"/>
                  </a:lnTo>
                  <a:lnTo>
                    <a:pt x="11512" y="7822"/>
                  </a:lnTo>
                  <a:lnTo>
                    <a:pt x="11653" y="7200"/>
                  </a:lnTo>
                  <a:lnTo>
                    <a:pt x="11773" y="6558"/>
                  </a:lnTo>
                  <a:lnTo>
                    <a:pt x="11853" y="5917"/>
                  </a:lnTo>
                  <a:lnTo>
                    <a:pt x="11913" y="5255"/>
                  </a:lnTo>
                  <a:lnTo>
                    <a:pt x="11953" y="4613"/>
                  </a:lnTo>
                  <a:lnTo>
                    <a:pt x="11973" y="3951"/>
                  </a:lnTo>
                  <a:lnTo>
                    <a:pt x="11973" y="3309"/>
                  </a:lnTo>
                  <a:lnTo>
                    <a:pt x="11933" y="2086"/>
                  </a:lnTo>
                  <a:lnTo>
                    <a:pt x="11893" y="963"/>
                  </a:lnTo>
                  <a:lnTo>
                    <a:pt x="11893" y="843"/>
                  </a:lnTo>
                  <a:lnTo>
                    <a:pt x="11853" y="722"/>
                  </a:lnTo>
                  <a:lnTo>
                    <a:pt x="11793" y="522"/>
                  </a:lnTo>
                  <a:lnTo>
                    <a:pt x="11673" y="361"/>
                  </a:lnTo>
                  <a:lnTo>
                    <a:pt x="11532" y="241"/>
                  </a:lnTo>
                  <a:lnTo>
                    <a:pt x="11372" y="121"/>
                  </a:lnTo>
                  <a:lnTo>
                    <a:pt x="11211" y="61"/>
                  </a:lnTo>
                  <a:lnTo>
                    <a:pt x="11011" y="21"/>
                  </a:lnTo>
                  <a:lnTo>
                    <a:pt x="1083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92" name="Google Shape;5392;p21"/>
            <p:cNvSpPr/>
            <p:nvPr/>
          </p:nvSpPr>
          <p:spPr>
            <a:xfrm>
              <a:off x="11125800" y="3122938"/>
              <a:ext cx="299350" cy="309375"/>
            </a:xfrm>
            <a:custGeom>
              <a:avLst/>
              <a:gdLst/>
              <a:ahLst/>
              <a:cxnLst/>
              <a:rect l="l" t="t" r="r" b="b"/>
              <a:pathLst>
                <a:path w="11974" h="12375" fill="none" extrusionOk="0">
                  <a:moveTo>
                    <a:pt x="10189" y="10449"/>
                  </a:moveTo>
                  <a:lnTo>
                    <a:pt x="10189" y="10449"/>
                  </a:lnTo>
                  <a:lnTo>
                    <a:pt x="9908" y="10730"/>
                  </a:lnTo>
                  <a:lnTo>
                    <a:pt x="9607" y="10990"/>
                  </a:lnTo>
                  <a:lnTo>
                    <a:pt x="9266" y="11211"/>
                  </a:lnTo>
                  <a:lnTo>
                    <a:pt x="8905" y="11432"/>
                  </a:lnTo>
                  <a:lnTo>
                    <a:pt x="8544" y="11612"/>
                  </a:lnTo>
                  <a:lnTo>
                    <a:pt x="8143" y="11772"/>
                  </a:lnTo>
                  <a:lnTo>
                    <a:pt x="7742" y="11893"/>
                  </a:lnTo>
                  <a:lnTo>
                    <a:pt x="7301" y="12013"/>
                  </a:lnTo>
                  <a:lnTo>
                    <a:pt x="6880" y="12113"/>
                  </a:lnTo>
                  <a:lnTo>
                    <a:pt x="6438" y="12194"/>
                  </a:lnTo>
                  <a:lnTo>
                    <a:pt x="5977" y="12254"/>
                  </a:lnTo>
                  <a:lnTo>
                    <a:pt x="5516" y="12314"/>
                  </a:lnTo>
                  <a:lnTo>
                    <a:pt x="5055" y="12334"/>
                  </a:lnTo>
                  <a:lnTo>
                    <a:pt x="4613" y="12354"/>
                  </a:lnTo>
                  <a:lnTo>
                    <a:pt x="3691" y="12374"/>
                  </a:lnTo>
                  <a:lnTo>
                    <a:pt x="3691" y="12374"/>
                  </a:lnTo>
                  <a:lnTo>
                    <a:pt x="2949" y="12354"/>
                  </a:lnTo>
                  <a:lnTo>
                    <a:pt x="2247" y="12334"/>
                  </a:lnTo>
                  <a:lnTo>
                    <a:pt x="944" y="12234"/>
                  </a:lnTo>
                  <a:lnTo>
                    <a:pt x="944" y="12234"/>
                  </a:lnTo>
                  <a:lnTo>
                    <a:pt x="723" y="12194"/>
                  </a:lnTo>
                  <a:lnTo>
                    <a:pt x="522" y="12113"/>
                  </a:lnTo>
                  <a:lnTo>
                    <a:pt x="362" y="11993"/>
                  </a:lnTo>
                  <a:lnTo>
                    <a:pt x="242" y="11873"/>
                  </a:lnTo>
                  <a:lnTo>
                    <a:pt x="121" y="11712"/>
                  </a:lnTo>
                  <a:lnTo>
                    <a:pt x="61" y="11532"/>
                  </a:lnTo>
                  <a:lnTo>
                    <a:pt x="21" y="11351"/>
                  </a:lnTo>
                  <a:lnTo>
                    <a:pt x="1" y="11171"/>
                  </a:lnTo>
                  <a:lnTo>
                    <a:pt x="1" y="10990"/>
                  </a:lnTo>
                  <a:lnTo>
                    <a:pt x="61" y="10810"/>
                  </a:lnTo>
                  <a:lnTo>
                    <a:pt x="121" y="10649"/>
                  </a:lnTo>
                  <a:lnTo>
                    <a:pt x="222" y="10509"/>
                  </a:lnTo>
                  <a:lnTo>
                    <a:pt x="362" y="10409"/>
                  </a:lnTo>
                  <a:lnTo>
                    <a:pt x="522" y="10309"/>
                  </a:lnTo>
                  <a:lnTo>
                    <a:pt x="723" y="10268"/>
                  </a:lnTo>
                  <a:lnTo>
                    <a:pt x="944" y="10268"/>
                  </a:lnTo>
                  <a:lnTo>
                    <a:pt x="944" y="10268"/>
                  </a:lnTo>
                  <a:lnTo>
                    <a:pt x="1826" y="10349"/>
                  </a:lnTo>
                  <a:lnTo>
                    <a:pt x="2869" y="10409"/>
                  </a:lnTo>
                  <a:lnTo>
                    <a:pt x="3410" y="10429"/>
                  </a:lnTo>
                  <a:lnTo>
                    <a:pt x="3972" y="10449"/>
                  </a:lnTo>
                  <a:lnTo>
                    <a:pt x="4553" y="10429"/>
                  </a:lnTo>
                  <a:lnTo>
                    <a:pt x="5115" y="10409"/>
                  </a:lnTo>
                  <a:lnTo>
                    <a:pt x="5676" y="10369"/>
                  </a:lnTo>
                  <a:lnTo>
                    <a:pt x="6218" y="10288"/>
                  </a:lnTo>
                  <a:lnTo>
                    <a:pt x="6759" y="10168"/>
                  </a:lnTo>
                  <a:lnTo>
                    <a:pt x="7241" y="10028"/>
                  </a:lnTo>
                  <a:lnTo>
                    <a:pt x="7481" y="9948"/>
                  </a:lnTo>
                  <a:lnTo>
                    <a:pt x="7702" y="9847"/>
                  </a:lnTo>
                  <a:lnTo>
                    <a:pt x="7922" y="9747"/>
                  </a:lnTo>
                  <a:lnTo>
                    <a:pt x="8123" y="9627"/>
                  </a:lnTo>
                  <a:lnTo>
                    <a:pt x="8324" y="9486"/>
                  </a:lnTo>
                  <a:lnTo>
                    <a:pt x="8504" y="9346"/>
                  </a:lnTo>
                  <a:lnTo>
                    <a:pt x="8664" y="9185"/>
                  </a:lnTo>
                  <a:lnTo>
                    <a:pt x="8825" y="9025"/>
                  </a:lnTo>
                  <a:lnTo>
                    <a:pt x="8825" y="9025"/>
                  </a:lnTo>
                  <a:lnTo>
                    <a:pt x="8945" y="8845"/>
                  </a:lnTo>
                  <a:lnTo>
                    <a:pt x="9086" y="8644"/>
                  </a:lnTo>
                  <a:lnTo>
                    <a:pt x="9206" y="8443"/>
                  </a:lnTo>
                  <a:lnTo>
                    <a:pt x="9306" y="8243"/>
                  </a:lnTo>
                  <a:lnTo>
                    <a:pt x="9507" y="7782"/>
                  </a:lnTo>
                  <a:lnTo>
                    <a:pt x="9647" y="7300"/>
                  </a:lnTo>
                  <a:lnTo>
                    <a:pt x="9767" y="6779"/>
                  </a:lnTo>
                  <a:lnTo>
                    <a:pt x="9868" y="6257"/>
                  </a:lnTo>
                  <a:lnTo>
                    <a:pt x="9948" y="5696"/>
                  </a:lnTo>
                  <a:lnTo>
                    <a:pt x="9988" y="5154"/>
                  </a:lnTo>
                  <a:lnTo>
                    <a:pt x="10008" y="4593"/>
                  </a:lnTo>
                  <a:lnTo>
                    <a:pt x="10028" y="4031"/>
                  </a:lnTo>
                  <a:lnTo>
                    <a:pt x="10008" y="2928"/>
                  </a:lnTo>
                  <a:lnTo>
                    <a:pt x="9968" y="1886"/>
                  </a:lnTo>
                  <a:lnTo>
                    <a:pt x="9928" y="963"/>
                  </a:lnTo>
                  <a:lnTo>
                    <a:pt x="9928" y="963"/>
                  </a:lnTo>
                  <a:lnTo>
                    <a:pt x="9948" y="742"/>
                  </a:lnTo>
                  <a:lnTo>
                    <a:pt x="9988" y="542"/>
                  </a:lnTo>
                  <a:lnTo>
                    <a:pt x="10088" y="382"/>
                  </a:lnTo>
                  <a:lnTo>
                    <a:pt x="10189" y="261"/>
                  </a:lnTo>
                  <a:lnTo>
                    <a:pt x="10329" y="141"/>
                  </a:lnTo>
                  <a:lnTo>
                    <a:pt x="10489" y="81"/>
                  </a:lnTo>
                  <a:lnTo>
                    <a:pt x="10650" y="21"/>
                  </a:lnTo>
                  <a:lnTo>
                    <a:pt x="10830" y="0"/>
                  </a:lnTo>
                  <a:lnTo>
                    <a:pt x="10830" y="0"/>
                  </a:lnTo>
                  <a:lnTo>
                    <a:pt x="11011" y="21"/>
                  </a:lnTo>
                  <a:lnTo>
                    <a:pt x="11211" y="61"/>
                  </a:lnTo>
                  <a:lnTo>
                    <a:pt x="11372" y="121"/>
                  </a:lnTo>
                  <a:lnTo>
                    <a:pt x="11532" y="241"/>
                  </a:lnTo>
                  <a:lnTo>
                    <a:pt x="11673" y="361"/>
                  </a:lnTo>
                  <a:lnTo>
                    <a:pt x="11793" y="522"/>
                  </a:lnTo>
                  <a:lnTo>
                    <a:pt x="11853" y="722"/>
                  </a:lnTo>
                  <a:lnTo>
                    <a:pt x="11893" y="843"/>
                  </a:lnTo>
                  <a:lnTo>
                    <a:pt x="11893" y="963"/>
                  </a:lnTo>
                  <a:lnTo>
                    <a:pt x="11893" y="963"/>
                  </a:lnTo>
                  <a:lnTo>
                    <a:pt x="11933" y="2086"/>
                  </a:lnTo>
                  <a:lnTo>
                    <a:pt x="11973" y="3309"/>
                  </a:lnTo>
                  <a:lnTo>
                    <a:pt x="11973" y="3951"/>
                  </a:lnTo>
                  <a:lnTo>
                    <a:pt x="11953" y="4613"/>
                  </a:lnTo>
                  <a:lnTo>
                    <a:pt x="11913" y="5255"/>
                  </a:lnTo>
                  <a:lnTo>
                    <a:pt x="11853" y="5917"/>
                  </a:lnTo>
                  <a:lnTo>
                    <a:pt x="11773" y="6558"/>
                  </a:lnTo>
                  <a:lnTo>
                    <a:pt x="11653" y="7200"/>
                  </a:lnTo>
                  <a:lnTo>
                    <a:pt x="11512" y="7822"/>
                  </a:lnTo>
                  <a:lnTo>
                    <a:pt x="11332" y="8403"/>
                  </a:lnTo>
                  <a:lnTo>
                    <a:pt x="11231" y="8704"/>
                  </a:lnTo>
                  <a:lnTo>
                    <a:pt x="11111" y="8965"/>
                  </a:lnTo>
                  <a:lnTo>
                    <a:pt x="10991" y="9246"/>
                  </a:lnTo>
                  <a:lnTo>
                    <a:pt x="10850" y="9506"/>
                  </a:lnTo>
                  <a:lnTo>
                    <a:pt x="10710" y="9747"/>
                  </a:lnTo>
                  <a:lnTo>
                    <a:pt x="10550" y="9988"/>
                  </a:lnTo>
                  <a:lnTo>
                    <a:pt x="10369" y="10228"/>
                  </a:lnTo>
                  <a:lnTo>
                    <a:pt x="10189" y="10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93" name="Google Shape;5393;p21"/>
            <p:cNvSpPr/>
            <p:nvPr/>
          </p:nvSpPr>
          <p:spPr>
            <a:xfrm>
              <a:off x="11231600" y="3162038"/>
              <a:ext cx="168475" cy="252725"/>
            </a:xfrm>
            <a:custGeom>
              <a:avLst/>
              <a:gdLst/>
              <a:ahLst/>
              <a:cxnLst/>
              <a:rect l="l" t="t" r="r" b="b"/>
              <a:pathLst>
                <a:path w="6739" h="10109" extrusionOk="0">
                  <a:moveTo>
                    <a:pt x="5736" y="1"/>
                  </a:moveTo>
                  <a:lnTo>
                    <a:pt x="5776" y="1064"/>
                  </a:lnTo>
                  <a:lnTo>
                    <a:pt x="5796" y="2227"/>
                  </a:lnTo>
                  <a:lnTo>
                    <a:pt x="5796" y="2969"/>
                  </a:lnTo>
                  <a:lnTo>
                    <a:pt x="5756" y="3691"/>
                  </a:lnTo>
                  <a:lnTo>
                    <a:pt x="5676" y="4413"/>
                  </a:lnTo>
                  <a:lnTo>
                    <a:pt x="5636" y="4774"/>
                  </a:lnTo>
                  <a:lnTo>
                    <a:pt x="5576" y="5115"/>
                  </a:lnTo>
                  <a:lnTo>
                    <a:pt x="5495" y="5456"/>
                  </a:lnTo>
                  <a:lnTo>
                    <a:pt x="5415" y="5776"/>
                  </a:lnTo>
                  <a:lnTo>
                    <a:pt x="5315" y="6097"/>
                  </a:lnTo>
                  <a:lnTo>
                    <a:pt x="5195" y="6398"/>
                  </a:lnTo>
                  <a:lnTo>
                    <a:pt x="5074" y="6699"/>
                  </a:lnTo>
                  <a:lnTo>
                    <a:pt x="4914" y="6960"/>
                  </a:lnTo>
                  <a:lnTo>
                    <a:pt x="4753" y="7220"/>
                  </a:lnTo>
                  <a:lnTo>
                    <a:pt x="4593" y="7461"/>
                  </a:lnTo>
                  <a:lnTo>
                    <a:pt x="4412" y="7662"/>
                  </a:lnTo>
                  <a:lnTo>
                    <a:pt x="4192" y="7842"/>
                  </a:lnTo>
                  <a:lnTo>
                    <a:pt x="3971" y="8002"/>
                  </a:lnTo>
                  <a:lnTo>
                    <a:pt x="3731" y="8143"/>
                  </a:lnTo>
                  <a:lnTo>
                    <a:pt x="3490" y="8283"/>
                  </a:lnTo>
                  <a:lnTo>
                    <a:pt x="3209" y="8384"/>
                  </a:lnTo>
                  <a:lnTo>
                    <a:pt x="2928" y="8484"/>
                  </a:lnTo>
                  <a:lnTo>
                    <a:pt x="2628" y="8584"/>
                  </a:lnTo>
                  <a:lnTo>
                    <a:pt x="2327" y="8644"/>
                  </a:lnTo>
                  <a:lnTo>
                    <a:pt x="2006" y="8724"/>
                  </a:lnTo>
                  <a:lnTo>
                    <a:pt x="1344" y="8805"/>
                  </a:lnTo>
                  <a:lnTo>
                    <a:pt x="682" y="8865"/>
                  </a:lnTo>
                  <a:lnTo>
                    <a:pt x="0" y="8885"/>
                  </a:lnTo>
                  <a:lnTo>
                    <a:pt x="0" y="10108"/>
                  </a:lnTo>
                  <a:lnTo>
                    <a:pt x="121" y="10048"/>
                  </a:lnTo>
                  <a:lnTo>
                    <a:pt x="301" y="9948"/>
                  </a:lnTo>
                  <a:lnTo>
                    <a:pt x="502" y="9868"/>
                  </a:lnTo>
                  <a:lnTo>
                    <a:pt x="903" y="9727"/>
                  </a:lnTo>
                  <a:lnTo>
                    <a:pt x="1725" y="9507"/>
                  </a:lnTo>
                  <a:lnTo>
                    <a:pt x="2447" y="9286"/>
                  </a:lnTo>
                  <a:lnTo>
                    <a:pt x="2788" y="9166"/>
                  </a:lnTo>
                  <a:lnTo>
                    <a:pt x="3129" y="9025"/>
                  </a:lnTo>
                  <a:lnTo>
                    <a:pt x="3470" y="8865"/>
                  </a:lnTo>
                  <a:lnTo>
                    <a:pt x="3811" y="8704"/>
                  </a:lnTo>
                  <a:lnTo>
                    <a:pt x="4132" y="8524"/>
                  </a:lnTo>
                  <a:lnTo>
                    <a:pt x="4432" y="8323"/>
                  </a:lnTo>
                  <a:lnTo>
                    <a:pt x="4733" y="8103"/>
                  </a:lnTo>
                  <a:lnTo>
                    <a:pt x="5014" y="7882"/>
                  </a:lnTo>
                  <a:lnTo>
                    <a:pt x="5275" y="7621"/>
                  </a:lnTo>
                  <a:lnTo>
                    <a:pt x="5515" y="7361"/>
                  </a:lnTo>
                  <a:lnTo>
                    <a:pt x="5756" y="7060"/>
                  </a:lnTo>
                  <a:lnTo>
                    <a:pt x="5957" y="6759"/>
                  </a:lnTo>
                  <a:lnTo>
                    <a:pt x="6137" y="6438"/>
                  </a:lnTo>
                  <a:lnTo>
                    <a:pt x="6298" y="6077"/>
                  </a:lnTo>
                  <a:lnTo>
                    <a:pt x="6418" y="5716"/>
                  </a:lnTo>
                  <a:lnTo>
                    <a:pt x="6518" y="5355"/>
                  </a:lnTo>
                  <a:lnTo>
                    <a:pt x="6598" y="4974"/>
                  </a:lnTo>
                  <a:lnTo>
                    <a:pt x="6659" y="4593"/>
                  </a:lnTo>
                  <a:lnTo>
                    <a:pt x="6699" y="4232"/>
                  </a:lnTo>
                  <a:lnTo>
                    <a:pt x="6719" y="3851"/>
                  </a:lnTo>
                  <a:lnTo>
                    <a:pt x="6739" y="3470"/>
                  </a:lnTo>
                  <a:lnTo>
                    <a:pt x="6739" y="3089"/>
                  </a:lnTo>
                  <a:lnTo>
                    <a:pt x="6699" y="2327"/>
                  </a:lnTo>
                  <a:lnTo>
                    <a:pt x="6638" y="1565"/>
                  </a:lnTo>
                  <a:lnTo>
                    <a:pt x="6598" y="803"/>
                  </a:lnTo>
                  <a:lnTo>
                    <a:pt x="6558" y="41"/>
                  </a:lnTo>
                  <a:lnTo>
                    <a:pt x="6177" y="41"/>
                  </a:lnTo>
                  <a:lnTo>
                    <a:pt x="573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94" name="Google Shape;5394;p21"/>
            <p:cNvSpPr/>
            <p:nvPr/>
          </p:nvSpPr>
          <p:spPr>
            <a:xfrm>
              <a:off x="11277725" y="3008638"/>
              <a:ext cx="243175" cy="154425"/>
            </a:xfrm>
            <a:custGeom>
              <a:avLst/>
              <a:gdLst/>
              <a:ahLst/>
              <a:cxnLst/>
              <a:rect l="l" t="t" r="r" b="b"/>
              <a:pathLst>
                <a:path w="9727" h="6177" extrusionOk="0">
                  <a:moveTo>
                    <a:pt x="141" y="0"/>
                  </a:moveTo>
                  <a:lnTo>
                    <a:pt x="121" y="120"/>
                  </a:lnTo>
                  <a:lnTo>
                    <a:pt x="61" y="461"/>
                  </a:lnTo>
                  <a:lnTo>
                    <a:pt x="21" y="963"/>
                  </a:lnTo>
                  <a:lnTo>
                    <a:pt x="0" y="1284"/>
                  </a:lnTo>
                  <a:lnTo>
                    <a:pt x="0" y="1604"/>
                  </a:lnTo>
                  <a:lnTo>
                    <a:pt x="21" y="1965"/>
                  </a:lnTo>
                  <a:lnTo>
                    <a:pt x="61" y="2326"/>
                  </a:lnTo>
                  <a:lnTo>
                    <a:pt x="121" y="2707"/>
                  </a:lnTo>
                  <a:lnTo>
                    <a:pt x="201" y="3088"/>
                  </a:lnTo>
                  <a:lnTo>
                    <a:pt x="321" y="3449"/>
                  </a:lnTo>
                  <a:lnTo>
                    <a:pt x="482" y="3830"/>
                  </a:lnTo>
                  <a:lnTo>
                    <a:pt x="682" y="4171"/>
                  </a:lnTo>
                  <a:lnTo>
                    <a:pt x="803" y="4352"/>
                  </a:lnTo>
                  <a:lnTo>
                    <a:pt x="943" y="4512"/>
                  </a:lnTo>
                  <a:lnTo>
                    <a:pt x="1204" y="4813"/>
                  </a:lnTo>
                  <a:lnTo>
                    <a:pt x="1484" y="5074"/>
                  </a:lnTo>
                  <a:lnTo>
                    <a:pt x="1785" y="5294"/>
                  </a:lnTo>
                  <a:lnTo>
                    <a:pt x="2066" y="5495"/>
                  </a:lnTo>
                  <a:lnTo>
                    <a:pt x="2347" y="5655"/>
                  </a:lnTo>
                  <a:lnTo>
                    <a:pt x="2628" y="5796"/>
                  </a:lnTo>
                  <a:lnTo>
                    <a:pt x="2908" y="5896"/>
                  </a:lnTo>
                  <a:lnTo>
                    <a:pt x="3189" y="5996"/>
                  </a:lnTo>
                  <a:lnTo>
                    <a:pt x="3450" y="6057"/>
                  </a:lnTo>
                  <a:lnTo>
                    <a:pt x="3690" y="6097"/>
                  </a:lnTo>
                  <a:lnTo>
                    <a:pt x="4152" y="6157"/>
                  </a:lnTo>
                  <a:lnTo>
                    <a:pt x="4553" y="6177"/>
                  </a:lnTo>
                  <a:lnTo>
                    <a:pt x="5175" y="6177"/>
                  </a:lnTo>
                  <a:lnTo>
                    <a:pt x="5556" y="6157"/>
                  </a:lnTo>
                  <a:lnTo>
                    <a:pt x="6017" y="6097"/>
                  </a:lnTo>
                  <a:lnTo>
                    <a:pt x="6278" y="6057"/>
                  </a:lnTo>
                  <a:lnTo>
                    <a:pt x="6538" y="5996"/>
                  </a:lnTo>
                  <a:lnTo>
                    <a:pt x="6819" y="5896"/>
                  </a:lnTo>
                  <a:lnTo>
                    <a:pt x="7100" y="5796"/>
                  </a:lnTo>
                  <a:lnTo>
                    <a:pt x="7381" y="5655"/>
                  </a:lnTo>
                  <a:lnTo>
                    <a:pt x="7661" y="5495"/>
                  </a:lnTo>
                  <a:lnTo>
                    <a:pt x="7942" y="5294"/>
                  </a:lnTo>
                  <a:lnTo>
                    <a:pt x="8223" y="5074"/>
                  </a:lnTo>
                  <a:lnTo>
                    <a:pt x="8504" y="4813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985" y="4252"/>
                  </a:lnTo>
                  <a:lnTo>
                    <a:pt x="9085" y="4071"/>
                  </a:lnTo>
                  <a:lnTo>
                    <a:pt x="9286" y="3730"/>
                  </a:lnTo>
                  <a:lnTo>
                    <a:pt x="9426" y="3369"/>
                  </a:lnTo>
                  <a:lnTo>
                    <a:pt x="9546" y="2988"/>
                  </a:lnTo>
                  <a:lnTo>
                    <a:pt x="9627" y="2627"/>
                  </a:lnTo>
                  <a:lnTo>
                    <a:pt x="9687" y="2246"/>
                  </a:lnTo>
                  <a:lnTo>
                    <a:pt x="9707" y="1905"/>
                  </a:lnTo>
                  <a:lnTo>
                    <a:pt x="9727" y="1564"/>
                  </a:lnTo>
                  <a:lnTo>
                    <a:pt x="9727" y="1223"/>
                  </a:lnTo>
                  <a:lnTo>
                    <a:pt x="9707" y="943"/>
                  </a:lnTo>
                  <a:lnTo>
                    <a:pt x="9647" y="441"/>
                  </a:lnTo>
                  <a:lnTo>
                    <a:pt x="9607" y="120"/>
                  </a:lnTo>
                  <a:lnTo>
                    <a:pt x="9566" y="0"/>
                  </a:lnTo>
                  <a:lnTo>
                    <a:pt x="6899" y="0"/>
                  </a:lnTo>
                  <a:lnTo>
                    <a:pt x="6919" y="140"/>
                  </a:lnTo>
                  <a:lnTo>
                    <a:pt x="6959" y="501"/>
                  </a:lnTo>
                  <a:lnTo>
                    <a:pt x="6959" y="762"/>
                  </a:lnTo>
                  <a:lnTo>
                    <a:pt x="6959" y="1043"/>
                  </a:lnTo>
                  <a:lnTo>
                    <a:pt x="6939" y="1344"/>
                  </a:lnTo>
                  <a:lnTo>
                    <a:pt x="6879" y="1645"/>
                  </a:lnTo>
                  <a:lnTo>
                    <a:pt x="6799" y="1945"/>
                  </a:lnTo>
                  <a:lnTo>
                    <a:pt x="6679" y="2246"/>
                  </a:lnTo>
                  <a:lnTo>
                    <a:pt x="6598" y="2387"/>
                  </a:lnTo>
                  <a:lnTo>
                    <a:pt x="6518" y="2527"/>
                  </a:lnTo>
                  <a:lnTo>
                    <a:pt x="6418" y="2647"/>
                  </a:lnTo>
                  <a:lnTo>
                    <a:pt x="6318" y="2768"/>
                  </a:lnTo>
                  <a:lnTo>
                    <a:pt x="6177" y="2888"/>
                  </a:lnTo>
                  <a:lnTo>
                    <a:pt x="6037" y="2988"/>
                  </a:lnTo>
                  <a:lnTo>
                    <a:pt x="5896" y="3068"/>
                  </a:lnTo>
                  <a:lnTo>
                    <a:pt x="5716" y="3149"/>
                  </a:lnTo>
                  <a:lnTo>
                    <a:pt x="5535" y="3209"/>
                  </a:lnTo>
                  <a:lnTo>
                    <a:pt x="5335" y="3249"/>
                  </a:lnTo>
                  <a:lnTo>
                    <a:pt x="5094" y="3289"/>
                  </a:lnTo>
                  <a:lnTo>
                    <a:pt x="4613" y="3289"/>
                  </a:lnTo>
                  <a:lnTo>
                    <a:pt x="4392" y="3249"/>
                  </a:lnTo>
                  <a:lnTo>
                    <a:pt x="4192" y="3209"/>
                  </a:lnTo>
                  <a:lnTo>
                    <a:pt x="4011" y="3149"/>
                  </a:lnTo>
                  <a:lnTo>
                    <a:pt x="3831" y="3068"/>
                  </a:lnTo>
                  <a:lnTo>
                    <a:pt x="3670" y="2988"/>
                  </a:lnTo>
                  <a:lnTo>
                    <a:pt x="3530" y="2888"/>
                  </a:lnTo>
                  <a:lnTo>
                    <a:pt x="3410" y="2768"/>
                  </a:lnTo>
                  <a:lnTo>
                    <a:pt x="3309" y="2647"/>
                  </a:lnTo>
                  <a:lnTo>
                    <a:pt x="3209" y="2527"/>
                  </a:lnTo>
                  <a:lnTo>
                    <a:pt x="3109" y="2387"/>
                  </a:lnTo>
                  <a:lnTo>
                    <a:pt x="3049" y="2246"/>
                  </a:lnTo>
                  <a:lnTo>
                    <a:pt x="2928" y="1945"/>
                  </a:lnTo>
                  <a:lnTo>
                    <a:pt x="2848" y="1645"/>
                  </a:lnTo>
                  <a:lnTo>
                    <a:pt x="2788" y="1344"/>
                  </a:lnTo>
                  <a:lnTo>
                    <a:pt x="2768" y="1043"/>
                  </a:lnTo>
                  <a:lnTo>
                    <a:pt x="2768" y="762"/>
                  </a:lnTo>
                  <a:lnTo>
                    <a:pt x="2768" y="501"/>
                  </a:lnTo>
                  <a:lnTo>
                    <a:pt x="2808" y="140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95" name="Google Shape;5395;p21"/>
            <p:cNvSpPr/>
            <p:nvPr/>
          </p:nvSpPr>
          <p:spPr>
            <a:xfrm>
              <a:off x="11277725" y="3008638"/>
              <a:ext cx="243175" cy="154425"/>
            </a:xfrm>
            <a:custGeom>
              <a:avLst/>
              <a:gdLst/>
              <a:ahLst/>
              <a:cxnLst/>
              <a:rect l="l" t="t" r="r" b="b"/>
              <a:pathLst>
                <a:path w="9727" h="6177" fill="none" extrusionOk="0">
                  <a:moveTo>
                    <a:pt x="8865" y="4412"/>
                  </a:moveTo>
                  <a:lnTo>
                    <a:pt x="8865" y="4412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504" y="4813"/>
                  </a:lnTo>
                  <a:lnTo>
                    <a:pt x="8223" y="5074"/>
                  </a:lnTo>
                  <a:lnTo>
                    <a:pt x="7942" y="5294"/>
                  </a:lnTo>
                  <a:lnTo>
                    <a:pt x="7661" y="5495"/>
                  </a:lnTo>
                  <a:lnTo>
                    <a:pt x="7381" y="5655"/>
                  </a:lnTo>
                  <a:lnTo>
                    <a:pt x="7100" y="5796"/>
                  </a:lnTo>
                  <a:lnTo>
                    <a:pt x="6819" y="5896"/>
                  </a:lnTo>
                  <a:lnTo>
                    <a:pt x="6538" y="5996"/>
                  </a:lnTo>
                  <a:lnTo>
                    <a:pt x="6278" y="6057"/>
                  </a:lnTo>
                  <a:lnTo>
                    <a:pt x="6017" y="6097"/>
                  </a:lnTo>
                  <a:lnTo>
                    <a:pt x="5556" y="6157"/>
                  </a:lnTo>
                  <a:lnTo>
                    <a:pt x="5175" y="6177"/>
                  </a:lnTo>
                  <a:lnTo>
                    <a:pt x="4854" y="6177"/>
                  </a:lnTo>
                  <a:lnTo>
                    <a:pt x="4854" y="6177"/>
                  </a:lnTo>
                  <a:lnTo>
                    <a:pt x="4553" y="6177"/>
                  </a:lnTo>
                  <a:lnTo>
                    <a:pt x="4152" y="6157"/>
                  </a:lnTo>
                  <a:lnTo>
                    <a:pt x="3690" y="6097"/>
                  </a:lnTo>
                  <a:lnTo>
                    <a:pt x="3450" y="6057"/>
                  </a:lnTo>
                  <a:lnTo>
                    <a:pt x="3189" y="5996"/>
                  </a:lnTo>
                  <a:lnTo>
                    <a:pt x="2908" y="5896"/>
                  </a:lnTo>
                  <a:lnTo>
                    <a:pt x="2628" y="5796"/>
                  </a:lnTo>
                  <a:lnTo>
                    <a:pt x="2347" y="5655"/>
                  </a:lnTo>
                  <a:lnTo>
                    <a:pt x="2066" y="5495"/>
                  </a:lnTo>
                  <a:lnTo>
                    <a:pt x="1785" y="5294"/>
                  </a:lnTo>
                  <a:lnTo>
                    <a:pt x="1484" y="5074"/>
                  </a:lnTo>
                  <a:lnTo>
                    <a:pt x="1204" y="4813"/>
                  </a:lnTo>
                  <a:lnTo>
                    <a:pt x="943" y="4512"/>
                  </a:lnTo>
                  <a:lnTo>
                    <a:pt x="943" y="4512"/>
                  </a:lnTo>
                  <a:lnTo>
                    <a:pt x="803" y="4352"/>
                  </a:lnTo>
                  <a:lnTo>
                    <a:pt x="682" y="4171"/>
                  </a:lnTo>
                  <a:lnTo>
                    <a:pt x="482" y="3830"/>
                  </a:lnTo>
                  <a:lnTo>
                    <a:pt x="321" y="3449"/>
                  </a:lnTo>
                  <a:lnTo>
                    <a:pt x="201" y="3088"/>
                  </a:lnTo>
                  <a:lnTo>
                    <a:pt x="121" y="2707"/>
                  </a:lnTo>
                  <a:lnTo>
                    <a:pt x="61" y="2326"/>
                  </a:lnTo>
                  <a:lnTo>
                    <a:pt x="21" y="1965"/>
                  </a:lnTo>
                  <a:lnTo>
                    <a:pt x="0" y="1604"/>
                  </a:lnTo>
                  <a:lnTo>
                    <a:pt x="0" y="1284"/>
                  </a:lnTo>
                  <a:lnTo>
                    <a:pt x="21" y="963"/>
                  </a:lnTo>
                  <a:lnTo>
                    <a:pt x="61" y="461"/>
                  </a:lnTo>
                  <a:lnTo>
                    <a:pt x="121" y="120"/>
                  </a:lnTo>
                  <a:lnTo>
                    <a:pt x="141" y="0"/>
                  </a:lnTo>
                  <a:lnTo>
                    <a:pt x="2828" y="0"/>
                  </a:lnTo>
                  <a:lnTo>
                    <a:pt x="2828" y="0"/>
                  </a:lnTo>
                  <a:lnTo>
                    <a:pt x="2808" y="140"/>
                  </a:lnTo>
                  <a:lnTo>
                    <a:pt x="2768" y="501"/>
                  </a:lnTo>
                  <a:lnTo>
                    <a:pt x="2768" y="762"/>
                  </a:lnTo>
                  <a:lnTo>
                    <a:pt x="2768" y="1043"/>
                  </a:lnTo>
                  <a:lnTo>
                    <a:pt x="2788" y="1344"/>
                  </a:lnTo>
                  <a:lnTo>
                    <a:pt x="2848" y="1645"/>
                  </a:lnTo>
                  <a:lnTo>
                    <a:pt x="2928" y="1945"/>
                  </a:lnTo>
                  <a:lnTo>
                    <a:pt x="3049" y="2246"/>
                  </a:lnTo>
                  <a:lnTo>
                    <a:pt x="3109" y="2387"/>
                  </a:lnTo>
                  <a:lnTo>
                    <a:pt x="3209" y="2527"/>
                  </a:lnTo>
                  <a:lnTo>
                    <a:pt x="3309" y="2647"/>
                  </a:lnTo>
                  <a:lnTo>
                    <a:pt x="3410" y="2768"/>
                  </a:lnTo>
                  <a:lnTo>
                    <a:pt x="3530" y="2888"/>
                  </a:lnTo>
                  <a:lnTo>
                    <a:pt x="3670" y="2988"/>
                  </a:lnTo>
                  <a:lnTo>
                    <a:pt x="3831" y="3068"/>
                  </a:lnTo>
                  <a:lnTo>
                    <a:pt x="4011" y="3149"/>
                  </a:lnTo>
                  <a:lnTo>
                    <a:pt x="4192" y="3209"/>
                  </a:lnTo>
                  <a:lnTo>
                    <a:pt x="4392" y="3249"/>
                  </a:lnTo>
                  <a:lnTo>
                    <a:pt x="4613" y="3289"/>
                  </a:lnTo>
                  <a:lnTo>
                    <a:pt x="4854" y="3289"/>
                  </a:lnTo>
                  <a:lnTo>
                    <a:pt x="4854" y="3289"/>
                  </a:lnTo>
                  <a:lnTo>
                    <a:pt x="5094" y="3289"/>
                  </a:lnTo>
                  <a:lnTo>
                    <a:pt x="5335" y="3249"/>
                  </a:lnTo>
                  <a:lnTo>
                    <a:pt x="5535" y="3209"/>
                  </a:lnTo>
                  <a:lnTo>
                    <a:pt x="5716" y="3149"/>
                  </a:lnTo>
                  <a:lnTo>
                    <a:pt x="5896" y="3068"/>
                  </a:lnTo>
                  <a:lnTo>
                    <a:pt x="6037" y="2988"/>
                  </a:lnTo>
                  <a:lnTo>
                    <a:pt x="6177" y="2888"/>
                  </a:lnTo>
                  <a:lnTo>
                    <a:pt x="6318" y="2768"/>
                  </a:lnTo>
                  <a:lnTo>
                    <a:pt x="6418" y="2647"/>
                  </a:lnTo>
                  <a:lnTo>
                    <a:pt x="6518" y="2527"/>
                  </a:lnTo>
                  <a:lnTo>
                    <a:pt x="6598" y="2387"/>
                  </a:lnTo>
                  <a:lnTo>
                    <a:pt x="6679" y="2246"/>
                  </a:lnTo>
                  <a:lnTo>
                    <a:pt x="6799" y="1945"/>
                  </a:lnTo>
                  <a:lnTo>
                    <a:pt x="6879" y="1645"/>
                  </a:lnTo>
                  <a:lnTo>
                    <a:pt x="6939" y="1344"/>
                  </a:lnTo>
                  <a:lnTo>
                    <a:pt x="6959" y="1043"/>
                  </a:lnTo>
                  <a:lnTo>
                    <a:pt x="6959" y="762"/>
                  </a:lnTo>
                  <a:lnTo>
                    <a:pt x="6959" y="501"/>
                  </a:lnTo>
                  <a:lnTo>
                    <a:pt x="6919" y="140"/>
                  </a:lnTo>
                  <a:lnTo>
                    <a:pt x="6899" y="0"/>
                  </a:lnTo>
                  <a:lnTo>
                    <a:pt x="9566" y="0"/>
                  </a:lnTo>
                  <a:lnTo>
                    <a:pt x="9566" y="0"/>
                  </a:lnTo>
                  <a:lnTo>
                    <a:pt x="9607" y="120"/>
                  </a:lnTo>
                  <a:lnTo>
                    <a:pt x="9647" y="441"/>
                  </a:lnTo>
                  <a:lnTo>
                    <a:pt x="9707" y="943"/>
                  </a:lnTo>
                  <a:lnTo>
                    <a:pt x="9727" y="1223"/>
                  </a:lnTo>
                  <a:lnTo>
                    <a:pt x="9727" y="1564"/>
                  </a:lnTo>
                  <a:lnTo>
                    <a:pt x="9707" y="1905"/>
                  </a:lnTo>
                  <a:lnTo>
                    <a:pt x="9687" y="2246"/>
                  </a:lnTo>
                  <a:lnTo>
                    <a:pt x="9627" y="2627"/>
                  </a:lnTo>
                  <a:lnTo>
                    <a:pt x="9546" y="2988"/>
                  </a:lnTo>
                  <a:lnTo>
                    <a:pt x="9426" y="3369"/>
                  </a:lnTo>
                  <a:lnTo>
                    <a:pt x="9286" y="3730"/>
                  </a:lnTo>
                  <a:lnTo>
                    <a:pt x="9085" y="4071"/>
                  </a:lnTo>
                  <a:lnTo>
                    <a:pt x="8985" y="4252"/>
                  </a:lnTo>
                  <a:lnTo>
                    <a:pt x="8865" y="44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96" name="Google Shape;5396;p21"/>
            <p:cNvSpPr/>
            <p:nvPr/>
          </p:nvSpPr>
          <p:spPr>
            <a:xfrm>
              <a:off x="11277725" y="3008638"/>
              <a:ext cx="221625" cy="154425"/>
            </a:xfrm>
            <a:custGeom>
              <a:avLst/>
              <a:gdLst/>
              <a:ahLst/>
              <a:cxnLst/>
              <a:rect l="l" t="t" r="r" b="b"/>
              <a:pathLst>
                <a:path w="8865" h="6177" extrusionOk="0">
                  <a:moveTo>
                    <a:pt x="141" y="0"/>
                  </a:moveTo>
                  <a:lnTo>
                    <a:pt x="121" y="100"/>
                  </a:lnTo>
                  <a:lnTo>
                    <a:pt x="81" y="421"/>
                  </a:lnTo>
                  <a:lnTo>
                    <a:pt x="21" y="902"/>
                  </a:lnTo>
                  <a:lnTo>
                    <a:pt x="0" y="1183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1" y="2226"/>
                  </a:lnTo>
                  <a:lnTo>
                    <a:pt x="101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2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3" y="4332"/>
                  </a:lnTo>
                  <a:lnTo>
                    <a:pt x="943" y="4512"/>
                  </a:lnTo>
                  <a:lnTo>
                    <a:pt x="1204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2006" y="5455"/>
                  </a:lnTo>
                  <a:lnTo>
                    <a:pt x="2267" y="5615"/>
                  </a:lnTo>
                  <a:lnTo>
                    <a:pt x="2547" y="5756"/>
                  </a:lnTo>
                  <a:lnTo>
                    <a:pt x="2808" y="5876"/>
                  </a:lnTo>
                  <a:lnTo>
                    <a:pt x="3069" y="5956"/>
                  </a:lnTo>
                  <a:lnTo>
                    <a:pt x="3329" y="6036"/>
                  </a:lnTo>
                  <a:lnTo>
                    <a:pt x="357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5295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8" y="6036"/>
                  </a:lnTo>
                  <a:lnTo>
                    <a:pt x="6659" y="5956"/>
                  </a:lnTo>
                  <a:lnTo>
                    <a:pt x="6919" y="5876"/>
                  </a:lnTo>
                  <a:lnTo>
                    <a:pt x="7180" y="5756"/>
                  </a:lnTo>
                  <a:lnTo>
                    <a:pt x="7441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63" y="5054"/>
                  </a:lnTo>
                  <a:lnTo>
                    <a:pt x="8524" y="4793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544" y="4613"/>
                  </a:lnTo>
                  <a:lnTo>
                    <a:pt x="8203" y="4813"/>
                  </a:lnTo>
                  <a:lnTo>
                    <a:pt x="7842" y="4954"/>
                  </a:lnTo>
                  <a:lnTo>
                    <a:pt x="7481" y="5094"/>
                  </a:lnTo>
                  <a:lnTo>
                    <a:pt x="7100" y="5194"/>
                  </a:lnTo>
                  <a:lnTo>
                    <a:pt x="6719" y="5274"/>
                  </a:lnTo>
                  <a:lnTo>
                    <a:pt x="6338" y="5314"/>
                  </a:lnTo>
                  <a:lnTo>
                    <a:pt x="5937" y="5335"/>
                  </a:lnTo>
                  <a:lnTo>
                    <a:pt x="5676" y="5314"/>
                  </a:lnTo>
                  <a:lnTo>
                    <a:pt x="5415" y="5294"/>
                  </a:lnTo>
                  <a:lnTo>
                    <a:pt x="5154" y="5274"/>
                  </a:lnTo>
                  <a:lnTo>
                    <a:pt x="4914" y="5214"/>
                  </a:lnTo>
                  <a:lnTo>
                    <a:pt x="4653" y="5154"/>
                  </a:lnTo>
                  <a:lnTo>
                    <a:pt x="4412" y="5074"/>
                  </a:lnTo>
                  <a:lnTo>
                    <a:pt x="4152" y="4994"/>
                  </a:lnTo>
                  <a:lnTo>
                    <a:pt x="3911" y="4893"/>
                  </a:lnTo>
                  <a:lnTo>
                    <a:pt x="3550" y="4693"/>
                  </a:lnTo>
                  <a:lnTo>
                    <a:pt x="3209" y="4472"/>
                  </a:lnTo>
                  <a:lnTo>
                    <a:pt x="2908" y="4252"/>
                  </a:lnTo>
                  <a:lnTo>
                    <a:pt x="2648" y="3991"/>
                  </a:lnTo>
                  <a:lnTo>
                    <a:pt x="2427" y="3710"/>
                  </a:lnTo>
                  <a:lnTo>
                    <a:pt x="2227" y="3429"/>
                  </a:lnTo>
                  <a:lnTo>
                    <a:pt x="2066" y="3129"/>
                  </a:lnTo>
                  <a:lnTo>
                    <a:pt x="1946" y="2808"/>
                  </a:lnTo>
                  <a:lnTo>
                    <a:pt x="1825" y="2487"/>
                  </a:lnTo>
                  <a:lnTo>
                    <a:pt x="1765" y="2146"/>
                  </a:lnTo>
                  <a:lnTo>
                    <a:pt x="1725" y="1805"/>
                  </a:lnTo>
                  <a:lnTo>
                    <a:pt x="1705" y="1444"/>
                  </a:lnTo>
                  <a:lnTo>
                    <a:pt x="1705" y="1083"/>
                  </a:lnTo>
                  <a:lnTo>
                    <a:pt x="1745" y="722"/>
                  </a:lnTo>
                  <a:lnTo>
                    <a:pt x="1805" y="361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97" name="Google Shape;5397;p21"/>
            <p:cNvSpPr/>
            <p:nvPr/>
          </p:nvSpPr>
          <p:spPr>
            <a:xfrm>
              <a:off x="11277725" y="3008638"/>
              <a:ext cx="221625" cy="154425"/>
            </a:xfrm>
            <a:custGeom>
              <a:avLst/>
              <a:gdLst/>
              <a:ahLst/>
              <a:cxnLst/>
              <a:rect l="l" t="t" r="r" b="b"/>
              <a:pathLst>
                <a:path w="8865" h="6177" fill="none" extrusionOk="0">
                  <a:moveTo>
                    <a:pt x="1906" y="0"/>
                  </a:moveTo>
                  <a:lnTo>
                    <a:pt x="141" y="0"/>
                  </a:lnTo>
                  <a:lnTo>
                    <a:pt x="141" y="0"/>
                  </a:lnTo>
                  <a:lnTo>
                    <a:pt x="121" y="100"/>
                  </a:lnTo>
                  <a:lnTo>
                    <a:pt x="81" y="421"/>
                  </a:lnTo>
                  <a:lnTo>
                    <a:pt x="21" y="902"/>
                  </a:lnTo>
                  <a:lnTo>
                    <a:pt x="0" y="1183"/>
                  </a:lnTo>
                  <a:lnTo>
                    <a:pt x="0" y="1484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1" y="2226"/>
                  </a:lnTo>
                  <a:lnTo>
                    <a:pt x="101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2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3" y="4332"/>
                  </a:lnTo>
                  <a:lnTo>
                    <a:pt x="943" y="4512"/>
                  </a:lnTo>
                  <a:lnTo>
                    <a:pt x="943" y="4512"/>
                  </a:lnTo>
                  <a:lnTo>
                    <a:pt x="1204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2006" y="5455"/>
                  </a:lnTo>
                  <a:lnTo>
                    <a:pt x="2267" y="5615"/>
                  </a:lnTo>
                  <a:lnTo>
                    <a:pt x="2547" y="5756"/>
                  </a:lnTo>
                  <a:lnTo>
                    <a:pt x="2808" y="5876"/>
                  </a:lnTo>
                  <a:lnTo>
                    <a:pt x="3069" y="5956"/>
                  </a:lnTo>
                  <a:lnTo>
                    <a:pt x="3329" y="6036"/>
                  </a:lnTo>
                  <a:lnTo>
                    <a:pt x="357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4753" y="6177"/>
                  </a:lnTo>
                  <a:lnTo>
                    <a:pt x="4753" y="6177"/>
                  </a:lnTo>
                  <a:lnTo>
                    <a:pt x="4854" y="6177"/>
                  </a:lnTo>
                  <a:lnTo>
                    <a:pt x="4854" y="6177"/>
                  </a:lnTo>
                  <a:lnTo>
                    <a:pt x="4974" y="6177"/>
                  </a:lnTo>
                  <a:lnTo>
                    <a:pt x="4974" y="6177"/>
                  </a:lnTo>
                  <a:lnTo>
                    <a:pt x="5295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8" y="6036"/>
                  </a:lnTo>
                  <a:lnTo>
                    <a:pt x="6659" y="5956"/>
                  </a:lnTo>
                  <a:lnTo>
                    <a:pt x="6919" y="5876"/>
                  </a:lnTo>
                  <a:lnTo>
                    <a:pt x="7180" y="5756"/>
                  </a:lnTo>
                  <a:lnTo>
                    <a:pt x="7441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63" y="5054"/>
                  </a:lnTo>
                  <a:lnTo>
                    <a:pt x="8524" y="4793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865" y="4412"/>
                  </a:lnTo>
                  <a:lnTo>
                    <a:pt x="8544" y="4613"/>
                  </a:lnTo>
                  <a:lnTo>
                    <a:pt x="8203" y="4813"/>
                  </a:lnTo>
                  <a:lnTo>
                    <a:pt x="7842" y="4954"/>
                  </a:lnTo>
                  <a:lnTo>
                    <a:pt x="7481" y="5094"/>
                  </a:lnTo>
                  <a:lnTo>
                    <a:pt x="7100" y="5194"/>
                  </a:lnTo>
                  <a:lnTo>
                    <a:pt x="6719" y="5274"/>
                  </a:lnTo>
                  <a:lnTo>
                    <a:pt x="6338" y="5314"/>
                  </a:lnTo>
                  <a:lnTo>
                    <a:pt x="5937" y="5335"/>
                  </a:lnTo>
                  <a:lnTo>
                    <a:pt x="5937" y="5335"/>
                  </a:lnTo>
                  <a:lnTo>
                    <a:pt x="5676" y="5314"/>
                  </a:lnTo>
                  <a:lnTo>
                    <a:pt x="5415" y="5294"/>
                  </a:lnTo>
                  <a:lnTo>
                    <a:pt x="5154" y="5274"/>
                  </a:lnTo>
                  <a:lnTo>
                    <a:pt x="4914" y="5214"/>
                  </a:lnTo>
                  <a:lnTo>
                    <a:pt x="4653" y="5154"/>
                  </a:lnTo>
                  <a:lnTo>
                    <a:pt x="4412" y="5074"/>
                  </a:lnTo>
                  <a:lnTo>
                    <a:pt x="4152" y="4994"/>
                  </a:lnTo>
                  <a:lnTo>
                    <a:pt x="3911" y="4893"/>
                  </a:lnTo>
                  <a:lnTo>
                    <a:pt x="3911" y="4893"/>
                  </a:lnTo>
                  <a:lnTo>
                    <a:pt x="3550" y="4693"/>
                  </a:lnTo>
                  <a:lnTo>
                    <a:pt x="3209" y="4472"/>
                  </a:lnTo>
                  <a:lnTo>
                    <a:pt x="2908" y="4252"/>
                  </a:lnTo>
                  <a:lnTo>
                    <a:pt x="2648" y="3991"/>
                  </a:lnTo>
                  <a:lnTo>
                    <a:pt x="2427" y="3710"/>
                  </a:lnTo>
                  <a:lnTo>
                    <a:pt x="2227" y="3429"/>
                  </a:lnTo>
                  <a:lnTo>
                    <a:pt x="2066" y="3129"/>
                  </a:lnTo>
                  <a:lnTo>
                    <a:pt x="1946" y="2808"/>
                  </a:lnTo>
                  <a:lnTo>
                    <a:pt x="1825" y="2487"/>
                  </a:lnTo>
                  <a:lnTo>
                    <a:pt x="1765" y="2146"/>
                  </a:lnTo>
                  <a:lnTo>
                    <a:pt x="1725" y="1805"/>
                  </a:lnTo>
                  <a:lnTo>
                    <a:pt x="1705" y="1444"/>
                  </a:lnTo>
                  <a:lnTo>
                    <a:pt x="1705" y="1083"/>
                  </a:lnTo>
                  <a:lnTo>
                    <a:pt x="1745" y="722"/>
                  </a:lnTo>
                  <a:lnTo>
                    <a:pt x="1805" y="361"/>
                  </a:lnTo>
                  <a:lnTo>
                    <a:pt x="190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98" name="Google Shape;5398;p21"/>
            <p:cNvSpPr/>
            <p:nvPr/>
          </p:nvSpPr>
          <p:spPr>
            <a:xfrm>
              <a:off x="11088700" y="3285888"/>
              <a:ext cx="142925" cy="211600"/>
            </a:xfrm>
            <a:custGeom>
              <a:avLst/>
              <a:gdLst/>
              <a:ahLst/>
              <a:cxnLst/>
              <a:rect l="l" t="t" r="r" b="b"/>
              <a:pathLst>
                <a:path w="5717" h="8464" extrusionOk="0">
                  <a:moveTo>
                    <a:pt x="2869" y="0"/>
                  </a:moveTo>
                  <a:lnTo>
                    <a:pt x="2568" y="20"/>
                  </a:lnTo>
                  <a:lnTo>
                    <a:pt x="2287" y="60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505" y="341"/>
                  </a:lnTo>
                  <a:lnTo>
                    <a:pt x="1264" y="482"/>
                  </a:lnTo>
                  <a:lnTo>
                    <a:pt x="1044" y="642"/>
                  </a:lnTo>
                  <a:lnTo>
                    <a:pt x="843" y="842"/>
                  </a:lnTo>
                  <a:lnTo>
                    <a:pt x="663" y="1043"/>
                  </a:lnTo>
                  <a:lnTo>
                    <a:pt x="482" y="1264"/>
                  </a:lnTo>
                  <a:lnTo>
                    <a:pt x="342" y="1484"/>
                  </a:lnTo>
                  <a:lnTo>
                    <a:pt x="222" y="1745"/>
                  </a:lnTo>
                  <a:lnTo>
                    <a:pt x="141" y="2006"/>
                  </a:lnTo>
                  <a:lnTo>
                    <a:pt x="61" y="2286"/>
                  </a:lnTo>
                  <a:lnTo>
                    <a:pt x="21" y="2567"/>
                  </a:lnTo>
                  <a:lnTo>
                    <a:pt x="1" y="2848"/>
                  </a:lnTo>
                  <a:lnTo>
                    <a:pt x="1" y="5595"/>
                  </a:lnTo>
                  <a:lnTo>
                    <a:pt x="21" y="5896"/>
                  </a:lnTo>
                  <a:lnTo>
                    <a:pt x="61" y="6177"/>
                  </a:lnTo>
                  <a:lnTo>
                    <a:pt x="141" y="6458"/>
                  </a:lnTo>
                  <a:lnTo>
                    <a:pt x="222" y="6718"/>
                  </a:lnTo>
                  <a:lnTo>
                    <a:pt x="342" y="6959"/>
                  </a:lnTo>
                  <a:lnTo>
                    <a:pt x="482" y="7200"/>
                  </a:lnTo>
                  <a:lnTo>
                    <a:pt x="663" y="7420"/>
                  </a:lnTo>
                  <a:lnTo>
                    <a:pt x="843" y="7621"/>
                  </a:lnTo>
                  <a:lnTo>
                    <a:pt x="1044" y="7801"/>
                  </a:lnTo>
                  <a:lnTo>
                    <a:pt x="1264" y="7982"/>
                  </a:lnTo>
                  <a:lnTo>
                    <a:pt x="1505" y="8122"/>
                  </a:lnTo>
                  <a:lnTo>
                    <a:pt x="1746" y="8243"/>
                  </a:lnTo>
                  <a:lnTo>
                    <a:pt x="2006" y="8323"/>
                  </a:lnTo>
                  <a:lnTo>
                    <a:pt x="2287" y="8403"/>
                  </a:lnTo>
                  <a:lnTo>
                    <a:pt x="2568" y="8443"/>
                  </a:lnTo>
                  <a:lnTo>
                    <a:pt x="2869" y="8463"/>
                  </a:lnTo>
                  <a:lnTo>
                    <a:pt x="3170" y="8443"/>
                  </a:lnTo>
                  <a:lnTo>
                    <a:pt x="3470" y="8403"/>
                  </a:lnTo>
                  <a:lnTo>
                    <a:pt x="3751" y="8323"/>
                  </a:lnTo>
                  <a:lnTo>
                    <a:pt x="4032" y="8203"/>
                  </a:lnTo>
                  <a:lnTo>
                    <a:pt x="4293" y="8082"/>
                  </a:lnTo>
                  <a:lnTo>
                    <a:pt x="4533" y="7922"/>
                  </a:lnTo>
                  <a:lnTo>
                    <a:pt x="4754" y="7741"/>
                  </a:lnTo>
                  <a:lnTo>
                    <a:pt x="4954" y="7541"/>
                  </a:lnTo>
                  <a:lnTo>
                    <a:pt x="5135" y="7340"/>
                  </a:lnTo>
                  <a:lnTo>
                    <a:pt x="5275" y="7120"/>
                  </a:lnTo>
                  <a:lnTo>
                    <a:pt x="5416" y="6899"/>
                  </a:lnTo>
                  <a:lnTo>
                    <a:pt x="5516" y="6658"/>
                  </a:lnTo>
                  <a:lnTo>
                    <a:pt x="5596" y="6398"/>
                  </a:lnTo>
                  <a:lnTo>
                    <a:pt x="5656" y="6157"/>
                  </a:lnTo>
                  <a:lnTo>
                    <a:pt x="5696" y="5876"/>
                  </a:lnTo>
                  <a:lnTo>
                    <a:pt x="5716" y="5595"/>
                  </a:lnTo>
                  <a:lnTo>
                    <a:pt x="5716" y="2848"/>
                  </a:lnTo>
                  <a:lnTo>
                    <a:pt x="5696" y="2567"/>
                  </a:lnTo>
                  <a:lnTo>
                    <a:pt x="5656" y="2286"/>
                  </a:lnTo>
                  <a:lnTo>
                    <a:pt x="5596" y="2006"/>
                  </a:lnTo>
                  <a:lnTo>
                    <a:pt x="5496" y="1745"/>
                  </a:lnTo>
                  <a:lnTo>
                    <a:pt x="5376" y="1484"/>
                  </a:lnTo>
                  <a:lnTo>
                    <a:pt x="5235" y="1264"/>
                  </a:lnTo>
                  <a:lnTo>
                    <a:pt x="5055" y="1043"/>
                  </a:lnTo>
                  <a:lnTo>
                    <a:pt x="4874" y="842"/>
                  </a:lnTo>
                  <a:lnTo>
                    <a:pt x="4654" y="642"/>
                  </a:lnTo>
                  <a:lnTo>
                    <a:pt x="4413" y="461"/>
                  </a:lnTo>
                  <a:lnTo>
                    <a:pt x="4152" y="301"/>
                  </a:lnTo>
                  <a:lnTo>
                    <a:pt x="3871" y="181"/>
                  </a:lnTo>
                  <a:lnTo>
                    <a:pt x="3631" y="100"/>
                  </a:lnTo>
                  <a:lnTo>
                    <a:pt x="3390" y="40"/>
                  </a:lnTo>
                  <a:lnTo>
                    <a:pt x="3129" y="20"/>
                  </a:lnTo>
                  <a:lnTo>
                    <a:pt x="28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99" name="Google Shape;5399;p21"/>
            <p:cNvSpPr/>
            <p:nvPr/>
          </p:nvSpPr>
          <p:spPr>
            <a:xfrm>
              <a:off x="11088700" y="3285888"/>
              <a:ext cx="142925" cy="211600"/>
            </a:xfrm>
            <a:custGeom>
              <a:avLst/>
              <a:gdLst/>
              <a:ahLst/>
              <a:cxnLst/>
              <a:rect l="l" t="t" r="r" b="b"/>
              <a:pathLst>
                <a:path w="5717" h="8464" fill="none" extrusionOk="0">
                  <a:moveTo>
                    <a:pt x="5716" y="2848"/>
                  </a:moveTo>
                  <a:lnTo>
                    <a:pt x="5716" y="5595"/>
                  </a:lnTo>
                  <a:lnTo>
                    <a:pt x="5716" y="5595"/>
                  </a:lnTo>
                  <a:lnTo>
                    <a:pt x="5696" y="5876"/>
                  </a:lnTo>
                  <a:lnTo>
                    <a:pt x="5656" y="6157"/>
                  </a:lnTo>
                  <a:lnTo>
                    <a:pt x="5596" y="6398"/>
                  </a:lnTo>
                  <a:lnTo>
                    <a:pt x="5516" y="6658"/>
                  </a:lnTo>
                  <a:lnTo>
                    <a:pt x="5416" y="6899"/>
                  </a:lnTo>
                  <a:lnTo>
                    <a:pt x="5275" y="7120"/>
                  </a:lnTo>
                  <a:lnTo>
                    <a:pt x="5135" y="7340"/>
                  </a:lnTo>
                  <a:lnTo>
                    <a:pt x="4954" y="7541"/>
                  </a:lnTo>
                  <a:lnTo>
                    <a:pt x="4954" y="7541"/>
                  </a:lnTo>
                  <a:lnTo>
                    <a:pt x="4754" y="7741"/>
                  </a:lnTo>
                  <a:lnTo>
                    <a:pt x="4533" y="7922"/>
                  </a:lnTo>
                  <a:lnTo>
                    <a:pt x="4293" y="8082"/>
                  </a:lnTo>
                  <a:lnTo>
                    <a:pt x="4032" y="8203"/>
                  </a:lnTo>
                  <a:lnTo>
                    <a:pt x="3751" y="8323"/>
                  </a:lnTo>
                  <a:lnTo>
                    <a:pt x="3470" y="8403"/>
                  </a:lnTo>
                  <a:lnTo>
                    <a:pt x="3170" y="8443"/>
                  </a:lnTo>
                  <a:lnTo>
                    <a:pt x="2869" y="8463"/>
                  </a:lnTo>
                  <a:lnTo>
                    <a:pt x="2869" y="8463"/>
                  </a:lnTo>
                  <a:lnTo>
                    <a:pt x="2568" y="8443"/>
                  </a:lnTo>
                  <a:lnTo>
                    <a:pt x="2287" y="8403"/>
                  </a:lnTo>
                  <a:lnTo>
                    <a:pt x="2006" y="8323"/>
                  </a:lnTo>
                  <a:lnTo>
                    <a:pt x="1746" y="8243"/>
                  </a:lnTo>
                  <a:lnTo>
                    <a:pt x="1505" y="8122"/>
                  </a:lnTo>
                  <a:lnTo>
                    <a:pt x="1264" y="7982"/>
                  </a:lnTo>
                  <a:lnTo>
                    <a:pt x="1044" y="7801"/>
                  </a:lnTo>
                  <a:lnTo>
                    <a:pt x="843" y="7621"/>
                  </a:lnTo>
                  <a:lnTo>
                    <a:pt x="843" y="7621"/>
                  </a:lnTo>
                  <a:lnTo>
                    <a:pt x="663" y="7420"/>
                  </a:lnTo>
                  <a:lnTo>
                    <a:pt x="482" y="7200"/>
                  </a:lnTo>
                  <a:lnTo>
                    <a:pt x="342" y="6959"/>
                  </a:lnTo>
                  <a:lnTo>
                    <a:pt x="222" y="6718"/>
                  </a:lnTo>
                  <a:lnTo>
                    <a:pt x="141" y="6458"/>
                  </a:lnTo>
                  <a:lnTo>
                    <a:pt x="61" y="6177"/>
                  </a:lnTo>
                  <a:lnTo>
                    <a:pt x="21" y="5896"/>
                  </a:lnTo>
                  <a:lnTo>
                    <a:pt x="1" y="5595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21" y="2567"/>
                  </a:lnTo>
                  <a:lnTo>
                    <a:pt x="61" y="2286"/>
                  </a:lnTo>
                  <a:lnTo>
                    <a:pt x="141" y="2006"/>
                  </a:lnTo>
                  <a:lnTo>
                    <a:pt x="222" y="1745"/>
                  </a:lnTo>
                  <a:lnTo>
                    <a:pt x="342" y="1484"/>
                  </a:lnTo>
                  <a:lnTo>
                    <a:pt x="482" y="1264"/>
                  </a:lnTo>
                  <a:lnTo>
                    <a:pt x="663" y="1043"/>
                  </a:lnTo>
                  <a:lnTo>
                    <a:pt x="843" y="842"/>
                  </a:lnTo>
                  <a:lnTo>
                    <a:pt x="1044" y="642"/>
                  </a:lnTo>
                  <a:lnTo>
                    <a:pt x="1264" y="482"/>
                  </a:lnTo>
                  <a:lnTo>
                    <a:pt x="1505" y="341"/>
                  </a:lnTo>
                  <a:lnTo>
                    <a:pt x="1746" y="221"/>
                  </a:lnTo>
                  <a:lnTo>
                    <a:pt x="2006" y="121"/>
                  </a:lnTo>
                  <a:lnTo>
                    <a:pt x="2287" y="60"/>
                  </a:lnTo>
                  <a:lnTo>
                    <a:pt x="2568" y="20"/>
                  </a:lnTo>
                  <a:lnTo>
                    <a:pt x="2869" y="0"/>
                  </a:lnTo>
                  <a:lnTo>
                    <a:pt x="2869" y="0"/>
                  </a:lnTo>
                  <a:lnTo>
                    <a:pt x="3129" y="20"/>
                  </a:lnTo>
                  <a:lnTo>
                    <a:pt x="3390" y="40"/>
                  </a:lnTo>
                  <a:lnTo>
                    <a:pt x="3631" y="100"/>
                  </a:lnTo>
                  <a:lnTo>
                    <a:pt x="3871" y="181"/>
                  </a:lnTo>
                  <a:lnTo>
                    <a:pt x="3871" y="181"/>
                  </a:lnTo>
                  <a:lnTo>
                    <a:pt x="4152" y="301"/>
                  </a:lnTo>
                  <a:lnTo>
                    <a:pt x="4413" y="461"/>
                  </a:lnTo>
                  <a:lnTo>
                    <a:pt x="4654" y="642"/>
                  </a:lnTo>
                  <a:lnTo>
                    <a:pt x="4874" y="842"/>
                  </a:lnTo>
                  <a:lnTo>
                    <a:pt x="4874" y="842"/>
                  </a:lnTo>
                  <a:lnTo>
                    <a:pt x="5055" y="1043"/>
                  </a:lnTo>
                  <a:lnTo>
                    <a:pt x="5235" y="1264"/>
                  </a:lnTo>
                  <a:lnTo>
                    <a:pt x="5376" y="1484"/>
                  </a:lnTo>
                  <a:lnTo>
                    <a:pt x="5496" y="1745"/>
                  </a:lnTo>
                  <a:lnTo>
                    <a:pt x="5596" y="2006"/>
                  </a:lnTo>
                  <a:lnTo>
                    <a:pt x="5656" y="2286"/>
                  </a:lnTo>
                  <a:lnTo>
                    <a:pt x="5696" y="2567"/>
                  </a:lnTo>
                  <a:lnTo>
                    <a:pt x="5716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00" name="Google Shape;5400;p21"/>
            <p:cNvSpPr/>
            <p:nvPr/>
          </p:nvSpPr>
          <p:spPr>
            <a:xfrm>
              <a:off x="11139850" y="3285888"/>
              <a:ext cx="72725" cy="211600"/>
            </a:xfrm>
            <a:custGeom>
              <a:avLst/>
              <a:gdLst/>
              <a:ahLst/>
              <a:cxnLst/>
              <a:rect l="l" t="t" r="r" b="b"/>
              <a:pathLst>
                <a:path w="2909" h="8464" extrusionOk="0">
                  <a:moveTo>
                    <a:pt x="602" y="0"/>
                  </a:moveTo>
                  <a:lnTo>
                    <a:pt x="402" y="20"/>
                  </a:lnTo>
                  <a:lnTo>
                    <a:pt x="201" y="60"/>
                  </a:lnTo>
                  <a:lnTo>
                    <a:pt x="0" y="121"/>
                  </a:lnTo>
                  <a:lnTo>
                    <a:pt x="101" y="582"/>
                  </a:lnTo>
                  <a:lnTo>
                    <a:pt x="161" y="1043"/>
                  </a:lnTo>
                  <a:lnTo>
                    <a:pt x="201" y="1524"/>
                  </a:lnTo>
                  <a:lnTo>
                    <a:pt x="221" y="2006"/>
                  </a:lnTo>
                  <a:lnTo>
                    <a:pt x="221" y="8403"/>
                  </a:lnTo>
                  <a:lnTo>
                    <a:pt x="522" y="8443"/>
                  </a:lnTo>
                  <a:lnTo>
                    <a:pt x="823" y="8463"/>
                  </a:lnTo>
                  <a:lnTo>
                    <a:pt x="1124" y="8443"/>
                  </a:lnTo>
                  <a:lnTo>
                    <a:pt x="1424" y="8403"/>
                  </a:lnTo>
                  <a:lnTo>
                    <a:pt x="1705" y="8323"/>
                  </a:lnTo>
                  <a:lnTo>
                    <a:pt x="1986" y="8203"/>
                  </a:lnTo>
                  <a:lnTo>
                    <a:pt x="2247" y="8082"/>
                  </a:lnTo>
                  <a:lnTo>
                    <a:pt x="2487" y="7922"/>
                  </a:lnTo>
                  <a:lnTo>
                    <a:pt x="2708" y="7741"/>
                  </a:lnTo>
                  <a:lnTo>
                    <a:pt x="2908" y="7541"/>
                  </a:lnTo>
                  <a:lnTo>
                    <a:pt x="2788" y="7460"/>
                  </a:lnTo>
                  <a:lnTo>
                    <a:pt x="2628" y="7360"/>
                  </a:lnTo>
                  <a:lnTo>
                    <a:pt x="2507" y="7240"/>
                  </a:lnTo>
                  <a:lnTo>
                    <a:pt x="2367" y="7100"/>
                  </a:lnTo>
                  <a:lnTo>
                    <a:pt x="2267" y="6959"/>
                  </a:lnTo>
                  <a:lnTo>
                    <a:pt x="2066" y="6658"/>
                  </a:lnTo>
                  <a:lnTo>
                    <a:pt x="1886" y="6337"/>
                  </a:lnTo>
                  <a:lnTo>
                    <a:pt x="1765" y="5997"/>
                  </a:lnTo>
                  <a:lnTo>
                    <a:pt x="1645" y="5656"/>
                  </a:lnTo>
                  <a:lnTo>
                    <a:pt x="1545" y="5295"/>
                  </a:lnTo>
                  <a:lnTo>
                    <a:pt x="1464" y="4954"/>
                  </a:lnTo>
                  <a:lnTo>
                    <a:pt x="1384" y="4533"/>
                  </a:lnTo>
                  <a:lnTo>
                    <a:pt x="1304" y="3971"/>
                  </a:lnTo>
                  <a:lnTo>
                    <a:pt x="1244" y="3309"/>
                  </a:lnTo>
                  <a:lnTo>
                    <a:pt x="1224" y="2968"/>
                  </a:lnTo>
                  <a:lnTo>
                    <a:pt x="1224" y="2607"/>
                  </a:lnTo>
                  <a:lnTo>
                    <a:pt x="1224" y="2266"/>
                  </a:lnTo>
                  <a:lnTo>
                    <a:pt x="1264" y="1905"/>
                  </a:lnTo>
                  <a:lnTo>
                    <a:pt x="1304" y="1564"/>
                  </a:lnTo>
                  <a:lnTo>
                    <a:pt x="1364" y="1244"/>
                  </a:lnTo>
                  <a:lnTo>
                    <a:pt x="1444" y="943"/>
                  </a:lnTo>
                  <a:lnTo>
                    <a:pt x="1545" y="662"/>
                  </a:lnTo>
                  <a:lnTo>
                    <a:pt x="1685" y="401"/>
                  </a:lnTo>
                  <a:lnTo>
                    <a:pt x="1825" y="181"/>
                  </a:lnTo>
                  <a:lnTo>
                    <a:pt x="1585" y="100"/>
                  </a:lnTo>
                  <a:lnTo>
                    <a:pt x="1344" y="40"/>
                  </a:lnTo>
                  <a:lnTo>
                    <a:pt x="1083" y="20"/>
                  </a:lnTo>
                  <a:lnTo>
                    <a:pt x="82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01" name="Google Shape;5401;p21"/>
            <p:cNvSpPr/>
            <p:nvPr/>
          </p:nvSpPr>
          <p:spPr>
            <a:xfrm>
              <a:off x="11139850" y="3285888"/>
              <a:ext cx="72725" cy="211600"/>
            </a:xfrm>
            <a:custGeom>
              <a:avLst/>
              <a:gdLst/>
              <a:ahLst/>
              <a:cxnLst/>
              <a:rect l="l" t="t" r="r" b="b"/>
              <a:pathLst>
                <a:path w="2909" h="8464" fill="none" extrusionOk="0">
                  <a:moveTo>
                    <a:pt x="823" y="0"/>
                  </a:moveTo>
                  <a:lnTo>
                    <a:pt x="823" y="0"/>
                  </a:lnTo>
                  <a:lnTo>
                    <a:pt x="602" y="0"/>
                  </a:lnTo>
                  <a:lnTo>
                    <a:pt x="402" y="20"/>
                  </a:lnTo>
                  <a:lnTo>
                    <a:pt x="201" y="60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01" y="582"/>
                  </a:lnTo>
                  <a:lnTo>
                    <a:pt x="161" y="1043"/>
                  </a:lnTo>
                  <a:lnTo>
                    <a:pt x="201" y="1524"/>
                  </a:lnTo>
                  <a:lnTo>
                    <a:pt x="221" y="2006"/>
                  </a:lnTo>
                  <a:lnTo>
                    <a:pt x="221" y="8403"/>
                  </a:lnTo>
                  <a:lnTo>
                    <a:pt x="221" y="8403"/>
                  </a:lnTo>
                  <a:lnTo>
                    <a:pt x="522" y="8443"/>
                  </a:lnTo>
                  <a:lnTo>
                    <a:pt x="823" y="8463"/>
                  </a:lnTo>
                  <a:lnTo>
                    <a:pt x="823" y="8463"/>
                  </a:lnTo>
                  <a:lnTo>
                    <a:pt x="1124" y="8443"/>
                  </a:lnTo>
                  <a:lnTo>
                    <a:pt x="1424" y="8403"/>
                  </a:lnTo>
                  <a:lnTo>
                    <a:pt x="1705" y="8323"/>
                  </a:lnTo>
                  <a:lnTo>
                    <a:pt x="1986" y="8203"/>
                  </a:lnTo>
                  <a:lnTo>
                    <a:pt x="2247" y="8082"/>
                  </a:lnTo>
                  <a:lnTo>
                    <a:pt x="2487" y="7922"/>
                  </a:lnTo>
                  <a:lnTo>
                    <a:pt x="2708" y="7741"/>
                  </a:lnTo>
                  <a:lnTo>
                    <a:pt x="2908" y="7541"/>
                  </a:lnTo>
                  <a:lnTo>
                    <a:pt x="2908" y="7541"/>
                  </a:lnTo>
                  <a:lnTo>
                    <a:pt x="2788" y="7460"/>
                  </a:lnTo>
                  <a:lnTo>
                    <a:pt x="2788" y="7460"/>
                  </a:lnTo>
                  <a:lnTo>
                    <a:pt x="2628" y="7360"/>
                  </a:lnTo>
                  <a:lnTo>
                    <a:pt x="2507" y="7240"/>
                  </a:lnTo>
                  <a:lnTo>
                    <a:pt x="2367" y="7100"/>
                  </a:lnTo>
                  <a:lnTo>
                    <a:pt x="2267" y="6959"/>
                  </a:lnTo>
                  <a:lnTo>
                    <a:pt x="2066" y="6658"/>
                  </a:lnTo>
                  <a:lnTo>
                    <a:pt x="1886" y="6337"/>
                  </a:lnTo>
                  <a:lnTo>
                    <a:pt x="1765" y="5997"/>
                  </a:lnTo>
                  <a:lnTo>
                    <a:pt x="1645" y="5656"/>
                  </a:lnTo>
                  <a:lnTo>
                    <a:pt x="1545" y="5295"/>
                  </a:lnTo>
                  <a:lnTo>
                    <a:pt x="1464" y="4954"/>
                  </a:lnTo>
                  <a:lnTo>
                    <a:pt x="1464" y="4954"/>
                  </a:lnTo>
                  <a:lnTo>
                    <a:pt x="1384" y="4533"/>
                  </a:lnTo>
                  <a:lnTo>
                    <a:pt x="1304" y="3971"/>
                  </a:lnTo>
                  <a:lnTo>
                    <a:pt x="1244" y="3309"/>
                  </a:lnTo>
                  <a:lnTo>
                    <a:pt x="1224" y="2968"/>
                  </a:lnTo>
                  <a:lnTo>
                    <a:pt x="1224" y="2607"/>
                  </a:lnTo>
                  <a:lnTo>
                    <a:pt x="1224" y="2266"/>
                  </a:lnTo>
                  <a:lnTo>
                    <a:pt x="1264" y="1905"/>
                  </a:lnTo>
                  <a:lnTo>
                    <a:pt x="1304" y="1564"/>
                  </a:lnTo>
                  <a:lnTo>
                    <a:pt x="1364" y="1244"/>
                  </a:lnTo>
                  <a:lnTo>
                    <a:pt x="1444" y="943"/>
                  </a:lnTo>
                  <a:lnTo>
                    <a:pt x="1545" y="662"/>
                  </a:lnTo>
                  <a:lnTo>
                    <a:pt x="1685" y="401"/>
                  </a:lnTo>
                  <a:lnTo>
                    <a:pt x="1825" y="181"/>
                  </a:lnTo>
                  <a:lnTo>
                    <a:pt x="1825" y="181"/>
                  </a:lnTo>
                  <a:lnTo>
                    <a:pt x="1585" y="100"/>
                  </a:lnTo>
                  <a:lnTo>
                    <a:pt x="1344" y="40"/>
                  </a:lnTo>
                  <a:lnTo>
                    <a:pt x="1083" y="20"/>
                  </a:lnTo>
                  <a:lnTo>
                    <a:pt x="8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02" name="Google Shape;5402;p21"/>
            <p:cNvSpPr/>
            <p:nvPr/>
          </p:nvSpPr>
          <p:spPr>
            <a:xfrm>
              <a:off x="10603400" y="2300713"/>
              <a:ext cx="76225" cy="76225"/>
            </a:xfrm>
            <a:custGeom>
              <a:avLst/>
              <a:gdLst/>
              <a:ahLst/>
              <a:cxnLst/>
              <a:rect l="l" t="t" r="r" b="b"/>
              <a:pathLst>
                <a:path w="3049" h="3049" extrusionOk="0">
                  <a:moveTo>
                    <a:pt x="1464" y="0"/>
                  </a:moveTo>
                  <a:lnTo>
                    <a:pt x="1284" y="20"/>
                  </a:lnTo>
                  <a:lnTo>
                    <a:pt x="1123" y="60"/>
                  </a:lnTo>
                  <a:lnTo>
                    <a:pt x="963" y="120"/>
                  </a:lnTo>
                  <a:lnTo>
                    <a:pt x="822" y="180"/>
                  </a:lnTo>
                  <a:lnTo>
                    <a:pt x="682" y="261"/>
                  </a:lnTo>
                  <a:lnTo>
                    <a:pt x="542" y="361"/>
                  </a:lnTo>
                  <a:lnTo>
                    <a:pt x="441" y="481"/>
                  </a:lnTo>
                  <a:lnTo>
                    <a:pt x="321" y="622"/>
                  </a:lnTo>
                  <a:lnTo>
                    <a:pt x="241" y="742"/>
                  </a:lnTo>
                  <a:lnTo>
                    <a:pt x="161" y="902"/>
                  </a:lnTo>
                  <a:lnTo>
                    <a:pt x="100" y="1043"/>
                  </a:lnTo>
                  <a:lnTo>
                    <a:pt x="40" y="1223"/>
                  </a:lnTo>
                  <a:lnTo>
                    <a:pt x="20" y="1384"/>
                  </a:lnTo>
                  <a:lnTo>
                    <a:pt x="0" y="1564"/>
                  </a:lnTo>
                  <a:lnTo>
                    <a:pt x="20" y="1725"/>
                  </a:lnTo>
                  <a:lnTo>
                    <a:pt x="40" y="1865"/>
                  </a:lnTo>
                  <a:lnTo>
                    <a:pt x="80" y="1985"/>
                  </a:lnTo>
                  <a:lnTo>
                    <a:pt x="121" y="2126"/>
                  </a:lnTo>
                  <a:lnTo>
                    <a:pt x="181" y="2246"/>
                  </a:lnTo>
                  <a:lnTo>
                    <a:pt x="261" y="2366"/>
                  </a:lnTo>
                  <a:lnTo>
                    <a:pt x="341" y="2467"/>
                  </a:lnTo>
                  <a:lnTo>
                    <a:pt x="441" y="2587"/>
                  </a:lnTo>
                  <a:lnTo>
                    <a:pt x="542" y="2687"/>
                  </a:lnTo>
                  <a:lnTo>
                    <a:pt x="662" y="2768"/>
                  </a:lnTo>
                  <a:lnTo>
                    <a:pt x="782" y="2848"/>
                  </a:lnTo>
                  <a:lnTo>
                    <a:pt x="923" y="2908"/>
                  </a:lnTo>
                  <a:lnTo>
                    <a:pt x="1063" y="2968"/>
                  </a:lnTo>
                  <a:lnTo>
                    <a:pt x="1223" y="3008"/>
                  </a:lnTo>
                  <a:lnTo>
                    <a:pt x="1384" y="3028"/>
                  </a:lnTo>
                  <a:lnTo>
                    <a:pt x="1544" y="3048"/>
                  </a:lnTo>
                  <a:lnTo>
                    <a:pt x="1725" y="3028"/>
                  </a:lnTo>
                  <a:lnTo>
                    <a:pt x="1925" y="3008"/>
                  </a:lnTo>
                  <a:lnTo>
                    <a:pt x="2126" y="2928"/>
                  </a:lnTo>
                  <a:lnTo>
                    <a:pt x="2306" y="2848"/>
                  </a:lnTo>
                  <a:lnTo>
                    <a:pt x="2487" y="2727"/>
                  </a:lnTo>
                  <a:lnTo>
                    <a:pt x="2627" y="2567"/>
                  </a:lnTo>
                  <a:lnTo>
                    <a:pt x="2768" y="2407"/>
                  </a:lnTo>
                  <a:lnTo>
                    <a:pt x="2868" y="2226"/>
                  </a:lnTo>
                  <a:lnTo>
                    <a:pt x="2948" y="2026"/>
                  </a:lnTo>
                  <a:lnTo>
                    <a:pt x="3008" y="1865"/>
                  </a:lnTo>
                  <a:lnTo>
                    <a:pt x="3028" y="1685"/>
                  </a:lnTo>
                  <a:lnTo>
                    <a:pt x="3048" y="1504"/>
                  </a:lnTo>
                  <a:lnTo>
                    <a:pt x="3028" y="1324"/>
                  </a:lnTo>
                  <a:lnTo>
                    <a:pt x="3008" y="1163"/>
                  </a:lnTo>
                  <a:lnTo>
                    <a:pt x="2948" y="1003"/>
                  </a:lnTo>
                  <a:lnTo>
                    <a:pt x="2888" y="842"/>
                  </a:lnTo>
                  <a:lnTo>
                    <a:pt x="2788" y="702"/>
                  </a:lnTo>
                  <a:lnTo>
                    <a:pt x="2687" y="562"/>
                  </a:lnTo>
                  <a:lnTo>
                    <a:pt x="2587" y="441"/>
                  </a:lnTo>
                  <a:lnTo>
                    <a:pt x="2447" y="321"/>
                  </a:lnTo>
                  <a:lnTo>
                    <a:pt x="2306" y="221"/>
                  </a:lnTo>
                  <a:lnTo>
                    <a:pt x="2166" y="140"/>
                  </a:lnTo>
                  <a:lnTo>
                    <a:pt x="1986" y="80"/>
                  </a:lnTo>
                  <a:lnTo>
                    <a:pt x="1825" y="40"/>
                  </a:lnTo>
                  <a:lnTo>
                    <a:pt x="1645" y="20"/>
                  </a:lnTo>
                  <a:lnTo>
                    <a:pt x="14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03" name="Google Shape;5403;p21"/>
            <p:cNvSpPr/>
            <p:nvPr/>
          </p:nvSpPr>
          <p:spPr>
            <a:xfrm>
              <a:off x="10137625" y="2651163"/>
              <a:ext cx="1007775" cy="478825"/>
            </a:xfrm>
            <a:custGeom>
              <a:avLst/>
              <a:gdLst/>
              <a:ahLst/>
              <a:cxnLst/>
              <a:rect l="l" t="t" r="r" b="b"/>
              <a:pathLst>
                <a:path w="40311" h="19153" extrusionOk="0">
                  <a:moveTo>
                    <a:pt x="5877" y="0"/>
                  </a:move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8184" y="17608"/>
                  </a:lnTo>
                  <a:lnTo>
                    <a:pt x="38445" y="17387"/>
                  </a:lnTo>
                  <a:lnTo>
                    <a:pt x="38686" y="17127"/>
                  </a:lnTo>
                  <a:lnTo>
                    <a:pt x="38906" y="16866"/>
                  </a:lnTo>
                  <a:lnTo>
                    <a:pt x="39127" y="16605"/>
                  </a:lnTo>
                  <a:lnTo>
                    <a:pt x="39307" y="16325"/>
                  </a:lnTo>
                  <a:lnTo>
                    <a:pt x="39488" y="16024"/>
                  </a:lnTo>
                  <a:lnTo>
                    <a:pt x="39668" y="15723"/>
                  </a:lnTo>
                  <a:lnTo>
                    <a:pt x="39809" y="15402"/>
                  </a:lnTo>
                  <a:lnTo>
                    <a:pt x="39929" y="15081"/>
                  </a:lnTo>
                  <a:lnTo>
                    <a:pt x="40049" y="14740"/>
                  </a:lnTo>
                  <a:lnTo>
                    <a:pt x="40150" y="14399"/>
                  </a:lnTo>
                  <a:lnTo>
                    <a:pt x="40210" y="14038"/>
                  </a:lnTo>
                  <a:lnTo>
                    <a:pt x="40270" y="13677"/>
                  </a:lnTo>
                  <a:lnTo>
                    <a:pt x="40290" y="13316"/>
                  </a:lnTo>
                  <a:lnTo>
                    <a:pt x="40310" y="12955"/>
                  </a:lnTo>
                  <a:lnTo>
                    <a:pt x="40310" y="6197"/>
                  </a:lnTo>
                  <a:lnTo>
                    <a:pt x="40310" y="5876"/>
                  </a:lnTo>
                  <a:lnTo>
                    <a:pt x="40270" y="5555"/>
                  </a:lnTo>
                  <a:lnTo>
                    <a:pt x="40230" y="5254"/>
                  </a:lnTo>
                  <a:lnTo>
                    <a:pt x="40190" y="4934"/>
                  </a:lnTo>
                  <a:lnTo>
                    <a:pt x="40110" y="4633"/>
                  </a:lnTo>
                  <a:lnTo>
                    <a:pt x="40029" y="4352"/>
                  </a:lnTo>
                  <a:lnTo>
                    <a:pt x="39929" y="4051"/>
                  </a:lnTo>
                  <a:lnTo>
                    <a:pt x="39829" y="3770"/>
                  </a:lnTo>
                  <a:lnTo>
                    <a:pt x="39688" y="3510"/>
                  </a:lnTo>
                  <a:lnTo>
                    <a:pt x="39568" y="3229"/>
                  </a:lnTo>
                  <a:lnTo>
                    <a:pt x="39408" y="2988"/>
                  </a:lnTo>
                  <a:lnTo>
                    <a:pt x="39247" y="2728"/>
                  </a:lnTo>
                  <a:lnTo>
                    <a:pt x="39087" y="2487"/>
                  </a:lnTo>
                  <a:lnTo>
                    <a:pt x="38886" y="2246"/>
                  </a:lnTo>
                  <a:lnTo>
                    <a:pt x="38706" y="2026"/>
                  </a:lnTo>
                  <a:lnTo>
                    <a:pt x="38485" y="1805"/>
                  </a:lnTo>
                  <a:lnTo>
                    <a:pt x="38285" y="1604"/>
                  </a:lnTo>
                  <a:lnTo>
                    <a:pt x="38064" y="1404"/>
                  </a:lnTo>
                  <a:lnTo>
                    <a:pt x="37823" y="1223"/>
                  </a:lnTo>
                  <a:lnTo>
                    <a:pt x="37583" y="1063"/>
                  </a:lnTo>
                  <a:lnTo>
                    <a:pt x="37322" y="903"/>
                  </a:lnTo>
                  <a:lnTo>
                    <a:pt x="37061" y="742"/>
                  </a:lnTo>
                  <a:lnTo>
                    <a:pt x="36801" y="602"/>
                  </a:lnTo>
                  <a:lnTo>
                    <a:pt x="36520" y="481"/>
                  </a:lnTo>
                  <a:lnTo>
                    <a:pt x="36239" y="381"/>
                  </a:lnTo>
                  <a:lnTo>
                    <a:pt x="35958" y="281"/>
                  </a:lnTo>
                  <a:lnTo>
                    <a:pt x="35657" y="201"/>
                  </a:lnTo>
                  <a:lnTo>
                    <a:pt x="35357" y="120"/>
                  </a:lnTo>
                  <a:lnTo>
                    <a:pt x="35056" y="60"/>
                  </a:lnTo>
                  <a:lnTo>
                    <a:pt x="34755" y="20"/>
                  </a:lnTo>
                  <a:lnTo>
                    <a:pt x="344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04" name="Google Shape;5404;p21"/>
            <p:cNvSpPr/>
            <p:nvPr/>
          </p:nvSpPr>
          <p:spPr>
            <a:xfrm>
              <a:off x="10137625" y="2651163"/>
              <a:ext cx="1007775" cy="478825"/>
            </a:xfrm>
            <a:custGeom>
              <a:avLst/>
              <a:gdLst/>
              <a:ahLst/>
              <a:cxnLst/>
              <a:rect l="l" t="t" r="r" b="b"/>
              <a:pathLst>
                <a:path w="40311" h="19153" fill="none" extrusionOk="0">
                  <a:moveTo>
                    <a:pt x="40310" y="6197"/>
                  </a:moveTo>
                  <a:lnTo>
                    <a:pt x="40310" y="12955"/>
                  </a:lnTo>
                  <a:lnTo>
                    <a:pt x="40310" y="12955"/>
                  </a:lnTo>
                  <a:lnTo>
                    <a:pt x="40290" y="13316"/>
                  </a:lnTo>
                  <a:lnTo>
                    <a:pt x="40270" y="13677"/>
                  </a:lnTo>
                  <a:lnTo>
                    <a:pt x="40210" y="14038"/>
                  </a:lnTo>
                  <a:lnTo>
                    <a:pt x="40150" y="14399"/>
                  </a:lnTo>
                  <a:lnTo>
                    <a:pt x="40049" y="14740"/>
                  </a:lnTo>
                  <a:lnTo>
                    <a:pt x="39929" y="15081"/>
                  </a:lnTo>
                  <a:lnTo>
                    <a:pt x="39809" y="15402"/>
                  </a:lnTo>
                  <a:lnTo>
                    <a:pt x="39668" y="15723"/>
                  </a:lnTo>
                  <a:lnTo>
                    <a:pt x="39488" y="16024"/>
                  </a:lnTo>
                  <a:lnTo>
                    <a:pt x="39307" y="16325"/>
                  </a:lnTo>
                  <a:lnTo>
                    <a:pt x="39127" y="16605"/>
                  </a:lnTo>
                  <a:lnTo>
                    <a:pt x="38906" y="16866"/>
                  </a:lnTo>
                  <a:lnTo>
                    <a:pt x="38686" y="17127"/>
                  </a:lnTo>
                  <a:lnTo>
                    <a:pt x="38445" y="17387"/>
                  </a:lnTo>
                  <a:lnTo>
                    <a:pt x="38184" y="17608"/>
                  </a:lnTo>
                  <a:lnTo>
                    <a:pt x="37924" y="17829"/>
                  </a:lnTo>
                  <a:lnTo>
                    <a:pt x="37924" y="17829"/>
                  </a:lnTo>
                  <a:lnTo>
                    <a:pt x="37522" y="18129"/>
                  </a:lnTo>
                  <a:lnTo>
                    <a:pt x="37081" y="18390"/>
                  </a:lnTo>
                  <a:lnTo>
                    <a:pt x="36640" y="18611"/>
                  </a:lnTo>
                  <a:lnTo>
                    <a:pt x="36159" y="18791"/>
                  </a:lnTo>
                  <a:lnTo>
                    <a:pt x="35677" y="18952"/>
                  </a:lnTo>
                  <a:lnTo>
                    <a:pt x="35176" y="19052"/>
                  </a:lnTo>
                  <a:lnTo>
                    <a:pt x="34655" y="19132"/>
                  </a:lnTo>
                  <a:lnTo>
                    <a:pt x="34113" y="19152"/>
                  </a:lnTo>
                  <a:lnTo>
                    <a:pt x="6197" y="19152"/>
                  </a:lnTo>
                  <a:lnTo>
                    <a:pt x="6197" y="19152"/>
                  </a:lnTo>
                  <a:lnTo>
                    <a:pt x="5877" y="19132"/>
                  </a:lnTo>
                  <a:lnTo>
                    <a:pt x="5576" y="19112"/>
                  </a:lnTo>
                  <a:lnTo>
                    <a:pt x="5255" y="19072"/>
                  </a:lnTo>
                  <a:lnTo>
                    <a:pt x="4954" y="19012"/>
                  </a:lnTo>
                  <a:lnTo>
                    <a:pt x="4653" y="18952"/>
                  </a:lnTo>
                  <a:lnTo>
                    <a:pt x="4352" y="18871"/>
                  </a:lnTo>
                  <a:lnTo>
                    <a:pt x="4072" y="18771"/>
                  </a:lnTo>
                  <a:lnTo>
                    <a:pt x="3791" y="18651"/>
                  </a:lnTo>
                  <a:lnTo>
                    <a:pt x="3510" y="18531"/>
                  </a:lnTo>
                  <a:lnTo>
                    <a:pt x="3249" y="18390"/>
                  </a:lnTo>
                  <a:lnTo>
                    <a:pt x="2989" y="18250"/>
                  </a:lnTo>
                  <a:lnTo>
                    <a:pt x="2728" y="18089"/>
                  </a:lnTo>
                  <a:lnTo>
                    <a:pt x="2487" y="17909"/>
                  </a:lnTo>
                  <a:lnTo>
                    <a:pt x="2267" y="17728"/>
                  </a:lnTo>
                  <a:lnTo>
                    <a:pt x="2046" y="17528"/>
                  </a:lnTo>
                  <a:lnTo>
                    <a:pt x="1826" y="17327"/>
                  </a:lnTo>
                  <a:lnTo>
                    <a:pt x="1625" y="17107"/>
                  </a:lnTo>
                  <a:lnTo>
                    <a:pt x="1424" y="16886"/>
                  </a:lnTo>
                  <a:lnTo>
                    <a:pt x="1244" y="16665"/>
                  </a:lnTo>
                  <a:lnTo>
                    <a:pt x="1063" y="16405"/>
                  </a:lnTo>
                  <a:lnTo>
                    <a:pt x="903" y="16164"/>
                  </a:lnTo>
                  <a:lnTo>
                    <a:pt x="763" y="15903"/>
                  </a:lnTo>
                  <a:lnTo>
                    <a:pt x="622" y="15643"/>
                  </a:lnTo>
                  <a:lnTo>
                    <a:pt x="502" y="15362"/>
                  </a:lnTo>
                  <a:lnTo>
                    <a:pt x="382" y="15081"/>
                  </a:lnTo>
                  <a:lnTo>
                    <a:pt x="281" y="14800"/>
                  </a:lnTo>
                  <a:lnTo>
                    <a:pt x="201" y="14500"/>
                  </a:lnTo>
                  <a:lnTo>
                    <a:pt x="141" y="14199"/>
                  </a:lnTo>
                  <a:lnTo>
                    <a:pt x="81" y="13898"/>
                  </a:lnTo>
                  <a:lnTo>
                    <a:pt x="41" y="13577"/>
                  </a:lnTo>
                  <a:lnTo>
                    <a:pt x="21" y="13276"/>
                  </a:lnTo>
                  <a:lnTo>
                    <a:pt x="1" y="12955"/>
                  </a:lnTo>
                  <a:lnTo>
                    <a:pt x="1" y="6197"/>
                  </a:lnTo>
                  <a:lnTo>
                    <a:pt x="1" y="6197"/>
                  </a:lnTo>
                  <a:lnTo>
                    <a:pt x="21" y="5876"/>
                  </a:lnTo>
                  <a:lnTo>
                    <a:pt x="41" y="5555"/>
                  </a:lnTo>
                  <a:lnTo>
                    <a:pt x="81" y="5254"/>
                  </a:lnTo>
                  <a:lnTo>
                    <a:pt x="141" y="4934"/>
                  </a:lnTo>
                  <a:lnTo>
                    <a:pt x="201" y="4633"/>
                  </a:lnTo>
                  <a:lnTo>
                    <a:pt x="281" y="4352"/>
                  </a:lnTo>
                  <a:lnTo>
                    <a:pt x="382" y="4051"/>
                  </a:lnTo>
                  <a:lnTo>
                    <a:pt x="502" y="3770"/>
                  </a:lnTo>
                  <a:lnTo>
                    <a:pt x="622" y="3510"/>
                  </a:lnTo>
                  <a:lnTo>
                    <a:pt x="763" y="3229"/>
                  </a:lnTo>
                  <a:lnTo>
                    <a:pt x="903" y="2988"/>
                  </a:lnTo>
                  <a:lnTo>
                    <a:pt x="1063" y="2728"/>
                  </a:lnTo>
                  <a:lnTo>
                    <a:pt x="1244" y="2487"/>
                  </a:lnTo>
                  <a:lnTo>
                    <a:pt x="1424" y="2246"/>
                  </a:lnTo>
                  <a:lnTo>
                    <a:pt x="1625" y="2026"/>
                  </a:lnTo>
                  <a:lnTo>
                    <a:pt x="1826" y="1805"/>
                  </a:lnTo>
                  <a:lnTo>
                    <a:pt x="2046" y="1604"/>
                  </a:lnTo>
                  <a:lnTo>
                    <a:pt x="2267" y="1404"/>
                  </a:lnTo>
                  <a:lnTo>
                    <a:pt x="2487" y="1223"/>
                  </a:lnTo>
                  <a:lnTo>
                    <a:pt x="2728" y="1063"/>
                  </a:lnTo>
                  <a:lnTo>
                    <a:pt x="2989" y="903"/>
                  </a:lnTo>
                  <a:lnTo>
                    <a:pt x="3249" y="742"/>
                  </a:lnTo>
                  <a:lnTo>
                    <a:pt x="3510" y="602"/>
                  </a:lnTo>
                  <a:lnTo>
                    <a:pt x="3791" y="481"/>
                  </a:lnTo>
                  <a:lnTo>
                    <a:pt x="4072" y="381"/>
                  </a:lnTo>
                  <a:lnTo>
                    <a:pt x="4352" y="281"/>
                  </a:lnTo>
                  <a:lnTo>
                    <a:pt x="4653" y="201"/>
                  </a:lnTo>
                  <a:lnTo>
                    <a:pt x="4954" y="120"/>
                  </a:lnTo>
                  <a:lnTo>
                    <a:pt x="5255" y="60"/>
                  </a:lnTo>
                  <a:lnTo>
                    <a:pt x="5576" y="20"/>
                  </a:lnTo>
                  <a:lnTo>
                    <a:pt x="5877" y="0"/>
                  </a:lnTo>
                  <a:lnTo>
                    <a:pt x="6197" y="0"/>
                  </a:lnTo>
                  <a:lnTo>
                    <a:pt x="34113" y="0"/>
                  </a:lnTo>
                  <a:lnTo>
                    <a:pt x="34113" y="0"/>
                  </a:lnTo>
                  <a:lnTo>
                    <a:pt x="34434" y="0"/>
                  </a:lnTo>
                  <a:lnTo>
                    <a:pt x="34755" y="20"/>
                  </a:lnTo>
                  <a:lnTo>
                    <a:pt x="35056" y="60"/>
                  </a:lnTo>
                  <a:lnTo>
                    <a:pt x="35357" y="120"/>
                  </a:lnTo>
                  <a:lnTo>
                    <a:pt x="35657" y="201"/>
                  </a:lnTo>
                  <a:lnTo>
                    <a:pt x="35958" y="281"/>
                  </a:lnTo>
                  <a:lnTo>
                    <a:pt x="36239" y="381"/>
                  </a:lnTo>
                  <a:lnTo>
                    <a:pt x="36520" y="481"/>
                  </a:lnTo>
                  <a:lnTo>
                    <a:pt x="36801" y="602"/>
                  </a:lnTo>
                  <a:lnTo>
                    <a:pt x="37061" y="742"/>
                  </a:lnTo>
                  <a:lnTo>
                    <a:pt x="37322" y="903"/>
                  </a:lnTo>
                  <a:lnTo>
                    <a:pt x="37583" y="1063"/>
                  </a:lnTo>
                  <a:lnTo>
                    <a:pt x="37823" y="1223"/>
                  </a:lnTo>
                  <a:lnTo>
                    <a:pt x="38064" y="1404"/>
                  </a:lnTo>
                  <a:lnTo>
                    <a:pt x="38285" y="1604"/>
                  </a:lnTo>
                  <a:lnTo>
                    <a:pt x="38485" y="1805"/>
                  </a:lnTo>
                  <a:lnTo>
                    <a:pt x="38706" y="2026"/>
                  </a:lnTo>
                  <a:lnTo>
                    <a:pt x="38886" y="2246"/>
                  </a:lnTo>
                  <a:lnTo>
                    <a:pt x="39087" y="2487"/>
                  </a:lnTo>
                  <a:lnTo>
                    <a:pt x="39247" y="2728"/>
                  </a:lnTo>
                  <a:lnTo>
                    <a:pt x="39408" y="2988"/>
                  </a:lnTo>
                  <a:lnTo>
                    <a:pt x="39568" y="3229"/>
                  </a:lnTo>
                  <a:lnTo>
                    <a:pt x="39688" y="3510"/>
                  </a:lnTo>
                  <a:lnTo>
                    <a:pt x="39829" y="3770"/>
                  </a:lnTo>
                  <a:lnTo>
                    <a:pt x="39929" y="4051"/>
                  </a:lnTo>
                  <a:lnTo>
                    <a:pt x="40029" y="4352"/>
                  </a:lnTo>
                  <a:lnTo>
                    <a:pt x="40110" y="4633"/>
                  </a:lnTo>
                  <a:lnTo>
                    <a:pt x="40190" y="4934"/>
                  </a:lnTo>
                  <a:lnTo>
                    <a:pt x="40230" y="5254"/>
                  </a:lnTo>
                  <a:lnTo>
                    <a:pt x="40270" y="5555"/>
                  </a:lnTo>
                  <a:lnTo>
                    <a:pt x="40310" y="5876"/>
                  </a:lnTo>
                  <a:lnTo>
                    <a:pt x="40310" y="61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05" name="Google Shape;5405;p21"/>
            <p:cNvSpPr/>
            <p:nvPr/>
          </p:nvSpPr>
          <p:spPr>
            <a:xfrm>
              <a:off x="10137625" y="2651163"/>
              <a:ext cx="948100" cy="478825"/>
            </a:xfrm>
            <a:custGeom>
              <a:avLst/>
              <a:gdLst/>
              <a:ahLst/>
              <a:cxnLst/>
              <a:rect l="l" t="t" r="r" b="b"/>
              <a:pathLst>
                <a:path w="37924" h="19153" extrusionOk="0">
                  <a:moveTo>
                    <a:pt x="5877" y="0"/>
                  </a:move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6640" y="18069"/>
                  </a:lnTo>
                  <a:lnTo>
                    <a:pt x="35357" y="18250"/>
                  </a:lnTo>
                  <a:lnTo>
                    <a:pt x="34073" y="18410"/>
                  </a:lnTo>
                  <a:lnTo>
                    <a:pt x="32770" y="18510"/>
                  </a:lnTo>
                  <a:lnTo>
                    <a:pt x="31466" y="18611"/>
                  </a:lnTo>
                  <a:lnTo>
                    <a:pt x="30163" y="18671"/>
                  </a:lnTo>
                  <a:lnTo>
                    <a:pt x="28859" y="18691"/>
                  </a:lnTo>
                  <a:lnTo>
                    <a:pt x="27535" y="18711"/>
                  </a:lnTo>
                  <a:lnTo>
                    <a:pt x="25650" y="18691"/>
                  </a:lnTo>
                  <a:lnTo>
                    <a:pt x="23745" y="18631"/>
                  </a:lnTo>
                  <a:lnTo>
                    <a:pt x="21860" y="18551"/>
                  </a:lnTo>
                  <a:lnTo>
                    <a:pt x="19995" y="18470"/>
                  </a:lnTo>
                  <a:lnTo>
                    <a:pt x="18571" y="18390"/>
                  </a:lnTo>
                  <a:lnTo>
                    <a:pt x="17147" y="18290"/>
                  </a:lnTo>
                  <a:lnTo>
                    <a:pt x="15703" y="18190"/>
                  </a:lnTo>
                  <a:lnTo>
                    <a:pt x="14259" y="18029"/>
                  </a:lnTo>
                  <a:lnTo>
                    <a:pt x="13557" y="17949"/>
                  </a:lnTo>
                  <a:lnTo>
                    <a:pt x="12835" y="17829"/>
                  </a:lnTo>
                  <a:lnTo>
                    <a:pt x="12134" y="17708"/>
                  </a:lnTo>
                  <a:lnTo>
                    <a:pt x="11432" y="17568"/>
                  </a:lnTo>
                  <a:lnTo>
                    <a:pt x="10730" y="17407"/>
                  </a:lnTo>
                  <a:lnTo>
                    <a:pt x="10028" y="17227"/>
                  </a:lnTo>
                  <a:lnTo>
                    <a:pt x="9326" y="17026"/>
                  </a:lnTo>
                  <a:lnTo>
                    <a:pt x="8644" y="16806"/>
                  </a:lnTo>
                  <a:lnTo>
                    <a:pt x="8002" y="16565"/>
                  </a:lnTo>
                  <a:lnTo>
                    <a:pt x="7381" y="16304"/>
                  </a:lnTo>
                  <a:lnTo>
                    <a:pt x="7080" y="16144"/>
                  </a:lnTo>
                  <a:lnTo>
                    <a:pt x="6799" y="15984"/>
                  </a:lnTo>
                  <a:lnTo>
                    <a:pt x="6498" y="15803"/>
                  </a:lnTo>
                  <a:lnTo>
                    <a:pt x="6217" y="15623"/>
                  </a:lnTo>
                  <a:lnTo>
                    <a:pt x="5957" y="15402"/>
                  </a:lnTo>
                  <a:lnTo>
                    <a:pt x="5696" y="15201"/>
                  </a:lnTo>
                  <a:lnTo>
                    <a:pt x="5435" y="14961"/>
                  </a:lnTo>
                  <a:lnTo>
                    <a:pt x="5215" y="14720"/>
                  </a:lnTo>
                  <a:lnTo>
                    <a:pt x="4974" y="14459"/>
                  </a:lnTo>
                  <a:lnTo>
                    <a:pt x="4774" y="14179"/>
                  </a:lnTo>
                  <a:lnTo>
                    <a:pt x="4573" y="13878"/>
                  </a:lnTo>
                  <a:lnTo>
                    <a:pt x="4413" y="13577"/>
                  </a:lnTo>
                  <a:lnTo>
                    <a:pt x="4252" y="13276"/>
                  </a:lnTo>
                  <a:lnTo>
                    <a:pt x="4052" y="12955"/>
                  </a:lnTo>
                  <a:lnTo>
                    <a:pt x="3851" y="12614"/>
                  </a:lnTo>
                  <a:lnTo>
                    <a:pt x="3671" y="12274"/>
                  </a:lnTo>
                  <a:lnTo>
                    <a:pt x="3530" y="11913"/>
                  </a:lnTo>
                  <a:lnTo>
                    <a:pt x="3410" y="11552"/>
                  </a:lnTo>
                  <a:lnTo>
                    <a:pt x="3289" y="11191"/>
                  </a:lnTo>
                  <a:lnTo>
                    <a:pt x="3229" y="10830"/>
                  </a:lnTo>
                  <a:lnTo>
                    <a:pt x="3169" y="10469"/>
                  </a:lnTo>
                  <a:lnTo>
                    <a:pt x="3129" y="9967"/>
                  </a:lnTo>
                  <a:lnTo>
                    <a:pt x="3129" y="9486"/>
                  </a:lnTo>
                  <a:lnTo>
                    <a:pt x="3169" y="9005"/>
                  </a:lnTo>
                  <a:lnTo>
                    <a:pt x="3229" y="8543"/>
                  </a:lnTo>
                  <a:lnTo>
                    <a:pt x="3229" y="7801"/>
                  </a:lnTo>
                  <a:lnTo>
                    <a:pt x="3249" y="7240"/>
                  </a:lnTo>
                  <a:lnTo>
                    <a:pt x="3289" y="6678"/>
                  </a:lnTo>
                  <a:lnTo>
                    <a:pt x="3370" y="6137"/>
                  </a:lnTo>
                  <a:lnTo>
                    <a:pt x="3450" y="5595"/>
                  </a:lnTo>
                  <a:lnTo>
                    <a:pt x="3570" y="5054"/>
                  </a:lnTo>
                  <a:lnTo>
                    <a:pt x="3711" y="4532"/>
                  </a:lnTo>
                  <a:lnTo>
                    <a:pt x="3891" y="4011"/>
                  </a:lnTo>
                  <a:lnTo>
                    <a:pt x="4072" y="3510"/>
                  </a:lnTo>
                  <a:lnTo>
                    <a:pt x="4292" y="3008"/>
                  </a:lnTo>
                  <a:lnTo>
                    <a:pt x="4533" y="2527"/>
                  </a:lnTo>
                  <a:lnTo>
                    <a:pt x="4794" y="2066"/>
                  </a:lnTo>
                  <a:lnTo>
                    <a:pt x="5074" y="1604"/>
                  </a:lnTo>
                  <a:lnTo>
                    <a:pt x="5375" y="1183"/>
                  </a:lnTo>
                  <a:lnTo>
                    <a:pt x="5696" y="762"/>
                  </a:lnTo>
                  <a:lnTo>
                    <a:pt x="6037" y="361"/>
                  </a:lnTo>
                  <a:lnTo>
                    <a:pt x="641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06" name="Google Shape;5406;p21"/>
            <p:cNvSpPr/>
            <p:nvPr/>
          </p:nvSpPr>
          <p:spPr>
            <a:xfrm>
              <a:off x="10137625" y="2651163"/>
              <a:ext cx="948100" cy="478825"/>
            </a:xfrm>
            <a:custGeom>
              <a:avLst/>
              <a:gdLst/>
              <a:ahLst/>
              <a:cxnLst/>
              <a:rect l="l" t="t" r="r" b="b"/>
              <a:pathLst>
                <a:path w="37924" h="19153" fill="none" extrusionOk="0">
                  <a:moveTo>
                    <a:pt x="6418" y="0"/>
                  </a:moveTo>
                  <a:lnTo>
                    <a:pt x="6197" y="0"/>
                  </a:lnTo>
                  <a:lnTo>
                    <a:pt x="6197" y="0"/>
                  </a:lnTo>
                  <a:lnTo>
                    <a:pt x="5877" y="0"/>
                  </a:ln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8263" y="19152"/>
                  </a:lnTo>
                  <a:lnTo>
                    <a:pt x="8263" y="19152"/>
                  </a:lnTo>
                  <a:lnTo>
                    <a:pt x="32068" y="19152"/>
                  </a:lnTo>
                  <a:lnTo>
                    <a:pt x="32068" y="19152"/>
                  </a:lnTo>
                  <a:lnTo>
                    <a:pt x="34113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7924" y="17829"/>
                  </a:lnTo>
                  <a:lnTo>
                    <a:pt x="36640" y="18069"/>
                  </a:lnTo>
                  <a:lnTo>
                    <a:pt x="35357" y="18250"/>
                  </a:lnTo>
                  <a:lnTo>
                    <a:pt x="34073" y="18410"/>
                  </a:lnTo>
                  <a:lnTo>
                    <a:pt x="32770" y="18510"/>
                  </a:lnTo>
                  <a:lnTo>
                    <a:pt x="31466" y="18611"/>
                  </a:lnTo>
                  <a:lnTo>
                    <a:pt x="30163" y="18671"/>
                  </a:lnTo>
                  <a:lnTo>
                    <a:pt x="28859" y="18691"/>
                  </a:lnTo>
                  <a:lnTo>
                    <a:pt x="27535" y="18711"/>
                  </a:lnTo>
                  <a:lnTo>
                    <a:pt x="27535" y="18711"/>
                  </a:lnTo>
                  <a:lnTo>
                    <a:pt x="25650" y="18691"/>
                  </a:lnTo>
                  <a:lnTo>
                    <a:pt x="23745" y="18631"/>
                  </a:lnTo>
                  <a:lnTo>
                    <a:pt x="21860" y="18551"/>
                  </a:lnTo>
                  <a:lnTo>
                    <a:pt x="19995" y="18470"/>
                  </a:lnTo>
                  <a:lnTo>
                    <a:pt x="19995" y="18470"/>
                  </a:lnTo>
                  <a:lnTo>
                    <a:pt x="18571" y="18390"/>
                  </a:lnTo>
                  <a:lnTo>
                    <a:pt x="17147" y="18290"/>
                  </a:lnTo>
                  <a:lnTo>
                    <a:pt x="15703" y="18190"/>
                  </a:lnTo>
                  <a:lnTo>
                    <a:pt x="14259" y="18029"/>
                  </a:lnTo>
                  <a:lnTo>
                    <a:pt x="13557" y="17949"/>
                  </a:lnTo>
                  <a:lnTo>
                    <a:pt x="12835" y="17829"/>
                  </a:lnTo>
                  <a:lnTo>
                    <a:pt x="12134" y="17708"/>
                  </a:lnTo>
                  <a:lnTo>
                    <a:pt x="11432" y="17568"/>
                  </a:lnTo>
                  <a:lnTo>
                    <a:pt x="10730" y="17407"/>
                  </a:lnTo>
                  <a:lnTo>
                    <a:pt x="10028" y="17227"/>
                  </a:lnTo>
                  <a:lnTo>
                    <a:pt x="9326" y="17026"/>
                  </a:lnTo>
                  <a:lnTo>
                    <a:pt x="8644" y="16806"/>
                  </a:lnTo>
                  <a:lnTo>
                    <a:pt x="8644" y="16806"/>
                  </a:lnTo>
                  <a:lnTo>
                    <a:pt x="8002" y="16565"/>
                  </a:lnTo>
                  <a:lnTo>
                    <a:pt x="7381" y="16304"/>
                  </a:lnTo>
                  <a:lnTo>
                    <a:pt x="7080" y="16144"/>
                  </a:lnTo>
                  <a:lnTo>
                    <a:pt x="6799" y="15984"/>
                  </a:lnTo>
                  <a:lnTo>
                    <a:pt x="6498" y="15803"/>
                  </a:lnTo>
                  <a:lnTo>
                    <a:pt x="6217" y="15623"/>
                  </a:lnTo>
                  <a:lnTo>
                    <a:pt x="5957" y="15402"/>
                  </a:lnTo>
                  <a:lnTo>
                    <a:pt x="5696" y="15201"/>
                  </a:lnTo>
                  <a:lnTo>
                    <a:pt x="5435" y="14961"/>
                  </a:lnTo>
                  <a:lnTo>
                    <a:pt x="5215" y="14720"/>
                  </a:lnTo>
                  <a:lnTo>
                    <a:pt x="4974" y="14459"/>
                  </a:lnTo>
                  <a:lnTo>
                    <a:pt x="4774" y="14179"/>
                  </a:lnTo>
                  <a:lnTo>
                    <a:pt x="4573" y="13878"/>
                  </a:lnTo>
                  <a:lnTo>
                    <a:pt x="4413" y="13577"/>
                  </a:lnTo>
                  <a:lnTo>
                    <a:pt x="4413" y="13577"/>
                  </a:lnTo>
                  <a:lnTo>
                    <a:pt x="4252" y="13276"/>
                  </a:lnTo>
                  <a:lnTo>
                    <a:pt x="4252" y="13276"/>
                  </a:lnTo>
                  <a:lnTo>
                    <a:pt x="4052" y="12955"/>
                  </a:lnTo>
                  <a:lnTo>
                    <a:pt x="3851" y="12614"/>
                  </a:lnTo>
                  <a:lnTo>
                    <a:pt x="3671" y="12274"/>
                  </a:lnTo>
                  <a:lnTo>
                    <a:pt x="3530" y="11913"/>
                  </a:lnTo>
                  <a:lnTo>
                    <a:pt x="3410" y="11552"/>
                  </a:lnTo>
                  <a:lnTo>
                    <a:pt x="3289" y="11191"/>
                  </a:lnTo>
                  <a:lnTo>
                    <a:pt x="3229" y="10830"/>
                  </a:lnTo>
                  <a:lnTo>
                    <a:pt x="3169" y="10469"/>
                  </a:lnTo>
                  <a:lnTo>
                    <a:pt x="3169" y="10469"/>
                  </a:lnTo>
                  <a:lnTo>
                    <a:pt x="3129" y="9967"/>
                  </a:lnTo>
                  <a:lnTo>
                    <a:pt x="3129" y="9486"/>
                  </a:lnTo>
                  <a:lnTo>
                    <a:pt x="3169" y="9005"/>
                  </a:lnTo>
                  <a:lnTo>
                    <a:pt x="3229" y="8543"/>
                  </a:lnTo>
                  <a:lnTo>
                    <a:pt x="3229" y="8543"/>
                  </a:lnTo>
                  <a:lnTo>
                    <a:pt x="3229" y="7801"/>
                  </a:lnTo>
                  <a:lnTo>
                    <a:pt x="3229" y="7801"/>
                  </a:lnTo>
                  <a:lnTo>
                    <a:pt x="3249" y="7240"/>
                  </a:lnTo>
                  <a:lnTo>
                    <a:pt x="3289" y="6678"/>
                  </a:lnTo>
                  <a:lnTo>
                    <a:pt x="3370" y="6137"/>
                  </a:lnTo>
                  <a:lnTo>
                    <a:pt x="3450" y="5595"/>
                  </a:lnTo>
                  <a:lnTo>
                    <a:pt x="3570" y="5054"/>
                  </a:lnTo>
                  <a:lnTo>
                    <a:pt x="3711" y="4532"/>
                  </a:lnTo>
                  <a:lnTo>
                    <a:pt x="3891" y="4011"/>
                  </a:lnTo>
                  <a:lnTo>
                    <a:pt x="4072" y="3510"/>
                  </a:lnTo>
                  <a:lnTo>
                    <a:pt x="4292" y="3008"/>
                  </a:lnTo>
                  <a:lnTo>
                    <a:pt x="4533" y="2527"/>
                  </a:lnTo>
                  <a:lnTo>
                    <a:pt x="4794" y="2066"/>
                  </a:lnTo>
                  <a:lnTo>
                    <a:pt x="5074" y="1604"/>
                  </a:lnTo>
                  <a:lnTo>
                    <a:pt x="5375" y="1183"/>
                  </a:lnTo>
                  <a:lnTo>
                    <a:pt x="5696" y="762"/>
                  </a:lnTo>
                  <a:lnTo>
                    <a:pt x="6037" y="361"/>
                  </a:lnTo>
                  <a:lnTo>
                    <a:pt x="64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07" name="Google Shape;5407;p21"/>
            <p:cNvSpPr/>
            <p:nvPr/>
          </p:nvSpPr>
          <p:spPr>
            <a:xfrm>
              <a:off x="11027550" y="2695763"/>
              <a:ext cx="54675" cy="50175"/>
            </a:xfrm>
            <a:custGeom>
              <a:avLst/>
              <a:gdLst/>
              <a:ahLst/>
              <a:cxnLst/>
              <a:rect l="l" t="t" r="r" b="b"/>
              <a:pathLst>
                <a:path w="2187" h="2007" extrusionOk="0">
                  <a:moveTo>
                    <a:pt x="421" y="1"/>
                  </a:moveTo>
                  <a:lnTo>
                    <a:pt x="261" y="21"/>
                  </a:lnTo>
                  <a:lnTo>
                    <a:pt x="121" y="81"/>
                  </a:lnTo>
                  <a:lnTo>
                    <a:pt x="60" y="121"/>
                  </a:lnTo>
                  <a:lnTo>
                    <a:pt x="20" y="202"/>
                  </a:lnTo>
                  <a:lnTo>
                    <a:pt x="0" y="282"/>
                  </a:lnTo>
                  <a:lnTo>
                    <a:pt x="40" y="362"/>
                  </a:lnTo>
                  <a:lnTo>
                    <a:pt x="121" y="442"/>
                  </a:lnTo>
                  <a:lnTo>
                    <a:pt x="201" y="522"/>
                  </a:lnTo>
                  <a:lnTo>
                    <a:pt x="401" y="663"/>
                  </a:lnTo>
                  <a:lnTo>
                    <a:pt x="602" y="803"/>
                  </a:lnTo>
                  <a:lnTo>
                    <a:pt x="802" y="944"/>
                  </a:lnTo>
                  <a:lnTo>
                    <a:pt x="983" y="1104"/>
                  </a:lnTo>
                  <a:lnTo>
                    <a:pt x="1163" y="1305"/>
                  </a:lnTo>
                  <a:lnTo>
                    <a:pt x="1304" y="1525"/>
                  </a:lnTo>
                  <a:lnTo>
                    <a:pt x="1404" y="1746"/>
                  </a:lnTo>
                  <a:lnTo>
                    <a:pt x="1444" y="1826"/>
                  </a:lnTo>
                  <a:lnTo>
                    <a:pt x="1504" y="1906"/>
                  </a:lnTo>
                  <a:lnTo>
                    <a:pt x="1565" y="1946"/>
                  </a:lnTo>
                  <a:lnTo>
                    <a:pt x="1625" y="1986"/>
                  </a:lnTo>
                  <a:lnTo>
                    <a:pt x="1685" y="2006"/>
                  </a:lnTo>
                  <a:lnTo>
                    <a:pt x="1905" y="2006"/>
                  </a:lnTo>
                  <a:lnTo>
                    <a:pt x="1986" y="1966"/>
                  </a:lnTo>
                  <a:lnTo>
                    <a:pt x="2046" y="1946"/>
                  </a:lnTo>
                  <a:lnTo>
                    <a:pt x="2086" y="1886"/>
                  </a:lnTo>
                  <a:lnTo>
                    <a:pt x="2146" y="1846"/>
                  </a:lnTo>
                  <a:lnTo>
                    <a:pt x="2166" y="1786"/>
                  </a:lnTo>
                  <a:lnTo>
                    <a:pt x="2186" y="1706"/>
                  </a:lnTo>
                  <a:lnTo>
                    <a:pt x="2186" y="1625"/>
                  </a:lnTo>
                  <a:lnTo>
                    <a:pt x="2146" y="1545"/>
                  </a:lnTo>
                  <a:lnTo>
                    <a:pt x="2006" y="1224"/>
                  </a:lnTo>
                  <a:lnTo>
                    <a:pt x="1825" y="923"/>
                  </a:lnTo>
                  <a:lnTo>
                    <a:pt x="1725" y="763"/>
                  </a:lnTo>
                  <a:lnTo>
                    <a:pt x="1605" y="643"/>
                  </a:lnTo>
                  <a:lnTo>
                    <a:pt x="1464" y="522"/>
                  </a:lnTo>
                  <a:lnTo>
                    <a:pt x="1344" y="402"/>
                  </a:lnTo>
                  <a:lnTo>
                    <a:pt x="1204" y="302"/>
                  </a:lnTo>
                  <a:lnTo>
                    <a:pt x="1063" y="202"/>
                  </a:lnTo>
                  <a:lnTo>
                    <a:pt x="923" y="141"/>
                  </a:lnTo>
                  <a:lnTo>
                    <a:pt x="762" y="61"/>
                  </a:lnTo>
                  <a:lnTo>
                    <a:pt x="582" y="21"/>
                  </a:lnTo>
                  <a:lnTo>
                    <a:pt x="4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08" name="Google Shape;5408;p21"/>
            <p:cNvSpPr/>
            <p:nvPr/>
          </p:nvSpPr>
          <p:spPr>
            <a:xfrm>
              <a:off x="11073675" y="2762963"/>
              <a:ext cx="15550" cy="16575"/>
            </a:xfrm>
            <a:custGeom>
              <a:avLst/>
              <a:gdLst/>
              <a:ahLst/>
              <a:cxnLst/>
              <a:rect l="l" t="t" r="r" b="b"/>
              <a:pathLst>
                <a:path w="622" h="663" extrusionOk="0">
                  <a:moveTo>
                    <a:pt x="241" y="0"/>
                  </a:moveTo>
                  <a:lnTo>
                    <a:pt x="161" y="40"/>
                  </a:lnTo>
                  <a:lnTo>
                    <a:pt x="141" y="40"/>
                  </a:lnTo>
                  <a:lnTo>
                    <a:pt x="60" y="121"/>
                  </a:lnTo>
                  <a:lnTo>
                    <a:pt x="20" y="221"/>
                  </a:lnTo>
                  <a:lnTo>
                    <a:pt x="0" y="321"/>
                  </a:lnTo>
                  <a:lnTo>
                    <a:pt x="0" y="421"/>
                  </a:lnTo>
                  <a:lnTo>
                    <a:pt x="40" y="502"/>
                  </a:lnTo>
                  <a:lnTo>
                    <a:pt x="101" y="582"/>
                  </a:lnTo>
                  <a:lnTo>
                    <a:pt x="201" y="642"/>
                  </a:lnTo>
                  <a:lnTo>
                    <a:pt x="321" y="662"/>
                  </a:lnTo>
                  <a:lnTo>
                    <a:pt x="421" y="642"/>
                  </a:lnTo>
                  <a:lnTo>
                    <a:pt x="522" y="582"/>
                  </a:lnTo>
                  <a:lnTo>
                    <a:pt x="582" y="502"/>
                  </a:lnTo>
                  <a:lnTo>
                    <a:pt x="622" y="421"/>
                  </a:lnTo>
                  <a:lnTo>
                    <a:pt x="622" y="321"/>
                  </a:lnTo>
                  <a:lnTo>
                    <a:pt x="602" y="221"/>
                  </a:lnTo>
                  <a:lnTo>
                    <a:pt x="562" y="121"/>
                  </a:lnTo>
                  <a:lnTo>
                    <a:pt x="482" y="40"/>
                  </a:lnTo>
                  <a:lnTo>
                    <a:pt x="462" y="4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09" name="Google Shape;5409;p21"/>
            <p:cNvSpPr/>
            <p:nvPr/>
          </p:nvSpPr>
          <p:spPr>
            <a:xfrm>
              <a:off x="10215850" y="2725863"/>
              <a:ext cx="327900" cy="328925"/>
            </a:xfrm>
            <a:custGeom>
              <a:avLst/>
              <a:gdLst/>
              <a:ahLst/>
              <a:cxnLst/>
              <a:rect l="l" t="t" r="r" b="b"/>
              <a:pathLst>
                <a:path w="13116" h="13157" extrusionOk="0">
                  <a:moveTo>
                    <a:pt x="6658" y="0"/>
                  </a:moveTo>
                  <a:lnTo>
                    <a:pt x="6277" y="20"/>
                  </a:lnTo>
                  <a:lnTo>
                    <a:pt x="5896" y="40"/>
                  </a:lnTo>
                  <a:lnTo>
                    <a:pt x="5535" y="80"/>
                  </a:lnTo>
                  <a:lnTo>
                    <a:pt x="5174" y="141"/>
                  </a:lnTo>
                  <a:lnTo>
                    <a:pt x="4833" y="241"/>
                  </a:lnTo>
                  <a:lnTo>
                    <a:pt x="4472" y="341"/>
                  </a:lnTo>
                  <a:lnTo>
                    <a:pt x="4151" y="462"/>
                  </a:lnTo>
                  <a:lnTo>
                    <a:pt x="3810" y="622"/>
                  </a:lnTo>
                  <a:lnTo>
                    <a:pt x="3490" y="782"/>
                  </a:lnTo>
                  <a:lnTo>
                    <a:pt x="3189" y="963"/>
                  </a:lnTo>
                  <a:lnTo>
                    <a:pt x="2888" y="1143"/>
                  </a:lnTo>
                  <a:lnTo>
                    <a:pt x="2607" y="1364"/>
                  </a:lnTo>
                  <a:lnTo>
                    <a:pt x="2326" y="1585"/>
                  </a:lnTo>
                  <a:lnTo>
                    <a:pt x="2066" y="1825"/>
                  </a:lnTo>
                  <a:lnTo>
                    <a:pt x="1825" y="2086"/>
                  </a:lnTo>
                  <a:lnTo>
                    <a:pt x="1584" y="2347"/>
                  </a:lnTo>
                  <a:lnTo>
                    <a:pt x="1364" y="2627"/>
                  </a:lnTo>
                  <a:lnTo>
                    <a:pt x="1163" y="2928"/>
                  </a:lnTo>
                  <a:lnTo>
                    <a:pt x="963" y="3229"/>
                  </a:lnTo>
                  <a:lnTo>
                    <a:pt x="802" y="3550"/>
                  </a:lnTo>
                  <a:lnTo>
                    <a:pt x="642" y="3871"/>
                  </a:lnTo>
                  <a:lnTo>
                    <a:pt x="501" y="4192"/>
                  </a:lnTo>
                  <a:lnTo>
                    <a:pt x="361" y="4533"/>
                  </a:lnTo>
                  <a:lnTo>
                    <a:pt x="261" y="4894"/>
                  </a:lnTo>
                  <a:lnTo>
                    <a:pt x="160" y="5234"/>
                  </a:lnTo>
                  <a:lnTo>
                    <a:pt x="100" y="5595"/>
                  </a:lnTo>
                  <a:lnTo>
                    <a:pt x="40" y="5977"/>
                  </a:lnTo>
                  <a:lnTo>
                    <a:pt x="20" y="6337"/>
                  </a:lnTo>
                  <a:lnTo>
                    <a:pt x="0" y="6719"/>
                  </a:lnTo>
                  <a:lnTo>
                    <a:pt x="0" y="7100"/>
                  </a:lnTo>
                  <a:lnTo>
                    <a:pt x="40" y="7481"/>
                  </a:lnTo>
                  <a:lnTo>
                    <a:pt x="80" y="7761"/>
                  </a:lnTo>
                  <a:lnTo>
                    <a:pt x="120" y="8042"/>
                  </a:lnTo>
                  <a:lnTo>
                    <a:pt x="201" y="8323"/>
                  </a:lnTo>
                  <a:lnTo>
                    <a:pt x="281" y="8604"/>
                  </a:lnTo>
                  <a:lnTo>
                    <a:pt x="381" y="8864"/>
                  </a:lnTo>
                  <a:lnTo>
                    <a:pt x="481" y="9145"/>
                  </a:lnTo>
                  <a:lnTo>
                    <a:pt x="602" y="9406"/>
                  </a:lnTo>
                  <a:lnTo>
                    <a:pt x="742" y="9687"/>
                  </a:lnTo>
                  <a:lnTo>
                    <a:pt x="903" y="9947"/>
                  </a:lnTo>
                  <a:lnTo>
                    <a:pt x="1063" y="10188"/>
                  </a:lnTo>
                  <a:lnTo>
                    <a:pt x="1243" y="10449"/>
                  </a:lnTo>
                  <a:lnTo>
                    <a:pt x="1424" y="10689"/>
                  </a:lnTo>
                  <a:lnTo>
                    <a:pt x="1624" y="10930"/>
                  </a:lnTo>
                  <a:lnTo>
                    <a:pt x="1845" y="11151"/>
                  </a:lnTo>
                  <a:lnTo>
                    <a:pt x="2066" y="11371"/>
                  </a:lnTo>
                  <a:lnTo>
                    <a:pt x="2306" y="11572"/>
                  </a:lnTo>
                  <a:lnTo>
                    <a:pt x="2547" y="11772"/>
                  </a:lnTo>
                  <a:lnTo>
                    <a:pt x="2808" y="11953"/>
                  </a:lnTo>
                  <a:lnTo>
                    <a:pt x="3068" y="12133"/>
                  </a:lnTo>
                  <a:lnTo>
                    <a:pt x="3349" y="12294"/>
                  </a:lnTo>
                  <a:lnTo>
                    <a:pt x="3650" y="12454"/>
                  </a:lnTo>
                  <a:lnTo>
                    <a:pt x="3931" y="12595"/>
                  </a:lnTo>
                  <a:lnTo>
                    <a:pt x="4252" y="12715"/>
                  </a:lnTo>
                  <a:lnTo>
                    <a:pt x="4572" y="12835"/>
                  </a:lnTo>
                  <a:lnTo>
                    <a:pt x="4893" y="12935"/>
                  </a:lnTo>
                  <a:lnTo>
                    <a:pt x="5234" y="13016"/>
                  </a:lnTo>
                  <a:lnTo>
                    <a:pt x="5575" y="13076"/>
                  </a:lnTo>
                  <a:lnTo>
                    <a:pt x="5936" y="13116"/>
                  </a:lnTo>
                  <a:lnTo>
                    <a:pt x="6297" y="13156"/>
                  </a:lnTo>
                  <a:lnTo>
                    <a:pt x="7039" y="13156"/>
                  </a:lnTo>
                  <a:lnTo>
                    <a:pt x="7420" y="13116"/>
                  </a:lnTo>
                  <a:lnTo>
                    <a:pt x="7881" y="13056"/>
                  </a:lnTo>
                  <a:lnTo>
                    <a:pt x="8323" y="12976"/>
                  </a:lnTo>
                  <a:lnTo>
                    <a:pt x="8764" y="12835"/>
                  </a:lnTo>
                  <a:lnTo>
                    <a:pt x="9185" y="12675"/>
                  </a:lnTo>
                  <a:lnTo>
                    <a:pt x="9586" y="12494"/>
                  </a:lnTo>
                  <a:lnTo>
                    <a:pt x="9967" y="12274"/>
                  </a:lnTo>
                  <a:lnTo>
                    <a:pt x="10348" y="12013"/>
                  </a:lnTo>
                  <a:lnTo>
                    <a:pt x="10689" y="11752"/>
                  </a:lnTo>
                  <a:lnTo>
                    <a:pt x="11030" y="11451"/>
                  </a:lnTo>
                  <a:lnTo>
                    <a:pt x="11331" y="11131"/>
                  </a:lnTo>
                  <a:lnTo>
                    <a:pt x="11632" y="10790"/>
                  </a:lnTo>
                  <a:lnTo>
                    <a:pt x="11892" y="10409"/>
                  </a:lnTo>
                  <a:lnTo>
                    <a:pt x="12153" y="10028"/>
                  </a:lnTo>
                  <a:lnTo>
                    <a:pt x="12374" y="9626"/>
                  </a:lnTo>
                  <a:lnTo>
                    <a:pt x="12554" y="9225"/>
                  </a:lnTo>
                  <a:lnTo>
                    <a:pt x="12735" y="8784"/>
                  </a:lnTo>
                  <a:lnTo>
                    <a:pt x="12855" y="8403"/>
                  </a:lnTo>
                  <a:lnTo>
                    <a:pt x="12955" y="8022"/>
                  </a:lnTo>
                  <a:lnTo>
                    <a:pt x="13035" y="7641"/>
                  </a:lnTo>
                  <a:lnTo>
                    <a:pt x="13096" y="7240"/>
                  </a:lnTo>
                  <a:lnTo>
                    <a:pt x="13116" y="6859"/>
                  </a:lnTo>
                  <a:lnTo>
                    <a:pt x="13116" y="6478"/>
                  </a:lnTo>
                  <a:lnTo>
                    <a:pt x="13116" y="6117"/>
                  </a:lnTo>
                  <a:lnTo>
                    <a:pt x="13076" y="5736"/>
                  </a:lnTo>
                  <a:lnTo>
                    <a:pt x="13015" y="5375"/>
                  </a:lnTo>
                  <a:lnTo>
                    <a:pt x="12935" y="5014"/>
                  </a:lnTo>
                  <a:lnTo>
                    <a:pt x="12835" y="4653"/>
                  </a:lnTo>
                  <a:lnTo>
                    <a:pt x="12715" y="4312"/>
                  </a:lnTo>
                  <a:lnTo>
                    <a:pt x="12574" y="3971"/>
                  </a:lnTo>
                  <a:lnTo>
                    <a:pt x="12414" y="3650"/>
                  </a:lnTo>
                  <a:lnTo>
                    <a:pt x="12253" y="3329"/>
                  </a:lnTo>
                  <a:lnTo>
                    <a:pt x="12053" y="3008"/>
                  </a:lnTo>
                  <a:lnTo>
                    <a:pt x="11852" y="2708"/>
                  </a:lnTo>
                  <a:lnTo>
                    <a:pt x="11632" y="2427"/>
                  </a:lnTo>
                  <a:lnTo>
                    <a:pt x="11391" y="2146"/>
                  </a:lnTo>
                  <a:lnTo>
                    <a:pt x="11130" y="1885"/>
                  </a:lnTo>
                  <a:lnTo>
                    <a:pt x="10850" y="1645"/>
                  </a:lnTo>
                  <a:lnTo>
                    <a:pt x="10569" y="1404"/>
                  </a:lnTo>
                  <a:lnTo>
                    <a:pt x="10268" y="1183"/>
                  </a:lnTo>
                  <a:lnTo>
                    <a:pt x="9967" y="983"/>
                  </a:lnTo>
                  <a:lnTo>
                    <a:pt x="9626" y="802"/>
                  </a:lnTo>
                  <a:lnTo>
                    <a:pt x="9305" y="622"/>
                  </a:lnTo>
                  <a:lnTo>
                    <a:pt x="8944" y="482"/>
                  </a:lnTo>
                  <a:lnTo>
                    <a:pt x="8583" y="341"/>
                  </a:lnTo>
                  <a:lnTo>
                    <a:pt x="8222" y="241"/>
                  </a:lnTo>
                  <a:lnTo>
                    <a:pt x="7841" y="141"/>
                  </a:lnTo>
                  <a:lnTo>
                    <a:pt x="7440" y="80"/>
                  </a:lnTo>
                  <a:lnTo>
                    <a:pt x="7039" y="40"/>
                  </a:lnTo>
                  <a:lnTo>
                    <a:pt x="66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10" name="Google Shape;5410;p21"/>
            <p:cNvSpPr/>
            <p:nvPr/>
          </p:nvSpPr>
          <p:spPr>
            <a:xfrm>
              <a:off x="10215850" y="2725863"/>
              <a:ext cx="327900" cy="328925"/>
            </a:xfrm>
            <a:custGeom>
              <a:avLst/>
              <a:gdLst/>
              <a:ahLst/>
              <a:cxnLst/>
              <a:rect l="l" t="t" r="r" b="b"/>
              <a:pathLst>
                <a:path w="13116" h="13157" fill="none" extrusionOk="0">
                  <a:moveTo>
                    <a:pt x="40" y="7481"/>
                  </a:moveTo>
                  <a:lnTo>
                    <a:pt x="40" y="7481"/>
                  </a:lnTo>
                  <a:lnTo>
                    <a:pt x="80" y="7761"/>
                  </a:lnTo>
                  <a:lnTo>
                    <a:pt x="120" y="8042"/>
                  </a:lnTo>
                  <a:lnTo>
                    <a:pt x="201" y="8323"/>
                  </a:lnTo>
                  <a:lnTo>
                    <a:pt x="281" y="8604"/>
                  </a:lnTo>
                  <a:lnTo>
                    <a:pt x="381" y="8864"/>
                  </a:lnTo>
                  <a:lnTo>
                    <a:pt x="481" y="9145"/>
                  </a:lnTo>
                  <a:lnTo>
                    <a:pt x="602" y="9406"/>
                  </a:lnTo>
                  <a:lnTo>
                    <a:pt x="742" y="9687"/>
                  </a:lnTo>
                  <a:lnTo>
                    <a:pt x="903" y="9947"/>
                  </a:lnTo>
                  <a:lnTo>
                    <a:pt x="1063" y="10188"/>
                  </a:lnTo>
                  <a:lnTo>
                    <a:pt x="1243" y="10449"/>
                  </a:lnTo>
                  <a:lnTo>
                    <a:pt x="1424" y="10689"/>
                  </a:lnTo>
                  <a:lnTo>
                    <a:pt x="1624" y="10930"/>
                  </a:lnTo>
                  <a:lnTo>
                    <a:pt x="1845" y="11151"/>
                  </a:lnTo>
                  <a:lnTo>
                    <a:pt x="2066" y="11371"/>
                  </a:lnTo>
                  <a:lnTo>
                    <a:pt x="2306" y="11572"/>
                  </a:lnTo>
                  <a:lnTo>
                    <a:pt x="2547" y="11772"/>
                  </a:lnTo>
                  <a:lnTo>
                    <a:pt x="2808" y="11953"/>
                  </a:lnTo>
                  <a:lnTo>
                    <a:pt x="3068" y="12133"/>
                  </a:lnTo>
                  <a:lnTo>
                    <a:pt x="3349" y="12294"/>
                  </a:lnTo>
                  <a:lnTo>
                    <a:pt x="3650" y="12454"/>
                  </a:lnTo>
                  <a:lnTo>
                    <a:pt x="3931" y="12595"/>
                  </a:lnTo>
                  <a:lnTo>
                    <a:pt x="4252" y="12715"/>
                  </a:lnTo>
                  <a:lnTo>
                    <a:pt x="4572" y="12835"/>
                  </a:lnTo>
                  <a:lnTo>
                    <a:pt x="4893" y="12935"/>
                  </a:lnTo>
                  <a:lnTo>
                    <a:pt x="5234" y="13016"/>
                  </a:lnTo>
                  <a:lnTo>
                    <a:pt x="5575" y="13076"/>
                  </a:lnTo>
                  <a:lnTo>
                    <a:pt x="5936" y="13116"/>
                  </a:lnTo>
                  <a:lnTo>
                    <a:pt x="6297" y="13156"/>
                  </a:lnTo>
                  <a:lnTo>
                    <a:pt x="6658" y="13156"/>
                  </a:lnTo>
                  <a:lnTo>
                    <a:pt x="7039" y="13156"/>
                  </a:lnTo>
                  <a:lnTo>
                    <a:pt x="7420" y="13116"/>
                  </a:lnTo>
                  <a:lnTo>
                    <a:pt x="7420" y="13116"/>
                  </a:lnTo>
                  <a:lnTo>
                    <a:pt x="7881" y="13056"/>
                  </a:lnTo>
                  <a:lnTo>
                    <a:pt x="8323" y="12976"/>
                  </a:lnTo>
                  <a:lnTo>
                    <a:pt x="8764" y="12835"/>
                  </a:lnTo>
                  <a:lnTo>
                    <a:pt x="9185" y="12675"/>
                  </a:lnTo>
                  <a:lnTo>
                    <a:pt x="9586" y="12494"/>
                  </a:lnTo>
                  <a:lnTo>
                    <a:pt x="9967" y="12274"/>
                  </a:lnTo>
                  <a:lnTo>
                    <a:pt x="10348" y="12013"/>
                  </a:lnTo>
                  <a:lnTo>
                    <a:pt x="10689" y="11752"/>
                  </a:lnTo>
                  <a:lnTo>
                    <a:pt x="11030" y="11451"/>
                  </a:lnTo>
                  <a:lnTo>
                    <a:pt x="11331" y="11131"/>
                  </a:lnTo>
                  <a:lnTo>
                    <a:pt x="11632" y="10790"/>
                  </a:lnTo>
                  <a:lnTo>
                    <a:pt x="11892" y="10409"/>
                  </a:lnTo>
                  <a:lnTo>
                    <a:pt x="12153" y="10028"/>
                  </a:lnTo>
                  <a:lnTo>
                    <a:pt x="12374" y="9626"/>
                  </a:lnTo>
                  <a:lnTo>
                    <a:pt x="12554" y="9225"/>
                  </a:lnTo>
                  <a:lnTo>
                    <a:pt x="12735" y="8784"/>
                  </a:lnTo>
                  <a:lnTo>
                    <a:pt x="12735" y="8784"/>
                  </a:lnTo>
                  <a:lnTo>
                    <a:pt x="12855" y="8403"/>
                  </a:lnTo>
                  <a:lnTo>
                    <a:pt x="12955" y="8022"/>
                  </a:lnTo>
                  <a:lnTo>
                    <a:pt x="13035" y="7641"/>
                  </a:lnTo>
                  <a:lnTo>
                    <a:pt x="13096" y="7240"/>
                  </a:lnTo>
                  <a:lnTo>
                    <a:pt x="13116" y="6859"/>
                  </a:lnTo>
                  <a:lnTo>
                    <a:pt x="13116" y="6478"/>
                  </a:lnTo>
                  <a:lnTo>
                    <a:pt x="13116" y="6117"/>
                  </a:lnTo>
                  <a:lnTo>
                    <a:pt x="13076" y="5736"/>
                  </a:lnTo>
                  <a:lnTo>
                    <a:pt x="13015" y="5375"/>
                  </a:lnTo>
                  <a:lnTo>
                    <a:pt x="12935" y="5014"/>
                  </a:lnTo>
                  <a:lnTo>
                    <a:pt x="12835" y="4653"/>
                  </a:lnTo>
                  <a:lnTo>
                    <a:pt x="12715" y="4312"/>
                  </a:lnTo>
                  <a:lnTo>
                    <a:pt x="12574" y="3971"/>
                  </a:lnTo>
                  <a:lnTo>
                    <a:pt x="12414" y="3650"/>
                  </a:lnTo>
                  <a:lnTo>
                    <a:pt x="12253" y="3329"/>
                  </a:lnTo>
                  <a:lnTo>
                    <a:pt x="12053" y="3008"/>
                  </a:lnTo>
                  <a:lnTo>
                    <a:pt x="11852" y="2708"/>
                  </a:lnTo>
                  <a:lnTo>
                    <a:pt x="11632" y="2427"/>
                  </a:lnTo>
                  <a:lnTo>
                    <a:pt x="11391" y="2146"/>
                  </a:lnTo>
                  <a:lnTo>
                    <a:pt x="11130" y="1885"/>
                  </a:lnTo>
                  <a:lnTo>
                    <a:pt x="10850" y="1645"/>
                  </a:lnTo>
                  <a:lnTo>
                    <a:pt x="10569" y="1404"/>
                  </a:lnTo>
                  <a:lnTo>
                    <a:pt x="10268" y="1183"/>
                  </a:lnTo>
                  <a:lnTo>
                    <a:pt x="9967" y="983"/>
                  </a:lnTo>
                  <a:lnTo>
                    <a:pt x="9626" y="802"/>
                  </a:lnTo>
                  <a:lnTo>
                    <a:pt x="9305" y="622"/>
                  </a:lnTo>
                  <a:lnTo>
                    <a:pt x="8944" y="482"/>
                  </a:lnTo>
                  <a:lnTo>
                    <a:pt x="8583" y="341"/>
                  </a:lnTo>
                  <a:lnTo>
                    <a:pt x="8222" y="241"/>
                  </a:lnTo>
                  <a:lnTo>
                    <a:pt x="7841" y="141"/>
                  </a:lnTo>
                  <a:lnTo>
                    <a:pt x="7440" y="80"/>
                  </a:lnTo>
                  <a:lnTo>
                    <a:pt x="7039" y="40"/>
                  </a:lnTo>
                  <a:lnTo>
                    <a:pt x="7039" y="40"/>
                  </a:lnTo>
                  <a:lnTo>
                    <a:pt x="6658" y="0"/>
                  </a:lnTo>
                  <a:lnTo>
                    <a:pt x="6277" y="20"/>
                  </a:lnTo>
                  <a:lnTo>
                    <a:pt x="5896" y="40"/>
                  </a:lnTo>
                  <a:lnTo>
                    <a:pt x="5535" y="80"/>
                  </a:lnTo>
                  <a:lnTo>
                    <a:pt x="5174" y="141"/>
                  </a:lnTo>
                  <a:lnTo>
                    <a:pt x="4833" y="241"/>
                  </a:lnTo>
                  <a:lnTo>
                    <a:pt x="4472" y="341"/>
                  </a:lnTo>
                  <a:lnTo>
                    <a:pt x="4151" y="462"/>
                  </a:lnTo>
                  <a:lnTo>
                    <a:pt x="3810" y="622"/>
                  </a:lnTo>
                  <a:lnTo>
                    <a:pt x="3490" y="782"/>
                  </a:lnTo>
                  <a:lnTo>
                    <a:pt x="3189" y="963"/>
                  </a:lnTo>
                  <a:lnTo>
                    <a:pt x="2888" y="1143"/>
                  </a:lnTo>
                  <a:lnTo>
                    <a:pt x="2607" y="1364"/>
                  </a:lnTo>
                  <a:lnTo>
                    <a:pt x="2326" y="1585"/>
                  </a:lnTo>
                  <a:lnTo>
                    <a:pt x="2066" y="1825"/>
                  </a:lnTo>
                  <a:lnTo>
                    <a:pt x="1825" y="2086"/>
                  </a:lnTo>
                  <a:lnTo>
                    <a:pt x="1584" y="2347"/>
                  </a:lnTo>
                  <a:lnTo>
                    <a:pt x="1364" y="2627"/>
                  </a:lnTo>
                  <a:lnTo>
                    <a:pt x="1163" y="2928"/>
                  </a:lnTo>
                  <a:lnTo>
                    <a:pt x="963" y="3229"/>
                  </a:lnTo>
                  <a:lnTo>
                    <a:pt x="802" y="3550"/>
                  </a:lnTo>
                  <a:lnTo>
                    <a:pt x="642" y="3871"/>
                  </a:lnTo>
                  <a:lnTo>
                    <a:pt x="501" y="4192"/>
                  </a:lnTo>
                  <a:lnTo>
                    <a:pt x="361" y="4533"/>
                  </a:lnTo>
                  <a:lnTo>
                    <a:pt x="261" y="4894"/>
                  </a:lnTo>
                  <a:lnTo>
                    <a:pt x="160" y="5234"/>
                  </a:lnTo>
                  <a:lnTo>
                    <a:pt x="100" y="5595"/>
                  </a:lnTo>
                  <a:lnTo>
                    <a:pt x="40" y="5977"/>
                  </a:lnTo>
                  <a:lnTo>
                    <a:pt x="20" y="6337"/>
                  </a:lnTo>
                  <a:lnTo>
                    <a:pt x="0" y="6719"/>
                  </a:lnTo>
                  <a:lnTo>
                    <a:pt x="0" y="7100"/>
                  </a:lnTo>
                  <a:lnTo>
                    <a:pt x="40" y="7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11" name="Google Shape;5411;p21"/>
            <p:cNvSpPr/>
            <p:nvPr/>
          </p:nvSpPr>
          <p:spPr>
            <a:xfrm>
              <a:off x="10253450" y="2763463"/>
              <a:ext cx="253200" cy="253700"/>
            </a:xfrm>
            <a:custGeom>
              <a:avLst/>
              <a:gdLst/>
              <a:ahLst/>
              <a:cxnLst/>
              <a:rect l="l" t="t" r="r" b="b"/>
              <a:pathLst>
                <a:path w="10128" h="10148" extrusionOk="0">
                  <a:moveTo>
                    <a:pt x="4853" y="0"/>
                  </a:moveTo>
                  <a:lnTo>
                    <a:pt x="4573" y="20"/>
                  </a:lnTo>
                  <a:lnTo>
                    <a:pt x="4292" y="61"/>
                  </a:lnTo>
                  <a:lnTo>
                    <a:pt x="4011" y="101"/>
                  </a:lnTo>
                  <a:lnTo>
                    <a:pt x="3750" y="181"/>
                  </a:lnTo>
                  <a:lnTo>
                    <a:pt x="3490" y="241"/>
                  </a:lnTo>
                  <a:lnTo>
                    <a:pt x="3229" y="341"/>
                  </a:lnTo>
                  <a:lnTo>
                    <a:pt x="2968" y="442"/>
                  </a:lnTo>
                  <a:lnTo>
                    <a:pt x="2728" y="582"/>
                  </a:lnTo>
                  <a:lnTo>
                    <a:pt x="2507" y="702"/>
                  </a:lnTo>
                  <a:lnTo>
                    <a:pt x="2266" y="843"/>
                  </a:lnTo>
                  <a:lnTo>
                    <a:pt x="2066" y="1003"/>
                  </a:lnTo>
                  <a:lnTo>
                    <a:pt x="1845" y="1184"/>
                  </a:lnTo>
                  <a:lnTo>
                    <a:pt x="1645" y="1364"/>
                  </a:lnTo>
                  <a:lnTo>
                    <a:pt x="1464" y="1545"/>
                  </a:lnTo>
                  <a:lnTo>
                    <a:pt x="1264" y="1765"/>
                  </a:lnTo>
                  <a:lnTo>
                    <a:pt x="1083" y="1986"/>
                  </a:lnTo>
                  <a:lnTo>
                    <a:pt x="923" y="2206"/>
                  </a:lnTo>
                  <a:lnTo>
                    <a:pt x="782" y="2447"/>
                  </a:lnTo>
                  <a:lnTo>
                    <a:pt x="622" y="2688"/>
                  </a:lnTo>
                  <a:lnTo>
                    <a:pt x="502" y="2928"/>
                  </a:lnTo>
                  <a:lnTo>
                    <a:pt x="381" y="3189"/>
                  </a:lnTo>
                  <a:lnTo>
                    <a:pt x="281" y="3470"/>
                  </a:lnTo>
                  <a:lnTo>
                    <a:pt x="201" y="3730"/>
                  </a:lnTo>
                  <a:lnTo>
                    <a:pt x="120" y="4011"/>
                  </a:lnTo>
                  <a:lnTo>
                    <a:pt x="60" y="4292"/>
                  </a:lnTo>
                  <a:lnTo>
                    <a:pt x="20" y="4593"/>
                  </a:lnTo>
                  <a:lnTo>
                    <a:pt x="0" y="4874"/>
                  </a:lnTo>
                  <a:lnTo>
                    <a:pt x="0" y="5174"/>
                  </a:lnTo>
                  <a:lnTo>
                    <a:pt x="0" y="5475"/>
                  </a:lnTo>
                  <a:lnTo>
                    <a:pt x="20" y="5776"/>
                  </a:lnTo>
                  <a:lnTo>
                    <a:pt x="100" y="6197"/>
                  </a:lnTo>
                  <a:lnTo>
                    <a:pt x="201" y="6638"/>
                  </a:lnTo>
                  <a:lnTo>
                    <a:pt x="361" y="7060"/>
                  </a:lnTo>
                  <a:lnTo>
                    <a:pt x="562" y="7461"/>
                  </a:lnTo>
                  <a:lnTo>
                    <a:pt x="802" y="7862"/>
                  </a:lnTo>
                  <a:lnTo>
                    <a:pt x="1103" y="8243"/>
                  </a:lnTo>
                  <a:lnTo>
                    <a:pt x="1404" y="8604"/>
                  </a:lnTo>
                  <a:lnTo>
                    <a:pt x="1765" y="8925"/>
                  </a:lnTo>
                  <a:lnTo>
                    <a:pt x="2166" y="9225"/>
                  </a:lnTo>
                  <a:lnTo>
                    <a:pt x="2367" y="9366"/>
                  </a:lnTo>
                  <a:lnTo>
                    <a:pt x="2587" y="9486"/>
                  </a:lnTo>
                  <a:lnTo>
                    <a:pt x="2808" y="9606"/>
                  </a:lnTo>
                  <a:lnTo>
                    <a:pt x="3028" y="9727"/>
                  </a:lnTo>
                  <a:lnTo>
                    <a:pt x="3269" y="9807"/>
                  </a:lnTo>
                  <a:lnTo>
                    <a:pt x="3510" y="9907"/>
                  </a:lnTo>
                  <a:lnTo>
                    <a:pt x="3770" y="9967"/>
                  </a:lnTo>
                  <a:lnTo>
                    <a:pt x="4031" y="10048"/>
                  </a:lnTo>
                  <a:lnTo>
                    <a:pt x="4292" y="10088"/>
                  </a:lnTo>
                  <a:lnTo>
                    <a:pt x="4573" y="10128"/>
                  </a:lnTo>
                  <a:lnTo>
                    <a:pt x="4853" y="10148"/>
                  </a:lnTo>
                  <a:lnTo>
                    <a:pt x="5435" y="10148"/>
                  </a:lnTo>
                  <a:lnTo>
                    <a:pt x="5716" y="10128"/>
                  </a:lnTo>
                  <a:lnTo>
                    <a:pt x="6077" y="10088"/>
                  </a:lnTo>
                  <a:lnTo>
                    <a:pt x="6418" y="10008"/>
                  </a:lnTo>
                  <a:lnTo>
                    <a:pt x="6759" y="9907"/>
                  </a:lnTo>
                  <a:lnTo>
                    <a:pt x="7079" y="9787"/>
                  </a:lnTo>
                  <a:lnTo>
                    <a:pt x="7400" y="9647"/>
                  </a:lnTo>
                  <a:lnTo>
                    <a:pt x="7681" y="9466"/>
                  </a:lnTo>
                  <a:lnTo>
                    <a:pt x="7982" y="9286"/>
                  </a:lnTo>
                  <a:lnTo>
                    <a:pt x="8243" y="9065"/>
                  </a:lnTo>
                  <a:lnTo>
                    <a:pt x="8503" y="8824"/>
                  </a:lnTo>
                  <a:lnTo>
                    <a:pt x="8744" y="8584"/>
                  </a:lnTo>
                  <a:lnTo>
                    <a:pt x="8964" y="8323"/>
                  </a:lnTo>
                  <a:lnTo>
                    <a:pt x="9185" y="8042"/>
                  </a:lnTo>
                  <a:lnTo>
                    <a:pt x="9366" y="7741"/>
                  </a:lnTo>
                  <a:lnTo>
                    <a:pt x="9546" y="7441"/>
                  </a:lnTo>
                  <a:lnTo>
                    <a:pt x="9686" y="7120"/>
                  </a:lnTo>
                  <a:lnTo>
                    <a:pt x="9827" y="6779"/>
                  </a:lnTo>
                  <a:lnTo>
                    <a:pt x="9887" y="6598"/>
                  </a:lnTo>
                  <a:lnTo>
                    <a:pt x="9967" y="6318"/>
                  </a:lnTo>
                  <a:lnTo>
                    <a:pt x="10027" y="6017"/>
                  </a:lnTo>
                  <a:lnTo>
                    <a:pt x="10067" y="5736"/>
                  </a:lnTo>
                  <a:lnTo>
                    <a:pt x="10108" y="5435"/>
                  </a:lnTo>
                  <a:lnTo>
                    <a:pt x="10128" y="5154"/>
                  </a:lnTo>
                  <a:lnTo>
                    <a:pt x="10128" y="4874"/>
                  </a:lnTo>
                  <a:lnTo>
                    <a:pt x="10108" y="4573"/>
                  </a:lnTo>
                  <a:lnTo>
                    <a:pt x="10067" y="4292"/>
                  </a:lnTo>
                  <a:lnTo>
                    <a:pt x="10007" y="4031"/>
                  </a:lnTo>
                  <a:lnTo>
                    <a:pt x="9947" y="3751"/>
                  </a:lnTo>
                  <a:lnTo>
                    <a:pt x="9867" y="3490"/>
                  </a:lnTo>
                  <a:lnTo>
                    <a:pt x="9767" y="3229"/>
                  </a:lnTo>
                  <a:lnTo>
                    <a:pt x="9666" y="2968"/>
                  </a:lnTo>
                  <a:lnTo>
                    <a:pt x="9546" y="2728"/>
                  </a:lnTo>
                  <a:lnTo>
                    <a:pt x="9406" y="2487"/>
                  </a:lnTo>
                  <a:lnTo>
                    <a:pt x="9245" y="2246"/>
                  </a:lnTo>
                  <a:lnTo>
                    <a:pt x="9085" y="2026"/>
                  </a:lnTo>
                  <a:lnTo>
                    <a:pt x="8924" y="1805"/>
                  </a:lnTo>
                  <a:lnTo>
                    <a:pt x="8724" y="1605"/>
                  </a:lnTo>
                  <a:lnTo>
                    <a:pt x="8543" y="1404"/>
                  </a:lnTo>
                  <a:lnTo>
                    <a:pt x="8323" y="1224"/>
                  </a:lnTo>
                  <a:lnTo>
                    <a:pt x="8102" y="1043"/>
                  </a:lnTo>
                  <a:lnTo>
                    <a:pt x="7882" y="883"/>
                  </a:lnTo>
                  <a:lnTo>
                    <a:pt x="7641" y="742"/>
                  </a:lnTo>
                  <a:lnTo>
                    <a:pt x="7400" y="602"/>
                  </a:lnTo>
                  <a:lnTo>
                    <a:pt x="7140" y="462"/>
                  </a:lnTo>
                  <a:lnTo>
                    <a:pt x="6879" y="361"/>
                  </a:lnTo>
                  <a:lnTo>
                    <a:pt x="6598" y="261"/>
                  </a:lnTo>
                  <a:lnTo>
                    <a:pt x="6317" y="181"/>
                  </a:lnTo>
                  <a:lnTo>
                    <a:pt x="6037" y="121"/>
                  </a:lnTo>
                  <a:lnTo>
                    <a:pt x="5736" y="61"/>
                  </a:lnTo>
                  <a:lnTo>
                    <a:pt x="5435" y="20"/>
                  </a:lnTo>
                  <a:lnTo>
                    <a:pt x="51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12" name="Google Shape;5412;p21"/>
            <p:cNvSpPr/>
            <p:nvPr/>
          </p:nvSpPr>
          <p:spPr>
            <a:xfrm>
              <a:off x="10253450" y="2763463"/>
              <a:ext cx="253200" cy="253700"/>
            </a:xfrm>
            <a:custGeom>
              <a:avLst/>
              <a:gdLst/>
              <a:ahLst/>
              <a:cxnLst/>
              <a:rect l="l" t="t" r="r" b="b"/>
              <a:pathLst>
                <a:path w="10128" h="10148" fill="none" extrusionOk="0">
                  <a:moveTo>
                    <a:pt x="9887" y="6598"/>
                  </a:moveTo>
                  <a:lnTo>
                    <a:pt x="9887" y="6598"/>
                  </a:lnTo>
                  <a:lnTo>
                    <a:pt x="9827" y="6779"/>
                  </a:lnTo>
                  <a:lnTo>
                    <a:pt x="9827" y="6779"/>
                  </a:lnTo>
                  <a:lnTo>
                    <a:pt x="9686" y="7120"/>
                  </a:lnTo>
                  <a:lnTo>
                    <a:pt x="9546" y="7441"/>
                  </a:lnTo>
                  <a:lnTo>
                    <a:pt x="9366" y="7741"/>
                  </a:lnTo>
                  <a:lnTo>
                    <a:pt x="9185" y="8042"/>
                  </a:lnTo>
                  <a:lnTo>
                    <a:pt x="8964" y="8323"/>
                  </a:lnTo>
                  <a:lnTo>
                    <a:pt x="8744" y="8584"/>
                  </a:lnTo>
                  <a:lnTo>
                    <a:pt x="8503" y="8824"/>
                  </a:lnTo>
                  <a:lnTo>
                    <a:pt x="8243" y="9065"/>
                  </a:lnTo>
                  <a:lnTo>
                    <a:pt x="7982" y="9286"/>
                  </a:lnTo>
                  <a:lnTo>
                    <a:pt x="7681" y="9466"/>
                  </a:lnTo>
                  <a:lnTo>
                    <a:pt x="7400" y="9647"/>
                  </a:lnTo>
                  <a:lnTo>
                    <a:pt x="7079" y="9787"/>
                  </a:lnTo>
                  <a:lnTo>
                    <a:pt x="6759" y="9907"/>
                  </a:lnTo>
                  <a:lnTo>
                    <a:pt x="6418" y="10008"/>
                  </a:lnTo>
                  <a:lnTo>
                    <a:pt x="6077" y="10088"/>
                  </a:lnTo>
                  <a:lnTo>
                    <a:pt x="5716" y="10128"/>
                  </a:lnTo>
                  <a:lnTo>
                    <a:pt x="5716" y="10128"/>
                  </a:lnTo>
                  <a:lnTo>
                    <a:pt x="5435" y="10148"/>
                  </a:lnTo>
                  <a:lnTo>
                    <a:pt x="5134" y="10148"/>
                  </a:lnTo>
                  <a:lnTo>
                    <a:pt x="4853" y="10148"/>
                  </a:lnTo>
                  <a:lnTo>
                    <a:pt x="4573" y="10128"/>
                  </a:lnTo>
                  <a:lnTo>
                    <a:pt x="4292" y="10088"/>
                  </a:lnTo>
                  <a:lnTo>
                    <a:pt x="4031" y="10048"/>
                  </a:lnTo>
                  <a:lnTo>
                    <a:pt x="3770" y="9967"/>
                  </a:lnTo>
                  <a:lnTo>
                    <a:pt x="3510" y="9907"/>
                  </a:lnTo>
                  <a:lnTo>
                    <a:pt x="3269" y="9807"/>
                  </a:lnTo>
                  <a:lnTo>
                    <a:pt x="3028" y="9727"/>
                  </a:lnTo>
                  <a:lnTo>
                    <a:pt x="2808" y="9606"/>
                  </a:lnTo>
                  <a:lnTo>
                    <a:pt x="2587" y="9486"/>
                  </a:lnTo>
                  <a:lnTo>
                    <a:pt x="2367" y="9366"/>
                  </a:lnTo>
                  <a:lnTo>
                    <a:pt x="2166" y="9225"/>
                  </a:lnTo>
                  <a:lnTo>
                    <a:pt x="1765" y="8925"/>
                  </a:lnTo>
                  <a:lnTo>
                    <a:pt x="1404" y="8604"/>
                  </a:lnTo>
                  <a:lnTo>
                    <a:pt x="1103" y="8243"/>
                  </a:lnTo>
                  <a:lnTo>
                    <a:pt x="802" y="7862"/>
                  </a:lnTo>
                  <a:lnTo>
                    <a:pt x="562" y="7461"/>
                  </a:lnTo>
                  <a:lnTo>
                    <a:pt x="361" y="7060"/>
                  </a:lnTo>
                  <a:lnTo>
                    <a:pt x="201" y="6638"/>
                  </a:lnTo>
                  <a:lnTo>
                    <a:pt x="100" y="6197"/>
                  </a:lnTo>
                  <a:lnTo>
                    <a:pt x="20" y="5776"/>
                  </a:lnTo>
                  <a:lnTo>
                    <a:pt x="20" y="5776"/>
                  </a:lnTo>
                  <a:lnTo>
                    <a:pt x="0" y="5475"/>
                  </a:lnTo>
                  <a:lnTo>
                    <a:pt x="0" y="5174"/>
                  </a:lnTo>
                  <a:lnTo>
                    <a:pt x="0" y="4874"/>
                  </a:lnTo>
                  <a:lnTo>
                    <a:pt x="20" y="4593"/>
                  </a:lnTo>
                  <a:lnTo>
                    <a:pt x="60" y="4292"/>
                  </a:lnTo>
                  <a:lnTo>
                    <a:pt x="120" y="4011"/>
                  </a:lnTo>
                  <a:lnTo>
                    <a:pt x="201" y="3730"/>
                  </a:lnTo>
                  <a:lnTo>
                    <a:pt x="281" y="3470"/>
                  </a:lnTo>
                  <a:lnTo>
                    <a:pt x="381" y="3189"/>
                  </a:lnTo>
                  <a:lnTo>
                    <a:pt x="502" y="2928"/>
                  </a:lnTo>
                  <a:lnTo>
                    <a:pt x="622" y="2688"/>
                  </a:lnTo>
                  <a:lnTo>
                    <a:pt x="782" y="2447"/>
                  </a:lnTo>
                  <a:lnTo>
                    <a:pt x="923" y="2206"/>
                  </a:lnTo>
                  <a:lnTo>
                    <a:pt x="1083" y="1986"/>
                  </a:lnTo>
                  <a:lnTo>
                    <a:pt x="1264" y="1765"/>
                  </a:lnTo>
                  <a:lnTo>
                    <a:pt x="1464" y="1545"/>
                  </a:lnTo>
                  <a:lnTo>
                    <a:pt x="1464" y="1545"/>
                  </a:lnTo>
                  <a:lnTo>
                    <a:pt x="1645" y="1364"/>
                  </a:lnTo>
                  <a:lnTo>
                    <a:pt x="1845" y="1184"/>
                  </a:lnTo>
                  <a:lnTo>
                    <a:pt x="2066" y="1003"/>
                  </a:lnTo>
                  <a:lnTo>
                    <a:pt x="2266" y="843"/>
                  </a:lnTo>
                  <a:lnTo>
                    <a:pt x="2507" y="702"/>
                  </a:lnTo>
                  <a:lnTo>
                    <a:pt x="2728" y="582"/>
                  </a:lnTo>
                  <a:lnTo>
                    <a:pt x="2968" y="442"/>
                  </a:lnTo>
                  <a:lnTo>
                    <a:pt x="3229" y="341"/>
                  </a:lnTo>
                  <a:lnTo>
                    <a:pt x="3490" y="241"/>
                  </a:lnTo>
                  <a:lnTo>
                    <a:pt x="3750" y="181"/>
                  </a:lnTo>
                  <a:lnTo>
                    <a:pt x="4011" y="101"/>
                  </a:lnTo>
                  <a:lnTo>
                    <a:pt x="4292" y="61"/>
                  </a:lnTo>
                  <a:lnTo>
                    <a:pt x="4573" y="20"/>
                  </a:lnTo>
                  <a:lnTo>
                    <a:pt x="4853" y="0"/>
                  </a:lnTo>
                  <a:lnTo>
                    <a:pt x="5134" y="0"/>
                  </a:lnTo>
                  <a:lnTo>
                    <a:pt x="5435" y="20"/>
                  </a:lnTo>
                  <a:lnTo>
                    <a:pt x="5435" y="20"/>
                  </a:lnTo>
                  <a:lnTo>
                    <a:pt x="5736" y="61"/>
                  </a:lnTo>
                  <a:lnTo>
                    <a:pt x="6037" y="121"/>
                  </a:lnTo>
                  <a:lnTo>
                    <a:pt x="6317" y="181"/>
                  </a:lnTo>
                  <a:lnTo>
                    <a:pt x="6598" y="261"/>
                  </a:lnTo>
                  <a:lnTo>
                    <a:pt x="6879" y="361"/>
                  </a:lnTo>
                  <a:lnTo>
                    <a:pt x="7140" y="462"/>
                  </a:lnTo>
                  <a:lnTo>
                    <a:pt x="7400" y="602"/>
                  </a:lnTo>
                  <a:lnTo>
                    <a:pt x="7641" y="742"/>
                  </a:lnTo>
                  <a:lnTo>
                    <a:pt x="7882" y="883"/>
                  </a:lnTo>
                  <a:lnTo>
                    <a:pt x="8102" y="1043"/>
                  </a:lnTo>
                  <a:lnTo>
                    <a:pt x="8323" y="1224"/>
                  </a:lnTo>
                  <a:lnTo>
                    <a:pt x="8543" y="1404"/>
                  </a:lnTo>
                  <a:lnTo>
                    <a:pt x="8724" y="1605"/>
                  </a:lnTo>
                  <a:lnTo>
                    <a:pt x="8924" y="1805"/>
                  </a:lnTo>
                  <a:lnTo>
                    <a:pt x="9085" y="2026"/>
                  </a:lnTo>
                  <a:lnTo>
                    <a:pt x="9245" y="2246"/>
                  </a:lnTo>
                  <a:lnTo>
                    <a:pt x="9406" y="2487"/>
                  </a:lnTo>
                  <a:lnTo>
                    <a:pt x="9546" y="2728"/>
                  </a:lnTo>
                  <a:lnTo>
                    <a:pt x="9666" y="2968"/>
                  </a:lnTo>
                  <a:lnTo>
                    <a:pt x="9767" y="3229"/>
                  </a:lnTo>
                  <a:lnTo>
                    <a:pt x="9867" y="3490"/>
                  </a:lnTo>
                  <a:lnTo>
                    <a:pt x="9947" y="3751"/>
                  </a:lnTo>
                  <a:lnTo>
                    <a:pt x="10007" y="4031"/>
                  </a:lnTo>
                  <a:lnTo>
                    <a:pt x="10067" y="4292"/>
                  </a:lnTo>
                  <a:lnTo>
                    <a:pt x="10108" y="4573"/>
                  </a:lnTo>
                  <a:lnTo>
                    <a:pt x="10128" y="4874"/>
                  </a:lnTo>
                  <a:lnTo>
                    <a:pt x="10128" y="5154"/>
                  </a:lnTo>
                  <a:lnTo>
                    <a:pt x="10108" y="5435"/>
                  </a:lnTo>
                  <a:lnTo>
                    <a:pt x="10067" y="5736"/>
                  </a:lnTo>
                  <a:lnTo>
                    <a:pt x="10027" y="6017"/>
                  </a:lnTo>
                  <a:lnTo>
                    <a:pt x="9967" y="6318"/>
                  </a:lnTo>
                  <a:lnTo>
                    <a:pt x="9887" y="6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13" name="Google Shape;5413;p21"/>
            <p:cNvSpPr/>
            <p:nvPr/>
          </p:nvSpPr>
          <p:spPr>
            <a:xfrm>
              <a:off x="10253450" y="2802063"/>
              <a:ext cx="247175" cy="215100"/>
            </a:xfrm>
            <a:custGeom>
              <a:avLst/>
              <a:gdLst/>
              <a:ahLst/>
              <a:cxnLst/>
              <a:rect l="l" t="t" r="r" b="b"/>
              <a:pathLst>
                <a:path w="9887" h="8604" extrusionOk="0">
                  <a:moveTo>
                    <a:pt x="1464" y="1"/>
                  </a:moveTo>
                  <a:lnTo>
                    <a:pt x="1123" y="382"/>
                  </a:lnTo>
                  <a:lnTo>
                    <a:pt x="842" y="783"/>
                  </a:lnTo>
                  <a:lnTo>
                    <a:pt x="602" y="1224"/>
                  </a:lnTo>
                  <a:lnTo>
                    <a:pt x="381" y="1665"/>
                  </a:lnTo>
                  <a:lnTo>
                    <a:pt x="221" y="2146"/>
                  </a:lnTo>
                  <a:lnTo>
                    <a:pt x="141" y="2387"/>
                  </a:lnTo>
                  <a:lnTo>
                    <a:pt x="100" y="2628"/>
                  </a:lnTo>
                  <a:lnTo>
                    <a:pt x="40" y="2888"/>
                  </a:lnTo>
                  <a:lnTo>
                    <a:pt x="20" y="3149"/>
                  </a:lnTo>
                  <a:lnTo>
                    <a:pt x="0" y="3410"/>
                  </a:lnTo>
                  <a:lnTo>
                    <a:pt x="0" y="3671"/>
                  </a:lnTo>
                  <a:lnTo>
                    <a:pt x="0" y="3951"/>
                  </a:lnTo>
                  <a:lnTo>
                    <a:pt x="20" y="4232"/>
                  </a:lnTo>
                  <a:lnTo>
                    <a:pt x="80" y="4633"/>
                  </a:lnTo>
                  <a:lnTo>
                    <a:pt x="201" y="5034"/>
                  </a:lnTo>
                  <a:lnTo>
                    <a:pt x="341" y="5435"/>
                  </a:lnTo>
                  <a:lnTo>
                    <a:pt x="522" y="5816"/>
                  </a:lnTo>
                  <a:lnTo>
                    <a:pt x="742" y="6197"/>
                  </a:lnTo>
                  <a:lnTo>
                    <a:pt x="983" y="6558"/>
                  </a:lnTo>
                  <a:lnTo>
                    <a:pt x="1284" y="6919"/>
                  </a:lnTo>
                  <a:lnTo>
                    <a:pt x="1584" y="7240"/>
                  </a:lnTo>
                  <a:lnTo>
                    <a:pt x="1945" y="7521"/>
                  </a:lnTo>
                  <a:lnTo>
                    <a:pt x="2326" y="7802"/>
                  </a:lnTo>
                  <a:lnTo>
                    <a:pt x="2728" y="8022"/>
                  </a:lnTo>
                  <a:lnTo>
                    <a:pt x="3169" y="8223"/>
                  </a:lnTo>
                  <a:lnTo>
                    <a:pt x="3630" y="8383"/>
                  </a:lnTo>
                  <a:lnTo>
                    <a:pt x="3871" y="8464"/>
                  </a:lnTo>
                  <a:lnTo>
                    <a:pt x="4111" y="8504"/>
                  </a:lnTo>
                  <a:lnTo>
                    <a:pt x="4372" y="8564"/>
                  </a:lnTo>
                  <a:lnTo>
                    <a:pt x="4633" y="8584"/>
                  </a:lnTo>
                  <a:lnTo>
                    <a:pt x="4893" y="8604"/>
                  </a:lnTo>
                  <a:lnTo>
                    <a:pt x="5435" y="8604"/>
                  </a:lnTo>
                  <a:lnTo>
                    <a:pt x="5716" y="8584"/>
                  </a:lnTo>
                  <a:lnTo>
                    <a:pt x="6077" y="8544"/>
                  </a:lnTo>
                  <a:lnTo>
                    <a:pt x="6418" y="8464"/>
                  </a:lnTo>
                  <a:lnTo>
                    <a:pt x="6759" y="8363"/>
                  </a:lnTo>
                  <a:lnTo>
                    <a:pt x="7079" y="8243"/>
                  </a:lnTo>
                  <a:lnTo>
                    <a:pt x="7400" y="8103"/>
                  </a:lnTo>
                  <a:lnTo>
                    <a:pt x="7681" y="7922"/>
                  </a:lnTo>
                  <a:lnTo>
                    <a:pt x="7982" y="7742"/>
                  </a:lnTo>
                  <a:lnTo>
                    <a:pt x="8243" y="7521"/>
                  </a:lnTo>
                  <a:lnTo>
                    <a:pt x="8503" y="7280"/>
                  </a:lnTo>
                  <a:lnTo>
                    <a:pt x="8744" y="7040"/>
                  </a:lnTo>
                  <a:lnTo>
                    <a:pt x="8964" y="6779"/>
                  </a:lnTo>
                  <a:lnTo>
                    <a:pt x="9185" y="6498"/>
                  </a:lnTo>
                  <a:lnTo>
                    <a:pt x="9366" y="6197"/>
                  </a:lnTo>
                  <a:lnTo>
                    <a:pt x="9546" y="5897"/>
                  </a:lnTo>
                  <a:lnTo>
                    <a:pt x="9686" y="5576"/>
                  </a:lnTo>
                  <a:lnTo>
                    <a:pt x="9827" y="5235"/>
                  </a:lnTo>
                  <a:lnTo>
                    <a:pt x="9887" y="5054"/>
                  </a:lnTo>
                  <a:lnTo>
                    <a:pt x="9666" y="5335"/>
                  </a:lnTo>
                  <a:lnTo>
                    <a:pt x="9446" y="5596"/>
                  </a:lnTo>
                  <a:lnTo>
                    <a:pt x="9205" y="5836"/>
                  </a:lnTo>
                  <a:lnTo>
                    <a:pt x="8944" y="6077"/>
                  </a:lnTo>
                  <a:lnTo>
                    <a:pt x="8684" y="6278"/>
                  </a:lnTo>
                  <a:lnTo>
                    <a:pt x="8403" y="6478"/>
                  </a:lnTo>
                  <a:lnTo>
                    <a:pt x="8082" y="6659"/>
                  </a:lnTo>
                  <a:lnTo>
                    <a:pt x="7781" y="6799"/>
                  </a:lnTo>
                  <a:lnTo>
                    <a:pt x="7380" y="6939"/>
                  </a:lnTo>
                  <a:lnTo>
                    <a:pt x="6999" y="7040"/>
                  </a:lnTo>
                  <a:lnTo>
                    <a:pt x="6598" y="7100"/>
                  </a:lnTo>
                  <a:lnTo>
                    <a:pt x="6197" y="7120"/>
                  </a:lnTo>
                  <a:lnTo>
                    <a:pt x="5776" y="7100"/>
                  </a:lnTo>
                  <a:lnTo>
                    <a:pt x="5355" y="7040"/>
                  </a:lnTo>
                  <a:lnTo>
                    <a:pt x="4954" y="6939"/>
                  </a:lnTo>
                  <a:lnTo>
                    <a:pt x="4553" y="6819"/>
                  </a:lnTo>
                  <a:lnTo>
                    <a:pt x="4171" y="6659"/>
                  </a:lnTo>
                  <a:lnTo>
                    <a:pt x="3790" y="6478"/>
                  </a:lnTo>
                  <a:lnTo>
                    <a:pt x="3429" y="6258"/>
                  </a:lnTo>
                  <a:lnTo>
                    <a:pt x="3089" y="6017"/>
                  </a:lnTo>
                  <a:lnTo>
                    <a:pt x="2748" y="5756"/>
                  </a:lnTo>
                  <a:lnTo>
                    <a:pt x="2447" y="5455"/>
                  </a:lnTo>
                  <a:lnTo>
                    <a:pt x="2186" y="5114"/>
                  </a:lnTo>
                  <a:lnTo>
                    <a:pt x="1925" y="4774"/>
                  </a:lnTo>
                  <a:lnTo>
                    <a:pt x="1705" y="4413"/>
                  </a:lnTo>
                  <a:lnTo>
                    <a:pt x="1524" y="4032"/>
                  </a:lnTo>
                  <a:lnTo>
                    <a:pt x="1364" y="3650"/>
                  </a:lnTo>
                  <a:lnTo>
                    <a:pt x="1244" y="3249"/>
                  </a:lnTo>
                  <a:lnTo>
                    <a:pt x="1143" y="2828"/>
                  </a:lnTo>
                  <a:lnTo>
                    <a:pt x="1083" y="2427"/>
                  </a:lnTo>
                  <a:lnTo>
                    <a:pt x="1063" y="2006"/>
                  </a:lnTo>
                  <a:lnTo>
                    <a:pt x="1063" y="1585"/>
                  </a:lnTo>
                  <a:lnTo>
                    <a:pt x="1123" y="1184"/>
                  </a:lnTo>
                  <a:lnTo>
                    <a:pt x="1183" y="783"/>
                  </a:lnTo>
                  <a:lnTo>
                    <a:pt x="1304" y="382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14" name="Google Shape;5414;p21"/>
            <p:cNvSpPr/>
            <p:nvPr/>
          </p:nvSpPr>
          <p:spPr>
            <a:xfrm>
              <a:off x="10253450" y="2802063"/>
              <a:ext cx="247175" cy="215100"/>
            </a:xfrm>
            <a:custGeom>
              <a:avLst/>
              <a:gdLst/>
              <a:ahLst/>
              <a:cxnLst/>
              <a:rect l="l" t="t" r="r" b="b"/>
              <a:pathLst>
                <a:path w="9887" h="8604" fill="none" extrusionOk="0">
                  <a:moveTo>
                    <a:pt x="1464" y="1"/>
                  </a:moveTo>
                  <a:lnTo>
                    <a:pt x="1464" y="1"/>
                  </a:lnTo>
                  <a:lnTo>
                    <a:pt x="1123" y="382"/>
                  </a:lnTo>
                  <a:lnTo>
                    <a:pt x="842" y="783"/>
                  </a:lnTo>
                  <a:lnTo>
                    <a:pt x="602" y="1224"/>
                  </a:lnTo>
                  <a:lnTo>
                    <a:pt x="381" y="1665"/>
                  </a:lnTo>
                  <a:lnTo>
                    <a:pt x="221" y="2146"/>
                  </a:lnTo>
                  <a:lnTo>
                    <a:pt x="141" y="2387"/>
                  </a:lnTo>
                  <a:lnTo>
                    <a:pt x="100" y="2628"/>
                  </a:lnTo>
                  <a:lnTo>
                    <a:pt x="40" y="2888"/>
                  </a:lnTo>
                  <a:lnTo>
                    <a:pt x="20" y="3149"/>
                  </a:lnTo>
                  <a:lnTo>
                    <a:pt x="0" y="3410"/>
                  </a:lnTo>
                  <a:lnTo>
                    <a:pt x="0" y="3671"/>
                  </a:lnTo>
                  <a:lnTo>
                    <a:pt x="0" y="3671"/>
                  </a:lnTo>
                  <a:lnTo>
                    <a:pt x="0" y="3951"/>
                  </a:lnTo>
                  <a:lnTo>
                    <a:pt x="20" y="4232"/>
                  </a:lnTo>
                  <a:lnTo>
                    <a:pt x="20" y="4232"/>
                  </a:lnTo>
                  <a:lnTo>
                    <a:pt x="80" y="4633"/>
                  </a:lnTo>
                  <a:lnTo>
                    <a:pt x="201" y="5034"/>
                  </a:lnTo>
                  <a:lnTo>
                    <a:pt x="341" y="5435"/>
                  </a:lnTo>
                  <a:lnTo>
                    <a:pt x="522" y="5816"/>
                  </a:lnTo>
                  <a:lnTo>
                    <a:pt x="742" y="6197"/>
                  </a:lnTo>
                  <a:lnTo>
                    <a:pt x="983" y="6558"/>
                  </a:lnTo>
                  <a:lnTo>
                    <a:pt x="1284" y="6919"/>
                  </a:lnTo>
                  <a:lnTo>
                    <a:pt x="1584" y="7240"/>
                  </a:lnTo>
                  <a:lnTo>
                    <a:pt x="1945" y="7521"/>
                  </a:lnTo>
                  <a:lnTo>
                    <a:pt x="2326" y="7802"/>
                  </a:lnTo>
                  <a:lnTo>
                    <a:pt x="2728" y="8022"/>
                  </a:lnTo>
                  <a:lnTo>
                    <a:pt x="3169" y="8223"/>
                  </a:lnTo>
                  <a:lnTo>
                    <a:pt x="3630" y="8383"/>
                  </a:lnTo>
                  <a:lnTo>
                    <a:pt x="3871" y="8464"/>
                  </a:lnTo>
                  <a:lnTo>
                    <a:pt x="4111" y="8504"/>
                  </a:lnTo>
                  <a:lnTo>
                    <a:pt x="4372" y="8564"/>
                  </a:lnTo>
                  <a:lnTo>
                    <a:pt x="4633" y="8584"/>
                  </a:lnTo>
                  <a:lnTo>
                    <a:pt x="4893" y="8604"/>
                  </a:lnTo>
                  <a:lnTo>
                    <a:pt x="5154" y="8604"/>
                  </a:lnTo>
                  <a:lnTo>
                    <a:pt x="5154" y="8604"/>
                  </a:lnTo>
                  <a:lnTo>
                    <a:pt x="5435" y="8604"/>
                  </a:lnTo>
                  <a:lnTo>
                    <a:pt x="5716" y="8584"/>
                  </a:lnTo>
                  <a:lnTo>
                    <a:pt x="5716" y="8584"/>
                  </a:lnTo>
                  <a:lnTo>
                    <a:pt x="6077" y="8544"/>
                  </a:lnTo>
                  <a:lnTo>
                    <a:pt x="6418" y="8464"/>
                  </a:lnTo>
                  <a:lnTo>
                    <a:pt x="6759" y="8363"/>
                  </a:lnTo>
                  <a:lnTo>
                    <a:pt x="7079" y="8243"/>
                  </a:lnTo>
                  <a:lnTo>
                    <a:pt x="7400" y="8103"/>
                  </a:lnTo>
                  <a:lnTo>
                    <a:pt x="7681" y="7922"/>
                  </a:lnTo>
                  <a:lnTo>
                    <a:pt x="7982" y="7742"/>
                  </a:lnTo>
                  <a:lnTo>
                    <a:pt x="8243" y="7521"/>
                  </a:lnTo>
                  <a:lnTo>
                    <a:pt x="8503" y="7280"/>
                  </a:lnTo>
                  <a:lnTo>
                    <a:pt x="8744" y="7040"/>
                  </a:lnTo>
                  <a:lnTo>
                    <a:pt x="8964" y="6779"/>
                  </a:lnTo>
                  <a:lnTo>
                    <a:pt x="9185" y="6498"/>
                  </a:lnTo>
                  <a:lnTo>
                    <a:pt x="9366" y="6197"/>
                  </a:lnTo>
                  <a:lnTo>
                    <a:pt x="9546" y="5897"/>
                  </a:lnTo>
                  <a:lnTo>
                    <a:pt x="9686" y="5576"/>
                  </a:lnTo>
                  <a:lnTo>
                    <a:pt x="9827" y="5235"/>
                  </a:lnTo>
                  <a:lnTo>
                    <a:pt x="9827" y="5235"/>
                  </a:lnTo>
                  <a:lnTo>
                    <a:pt x="9887" y="5054"/>
                  </a:lnTo>
                  <a:lnTo>
                    <a:pt x="9887" y="5054"/>
                  </a:lnTo>
                  <a:lnTo>
                    <a:pt x="9666" y="5335"/>
                  </a:lnTo>
                  <a:lnTo>
                    <a:pt x="9446" y="5596"/>
                  </a:lnTo>
                  <a:lnTo>
                    <a:pt x="9205" y="5836"/>
                  </a:lnTo>
                  <a:lnTo>
                    <a:pt x="8944" y="6077"/>
                  </a:lnTo>
                  <a:lnTo>
                    <a:pt x="8684" y="6278"/>
                  </a:lnTo>
                  <a:lnTo>
                    <a:pt x="8403" y="6478"/>
                  </a:lnTo>
                  <a:lnTo>
                    <a:pt x="8082" y="6659"/>
                  </a:lnTo>
                  <a:lnTo>
                    <a:pt x="7781" y="6799"/>
                  </a:lnTo>
                  <a:lnTo>
                    <a:pt x="7781" y="6799"/>
                  </a:lnTo>
                  <a:lnTo>
                    <a:pt x="7380" y="6939"/>
                  </a:lnTo>
                  <a:lnTo>
                    <a:pt x="6999" y="7040"/>
                  </a:lnTo>
                  <a:lnTo>
                    <a:pt x="6598" y="7100"/>
                  </a:lnTo>
                  <a:lnTo>
                    <a:pt x="6197" y="7120"/>
                  </a:lnTo>
                  <a:lnTo>
                    <a:pt x="6197" y="7120"/>
                  </a:lnTo>
                  <a:lnTo>
                    <a:pt x="5776" y="7100"/>
                  </a:lnTo>
                  <a:lnTo>
                    <a:pt x="5355" y="7040"/>
                  </a:lnTo>
                  <a:lnTo>
                    <a:pt x="4954" y="6939"/>
                  </a:lnTo>
                  <a:lnTo>
                    <a:pt x="4553" y="6819"/>
                  </a:lnTo>
                  <a:lnTo>
                    <a:pt x="4171" y="6659"/>
                  </a:lnTo>
                  <a:lnTo>
                    <a:pt x="3790" y="6478"/>
                  </a:lnTo>
                  <a:lnTo>
                    <a:pt x="3429" y="6258"/>
                  </a:lnTo>
                  <a:lnTo>
                    <a:pt x="3089" y="6017"/>
                  </a:lnTo>
                  <a:lnTo>
                    <a:pt x="3089" y="6017"/>
                  </a:lnTo>
                  <a:lnTo>
                    <a:pt x="2748" y="5756"/>
                  </a:lnTo>
                  <a:lnTo>
                    <a:pt x="2447" y="5455"/>
                  </a:lnTo>
                  <a:lnTo>
                    <a:pt x="2186" y="5114"/>
                  </a:lnTo>
                  <a:lnTo>
                    <a:pt x="1925" y="4774"/>
                  </a:lnTo>
                  <a:lnTo>
                    <a:pt x="1705" y="4413"/>
                  </a:lnTo>
                  <a:lnTo>
                    <a:pt x="1524" y="4032"/>
                  </a:lnTo>
                  <a:lnTo>
                    <a:pt x="1364" y="3650"/>
                  </a:lnTo>
                  <a:lnTo>
                    <a:pt x="1244" y="3249"/>
                  </a:lnTo>
                  <a:lnTo>
                    <a:pt x="1143" y="2828"/>
                  </a:lnTo>
                  <a:lnTo>
                    <a:pt x="1083" y="2427"/>
                  </a:lnTo>
                  <a:lnTo>
                    <a:pt x="1063" y="2006"/>
                  </a:lnTo>
                  <a:lnTo>
                    <a:pt x="1063" y="1585"/>
                  </a:lnTo>
                  <a:lnTo>
                    <a:pt x="1123" y="1184"/>
                  </a:lnTo>
                  <a:lnTo>
                    <a:pt x="1183" y="783"/>
                  </a:lnTo>
                  <a:lnTo>
                    <a:pt x="1304" y="382"/>
                  </a:lnTo>
                  <a:lnTo>
                    <a:pt x="14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15" name="Google Shape;5415;p21"/>
            <p:cNvSpPr/>
            <p:nvPr/>
          </p:nvSpPr>
          <p:spPr>
            <a:xfrm>
              <a:off x="10739250" y="2725863"/>
              <a:ext cx="327925" cy="328925"/>
            </a:xfrm>
            <a:custGeom>
              <a:avLst/>
              <a:gdLst/>
              <a:ahLst/>
              <a:cxnLst/>
              <a:rect l="l" t="t" r="r" b="b"/>
              <a:pathLst>
                <a:path w="13117" h="13157" extrusionOk="0">
                  <a:moveTo>
                    <a:pt x="6659" y="0"/>
                  </a:moveTo>
                  <a:lnTo>
                    <a:pt x="6278" y="20"/>
                  </a:lnTo>
                  <a:lnTo>
                    <a:pt x="5897" y="40"/>
                  </a:lnTo>
                  <a:lnTo>
                    <a:pt x="5536" y="80"/>
                  </a:lnTo>
                  <a:lnTo>
                    <a:pt x="5175" y="141"/>
                  </a:lnTo>
                  <a:lnTo>
                    <a:pt x="4814" y="241"/>
                  </a:lnTo>
                  <a:lnTo>
                    <a:pt x="4473" y="341"/>
                  </a:lnTo>
                  <a:lnTo>
                    <a:pt x="4132" y="462"/>
                  </a:lnTo>
                  <a:lnTo>
                    <a:pt x="3811" y="622"/>
                  </a:lnTo>
                  <a:lnTo>
                    <a:pt x="3490" y="782"/>
                  </a:lnTo>
                  <a:lnTo>
                    <a:pt x="3190" y="963"/>
                  </a:lnTo>
                  <a:lnTo>
                    <a:pt x="2889" y="1143"/>
                  </a:lnTo>
                  <a:lnTo>
                    <a:pt x="2608" y="1364"/>
                  </a:lnTo>
                  <a:lnTo>
                    <a:pt x="2327" y="1585"/>
                  </a:lnTo>
                  <a:lnTo>
                    <a:pt x="2067" y="1825"/>
                  </a:lnTo>
                  <a:lnTo>
                    <a:pt x="1826" y="2086"/>
                  </a:lnTo>
                  <a:lnTo>
                    <a:pt x="1585" y="2347"/>
                  </a:lnTo>
                  <a:lnTo>
                    <a:pt x="1365" y="2627"/>
                  </a:lnTo>
                  <a:lnTo>
                    <a:pt x="1164" y="2928"/>
                  </a:lnTo>
                  <a:lnTo>
                    <a:pt x="964" y="3229"/>
                  </a:lnTo>
                  <a:lnTo>
                    <a:pt x="803" y="3550"/>
                  </a:lnTo>
                  <a:lnTo>
                    <a:pt x="643" y="3871"/>
                  </a:lnTo>
                  <a:lnTo>
                    <a:pt x="482" y="4192"/>
                  </a:lnTo>
                  <a:lnTo>
                    <a:pt x="362" y="4533"/>
                  </a:lnTo>
                  <a:lnTo>
                    <a:pt x="262" y="4894"/>
                  </a:lnTo>
                  <a:lnTo>
                    <a:pt x="161" y="5234"/>
                  </a:lnTo>
                  <a:lnTo>
                    <a:pt x="101" y="5595"/>
                  </a:lnTo>
                  <a:lnTo>
                    <a:pt x="41" y="5977"/>
                  </a:lnTo>
                  <a:lnTo>
                    <a:pt x="1" y="6337"/>
                  </a:lnTo>
                  <a:lnTo>
                    <a:pt x="1" y="6719"/>
                  </a:lnTo>
                  <a:lnTo>
                    <a:pt x="1" y="7100"/>
                  </a:lnTo>
                  <a:lnTo>
                    <a:pt x="41" y="7481"/>
                  </a:lnTo>
                  <a:lnTo>
                    <a:pt x="81" y="7761"/>
                  </a:lnTo>
                  <a:lnTo>
                    <a:pt x="121" y="8042"/>
                  </a:lnTo>
                  <a:lnTo>
                    <a:pt x="201" y="8323"/>
                  </a:lnTo>
                  <a:lnTo>
                    <a:pt x="282" y="8604"/>
                  </a:lnTo>
                  <a:lnTo>
                    <a:pt x="382" y="8864"/>
                  </a:lnTo>
                  <a:lnTo>
                    <a:pt x="482" y="9145"/>
                  </a:lnTo>
                  <a:lnTo>
                    <a:pt x="603" y="9406"/>
                  </a:lnTo>
                  <a:lnTo>
                    <a:pt x="743" y="9687"/>
                  </a:lnTo>
                  <a:lnTo>
                    <a:pt x="903" y="9947"/>
                  </a:lnTo>
                  <a:lnTo>
                    <a:pt x="1064" y="10188"/>
                  </a:lnTo>
                  <a:lnTo>
                    <a:pt x="1244" y="10449"/>
                  </a:lnTo>
                  <a:lnTo>
                    <a:pt x="1425" y="10689"/>
                  </a:lnTo>
                  <a:lnTo>
                    <a:pt x="1625" y="10930"/>
                  </a:lnTo>
                  <a:lnTo>
                    <a:pt x="1846" y="11151"/>
                  </a:lnTo>
                  <a:lnTo>
                    <a:pt x="2067" y="11371"/>
                  </a:lnTo>
                  <a:lnTo>
                    <a:pt x="2307" y="11572"/>
                  </a:lnTo>
                  <a:lnTo>
                    <a:pt x="2548" y="11772"/>
                  </a:lnTo>
                  <a:lnTo>
                    <a:pt x="2809" y="11953"/>
                  </a:lnTo>
                  <a:lnTo>
                    <a:pt x="3069" y="12133"/>
                  </a:lnTo>
                  <a:lnTo>
                    <a:pt x="3350" y="12294"/>
                  </a:lnTo>
                  <a:lnTo>
                    <a:pt x="3631" y="12454"/>
                  </a:lnTo>
                  <a:lnTo>
                    <a:pt x="3932" y="12595"/>
                  </a:lnTo>
                  <a:lnTo>
                    <a:pt x="4252" y="12715"/>
                  </a:lnTo>
                  <a:lnTo>
                    <a:pt x="4573" y="12835"/>
                  </a:lnTo>
                  <a:lnTo>
                    <a:pt x="4894" y="12935"/>
                  </a:lnTo>
                  <a:lnTo>
                    <a:pt x="5235" y="13016"/>
                  </a:lnTo>
                  <a:lnTo>
                    <a:pt x="5576" y="13076"/>
                  </a:lnTo>
                  <a:lnTo>
                    <a:pt x="5937" y="13116"/>
                  </a:lnTo>
                  <a:lnTo>
                    <a:pt x="6298" y="13156"/>
                  </a:lnTo>
                  <a:lnTo>
                    <a:pt x="7040" y="13156"/>
                  </a:lnTo>
                  <a:lnTo>
                    <a:pt x="7421" y="13116"/>
                  </a:lnTo>
                  <a:lnTo>
                    <a:pt x="7882" y="13056"/>
                  </a:lnTo>
                  <a:lnTo>
                    <a:pt x="8324" y="12976"/>
                  </a:lnTo>
                  <a:lnTo>
                    <a:pt x="8765" y="12835"/>
                  </a:lnTo>
                  <a:lnTo>
                    <a:pt x="9186" y="12675"/>
                  </a:lnTo>
                  <a:lnTo>
                    <a:pt x="9587" y="12494"/>
                  </a:lnTo>
                  <a:lnTo>
                    <a:pt x="9968" y="12274"/>
                  </a:lnTo>
                  <a:lnTo>
                    <a:pt x="10349" y="12013"/>
                  </a:lnTo>
                  <a:lnTo>
                    <a:pt x="10690" y="11752"/>
                  </a:lnTo>
                  <a:lnTo>
                    <a:pt x="11031" y="11451"/>
                  </a:lnTo>
                  <a:lnTo>
                    <a:pt x="11332" y="11131"/>
                  </a:lnTo>
                  <a:lnTo>
                    <a:pt x="11633" y="10790"/>
                  </a:lnTo>
                  <a:lnTo>
                    <a:pt x="11893" y="10409"/>
                  </a:lnTo>
                  <a:lnTo>
                    <a:pt x="12134" y="10028"/>
                  </a:lnTo>
                  <a:lnTo>
                    <a:pt x="12355" y="9626"/>
                  </a:lnTo>
                  <a:lnTo>
                    <a:pt x="12555" y="9225"/>
                  </a:lnTo>
                  <a:lnTo>
                    <a:pt x="12736" y="8784"/>
                  </a:lnTo>
                  <a:lnTo>
                    <a:pt x="12856" y="8403"/>
                  </a:lnTo>
                  <a:lnTo>
                    <a:pt x="12956" y="8022"/>
                  </a:lnTo>
                  <a:lnTo>
                    <a:pt x="13036" y="7641"/>
                  </a:lnTo>
                  <a:lnTo>
                    <a:pt x="13076" y="7240"/>
                  </a:lnTo>
                  <a:lnTo>
                    <a:pt x="13117" y="6859"/>
                  </a:lnTo>
                  <a:lnTo>
                    <a:pt x="13117" y="6478"/>
                  </a:lnTo>
                  <a:lnTo>
                    <a:pt x="13097" y="6117"/>
                  </a:lnTo>
                  <a:lnTo>
                    <a:pt x="13076" y="5736"/>
                  </a:lnTo>
                  <a:lnTo>
                    <a:pt x="13016" y="5375"/>
                  </a:lnTo>
                  <a:lnTo>
                    <a:pt x="12936" y="5014"/>
                  </a:lnTo>
                  <a:lnTo>
                    <a:pt x="12836" y="4653"/>
                  </a:lnTo>
                  <a:lnTo>
                    <a:pt x="12715" y="4312"/>
                  </a:lnTo>
                  <a:lnTo>
                    <a:pt x="12575" y="3971"/>
                  </a:lnTo>
                  <a:lnTo>
                    <a:pt x="12415" y="3650"/>
                  </a:lnTo>
                  <a:lnTo>
                    <a:pt x="12254" y="3329"/>
                  </a:lnTo>
                  <a:lnTo>
                    <a:pt x="12054" y="3008"/>
                  </a:lnTo>
                  <a:lnTo>
                    <a:pt x="11853" y="2708"/>
                  </a:lnTo>
                  <a:lnTo>
                    <a:pt x="11633" y="2427"/>
                  </a:lnTo>
                  <a:lnTo>
                    <a:pt x="11392" y="2146"/>
                  </a:lnTo>
                  <a:lnTo>
                    <a:pt x="11131" y="1885"/>
                  </a:lnTo>
                  <a:lnTo>
                    <a:pt x="10850" y="1645"/>
                  </a:lnTo>
                  <a:lnTo>
                    <a:pt x="10570" y="1404"/>
                  </a:lnTo>
                  <a:lnTo>
                    <a:pt x="10269" y="1183"/>
                  </a:lnTo>
                  <a:lnTo>
                    <a:pt x="9948" y="983"/>
                  </a:lnTo>
                  <a:lnTo>
                    <a:pt x="9627" y="802"/>
                  </a:lnTo>
                  <a:lnTo>
                    <a:pt x="9286" y="622"/>
                  </a:lnTo>
                  <a:lnTo>
                    <a:pt x="8945" y="482"/>
                  </a:lnTo>
                  <a:lnTo>
                    <a:pt x="8584" y="341"/>
                  </a:lnTo>
                  <a:lnTo>
                    <a:pt x="8203" y="241"/>
                  </a:lnTo>
                  <a:lnTo>
                    <a:pt x="7822" y="141"/>
                  </a:lnTo>
                  <a:lnTo>
                    <a:pt x="7441" y="80"/>
                  </a:lnTo>
                  <a:lnTo>
                    <a:pt x="7040" y="4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16" name="Google Shape;5416;p21"/>
            <p:cNvSpPr/>
            <p:nvPr/>
          </p:nvSpPr>
          <p:spPr>
            <a:xfrm>
              <a:off x="10739250" y="2725863"/>
              <a:ext cx="327925" cy="328925"/>
            </a:xfrm>
            <a:custGeom>
              <a:avLst/>
              <a:gdLst/>
              <a:ahLst/>
              <a:cxnLst/>
              <a:rect l="l" t="t" r="r" b="b"/>
              <a:pathLst>
                <a:path w="13117" h="13157" fill="none" extrusionOk="0">
                  <a:moveTo>
                    <a:pt x="41" y="7481"/>
                  </a:moveTo>
                  <a:lnTo>
                    <a:pt x="41" y="7481"/>
                  </a:lnTo>
                  <a:lnTo>
                    <a:pt x="81" y="7761"/>
                  </a:lnTo>
                  <a:lnTo>
                    <a:pt x="121" y="8042"/>
                  </a:lnTo>
                  <a:lnTo>
                    <a:pt x="201" y="8323"/>
                  </a:lnTo>
                  <a:lnTo>
                    <a:pt x="282" y="8604"/>
                  </a:lnTo>
                  <a:lnTo>
                    <a:pt x="382" y="8864"/>
                  </a:lnTo>
                  <a:lnTo>
                    <a:pt x="482" y="9145"/>
                  </a:lnTo>
                  <a:lnTo>
                    <a:pt x="603" y="9406"/>
                  </a:lnTo>
                  <a:lnTo>
                    <a:pt x="743" y="9687"/>
                  </a:lnTo>
                  <a:lnTo>
                    <a:pt x="903" y="9947"/>
                  </a:lnTo>
                  <a:lnTo>
                    <a:pt x="1064" y="10188"/>
                  </a:lnTo>
                  <a:lnTo>
                    <a:pt x="1244" y="10449"/>
                  </a:lnTo>
                  <a:lnTo>
                    <a:pt x="1425" y="10689"/>
                  </a:lnTo>
                  <a:lnTo>
                    <a:pt x="1625" y="10930"/>
                  </a:lnTo>
                  <a:lnTo>
                    <a:pt x="1846" y="11151"/>
                  </a:lnTo>
                  <a:lnTo>
                    <a:pt x="2067" y="11371"/>
                  </a:lnTo>
                  <a:lnTo>
                    <a:pt x="2307" y="11572"/>
                  </a:lnTo>
                  <a:lnTo>
                    <a:pt x="2548" y="11772"/>
                  </a:lnTo>
                  <a:lnTo>
                    <a:pt x="2809" y="11953"/>
                  </a:lnTo>
                  <a:lnTo>
                    <a:pt x="3069" y="12133"/>
                  </a:lnTo>
                  <a:lnTo>
                    <a:pt x="3350" y="12294"/>
                  </a:lnTo>
                  <a:lnTo>
                    <a:pt x="3631" y="12454"/>
                  </a:lnTo>
                  <a:lnTo>
                    <a:pt x="3932" y="12595"/>
                  </a:lnTo>
                  <a:lnTo>
                    <a:pt x="4252" y="12715"/>
                  </a:lnTo>
                  <a:lnTo>
                    <a:pt x="4573" y="12835"/>
                  </a:lnTo>
                  <a:lnTo>
                    <a:pt x="4894" y="12935"/>
                  </a:lnTo>
                  <a:lnTo>
                    <a:pt x="5235" y="13016"/>
                  </a:lnTo>
                  <a:lnTo>
                    <a:pt x="5576" y="13076"/>
                  </a:lnTo>
                  <a:lnTo>
                    <a:pt x="5937" y="13116"/>
                  </a:lnTo>
                  <a:lnTo>
                    <a:pt x="6298" y="13156"/>
                  </a:lnTo>
                  <a:lnTo>
                    <a:pt x="6659" y="13156"/>
                  </a:lnTo>
                  <a:lnTo>
                    <a:pt x="7040" y="13156"/>
                  </a:lnTo>
                  <a:lnTo>
                    <a:pt x="7421" y="13116"/>
                  </a:lnTo>
                  <a:lnTo>
                    <a:pt x="7421" y="13116"/>
                  </a:lnTo>
                  <a:lnTo>
                    <a:pt x="7882" y="13056"/>
                  </a:lnTo>
                  <a:lnTo>
                    <a:pt x="8324" y="12976"/>
                  </a:lnTo>
                  <a:lnTo>
                    <a:pt x="8765" y="12835"/>
                  </a:lnTo>
                  <a:lnTo>
                    <a:pt x="9186" y="12675"/>
                  </a:lnTo>
                  <a:lnTo>
                    <a:pt x="9587" y="12494"/>
                  </a:lnTo>
                  <a:lnTo>
                    <a:pt x="9968" y="12274"/>
                  </a:lnTo>
                  <a:lnTo>
                    <a:pt x="10349" y="12013"/>
                  </a:lnTo>
                  <a:lnTo>
                    <a:pt x="10690" y="11752"/>
                  </a:lnTo>
                  <a:lnTo>
                    <a:pt x="11031" y="11451"/>
                  </a:lnTo>
                  <a:lnTo>
                    <a:pt x="11332" y="11131"/>
                  </a:lnTo>
                  <a:lnTo>
                    <a:pt x="11633" y="10790"/>
                  </a:lnTo>
                  <a:lnTo>
                    <a:pt x="11893" y="10409"/>
                  </a:lnTo>
                  <a:lnTo>
                    <a:pt x="12134" y="10028"/>
                  </a:lnTo>
                  <a:lnTo>
                    <a:pt x="12355" y="9626"/>
                  </a:lnTo>
                  <a:lnTo>
                    <a:pt x="12555" y="9225"/>
                  </a:lnTo>
                  <a:lnTo>
                    <a:pt x="12736" y="8784"/>
                  </a:lnTo>
                  <a:lnTo>
                    <a:pt x="12736" y="8784"/>
                  </a:lnTo>
                  <a:lnTo>
                    <a:pt x="12856" y="8403"/>
                  </a:lnTo>
                  <a:lnTo>
                    <a:pt x="12956" y="8022"/>
                  </a:lnTo>
                  <a:lnTo>
                    <a:pt x="13036" y="7641"/>
                  </a:lnTo>
                  <a:lnTo>
                    <a:pt x="13076" y="7240"/>
                  </a:lnTo>
                  <a:lnTo>
                    <a:pt x="13117" y="6859"/>
                  </a:lnTo>
                  <a:lnTo>
                    <a:pt x="13117" y="6478"/>
                  </a:lnTo>
                  <a:lnTo>
                    <a:pt x="13097" y="6117"/>
                  </a:lnTo>
                  <a:lnTo>
                    <a:pt x="13076" y="5736"/>
                  </a:lnTo>
                  <a:lnTo>
                    <a:pt x="13016" y="5375"/>
                  </a:lnTo>
                  <a:lnTo>
                    <a:pt x="12936" y="5014"/>
                  </a:lnTo>
                  <a:lnTo>
                    <a:pt x="12836" y="4653"/>
                  </a:lnTo>
                  <a:lnTo>
                    <a:pt x="12715" y="4312"/>
                  </a:lnTo>
                  <a:lnTo>
                    <a:pt x="12575" y="3971"/>
                  </a:lnTo>
                  <a:lnTo>
                    <a:pt x="12415" y="3650"/>
                  </a:lnTo>
                  <a:lnTo>
                    <a:pt x="12254" y="3329"/>
                  </a:lnTo>
                  <a:lnTo>
                    <a:pt x="12054" y="3008"/>
                  </a:lnTo>
                  <a:lnTo>
                    <a:pt x="11853" y="2708"/>
                  </a:lnTo>
                  <a:lnTo>
                    <a:pt x="11633" y="2427"/>
                  </a:lnTo>
                  <a:lnTo>
                    <a:pt x="11392" y="2146"/>
                  </a:lnTo>
                  <a:lnTo>
                    <a:pt x="11131" y="1885"/>
                  </a:lnTo>
                  <a:lnTo>
                    <a:pt x="10850" y="1645"/>
                  </a:lnTo>
                  <a:lnTo>
                    <a:pt x="10570" y="1404"/>
                  </a:lnTo>
                  <a:lnTo>
                    <a:pt x="10269" y="1183"/>
                  </a:lnTo>
                  <a:lnTo>
                    <a:pt x="9948" y="983"/>
                  </a:lnTo>
                  <a:lnTo>
                    <a:pt x="9627" y="802"/>
                  </a:lnTo>
                  <a:lnTo>
                    <a:pt x="9286" y="622"/>
                  </a:lnTo>
                  <a:lnTo>
                    <a:pt x="8945" y="482"/>
                  </a:lnTo>
                  <a:lnTo>
                    <a:pt x="8584" y="341"/>
                  </a:lnTo>
                  <a:lnTo>
                    <a:pt x="8203" y="241"/>
                  </a:lnTo>
                  <a:lnTo>
                    <a:pt x="7822" y="141"/>
                  </a:lnTo>
                  <a:lnTo>
                    <a:pt x="7441" y="80"/>
                  </a:lnTo>
                  <a:lnTo>
                    <a:pt x="7040" y="40"/>
                  </a:lnTo>
                  <a:lnTo>
                    <a:pt x="7040" y="40"/>
                  </a:lnTo>
                  <a:lnTo>
                    <a:pt x="6659" y="0"/>
                  </a:lnTo>
                  <a:lnTo>
                    <a:pt x="6278" y="20"/>
                  </a:lnTo>
                  <a:lnTo>
                    <a:pt x="5897" y="40"/>
                  </a:lnTo>
                  <a:lnTo>
                    <a:pt x="5536" y="80"/>
                  </a:lnTo>
                  <a:lnTo>
                    <a:pt x="5175" y="141"/>
                  </a:lnTo>
                  <a:lnTo>
                    <a:pt x="4814" y="241"/>
                  </a:lnTo>
                  <a:lnTo>
                    <a:pt x="4473" y="341"/>
                  </a:lnTo>
                  <a:lnTo>
                    <a:pt x="4132" y="462"/>
                  </a:lnTo>
                  <a:lnTo>
                    <a:pt x="3811" y="622"/>
                  </a:lnTo>
                  <a:lnTo>
                    <a:pt x="3490" y="782"/>
                  </a:lnTo>
                  <a:lnTo>
                    <a:pt x="3190" y="963"/>
                  </a:lnTo>
                  <a:lnTo>
                    <a:pt x="2889" y="1143"/>
                  </a:lnTo>
                  <a:lnTo>
                    <a:pt x="2608" y="1364"/>
                  </a:lnTo>
                  <a:lnTo>
                    <a:pt x="2327" y="1585"/>
                  </a:lnTo>
                  <a:lnTo>
                    <a:pt x="2067" y="1825"/>
                  </a:lnTo>
                  <a:lnTo>
                    <a:pt x="1826" y="2086"/>
                  </a:lnTo>
                  <a:lnTo>
                    <a:pt x="1585" y="2347"/>
                  </a:lnTo>
                  <a:lnTo>
                    <a:pt x="1365" y="2627"/>
                  </a:lnTo>
                  <a:lnTo>
                    <a:pt x="1164" y="2928"/>
                  </a:lnTo>
                  <a:lnTo>
                    <a:pt x="964" y="3229"/>
                  </a:lnTo>
                  <a:lnTo>
                    <a:pt x="803" y="3550"/>
                  </a:lnTo>
                  <a:lnTo>
                    <a:pt x="643" y="3871"/>
                  </a:lnTo>
                  <a:lnTo>
                    <a:pt x="482" y="4192"/>
                  </a:lnTo>
                  <a:lnTo>
                    <a:pt x="362" y="4533"/>
                  </a:lnTo>
                  <a:lnTo>
                    <a:pt x="262" y="4894"/>
                  </a:lnTo>
                  <a:lnTo>
                    <a:pt x="161" y="5234"/>
                  </a:lnTo>
                  <a:lnTo>
                    <a:pt x="101" y="5595"/>
                  </a:lnTo>
                  <a:lnTo>
                    <a:pt x="41" y="5977"/>
                  </a:lnTo>
                  <a:lnTo>
                    <a:pt x="1" y="6337"/>
                  </a:lnTo>
                  <a:lnTo>
                    <a:pt x="1" y="6719"/>
                  </a:lnTo>
                  <a:lnTo>
                    <a:pt x="1" y="7100"/>
                  </a:lnTo>
                  <a:lnTo>
                    <a:pt x="41" y="7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17" name="Google Shape;5417;p21"/>
            <p:cNvSpPr/>
            <p:nvPr/>
          </p:nvSpPr>
          <p:spPr>
            <a:xfrm>
              <a:off x="10776350" y="2763463"/>
              <a:ext cx="253725" cy="253700"/>
            </a:xfrm>
            <a:custGeom>
              <a:avLst/>
              <a:gdLst/>
              <a:ahLst/>
              <a:cxnLst/>
              <a:rect l="l" t="t" r="r" b="b"/>
              <a:pathLst>
                <a:path w="10149" h="10148" extrusionOk="0">
                  <a:moveTo>
                    <a:pt x="4874" y="0"/>
                  </a:moveTo>
                  <a:lnTo>
                    <a:pt x="4573" y="20"/>
                  </a:lnTo>
                  <a:lnTo>
                    <a:pt x="4313" y="61"/>
                  </a:lnTo>
                  <a:lnTo>
                    <a:pt x="4032" y="101"/>
                  </a:lnTo>
                  <a:lnTo>
                    <a:pt x="3771" y="181"/>
                  </a:lnTo>
                  <a:lnTo>
                    <a:pt x="3490" y="241"/>
                  </a:lnTo>
                  <a:lnTo>
                    <a:pt x="3250" y="341"/>
                  </a:lnTo>
                  <a:lnTo>
                    <a:pt x="2989" y="442"/>
                  </a:lnTo>
                  <a:lnTo>
                    <a:pt x="2748" y="582"/>
                  </a:lnTo>
                  <a:lnTo>
                    <a:pt x="2528" y="702"/>
                  </a:lnTo>
                  <a:lnTo>
                    <a:pt x="2287" y="843"/>
                  </a:lnTo>
                  <a:lnTo>
                    <a:pt x="2067" y="1003"/>
                  </a:lnTo>
                  <a:lnTo>
                    <a:pt x="1866" y="1184"/>
                  </a:lnTo>
                  <a:lnTo>
                    <a:pt x="1665" y="1364"/>
                  </a:lnTo>
                  <a:lnTo>
                    <a:pt x="1465" y="1545"/>
                  </a:lnTo>
                  <a:lnTo>
                    <a:pt x="1284" y="1765"/>
                  </a:lnTo>
                  <a:lnTo>
                    <a:pt x="1104" y="1986"/>
                  </a:lnTo>
                  <a:lnTo>
                    <a:pt x="944" y="2206"/>
                  </a:lnTo>
                  <a:lnTo>
                    <a:pt x="783" y="2447"/>
                  </a:lnTo>
                  <a:lnTo>
                    <a:pt x="643" y="2688"/>
                  </a:lnTo>
                  <a:lnTo>
                    <a:pt x="522" y="2928"/>
                  </a:lnTo>
                  <a:lnTo>
                    <a:pt x="402" y="3189"/>
                  </a:lnTo>
                  <a:lnTo>
                    <a:pt x="302" y="3470"/>
                  </a:lnTo>
                  <a:lnTo>
                    <a:pt x="222" y="3730"/>
                  </a:lnTo>
                  <a:lnTo>
                    <a:pt x="141" y="4011"/>
                  </a:lnTo>
                  <a:lnTo>
                    <a:pt x="81" y="4292"/>
                  </a:lnTo>
                  <a:lnTo>
                    <a:pt x="41" y="4593"/>
                  </a:lnTo>
                  <a:lnTo>
                    <a:pt x="21" y="4874"/>
                  </a:lnTo>
                  <a:lnTo>
                    <a:pt x="1" y="5174"/>
                  </a:lnTo>
                  <a:lnTo>
                    <a:pt x="21" y="5475"/>
                  </a:lnTo>
                  <a:lnTo>
                    <a:pt x="41" y="5776"/>
                  </a:lnTo>
                  <a:lnTo>
                    <a:pt x="101" y="6197"/>
                  </a:lnTo>
                  <a:lnTo>
                    <a:pt x="222" y="6638"/>
                  </a:lnTo>
                  <a:lnTo>
                    <a:pt x="382" y="7060"/>
                  </a:lnTo>
                  <a:lnTo>
                    <a:pt x="583" y="7461"/>
                  </a:lnTo>
                  <a:lnTo>
                    <a:pt x="823" y="7862"/>
                  </a:lnTo>
                  <a:lnTo>
                    <a:pt x="1104" y="8243"/>
                  </a:lnTo>
                  <a:lnTo>
                    <a:pt x="1425" y="8604"/>
                  </a:lnTo>
                  <a:lnTo>
                    <a:pt x="1786" y="8925"/>
                  </a:lnTo>
                  <a:lnTo>
                    <a:pt x="2167" y="9225"/>
                  </a:lnTo>
                  <a:lnTo>
                    <a:pt x="2387" y="9366"/>
                  </a:lnTo>
                  <a:lnTo>
                    <a:pt x="2588" y="9486"/>
                  </a:lnTo>
                  <a:lnTo>
                    <a:pt x="2829" y="9606"/>
                  </a:lnTo>
                  <a:lnTo>
                    <a:pt x="3049" y="9727"/>
                  </a:lnTo>
                  <a:lnTo>
                    <a:pt x="3290" y="9807"/>
                  </a:lnTo>
                  <a:lnTo>
                    <a:pt x="3531" y="9907"/>
                  </a:lnTo>
                  <a:lnTo>
                    <a:pt x="3791" y="9967"/>
                  </a:lnTo>
                  <a:lnTo>
                    <a:pt x="4052" y="10048"/>
                  </a:lnTo>
                  <a:lnTo>
                    <a:pt x="4313" y="10088"/>
                  </a:lnTo>
                  <a:lnTo>
                    <a:pt x="4593" y="10128"/>
                  </a:lnTo>
                  <a:lnTo>
                    <a:pt x="4874" y="10148"/>
                  </a:lnTo>
                  <a:lnTo>
                    <a:pt x="5456" y="10148"/>
                  </a:lnTo>
                  <a:lnTo>
                    <a:pt x="5737" y="10128"/>
                  </a:lnTo>
                  <a:lnTo>
                    <a:pt x="6098" y="10088"/>
                  </a:lnTo>
                  <a:lnTo>
                    <a:pt x="6438" y="10008"/>
                  </a:lnTo>
                  <a:lnTo>
                    <a:pt x="6779" y="9907"/>
                  </a:lnTo>
                  <a:lnTo>
                    <a:pt x="7100" y="9787"/>
                  </a:lnTo>
                  <a:lnTo>
                    <a:pt x="7401" y="9647"/>
                  </a:lnTo>
                  <a:lnTo>
                    <a:pt x="7702" y="9466"/>
                  </a:lnTo>
                  <a:lnTo>
                    <a:pt x="8003" y="9286"/>
                  </a:lnTo>
                  <a:lnTo>
                    <a:pt x="8263" y="9065"/>
                  </a:lnTo>
                  <a:lnTo>
                    <a:pt x="8524" y="8824"/>
                  </a:lnTo>
                  <a:lnTo>
                    <a:pt x="8765" y="8584"/>
                  </a:lnTo>
                  <a:lnTo>
                    <a:pt x="8985" y="8323"/>
                  </a:lnTo>
                  <a:lnTo>
                    <a:pt x="9206" y="8042"/>
                  </a:lnTo>
                  <a:lnTo>
                    <a:pt x="9386" y="7741"/>
                  </a:lnTo>
                  <a:lnTo>
                    <a:pt x="9547" y="7441"/>
                  </a:lnTo>
                  <a:lnTo>
                    <a:pt x="9707" y="7120"/>
                  </a:lnTo>
                  <a:lnTo>
                    <a:pt x="9828" y="6779"/>
                  </a:lnTo>
                  <a:lnTo>
                    <a:pt x="9888" y="6598"/>
                  </a:lnTo>
                  <a:lnTo>
                    <a:pt x="9988" y="6318"/>
                  </a:lnTo>
                  <a:lnTo>
                    <a:pt x="10048" y="6017"/>
                  </a:lnTo>
                  <a:lnTo>
                    <a:pt x="10088" y="5736"/>
                  </a:lnTo>
                  <a:lnTo>
                    <a:pt x="10128" y="5435"/>
                  </a:lnTo>
                  <a:lnTo>
                    <a:pt x="10149" y="5154"/>
                  </a:lnTo>
                  <a:lnTo>
                    <a:pt x="10128" y="4874"/>
                  </a:lnTo>
                  <a:lnTo>
                    <a:pt x="10108" y="4573"/>
                  </a:lnTo>
                  <a:lnTo>
                    <a:pt x="10088" y="4292"/>
                  </a:lnTo>
                  <a:lnTo>
                    <a:pt x="10028" y="4031"/>
                  </a:lnTo>
                  <a:lnTo>
                    <a:pt x="9968" y="3751"/>
                  </a:lnTo>
                  <a:lnTo>
                    <a:pt x="9888" y="3490"/>
                  </a:lnTo>
                  <a:lnTo>
                    <a:pt x="9788" y="3229"/>
                  </a:lnTo>
                  <a:lnTo>
                    <a:pt x="9687" y="2968"/>
                  </a:lnTo>
                  <a:lnTo>
                    <a:pt x="9567" y="2728"/>
                  </a:lnTo>
                  <a:lnTo>
                    <a:pt x="9427" y="2487"/>
                  </a:lnTo>
                  <a:lnTo>
                    <a:pt x="9266" y="2246"/>
                  </a:lnTo>
                  <a:lnTo>
                    <a:pt x="9106" y="2026"/>
                  </a:lnTo>
                  <a:lnTo>
                    <a:pt x="8945" y="1805"/>
                  </a:lnTo>
                  <a:lnTo>
                    <a:pt x="8745" y="1605"/>
                  </a:lnTo>
                  <a:lnTo>
                    <a:pt x="8544" y="1404"/>
                  </a:lnTo>
                  <a:lnTo>
                    <a:pt x="8344" y="1224"/>
                  </a:lnTo>
                  <a:lnTo>
                    <a:pt x="8123" y="1043"/>
                  </a:lnTo>
                  <a:lnTo>
                    <a:pt x="7902" y="883"/>
                  </a:lnTo>
                  <a:lnTo>
                    <a:pt x="7662" y="742"/>
                  </a:lnTo>
                  <a:lnTo>
                    <a:pt x="7421" y="602"/>
                  </a:lnTo>
                  <a:lnTo>
                    <a:pt x="7160" y="462"/>
                  </a:lnTo>
                  <a:lnTo>
                    <a:pt x="6900" y="361"/>
                  </a:lnTo>
                  <a:lnTo>
                    <a:pt x="6619" y="261"/>
                  </a:lnTo>
                  <a:lnTo>
                    <a:pt x="6338" y="181"/>
                  </a:lnTo>
                  <a:lnTo>
                    <a:pt x="6037" y="121"/>
                  </a:lnTo>
                  <a:lnTo>
                    <a:pt x="5757" y="61"/>
                  </a:lnTo>
                  <a:lnTo>
                    <a:pt x="5436" y="20"/>
                  </a:lnTo>
                  <a:lnTo>
                    <a:pt x="51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18" name="Google Shape;5418;p21"/>
            <p:cNvSpPr/>
            <p:nvPr/>
          </p:nvSpPr>
          <p:spPr>
            <a:xfrm>
              <a:off x="10776350" y="2763463"/>
              <a:ext cx="253725" cy="253700"/>
            </a:xfrm>
            <a:custGeom>
              <a:avLst/>
              <a:gdLst/>
              <a:ahLst/>
              <a:cxnLst/>
              <a:rect l="l" t="t" r="r" b="b"/>
              <a:pathLst>
                <a:path w="10149" h="10148" fill="none" extrusionOk="0">
                  <a:moveTo>
                    <a:pt x="9888" y="6598"/>
                  </a:moveTo>
                  <a:lnTo>
                    <a:pt x="9888" y="6598"/>
                  </a:lnTo>
                  <a:lnTo>
                    <a:pt x="9828" y="6779"/>
                  </a:lnTo>
                  <a:lnTo>
                    <a:pt x="9828" y="6779"/>
                  </a:lnTo>
                  <a:lnTo>
                    <a:pt x="9707" y="7120"/>
                  </a:lnTo>
                  <a:lnTo>
                    <a:pt x="9547" y="7441"/>
                  </a:lnTo>
                  <a:lnTo>
                    <a:pt x="9386" y="7741"/>
                  </a:lnTo>
                  <a:lnTo>
                    <a:pt x="9206" y="8042"/>
                  </a:lnTo>
                  <a:lnTo>
                    <a:pt x="8985" y="8323"/>
                  </a:lnTo>
                  <a:lnTo>
                    <a:pt x="8765" y="8584"/>
                  </a:lnTo>
                  <a:lnTo>
                    <a:pt x="8524" y="8824"/>
                  </a:lnTo>
                  <a:lnTo>
                    <a:pt x="8263" y="9065"/>
                  </a:lnTo>
                  <a:lnTo>
                    <a:pt x="8003" y="9286"/>
                  </a:lnTo>
                  <a:lnTo>
                    <a:pt x="7702" y="9466"/>
                  </a:lnTo>
                  <a:lnTo>
                    <a:pt x="7401" y="9647"/>
                  </a:lnTo>
                  <a:lnTo>
                    <a:pt x="7100" y="9787"/>
                  </a:lnTo>
                  <a:lnTo>
                    <a:pt x="6779" y="9907"/>
                  </a:lnTo>
                  <a:lnTo>
                    <a:pt x="6438" y="10008"/>
                  </a:lnTo>
                  <a:lnTo>
                    <a:pt x="6098" y="10088"/>
                  </a:lnTo>
                  <a:lnTo>
                    <a:pt x="5737" y="10128"/>
                  </a:lnTo>
                  <a:lnTo>
                    <a:pt x="5737" y="10128"/>
                  </a:lnTo>
                  <a:lnTo>
                    <a:pt x="5456" y="10148"/>
                  </a:lnTo>
                  <a:lnTo>
                    <a:pt x="5155" y="10148"/>
                  </a:lnTo>
                  <a:lnTo>
                    <a:pt x="4874" y="10148"/>
                  </a:lnTo>
                  <a:lnTo>
                    <a:pt x="4593" y="10128"/>
                  </a:lnTo>
                  <a:lnTo>
                    <a:pt x="4313" y="10088"/>
                  </a:lnTo>
                  <a:lnTo>
                    <a:pt x="4052" y="10048"/>
                  </a:lnTo>
                  <a:lnTo>
                    <a:pt x="3791" y="9967"/>
                  </a:lnTo>
                  <a:lnTo>
                    <a:pt x="3531" y="9907"/>
                  </a:lnTo>
                  <a:lnTo>
                    <a:pt x="3290" y="9807"/>
                  </a:lnTo>
                  <a:lnTo>
                    <a:pt x="3049" y="9727"/>
                  </a:lnTo>
                  <a:lnTo>
                    <a:pt x="2829" y="9606"/>
                  </a:lnTo>
                  <a:lnTo>
                    <a:pt x="2588" y="9486"/>
                  </a:lnTo>
                  <a:lnTo>
                    <a:pt x="2387" y="9366"/>
                  </a:lnTo>
                  <a:lnTo>
                    <a:pt x="2167" y="9225"/>
                  </a:lnTo>
                  <a:lnTo>
                    <a:pt x="1786" y="8925"/>
                  </a:lnTo>
                  <a:lnTo>
                    <a:pt x="1425" y="8604"/>
                  </a:lnTo>
                  <a:lnTo>
                    <a:pt x="1104" y="8243"/>
                  </a:lnTo>
                  <a:lnTo>
                    <a:pt x="823" y="7862"/>
                  </a:lnTo>
                  <a:lnTo>
                    <a:pt x="583" y="7461"/>
                  </a:lnTo>
                  <a:lnTo>
                    <a:pt x="382" y="7060"/>
                  </a:lnTo>
                  <a:lnTo>
                    <a:pt x="222" y="6638"/>
                  </a:lnTo>
                  <a:lnTo>
                    <a:pt x="101" y="6197"/>
                  </a:lnTo>
                  <a:lnTo>
                    <a:pt x="41" y="5776"/>
                  </a:lnTo>
                  <a:lnTo>
                    <a:pt x="41" y="5776"/>
                  </a:lnTo>
                  <a:lnTo>
                    <a:pt x="21" y="5475"/>
                  </a:lnTo>
                  <a:lnTo>
                    <a:pt x="1" y="5174"/>
                  </a:lnTo>
                  <a:lnTo>
                    <a:pt x="21" y="4874"/>
                  </a:lnTo>
                  <a:lnTo>
                    <a:pt x="41" y="4593"/>
                  </a:lnTo>
                  <a:lnTo>
                    <a:pt x="81" y="4292"/>
                  </a:lnTo>
                  <a:lnTo>
                    <a:pt x="141" y="4011"/>
                  </a:lnTo>
                  <a:lnTo>
                    <a:pt x="222" y="3730"/>
                  </a:lnTo>
                  <a:lnTo>
                    <a:pt x="302" y="3470"/>
                  </a:lnTo>
                  <a:lnTo>
                    <a:pt x="402" y="3189"/>
                  </a:lnTo>
                  <a:lnTo>
                    <a:pt x="522" y="2928"/>
                  </a:lnTo>
                  <a:lnTo>
                    <a:pt x="643" y="2688"/>
                  </a:lnTo>
                  <a:lnTo>
                    <a:pt x="783" y="2447"/>
                  </a:lnTo>
                  <a:lnTo>
                    <a:pt x="944" y="2206"/>
                  </a:lnTo>
                  <a:lnTo>
                    <a:pt x="1104" y="1986"/>
                  </a:lnTo>
                  <a:lnTo>
                    <a:pt x="1284" y="1765"/>
                  </a:lnTo>
                  <a:lnTo>
                    <a:pt x="1465" y="1545"/>
                  </a:lnTo>
                  <a:lnTo>
                    <a:pt x="1465" y="1545"/>
                  </a:lnTo>
                  <a:lnTo>
                    <a:pt x="1665" y="1364"/>
                  </a:lnTo>
                  <a:lnTo>
                    <a:pt x="1866" y="1184"/>
                  </a:lnTo>
                  <a:lnTo>
                    <a:pt x="2067" y="1003"/>
                  </a:lnTo>
                  <a:lnTo>
                    <a:pt x="2287" y="843"/>
                  </a:lnTo>
                  <a:lnTo>
                    <a:pt x="2528" y="702"/>
                  </a:lnTo>
                  <a:lnTo>
                    <a:pt x="2748" y="582"/>
                  </a:lnTo>
                  <a:lnTo>
                    <a:pt x="2989" y="442"/>
                  </a:lnTo>
                  <a:lnTo>
                    <a:pt x="3250" y="341"/>
                  </a:lnTo>
                  <a:lnTo>
                    <a:pt x="3490" y="241"/>
                  </a:lnTo>
                  <a:lnTo>
                    <a:pt x="3771" y="181"/>
                  </a:lnTo>
                  <a:lnTo>
                    <a:pt x="4032" y="101"/>
                  </a:lnTo>
                  <a:lnTo>
                    <a:pt x="4313" y="61"/>
                  </a:lnTo>
                  <a:lnTo>
                    <a:pt x="4573" y="20"/>
                  </a:lnTo>
                  <a:lnTo>
                    <a:pt x="4874" y="0"/>
                  </a:lnTo>
                  <a:lnTo>
                    <a:pt x="5155" y="0"/>
                  </a:lnTo>
                  <a:lnTo>
                    <a:pt x="5436" y="20"/>
                  </a:lnTo>
                  <a:lnTo>
                    <a:pt x="5436" y="20"/>
                  </a:lnTo>
                  <a:lnTo>
                    <a:pt x="5757" y="61"/>
                  </a:lnTo>
                  <a:lnTo>
                    <a:pt x="6037" y="121"/>
                  </a:lnTo>
                  <a:lnTo>
                    <a:pt x="6338" y="181"/>
                  </a:lnTo>
                  <a:lnTo>
                    <a:pt x="6619" y="261"/>
                  </a:lnTo>
                  <a:lnTo>
                    <a:pt x="6900" y="361"/>
                  </a:lnTo>
                  <a:lnTo>
                    <a:pt x="7160" y="462"/>
                  </a:lnTo>
                  <a:lnTo>
                    <a:pt x="7421" y="602"/>
                  </a:lnTo>
                  <a:lnTo>
                    <a:pt x="7662" y="742"/>
                  </a:lnTo>
                  <a:lnTo>
                    <a:pt x="7902" y="883"/>
                  </a:lnTo>
                  <a:lnTo>
                    <a:pt x="8123" y="1043"/>
                  </a:lnTo>
                  <a:lnTo>
                    <a:pt x="8344" y="1224"/>
                  </a:lnTo>
                  <a:lnTo>
                    <a:pt x="8544" y="1404"/>
                  </a:lnTo>
                  <a:lnTo>
                    <a:pt x="8745" y="1605"/>
                  </a:lnTo>
                  <a:lnTo>
                    <a:pt x="8945" y="1805"/>
                  </a:lnTo>
                  <a:lnTo>
                    <a:pt x="9106" y="2026"/>
                  </a:lnTo>
                  <a:lnTo>
                    <a:pt x="9266" y="2246"/>
                  </a:lnTo>
                  <a:lnTo>
                    <a:pt x="9427" y="2487"/>
                  </a:lnTo>
                  <a:lnTo>
                    <a:pt x="9567" y="2728"/>
                  </a:lnTo>
                  <a:lnTo>
                    <a:pt x="9687" y="2968"/>
                  </a:lnTo>
                  <a:lnTo>
                    <a:pt x="9788" y="3229"/>
                  </a:lnTo>
                  <a:lnTo>
                    <a:pt x="9888" y="3490"/>
                  </a:lnTo>
                  <a:lnTo>
                    <a:pt x="9968" y="3751"/>
                  </a:lnTo>
                  <a:lnTo>
                    <a:pt x="10028" y="4031"/>
                  </a:lnTo>
                  <a:lnTo>
                    <a:pt x="10088" y="4292"/>
                  </a:lnTo>
                  <a:lnTo>
                    <a:pt x="10108" y="4573"/>
                  </a:lnTo>
                  <a:lnTo>
                    <a:pt x="10128" y="4874"/>
                  </a:lnTo>
                  <a:lnTo>
                    <a:pt x="10149" y="5154"/>
                  </a:lnTo>
                  <a:lnTo>
                    <a:pt x="10128" y="5435"/>
                  </a:lnTo>
                  <a:lnTo>
                    <a:pt x="10088" y="5736"/>
                  </a:lnTo>
                  <a:lnTo>
                    <a:pt x="10048" y="6017"/>
                  </a:lnTo>
                  <a:lnTo>
                    <a:pt x="9988" y="6318"/>
                  </a:lnTo>
                  <a:lnTo>
                    <a:pt x="9888" y="6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19" name="Google Shape;5419;p21"/>
            <p:cNvSpPr/>
            <p:nvPr/>
          </p:nvSpPr>
          <p:spPr>
            <a:xfrm>
              <a:off x="10776350" y="2802063"/>
              <a:ext cx="247200" cy="215100"/>
            </a:xfrm>
            <a:custGeom>
              <a:avLst/>
              <a:gdLst/>
              <a:ahLst/>
              <a:cxnLst/>
              <a:rect l="l" t="t" r="r" b="b"/>
              <a:pathLst>
                <a:path w="9888" h="8604" extrusionOk="0">
                  <a:moveTo>
                    <a:pt x="1465" y="1"/>
                  </a:moveTo>
                  <a:lnTo>
                    <a:pt x="1144" y="382"/>
                  </a:lnTo>
                  <a:lnTo>
                    <a:pt x="863" y="783"/>
                  </a:lnTo>
                  <a:lnTo>
                    <a:pt x="603" y="1224"/>
                  </a:lnTo>
                  <a:lnTo>
                    <a:pt x="402" y="1665"/>
                  </a:lnTo>
                  <a:lnTo>
                    <a:pt x="242" y="2146"/>
                  </a:lnTo>
                  <a:lnTo>
                    <a:pt x="161" y="2387"/>
                  </a:lnTo>
                  <a:lnTo>
                    <a:pt x="101" y="2628"/>
                  </a:lnTo>
                  <a:lnTo>
                    <a:pt x="61" y="2888"/>
                  </a:lnTo>
                  <a:lnTo>
                    <a:pt x="41" y="3149"/>
                  </a:lnTo>
                  <a:lnTo>
                    <a:pt x="21" y="3410"/>
                  </a:lnTo>
                  <a:lnTo>
                    <a:pt x="1" y="3671"/>
                  </a:lnTo>
                  <a:lnTo>
                    <a:pt x="21" y="3951"/>
                  </a:lnTo>
                  <a:lnTo>
                    <a:pt x="41" y="4232"/>
                  </a:lnTo>
                  <a:lnTo>
                    <a:pt x="101" y="4633"/>
                  </a:lnTo>
                  <a:lnTo>
                    <a:pt x="202" y="5034"/>
                  </a:lnTo>
                  <a:lnTo>
                    <a:pt x="362" y="5435"/>
                  </a:lnTo>
                  <a:lnTo>
                    <a:pt x="542" y="5816"/>
                  </a:lnTo>
                  <a:lnTo>
                    <a:pt x="763" y="6197"/>
                  </a:lnTo>
                  <a:lnTo>
                    <a:pt x="1004" y="6558"/>
                  </a:lnTo>
                  <a:lnTo>
                    <a:pt x="1284" y="6919"/>
                  </a:lnTo>
                  <a:lnTo>
                    <a:pt x="1605" y="7240"/>
                  </a:lnTo>
                  <a:lnTo>
                    <a:pt x="1966" y="7521"/>
                  </a:lnTo>
                  <a:lnTo>
                    <a:pt x="2347" y="7802"/>
                  </a:lnTo>
                  <a:lnTo>
                    <a:pt x="2748" y="8022"/>
                  </a:lnTo>
                  <a:lnTo>
                    <a:pt x="3190" y="8223"/>
                  </a:lnTo>
                  <a:lnTo>
                    <a:pt x="3651" y="8383"/>
                  </a:lnTo>
                  <a:lnTo>
                    <a:pt x="3892" y="8464"/>
                  </a:lnTo>
                  <a:lnTo>
                    <a:pt x="4132" y="8504"/>
                  </a:lnTo>
                  <a:lnTo>
                    <a:pt x="4393" y="8564"/>
                  </a:lnTo>
                  <a:lnTo>
                    <a:pt x="4654" y="8584"/>
                  </a:lnTo>
                  <a:lnTo>
                    <a:pt x="4914" y="8604"/>
                  </a:lnTo>
                  <a:lnTo>
                    <a:pt x="5456" y="8604"/>
                  </a:lnTo>
                  <a:lnTo>
                    <a:pt x="5737" y="8584"/>
                  </a:lnTo>
                  <a:lnTo>
                    <a:pt x="6098" y="8544"/>
                  </a:lnTo>
                  <a:lnTo>
                    <a:pt x="6438" y="8464"/>
                  </a:lnTo>
                  <a:lnTo>
                    <a:pt x="6779" y="8363"/>
                  </a:lnTo>
                  <a:lnTo>
                    <a:pt x="7100" y="8243"/>
                  </a:lnTo>
                  <a:lnTo>
                    <a:pt x="7401" y="8103"/>
                  </a:lnTo>
                  <a:lnTo>
                    <a:pt x="7702" y="7922"/>
                  </a:lnTo>
                  <a:lnTo>
                    <a:pt x="8003" y="7742"/>
                  </a:lnTo>
                  <a:lnTo>
                    <a:pt x="8263" y="7521"/>
                  </a:lnTo>
                  <a:lnTo>
                    <a:pt x="8524" y="7280"/>
                  </a:lnTo>
                  <a:lnTo>
                    <a:pt x="8765" y="7040"/>
                  </a:lnTo>
                  <a:lnTo>
                    <a:pt x="8985" y="6779"/>
                  </a:lnTo>
                  <a:lnTo>
                    <a:pt x="9206" y="6498"/>
                  </a:lnTo>
                  <a:lnTo>
                    <a:pt x="9386" y="6197"/>
                  </a:lnTo>
                  <a:lnTo>
                    <a:pt x="9547" y="5897"/>
                  </a:lnTo>
                  <a:lnTo>
                    <a:pt x="9707" y="5576"/>
                  </a:lnTo>
                  <a:lnTo>
                    <a:pt x="9828" y="5235"/>
                  </a:lnTo>
                  <a:lnTo>
                    <a:pt x="9888" y="5054"/>
                  </a:lnTo>
                  <a:lnTo>
                    <a:pt x="9687" y="5335"/>
                  </a:lnTo>
                  <a:lnTo>
                    <a:pt x="9467" y="5596"/>
                  </a:lnTo>
                  <a:lnTo>
                    <a:pt x="9226" y="5836"/>
                  </a:lnTo>
                  <a:lnTo>
                    <a:pt x="8965" y="6077"/>
                  </a:lnTo>
                  <a:lnTo>
                    <a:pt x="8705" y="6278"/>
                  </a:lnTo>
                  <a:lnTo>
                    <a:pt x="8404" y="6478"/>
                  </a:lnTo>
                  <a:lnTo>
                    <a:pt x="8103" y="6659"/>
                  </a:lnTo>
                  <a:lnTo>
                    <a:pt x="7782" y="6799"/>
                  </a:lnTo>
                  <a:lnTo>
                    <a:pt x="7401" y="6939"/>
                  </a:lnTo>
                  <a:lnTo>
                    <a:pt x="7000" y="7040"/>
                  </a:lnTo>
                  <a:lnTo>
                    <a:pt x="6619" y="7100"/>
                  </a:lnTo>
                  <a:lnTo>
                    <a:pt x="6218" y="7120"/>
                  </a:lnTo>
                  <a:lnTo>
                    <a:pt x="5797" y="7100"/>
                  </a:lnTo>
                  <a:lnTo>
                    <a:pt x="5376" y="7040"/>
                  </a:lnTo>
                  <a:lnTo>
                    <a:pt x="4974" y="6939"/>
                  </a:lnTo>
                  <a:lnTo>
                    <a:pt x="4573" y="6819"/>
                  </a:lnTo>
                  <a:lnTo>
                    <a:pt x="4192" y="6659"/>
                  </a:lnTo>
                  <a:lnTo>
                    <a:pt x="3811" y="6478"/>
                  </a:lnTo>
                  <a:lnTo>
                    <a:pt x="3450" y="6258"/>
                  </a:lnTo>
                  <a:lnTo>
                    <a:pt x="3109" y="6017"/>
                  </a:lnTo>
                  <a:lnTo>
                    <a:pt x="2768" y="5756"/>
                  </a:lnTo>
                  <a:lnTo>
                    <a:pt x="2468" y="5455"/>
                  </a:lnTo>
                  <a:lnTo>
                    <a:pt x="2187" y="5114"/>
                  </a:lnTo>
                  <a:lnTo>
                    <a:pt x="1946" y="4774"/>
                  </a:lnTo>
                  <a:lnTo>
                    <a:pt x="1726" y="4413"/>
                  </a:lnTo>
                  <a:lnTo>
                    <a:pt x="1545" y="4032"/>
                  </a:lnTo>
                  <a:lnTo>
                    <a:pt x="1385" y="3650"/>
                  </a:lnTo>
                  <a:lnTo>
                    <a:pt x="1264" y="3249"/>
                  </a:lnTo>
                  <a:lnTo>
                    <a:pt x="1164" y="2828"/>
                  </a:lnTo>
                  <a:lnTo>
                    <a:pt x="1104" y="2427"/>
                  </a:lnTo>
                  <a:lnTo>
                    <a:pt x="1084" y="2006"/>
                  </a:lnTo>
                  <a:lnTo>
                    <a:pt x="1084" y="1585"/>
                  </a:lnTo>
                  <a:lnTo>
                    <a:pt x="1124" y="1184"/>
                  </a:lnTo>
                  <a:lnTo>
                    <a:pt x="1204" y="783"/>
                  </a:lnTo>
                  <a:lnTo>
                    <a:pt x="1325" y="382"/>
                  </a:lnTo>
                  <a:lnTo>
                    <a:pt x="1465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20" name="Google Shape;5420;p21"/>
            <p:cNvSpPr/>
            <p:nvPr/>
          </p:nvSpPr>
          <p:spPr>
            <a:xfrm>
              <a:off x="10776350" y="2802063"/>
              <a:ext cx="247200" cy="215100"/>
            </a:xfrm>
            <a:custGeom>
              <a:avLst/>
              <a:gdLst/>
              <a:ahLst/>
              <a:cxnLst/>
              <a:rect l="l" t="t" r="r" b="b"/>
              <a:pathLst>
                <a:path w="9888" h="8604" fill="none" extrusionOk="0">
                  <a:moveTo>
                    <a:pt x="1465" y="1"/>
                  </a:moveTo>
                  <a:lnTo>
                    <a:pt x="1465" y="1"/>
                  </a:lnTo>
                  <a:lnTo>
                    <a:pt x="1144" y="382"/>
                  </a:lnTo>
                  <a:lnTo>
                    <a:pt x="863" y="783"/>
                  </a:lnTo>
                  <a:lnTo>
                    <a:pt x="603" y="1224"/>
                  </a:lnTo>
                  <a:lnTo>
                    <a:pt x="402" y="1665"/>
                  </a:lnTo>
                  <a:lnTo>
                    <a:pt x="242" y="2146"/>
                  </a:lnTo>
                  <a:lnTo>
                    <a:pt x="161" y="2387"/>
                  </a:lnTo>
                  <a:lnTo>
                    <a:pt x="101" y="2628"/>
                  </a:lnTo>
                  <a:lnTo>
                    <a:pt x="61" y="2888"/>
                  </a:lnTo>
                  <a:lnTo>
                    <a:pt x="41" y="3149"/>
                  </a:lnTo>
                  <a:lnTo>
                    <a:pt x="21" y="3410"/>
                  </a:lnTo>
                  <a:lnTo>
                    <a:pt x="1" y="3671"/>
                  </a:lnTo>
                  <a:lnTo>
                    <a:pt x="1" y="3671"/>
                  </a:lnTo>
                  <a:lnTo>
                    <a:pt x="21" y="3951"/>
                  </a:lnTo>
                  <a:lnTo>
                    <a:pt x="41" y="4232"/>
                  </a:lnTo>
                  <a:lnTo>
                    <a:pt x="41" y="4232"/>
                  </a:lnTo>
                  <a:lnTo>
                    <a:pt x="101" y="4633"/>
                  </a:lnTo>
                  <a:lnTo>
                    <a:pt x="202" y="5034"/>
                  </a:lnTo>
                  <a:lnTo>
                    <a:pt x="362" y="5435"/>
                  </a:lnTo>
                  <a:lnTo>
                    <a:pt x="542" y="5816"/>
                  </a:lnTo>
                  <a:lnTo>
                    <a:pt x="763" y="6197"/>
                  </a:lnTo>
                  <a:lnTo>
                    <a:pt x="1004" y="6558"/>
                  </a:lnTo>
                  <a:lnTo>
                    <a:pt x="1284" y="6919"/>
                  </a:lnTo>
                  <a:lnTo>
                    <a:pt x="1605" y="7240"/>
                  </a:lnTo>
                  <a:lnTo>
                    <a:pt x="1966" y="7521"/>
                  </a:lnTo>
                  <a:lnTo>
                    <a:pt x="2347" y="7802"/>
                  </a:lnTo>
                  <a:lnTo>
                    <a:pt x="2748" y="8022"/>
                  </a:lnTo>
                  <a:lnTo>
                    <a:pt x="3190" y="8223"/>
                  </a:lnTo>
                  <a:lnTo>
                    <a:pt x="3651" y="8383"/>
                  </a:lnTo>
                  <a:lnTo>
                    <a:pt x="3892" y="8464"/>
                  </a:lnTo>
                  <a:lnTo>
                    <a:pt x="4132" y="8504"/>
                  </a:lnTo>
                  <a:lnTo>
                    <a:pt x="4393" y="8564"/>
                  </a:lnTo>
                  <a:lnTo>
                    <a:pt x="4654" y="8584"/>
                  </a:lnTo>
                  <a:lnTo>
                    <a:pt x="4914" y="8604"/>
                  </a:lnTo>
                  <a:lnTo>
                    <a:pt x="5175" y="8604"/>
                  </a:lnTo>
                  <a:lnTo>
                    <a:pt x="5175" y="8604"/>
                  </a:lnTo>
                  <a:lnTo>
                    <a:pt x="5456" y="8604"/>
                  </a:lnTo>
                  <a:lnTo>
                    <a:pt x="5737" y="8584"/>
                  </a:lnTo>
                  <a:lnTo>
                    <a:pt x="5737" y="8584"/>
                  </a:lnTo>
                  <a:lnTo>
                    <a:pt x="6098" y="8544"/>
                  </a:lnTo>
                  <a:lnTo>
                    <a:pt x="6438" y="8464"/>
                  </a:lnTo>
                  <a:lnTo>
                    <a:pt x="6779" y="8363"/>
                  </a:lnTo>
                  <a:lnTo>
                    <a:pt x="7100" y="8243"/>
                  </a:lnTo>
                  <a:lnTo>
                    <a:pt x="7401" y="8103"/>
                  </a:lnTo>
                  <a:lnTo>
                    <a:pt x="7702" y="7922"/>
                  </a:lnTo>
                  <a:lnTo>
                    <a:pt x="8003" y="7742"/>
                  </a:lnTo>
                  <a:lnTo>
                    <a:pt x="8263" y="7521"/>
                  </a:lnTo>
                  <a:lnTo>
                    <a:pt x="8524" y="7280"/>
                  </a:lnTo>
                  <a:lnTo>
                    <a:pt x="8765" y="7040"/>
                  </a:lnTo>
                  <a:lnTo>
                    <a:pt x="8985" y="6779"/>
                  </a:lnTo>
                  <a:lnTo>
                    <a:pt x="9206" y="6498"/>
                  </a:lnTo>
                  <a:lnTo>
                    <a:pt x="9386" y="6197"/>
                  </a:lnTo>
                  <a:lnTo>
                    <a:pt x="9547" y="5897"/>
                  </a:lnTo>
                  <a:lnTo>
                    <a:pt x="9707" y="5576"/>
                  </a:lnTo>
                  <a:lnTo>
                    <a:pt x="9828" y="5235"/>
                  </a:lnTo>
                  <a:lnTo>
                    <a:pt x="9828" y="5235"/>
                  </a:lnTo>
                  <a:lnTo>
                    <a:pt x="9888" y="5054"/>
                  </a:lnTo>
                  <a:lnTo>
                    <a:pt x="9888" y="5054"/>
                  </a:lnTo>
                  <a:lnTo>
                    <a:pt x="9687" y="5335"/>
                  </a:lnTo>
                  <a:lnTo>
                    <a:pt x="9467" y="5596"/>
                  </a:lnTo>
                  <a:lnTo>
                    <a:pt x="9226" y="5836"/>
                  </a:lnTo>
                  <a:lnTo>
                    <a:pt x="8965" y="6077"/>
                  </a:lnTo>
                  <a:lnTo>
                    <a:pt x="8705" y="6278"/>
                  </a:lnTo>
                  <a:lnTo>
                    <a:pt x="8404" y="6478"/>
                  </a:lnTo>
                  <a:lnTo>
                    <a:pt x="8103" y="6659"/>
                  </a:lnTo>
                  <a:lnTo>
                    <a:pt x="7782" y="6799"/>
                  </a:lnTo>
                  <a:lnTo>
                    <a:pt x="7782" y="6799"/>
                  </a:lnTo>
                  <a:lnTo>
                    <a:pt x="7401" y="6939"/>
                  </a:lnTo>
                  <a:lnTo>
                    <a:pt x="7000" y="7040"/>
                  </a:lnTo>
                  <a:lnTo>
                    <a:pt x="6619" y="7100"/>
                  </a:lnTo>
                  <a:lnTo>
                    <a:pt x="6218" y="7120"/>
                  </a:lnTo>
                  <a:lnTo>
                    <a:pt x="6218" y="7120"/>
                  </a:lnTo>
                  <a:lnTo>
                    <a:pt x="5797" y="7100"/>
                  </a:lnTo>
                  <a:lnTo>
                    <a:pt x="5376" y="7040"/>
                  </a:lnTo>
                  <a:lnTo>
                    <a:pt x="4974" y="6939"/>
                  </a:lnTo>
                  <a:lnTo>
                    <a:pt x="4573" y="6819"/>
                  </a:lnTo>
                  <a:lnTo>
                    <a:pt x="4192" y="6659"/>
                  </a:lnTo>
                  <a:lnTo>
                    <a:pt x="3811" y="6478"/>
                  </a:lnTo>
                  <a:lnTo>
                    <a:pt x="3450" y="6258"/>
                  </a:lnTo>
                  <a:lnTo>
                    <a:pt x="3109" y="6017"/>
                  </a:lnTo>
                  <a:lnTo>
                    <a:pt x="3109" y="6017"/>
                  </a:lnTo>
                  <a:lnTo>
                    <a:pt x="2768" y="5756"/>
                  </a:lnTo>
                  <a:lnTo>
                    <a:pt x="2468" y="5455"/>
                  </a:lnTo>
                  <a:lnTo>
                    <a:pt x="2187" y="5114"/>
                  </a:lnTo>
                  <a:lnTo>
                    <a:pt x="1946" y="4774"/>
                  </a:lnTo>
                  <a:lnTo>
                    <a:pt x="1726" y="4413"/>
                  </a:lnTo>
                  <a:lnTo>
                    <a:pt x="1545" y="4032"/>
                  </a:lnTo>
                  <a:lnTo>
                    <a:pt x="1385" y="3650"/>
                  </a:lnTo>
                  <a:lnTo>
                    <a:pt x="1264" y="3249"/>
                  </a:lnTo>
                  <a:lnTo>
                    <a:pt x="1164" y="2828"/>
                  </a:lnTo>
                  <a:lnTo>
                    <a:pt x="1104" y="2427"/>
                  </a:lnTo>
                  <a:lnTo>
                    <a:pt x="1084" y="2006"/>
                  </a:lnTo>
                  <a:lnTo>
                    <a:pt x="1084" y="1585"/>
                  </a:lnTo>
                  <a:lnTo>
                    <a:pt x="1124" y="1184"/>
                  </a:lnTo>
                  <a:lnTo>
                    <a:pt x="1204" y="783"/>
                  </a:lnTo>
                  <a:lnTo>
                    <a:pt x="1325" y="382"/>
                  </a:lnTo>
                  <a:lnTo>
                    <a:pt x="146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21" name="Google Shape;5421;p21"/>
            <p:cNvSpPr/>
            <p:nvPr/>
          </p:nvSpPr>
          <p:spPr>
            <a:xfrm>
              <a:off x="10567800" y="2947463"/>
              <a:ext cx="147425" cy="55675"/>
            </a:xfrm>
            <a:custGeom>
              <a:avLst/>
              <a:gdLst/>
              <a:ahLst/>
              <a:cxnLst/>
              <a:rect l="l" t="t" r="r" b="b"/>
              <a:pathLst>
                <a:path w="5897" h="2227" extrusionOk="0">
                  <a:moveTo>
                    <a:pt x="1123" y="0"/>
                  </a:moveTo>
                  <a:lnTo>
                    <a:pt x="903" y="20"/>
                  </a:lnTo>
                  <a:lnTo>
                    <a:pt x="682" y="81"/>
                  </a:lnTo>
                  <a:lnTo>
                    <a:pt x="502" y="181"/>
                  </a:lnTo>
                  <a:lnTo>
                    <a:pt x="321" y="321"/>
                  </a:lnTo>
                  <a:lnTo>
                    <a:pt x="201" y="482"/>
                  </a:lnTo>
                  <a:lnTo>
                    <a:pt x="101" y="682"/>
                  </a:lnTo>
                  <a:lnTo>
                    <a:pt x="20" y="883"/>
                  </a:lnTo>
                  <a:lnTo>
                    <a:pt x="0" y="1103"/>
                  </a:lnTo>
                  <a:lnTo>
                    <a:pt x="20" y="1324"/>
                  </a:lnTo>
                  <a:lnTo>
                    <a:pt x="101" y="1545"/>
                  </a:lnTo>
                  <a:lnTo>
                    <a:pt x="201" y="1725"/>
                  </a:lnTo>
                  <a:lnTo>
                    <a:pt x="321" y="1886"/>
                  </a:lnTo>
                  <a:lnTo>
                    <a:pt x="502" y="2026"/>
                  </a:lnTo>
                  <a:lnTo>
                    <a:pt x="682" y="2126"/>
                  </a:lnTo>
                  <a:lnTo>
                    <a:pt x="903" y="2206"/>
                  </a:lnTo>
                  <a:lnTo>
                    <a:pt x="1123" y="2226"/>
                  </a:lnTo>
                  <a:lnTo>
                    <a:pt x="4793" y="2226"/>
                  </a:lnTo>
                  <a:lnTo>
                    <a:pt x="5014" y="2206"/>
                  </a:lnTo>
                  <a:lnTo>
                    <a:pt x="5214" y="2126"/>
                  </a:lnTo>
                  <a:lnTo>
                    <a:pt x="5415" y="2026"/>
                  </a:lnTo>
                  <a:lnTo>
                    <a:pt x="5575" y="1886"/>
                  </a:lnTo>
                  <a:lnTo>
                    <a:pt x="5716" y="1725"/>
                  </a:lnTo>
                  <a:lnTo>
                    <a:pt x="5816" y="1545"/>
                  </a:lnTo>
                  <a:lnTo>
                    <a:pt x="5876" y="1324"/>
                  </a:lnTo>
                  <a:lnTo>
                    <a:pt x="5896" y="1103"/>
                  </a:lnTo>
                  <a:lnTo>
                    <a:pt x="5876" y="883"/>
                  </a:lnTo>
                  <a:lnTo>
                    <a:pt x="5816" y="682"/>
                  </a:lnTo>
                  <a:lnTo>
                    <a:pt x="5716" y="482"/>
                  </a:lnTo>
                  <a:lnTo>
                    <a:pt x="5575" y="321"/>
                  </a:lnTo>
                  <a:lnTo>
                    <a:pt x="5415" y="181"/>
                  </a:lnTo>
                  <a:lnTo>
                    <a:pt x="5214" y="81"/>
                  </a:lnTo>
                  <a:lnTo>
                    <a:pt x="5014" y="20"/>
                  </a:lnTo>
                  <a:lnTo>
                    <a:pt x="47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22" name="Google Shape;5422;p21"/>
            <p:cNvSpPr/>
            <p:nvPr/>
          </p:nvSpPr>
          <p:spPr>
            <a:xfrm>
              <a:off x="10137625" y="3129963"/>
              <a:ext cx="1007775" cy="700425"/>
            </a:xfrm>
            <a:custGeom>
              <a:avLst/>
              <a:gdLst/>
              <a:ahLst/>
              <a:cxnLst/>
              <a:rect l="l" t="t" r="r" b="b"/>
              <a:pathLst>
                <a:path w="40311" h="28017" extrusionOk="0">
                  <a:moveTo>
                    <a:pt x="8263" y="0"/>
                  </a:moveTo>
                  <a:lnTo>
                    <a:pt x="7681" y="20"/>
                  </a:lnTo>
                  <a:lnTo>
                    <a:pt x="7280" y="60"/>
                  </a:lnTo>
                  <a:lnTo>
                    <a:pt x="6879" y="101"/>
                  </a:lnTo>
                  <a:lnTo>
                    <a:pt x="6498" y="181"/>
                  </a:lnTo>
                  <a:lnTo>
                    <a:pt x="6117" y="281"/>
                  </a:lnTo>
                  <a:lnTo>
                    <a:pt x="5736" y="381"/>
                  </a:lnTo>
                  <a:lnTo>
                    <a:pt x="5375" y="502"/>
                  </a:lnTo>
                  <a:lnTo>
                    <a:pt x="5014" y="662"/>
                  </a:lnTo>
                  <a:lnTo>
                    <a:pt x="4673" y="822"/>
                  </a:lnTo>
                  <a:lnTo>
                    <a:pt x="4332" y="983"/>
                  </a:lnTo>
                  <a:lnTo>
                    <a:pt x="3991" y="1183"/>
                  </a:lnTo>
                  <a:lnTo>
                    <a:pt x="3671" y="1384"/>
                  </a:lnTo>
                  <a:lnTo>
                    <a:pt x="3370" y="1605"/>
                  </a:lnTo>
                  <a:lnTo>
                    <a:pt x="3069" y="1825"/>
                  </a:lnTo>
                  <a:lnTo>
                    <a:pt x="2768" y="2066"/>
                  </a:lnTo>
                  <a:lnTo>
                    <a:pt x="2507" y="2327"/>
                  </a:lnTo>
                  <a:lnTo>
                    <a:pt x="2227" y="2607"/>
                  </a:lnTo>
                  <a:lnTo>
                    <a:pt x="1986" y="2888"/>
                  </a:lnTo>
                  <a:lnTo>
                    <a:pt x="1745" y="3189"/>
                  </a:lnTo>
                  <a:lnTo>
                    <a:pt x="1525" y="3490"/>
                  </a:lnTo>
                  <a:lnTo>
                    <a:pt x="1304" y="3791"/>
                  </a:lnTo>
                  <a:lnTo>
                    <a:pt x="1104" y="4131"/>
                  </a:lnTo>
                  <a:lnTo>
                    <a:pt x="923" y="4452"/>
                  </a:lnTo>
                  <a:lnTo>
                    <a:pt x="763" y="4813"/>
                  </a:lnTo>
                  <a:lnTo>
                    <a:pt x="602" y="5154"/>
                  </a:lnTo>
                  <a:lnTo>
                    <a:pt x="462" y="5515"/>
                  </a:lnTo>
                  <a:lnTo>
                    <a:pt x="341" y="5896"/>
                  </a:lnTo>
                  <a:lnTo>
                    <a:pt x="241" y="6257"/>
                  </a:lnTo>
                  <a:lnTo>
                    <a:pt x="161" y="6638"/>
                  </a:lnTo>
                  <a:lnTo>
                    <a:pt x="101" y="7039"/>
                  </a:lnTo>
                  <a:lnTo>
                    <a:pt x="41" y="7440"/>
                  </a:lnTo>
                  <a:lnTo>
                    <a:pt x="21" y="7842"/>
                  </a:lnTo>
                  <a:lnTo>
                    <a:pt x="1" y="8243"/>
                  </a:lnTo>
                  <a:lnTo>
                    <a:pt x="1" y="19774"/>
                  </a:lnTo>
                  <a:lnTo>
                    <a:pt x="21" y="20195"/>
                  </a:lnTo>
                  <a:lnTo>
                    <a:pt x="41" y="20616"/>
                  </a:lnTo>
                  <a:lnTo>
                    <a:pt x="101" y="21037"/>
                  </a:lnTo>
                  <a:lnTo>
                    <a:pt x="181" y="21439"/>
                  </a:lnTo>
                  <a:lnTo>
                    <a:pt x="261" y="21840"/>
                  </a:lnTo>
                  <a:lnTo>
                    <a:pt x="382" y="22241"/>
                  </a:lnTo>
                  <a:lnTo>
                    <a:pt x="502" y="22622"/>
                  </a:lnTo>
                  <a:lnTo>
                    <a:pt x="662" y="22983"/>
                  </a:lnTo>
                  <a:lnTo>
                    <a:pt x="823" y="23364"/>
                  </a:lnTo>
                  <a:lnTo>
                    <a:pt x="1003" y="23705"/>
                  </a:lnTo>
                  <a:lnTo>
                    <a:pt x="1204" y="24046"/>
                  </a:lnTo>
                  <a:lnTo>
                    <a:pt x="1424" y="24387"/>
                  </a:lnTo>
                  <a:lnTo>
                    <a:pt x="1645" y="24707"/>
                  </a:lnTo>
                  <a:lnTo>
                    <a:pt x="1886" y="25028"/>
                  </a:lnTo>
                  <a:lnTo>
                    <a:pt x="2146" y="25329"/>
                  </a:lnTo>
                  <a:lnTo>
                    <a:pt x="2427" y="25610"/>
                  </a:lnTo>
                  <a:lnTo>
                    <a:pt x="2708" y="25891"/>
                  </a:lnTo>
                  <a:lnTo>
                    <a:pt x="3009" y="26151"/>
                  </a:lnTo>
                  <a:lnTo>
                    <a:pt x="3330" y="26392"/>
                  </a:lnTo>
                  <a:lnTo>
                    <a:pt x="3650" y="26613"/>
                  </a:lnTo>
                  <a:lnTo>
                    <a:pt x="3971" y="26833"/>
                  </a:lnTo>
                  <a:lnTo>
                    <a:pt x="4332" y="27034"/>
                  </a:lnTo>
                  <a:lnTo>
                    <a:pt x="4673" y="27214"/>
                  </a:lnTo>
                  <a:lnTo>
                    <a:pt x="5034" y="27375"/>
                  </a:lnTo>
                  <a:lnTo>
                    <a:pt x="5415" y="27535"/>
                  </a:lnTo>
                  <a:lnTo>
                    <a:pt x="5796" y="27655"/>
                  </a:lnTo>
                  <a:lnTo>
                    <a:pt x="6197" y="27776"/>
                  </a:lnTo>
                  <a:lnTo>
                    <a:pt x="6598" y="27856"/>
                  </a:lnTo>
                  <a:lnTo>
                    <a:pt x="7000" y="27936"/>
                  </a:lnTo>
                  <a:lnTo>
                    <a:pt x="7401" y="27976"/>
                  </a:lnTo>
                  <a:lnTo>
                    <a:pt x="7822" y="28016"/>
                  </a:lnTo>
                  <a:lnTo>
                    <a:pt x="32068" y="28016"/>
                  </a:lnTo>
                  <a:lnTo>
                    <a:pt x="32649" y="27996"/>
                  </a:lnTo>
                  <a:lnTo>
                    <a:pt x="33251" y="27936"/>
                  </a:lnTo>
                  <a:lnTo>
                    <a:pt x="33812" y="27836"/>
                  </a:lnTo>
                  <a:lnTo>
                    <a:pt x="34374" y="27696"/>
                  </a:lnTo>
                  <a:lnTo>
                    <a:pt x="34915" y="27515"/>
                  </a:lnTo>
                  <a:lnTo>
                    <a:pt x="35437" y="27315"/>
                  </a:lnTo>
                  <a:lnTo>
                    <a:pt x="35938" y="27054"/>
                  </a:lnTo>
                  <a:lnTo>
                    <a:pt x="36420" y="26773"/>
                  </a:lnTo>
                  <a:lnTo>
                    <a:pt x="36901" y="26472"/>
                  </a:lnTo>
                  <a:lnTo>
                    <a:pt x="37322" y="26131"/>
                  </a:lnTo>
                  <a:lnTo>
                    <a:pt x="37743" y="25750"/>
                  </a:lnTo>
                  <a:lnTo>
                    <a:pt x="38144" y="25349"/>
                  </a:lnTo>
                  <a:lnTo>
                    <a:pt x="38505" y="24928"/>
                  </a:lnTo>
                  <a:lnTo>
                    <a:pt x="38826" y="24487"/>
                  </a:lnTo>
                  <a:lnTo>
                    <a:pt x="39147" y="24006"/>
                  </a:lnTo>
                  <a:lnTo>
                    <a:pt x="39408" y="23524"/>
                  </a:lnTo>
                  <a:lnTo>
                    <a:pt x="39608" y="23103"/>
                  </a:lnTo>
                  <a:lnTo>
                    <a:pt x="39789" y="22662"/>
                  </a:lnTo>
                  <a:lnTo>
                    <a:pt x="39949" y="22201"/>
                  </a:lnTo>
                  <a:lnTo>
                    <a:pt x="40069" y="21739"/>
                  </a:lnTo>
                  <a:lnTo>
                    <a:pt x="40170" y="21258"/>
                  </a:lnTo>
                  <a:lnTo>
                    <a:pt x="40250" y="20777"/>
                  </a:lnTo>
                  <a:lnTo>
                    <a:pt x="40290" y="20275"/>
                  </a:lnTo>
                  <a:lnTo>
                    <a:pt x="40310" y="19774"/>
                  </a:lnTo>
                  <a:lnTo>
                    <a:pt x="40310" y="8243"/>
                  </a:lnTo>
                  <a:lnTo>
                    <a:pt x="40290" y="7822"/>
                  </a:lnTo>
                  <a:lnTo>
                    <a:pt x="40270" y="7400"/>
                  </a:lnTo>
                  <a:lnTo>
                    <a:pt x="40210" y="6979"/>
                  </a:lnTo>
                  <a:lnTo>
                    <a:pt x="40150" y="6578"/>
                  </a:lnTo>
                  <a:lnTo>
                    <a:pt x="40049" y="6177"/>
                  </a:lnTo>
                  <a:lnTo>
                    <a:pt x="39929" y="5796"/>
                  </a:lnTo>
                  <a:lnTo>
                    <a:pt x="39809" y="5395"/>
                  </a:lnTo>
                  <a:lnTo>
                    <a:pt x="39668" y="5034"/>
                  </a:lnTo>
                  <a:lnTo>
                    <a:pt x="39488" y="4673"/>
                  </a:lnTo>
                  <a:lnTo>
                    <a:pt x="39307" y="4312"/>
                  </a:lnTo>
                  <a:lnTo>
                    <a:pt x="39107" y="3971"/>
                  </a:lnTo>
                  <a:lnTo>
                    <a:pt x="38906" y="3630"/>
                  </a:lnTo>
                  <a:lnTo>
                    <a:pt x="38666" y="3309"/>
                  </a:lnTo>
                  <a:lnTo>
                    <a:pt x="38425" y="2988"/>
                  </a:lnTo>
                  <a:lnTo>
                    <a:pt x="38164" y="2688"/>
                  </a:lnTo>
                  <a:lnTo>
                    <a:pt x="37904" y="2407"/>
                  </a:lnTo>
                  <a:lnTo>
                    <a:pt x="37603" y="2126"/>
                  </a:lnTo>
                  <a:lnTo>
                    <a:pt x="37302" y="1885"/>
                  </a:lnTo>
                  <a:lnTo>
                    <a:pt x="37001" y="1625"/>
                  </a:lnTo>
                  <a:lnTo>
                    <a:pt x="36680" y="1404"/>
                  </a:lnTo>
                  <a:lnTo>
                    <a:pt x="36339" y="1183"/>
                  </a:lnTo>
                  <a:lnTo>
                    <a:pt x="35998" y="983"/>
                  </a:lnTo>
                  <a:lnTo>
                    <a:pt x="35637" y="802"/>
                  </a:lnTo>
                  <a:lnTo>
                    <a:pt x="35276" y="642"/>
                  </a:lnTo>
                  <a:lnTo>
                    <a:pt x="34895" y="502"/>
                  </a:lnTo>
                  <a:lnTo>
                    <a:pt x="34514" y="361"/>
                  </a:lnTo>
                  <a:lnTo>
                    <a:pt x="34133" y="261"/>
                  </a:lnTo>
                  <a:lnTo>
                    <a:pt x="33732" y="161"/>
                  </a:lnTo>
                  <a:lnTo>
                    <a:pt x="33311" y="80"/>
                  </a:lnTo>
                  <a:lnTo>
                    <a:pt x="32910" y="40"/>
                  </a:lnTo>
                  <a:lnTo>
                    <a:pt x="324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23" name="Google Shape;5423;p21"/>
            <p:cNvSpPr/>
            <p:nvPr/>
          </p:nvSpPr>
          <p:spPr>
            <a:xfrm>
              <a:off x="10137625" y="3129963"/>
              <a:ext cx="1007775" cy="700425"/>
            </a:xfrm>
            <a:custGeom>
              <a:avLst/>
              <a:gdLst/>
              <a:ahLst/>
              <a:cxnLst/>
              <a:rect l="l" t="t" r="r" b="b"/>
              <a:pathLst>
                <a:path w="40311" h="28017" fill="none" extrusionOk="0">
                  <a:moveTo>
                    <a:pt x="40310" y="8243"/>
                  </a:moveTo>
                  <a:lnTo>
                    <a:pt x="40310" y="19774"/>
                  </a:lnTo>
                  <a:lnTo>
                    <a:pt x="40310" y="19774"/>
                  </a:lnTo>
                  <a:lnTo>
                    <a:pt x="40290" y="20275"/>
                  </a:lnTo>
                  <a:lnTo>
                    <a:pt x="40250" y="20777"/>
                  </a:lnTo>
                  <a:lnTo>
                    <a:pt x="40170" y="21258"/>
                  </a:lnTo>
                  <a:lnTo>
                    <a:pt x="40069" y="21739"/>
                  </a:lnTo>
                  <a:lnTo>
                    <a:pt x="39949" y="22201"/>
                  </a:lnTo>
                  <a:lnTo>
                    <a:pt x="39789" y="22662"/>
                  </a:lnTo>
                  <a:lnTo>
                    <a:pt x="39608" y="23103"/>
                  </a:lnTo>
                  <a:lnTo>
                    <a:pt x="39408" y="23524"/>
                  </a:lnTo>
                  <a:lnTo>
                    <a:pt x="39408" y="23524"/>
                  </a:lnTo>
                  <a:lnTo>
                    <a:pt x="39147" y="24006"/>
                  </a:lnTo>
                  <a:lnTo>
                    <a:pt x="38826" y="24487"/>
                  </a:lnTo>
                  <a:lnTo>
                    <a:pt x="38505" y="24928"/>
                  </a:lnTo>
                  <a:lnTo>
                    <a:pt x="38144" y="25349"/>
                  </a:lnTo>
                  <a:lnTo>
                    <a:pt x="37743" y="25750"/>
                  </a:lnTo>
                  <a:lnTo>
                    <a:pt x="37322" y="26131"/>
                  </a:lnTo>
                  <a:lnTo>
                    <a:pt x="36901" y="26472"/>
                  </a:lnTo>
                  <a:lnTo>
                    <a:pt x="36420" y="26773"/>
                  </a:lnTo>
                  <a:lnTo>
                    <a:pt x="35938" y="27054"/>
                  </a:lnTo>
                  <a:lnTo>
                    <a:pt x="35437" y="27315"/>
                  </a:lnTo>
                  <a:lnTo>
                    <a:pt x="34915" y="27515"/>
                  </a:lnTo>
                  <a:lnTo>
                    <a:pt x="34374" y="27696"/>
                  </a:lnTo>
                  <a:lnTo>
                    <a:pt x="33812" y="27836"/>
                  </a:lnTo>
                  <a:lnTo>
                    <a:pt x="33251" y="27936"/>
                  </a:lnTo>
                  <a:lnTo>
                    <a:pt x="32649" y="27996"/>
                  </a:lnTo>
                  <a:lnTo>
                    <a:pt x="32068" y="28016"/>
                  </a:lnTo>
                  <a:lnTo>
                    <a:pt x="8263" y="28016"/>
                  </a:lnTo>
                  <a:lnTo>
                    <a:pt x="8263" y="28016"/>
                  </a:lnTo>
                  <a:lnTo>
                    <a:pt x="7822" y="28016"/>
                  </a:lnTo>
                  <a:lnTo>
                    <a:pt x="7401" y="27976"/>
                  </a:lnTo>
                  <a:lnTo>
                    <a:pt x="7000" y="27936"/>
                  </a:lnTo>
                  <a:lnTo>
                    <a:pt x="6598" y="27856"/>
                  </a:lnTo>
                  <a:lnTo>
                    <a:pt x="6197" y="27776"/>
                  </a:lnTo>
                  <a:lnTo>
                    <a:pt x="5796" y="27655"/>
                  </a:lnTo>
                  <a:lnTo>
                    <a:pt x="5415" y="27535"/>
                  </a:lnTo>
                  <a:lnTo>
                    <a:pt x="5034" y="27375"/>
                  </a:lnTo>
                  <a:lnTo>
                    <a:pt x="4673" y="27214"/>
                  </a:lnTo>
                  <a:lnTo>
                    <a:pt x="4332" y="27034"/>
                  </a:lnTo>
                  <a:lnTo>
                    <a:pt x="3971" y="26833"/>
                  </a:lnTo>
                  <a:lnTo>
                    <a:pt x="3650" y="26613"/>
                  </a:lnTo>
                  <a:lnTo>
                    <a:pt x="3330" y="26392"/>
                  </a:lnTo>
                  <a:lnTo>
                    <a:pt x="3009" y="26151"/>
                  </a:lnTo>
                  <a:lnTo>
                    <a:pt x="2708" y="25891"/>
                  </a:lnTo>
                  <a:lnTo>
                    <a:pt x="2427" y="25610"/>
                  </a:lnTo>
                  <a:lnTo>
                    <a:pt x="2146" y="25329"/>
                  </a:lnTo>
                  <a:lnTo>
                    <a:pt x="1886" y="25028"/>
                  </a:lnTo>
                  <a:lnTo>
                    <a:pt x="1645" y="24707"/>
                  </a:lnTo>
                  <a:lnTo>
                    <a:pt x="1424" y="24387"/>
                  </a:lnTo>
                  <a:lnTo>
                    <a:pt x="1204" y="24046"/>
                  </a:lnTo>
                  <a:lnTo>
                    <a:pt x="1003" y="23705"/>
                  </a:lnTo>
                  <a:lnTo>
                    <a:pt x="823" y="23364"/>
                  </a:lnTo>
                  <a:lnTo>
                    <a:pt x="662" y="22983"/>
                  </a:lnTo>
                  <a:lnTo>
                    <a:pt x="502" y="22622"/>
                  </a:lnTo>
                  <a:lnTo>
                    <a:pt x="382" y="22241"/>
                  </a:lnTo>
                  <a:lnTo>
                    <a:pt x="261" y="21840"/>
                  </a:lnTo>
                  <a:lnTo>
                    <a:pt x="181" y="21439"/>
                  </a:lnTo>
                  <a:lnTo>
                    <a:pt x="101" y="21037"/>
                  </a:lnTo>
                  <a:lnTo>
                    <a:pt x="41" y="20616"/>
                  </a:lnTo>
                  <a:lnTo>
                    <a:pt x="21" y="20195"/>
                  </a:lnTo>
                  <a:lnTo>
                    <a:pt x="1" y="19774"/>
                  </a:lnTo>
                  <a:lnTo>
                    <a:pt x="1" y="8243"/>
                  </a:lnTo>
                  <a:lnTo>
                    <a:pt x="1" y="8243"/>
                  </a:lnTo>
                  <a:lnTo>
                    <a:pt x="21" y="7842"/>
                  </a:lnTo>
                  <a:lnTo>
                    <a:pt x="41" y="7440"/>
                  </a:lnTo>
                  <a:lnTo>
                    <a:pt x="101" y="7039"/>
                  </a:lnTo>
                  <a:lnTo>
                    <a:pt x="161" y="6638"/>
                  </a:lnTo>
                  <a:lnTo>
                    <a:pt x="241" y="6257"/>
                  </a:lnTo>
                  <a:lnTo>
                    <a:pt x="341" y="5896"/>
                  </a:lnTo>
                  <a:lnTo>
                    <a:pt x="462" y="5515"/>
                  </a:lnTo>
                  <a:lnTo>
                    <a:pt x="602" y="5154"/>
                  </a:lnTo>
                  <a:lnTo>
                    <a:pt x="763" y="4813"/>
                  </a:lnTo>
                  <a:lnTo>
                    <a:pt x="923" y="4452"/>
                  </a:lnTo>
                  <a:lnTo>
                    <a:pt x="1104" y="4131"/>
                  </a:lnTo>
                  <a:lnTo>
                    <a:pt x="1304" y="3791"/>
                  </a:lnTo>
                  <a:lnTo>
                    <a:pt x="1525" y="3490"/>
                  </a:lnTo>
                  <a:lnTo>
                    <a:pt x="1745" y="3189"/>
                  </a:lnTo>
                  <a:lnTo>
                    <a:pt x="1986" y="2888"/>
                  </a:lnTo>
                  <a:lnTo>
                    <a:pt x="2227" y="2607"/>
                  </a:lnTo>
                  <a:lnTo>
                    <a:pt x="2507" y="2327"/>
                  </a:lnTo>
                  <a:lnTo>
                    <a:pt x="2768" y="2066"/>
                  </a:lnTo>
                  <a:lnTo>
                    <a:pt x="3069" y="1825"/>
                  </a:lnTo>
                  <a:lnTo>
                    <a:pt x="3370" y="1605"/>
                  </a:lnTo>
                  <a:lnTo>
                    <a:pt x="3671" y="1384"/>
                  </a:lnTo>
                  <a:lnTo>
                    <a:pt x="3991" y="1183"/>
                  </a:lnTo>
                  <a:lnTo>
                    <a:pt x="4332" y="983"/>
                  </a:lnTo>
                  <a:lnTo>
                    <a:pt x="4673" y="822"/>
                  </a:lnTo>
                  <a:lnTo>
                    <a:pt x="5014" y="662"/>
                  </a:lnTo>
                  <a:lnTo>
                    <a:pt x="5375" y="502"/>
                  </a:lnTo>
                  <a:lnTo>
                    <a:pt x="5736" y="381"/>
                  </a:lnTo>
                  <a:lnTo>
                    <a:pt x="6117" y="281"/>
                  </a:lnTo>
                  <a:lnTo>
                    <a:pt x="6498" y="181"/>
                  </a:lnTo>
                  <a:lnTo>
                    <a:pt x="6879" y="101"/>
                  </a:lnTo>
                  <a:lnTo>
                    <a:pt x="7280" y="60"/>
                  </a:lnTo>
                  <a:lnTo>
                    <a:pt x="7681" y="20"/>
                  </a:lnTo>
                  <a:lnTo>
                    <a:pt x="7681" y="20"/>
                  </a:lnTo>
                  <a:lnTo>
                    <a:pt x="8263" y="0"/>
                  </a:lnTo>
                  <a:lnTo>
                    <a:pt x="32068" y="0"/>
                  </a:lnTo>
                  <a:lnTo>
                    <a:pt x="32068" y="0"/>
                  </a:lnTo>
                  <a:lnTo>
                    <a:pt x="32489" y="0"/>
                  </a:lnTo>
                  <a:lnTo>
                    <a:pt x="32910" y="40"/>
                  </a:lnTo>
                  <a:lnTo>
                    <a:pt x="33311" y="80"/>
                  </a:lnTo>
                  <a:lnTo>
                    <a:pt x="33732" y="161"/>
                  </a:lnTo>
                  <a:lnTo>
                    <a:pt x="34133" y="261"/>
                  </a:lnTo>
                  <a:lnTo>
                    <a:pt x="34514" y="361"/>
                  </a:lnTo>
                  <a:lnTo>
                    <a:pt x="34895" y="502"/>
                  </a:lnTo>
                  <a:lnTo>
                    <a:pt x="35276" y="642"/>
                  </a:lnTo>
                  <a:lnTo>
                    <a:pt x="35637" y="802"/>
                  </a:lnTo>
                  <a:lnTo>
                    <a:pt x="35998" y="983"/>
                  </a:lnTo>
                  <a:lnTo>
                    <a:pt x="36339" y="1183"/>
                  </a:lnTo>
                  <a:lnTo>
                    <a:pt x="36680" y="1404"/>
                  </a:lnTo>
                  <a:lnTo>
                    <a:pt x="37001" y="1625"/>
                  </a:lnTo>
                  <a:lnTo>
                    <a:pt x="37302" y="1885"/>
                  </a:lnTo>
                  <a:lnTo>
                    <a:pt x="37603" y="2126"/>
                  </a:lnTo>
                  <a:lnTo>
                    <a:pt x="37904" y="2407"/>
                  </a:lnTo>
                  <a:lnTo>
                    <a:pt x="38164" y="2688"/>
                  </a:lnTo>
                  <a:lnTo>
                    <a:pt x="38425" y="2988"/>
                  </a:lnTo>
                  <a:lnTo>
                    <a:pt x="38666" y="3309"/>
                  </a:lnTo>
                  <a:lnTo>
                    <a:pt x="38906" y="3630"/>
                  </a:lnTo>
                  <a:lnTo>
                    <a:pt x="39107" y="3971"/>
                  </a:lnTo>
                  <a:lnTo>
                    <a:pt x="39307" y="4312"/>
                  </a:lnTo>
                  <a:lnTo>
                    <a:pt x="39488" y="4673"/>
                  </a:lnTo>
                  <a:lnTo>
                    <a:pt x="39668" y="5034"/>
                  </a:lnTo>
                  <a:lnTo>
                    <a:pt x="39809" y="5395"/>
                  </a:lnTo>
                  <a:lnTo>
                    <a:pt x="39929" y="5796"/>
                  </a:lnTo>
                  <a:lnTo>
                    <a:pt x="40049" y="6177"/>
                  </a:lnTo>
                  <a:lnTo>
                    <a:pt x="40150" y="6578"/>
                  </a:lnTo>
                  <a:lnTo>
                    <a:pt x="40210" y="6979"/>
                  </a:lnTo>
                  <a:lnTo>
                    <a:pt x="40270" y="7400"/>
                  </a:lnTo>
                  <a:lnTo>
                    <a:pt x="40290" y="7822"/>
                  </a:lnTo>
                  <a:lnTo>
                    <a:pt x="40310" y="82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24" name="Google Shape;5424;p21"/>
            <p:cNvSpPr/>
            <p:nvPr/>
          </p:nvSpPr>
          <p:spPr>
            <a:xfrm>
              <a:off x="103557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25" name="Google Shape;5425;p21"/>
            <p:cNvSpPr/>
            <p:nvPr/>
          </p:nvSpPr>
          <p:spPr>
            <a:xfrm>
              <a:off x="103557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26" name="Google Shape;5426;p21"/>
            <p:cNvSpPr/>
            <p:nvPr/>
          </p:nvSpPr>
          <p:spPr>
            <a:xfrm>
              <a:off x="104319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63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63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27" name="Google Shape;5427;p21"/>
            <p:cNvSpPr/>
            <p:nvPr/>
          </p:nvSpPr>
          <p:spPr>
            <a:xfrm>
              <a:off x="104319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63" y="1"/>
                  </a:moveTo>
                  <a:lnTo>
                    <a:pt x="763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63" y="4333"/>
                  </a:lnTo>
                  <a:lnTo>
                    <a:pt x="763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28" name="Google Shape;5428;p21"/>
            <p:cNvSpPr/>
            <p:nvPr/>
          </p:nvSpPr>
          <p:spPr>
            <a:xfrm>
              <a:off x="1050862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3" y="1"/>
                  </a:moveTo>
                  <a:lnTo>
                    <a:pt x="582" y="21"/>
                  </a:lnTo>
                  <a:lnTo>
                    <a:pt x="442" y="61"/>
                  </a:lnTo>
                  <a:lnTo>
                    <a:pt x="322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2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3" y="4333"/>
                  </a:lnTo>
                  <a:lnTo>
                    <a:pt x="883" y="4313"/>
                  </a:lnTo>
                  <a:lnTo>
                    <a:pt x="1024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5" y="3992"/>
                  </a:lnTo>
                  <a:lnTo>
                    <a:pt x="1425" y="3872"/>
                  </a:lnTo>
                  <a:lnTo>
                    <a:pt x="1465" y="3731"/>
                  </a:lnTo>
                  <a:lnTo>
                    <a:pt x="1485" y="3591"/>
                  </a:lnTo>
                  <a:lnTo>
                    <a:pt x="1485" y="763"/>
                  </a:lnTo>
                  <a:lnTo>
                    <a:pt x="1465" y="603"/>
                  </a:lnTo>
                  <a:lnTo>
                    <a:pt x="1425" y="462"/>
                  </a:lnTo>
                  <a:lnTo>
                    <a:pt x="1365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24" y="61"/>
                  </a:lnTo>
                  <a:lnTo>
                    <a:pt x="883" y="21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29" name="Google Shape;5429;p21"/>
            <p:cNvSpPr/>
            <p:nvPr/>
          </p:nvSpPr>
          <p:spPr>
            <a:xfrm>
              <a:off x="1050862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3" y="1"/>
                  </a:moveTo>
                  <a:lnTo>
                    <a:pt x="743" y="1"/>
                  </a:lnTo>
                  <a:lnTo>
                    <a:pt x="582" y="21"/>
                  </a:lnTo>
                  <a:lnTo>
                    <a:pt x="442" y="61"/>
                  </a:lnTo>
                  <a:lnTo>
                    <a:pt x="322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1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2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3" y="4333"/>
                  </a:lnTo>
                  <a:lnTo>
                    <a:pt x="743" y="4333"/>
                  </a:lnTo>
                  <a:lnTo>
                    <a:pt x="883" y="4313"/>
                  </a:lnTo>
                  <a:lnTo>
                    <a:pt x="1024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5" y="3992"/>
                  </a:lnTo>
                  <a:lnTo>
                    <a:pt x="1425" y="3872"/>
                  </a:lnTo>
                  <a:lnTo>
                    <a:pt x="1465" y="3731"/>
                  </a:lnTo>
                  <a:lnTo>
                    <a:pt x="1485" y="3591"/>
                  </a:lnTo>
                  <a:lnTo>
                    <a:pt x="1485" y="763"/>
                  </a:lnTo>
                  <a:lnTo>
                    <a:pt x="1485" y="763"/>
                  </a:lnTo>
                  <a:lnTo>
                    <a:pt x="1465" y="603"/>
                  </a:lnTo>
                  <a:lnTo>
                    <a:pt x="1425" y="462"/>
                  </a:lnTo>
                  <a:lnTo>
                    <a:pt x="1365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24" y="61"/>
                  </a:lnTo>
                  <a:lnTo>
                    <a:pt x="883" y="21"/>
                  </a:lnTo>
                  <a:lnTo>
                    <a:pt x="7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30" name="Google Shape;5430;p21"/>
            <p:cNvSpPr/>
            <p:nvPr/>
          </p:nvSpPr>
          <p:spPr>
            <a:xfrm>
              <a:off x="105848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1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20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31" name="Google Shape;5431;p21"/>
            <p:cNvSpPr/>
            <p:nvPr/>
          </p:nvSpPr>
          <p:spPr>
            <a:xfrm>
              <a:off x="105848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1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20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32" name="Google Shape;5432;p21"/>
            <p:cNvSpPr/>
            <p:nvPr/>
          </p:nvSpPr>
          <p:spPr>
            <a:xfrm>
              <a:off x="106610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8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33" name="Google Shape;5433;p21"/>
            <p:cNvSpPr/>
            <p:nvPr/>
          </p:nvSpPr>
          <p:spPr>
            <a:xfrm>
              <a:off x="106610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8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8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34" name="Google Shape;5434;p21"/>
            <p:cNvSpPr/>
            <p:nvPr/>
          </p:nvSpPr>
          <p:spPr>
            <a:xfrm>
              <a:off x="10737250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43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2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2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3" y="4333"/>
                  </a:lnTo>
                  <a:lnTo>
                    <a:pt x="903" y="4313"/>
                  </a:lnTo>
                  <a:lnTo>
                    <a:pt x="1044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5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5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4" y="61"/>
                  </a:lnTo>
                  <a:lnTo>
                    <a:pt x="903" y="21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35" name="Google Shape;5435;p21"/>
            <p:cNvSpPr/>
            <p:nvPr/>
          </p:nvSpPr>
          <p:spPr>
            <a:xfrm>
              <a:off x="10737250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43" y="1"/>
                  </a:moveTo>
                  <a:lnTo>
                    <a:pt x="743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2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2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3" y="4333"/>
                  </a:lnTo>
                  <a:lnTo>
                    <a:pt x="743" y="4333"/>
                  </a:lnTo>
                  <a:lnTo>
                    <a:pt x="903" y="4313"/>
                  </a:lnTo>
                  <a:lnTo>
                    <a:pt x="1044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5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5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4" y="61"/>
                  </a:lnTo>
                  <a:lnTo>
                    <a:pt x="903" y="21"/>
                  </a:lnTo>
                  <a:lnTo>
                    <a:pt x="7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36" name="Google Shape;5436;p21"/>
            <p:cNvSpPr/>
            <p:nvPr/>
          </p:nvSpPr>
          <p:spPr>
            <a:xfrm>
              <a:off x="1081347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62" y="1"/>
                  </a:moveTo>
                  <a:lnTo>
                    <a:pt x="602" y="21"/>
                  </a:lnTo>
                  <a:lnTo>
                    <a:pt x="461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0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62" y="4333"/>
                  </a:lnTo>
                  <a:lnTo>
                    <a:pt x="902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3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3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2" y="21"/>
                  </a:lnTo>
                  <a:lnTo>
                    <a:pt x="76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37" name="Google Shape;5437;p21"/>
            <p:cNvSpPr/>
            <p:nvPr/>
          </p:nvSpPr>
          <p:spPr>
            <a:xfrm>
              <a:off x="1081347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62" y="1"/>
                  </a:moveTo>
                  <a:lnTo>
                    <a:pt x="762" y="1"/>
                  </a:lnTo>
                  <a:lnTo>
                    <a:pt x="602" y="21"/>
                  </a:lnTo>
                  <a:lnTo>
                    <a:pt x="461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0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62" y="4333"/>
                  </a:lnTo>
                  <a:lnTo>
                    <a:pt x="762" y="4333"/>
                  </a:lnTo>
                  <a:lnTo>
                    <a:pt x="902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3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3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2" y="21"/>
                  </a:lnTo>
                  <a:lnTo>
                    <a:pt x="7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38" name="Google Shape;5438;p21"/>
            <p:cNvSpPr/>
            <p:nvPr/>
          </p:nvSpPr>
          <p:spPr>
            <a:xfrm>
              <a:off x="1089017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582" y="21"/>
                  </a:lnTo>
                  <a:lnTo>
                    <a:pt x="44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39" name="Google Shape;5439;p21"/>
            <p:cNvSpPr/>
            <p:nvPr/>
          </p:nvSpPr>
          <p:spPr>
            <a:xfrm>
              <a:off x="1089017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582" y="21"/>
                  </a:lnTo>
                  <a:lnTo>
                    <a:pt x="44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40" name="Google Shape;5440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extrusionOk="0">
                  <a:moveTo>
                    <a:pt x="2988" y="1"/>
                  </a:moveTo>
                  <a:lnTo>
                    <a:pt x="2668" y="21"/>
                  </a:lnTo>
                  <a:lnTo>
                    <a:pt x="2347" y="81"/>
                  </a:lnTo>
                  <a:lnTo>
                    <a:pt x="2046" y="181"/>
                  </a:lnTo>
                  <a:lnTo>
                    <a:pt x="1745" y="302"/>
                  </a:lnTo>
                  <a:lnTo>
                    <a:pt x="1464" y="462"/>
                  </a:lnTo>
                  <a:lnTo>
                    <a:pt x="1224" y="643"/>
                  </a:lnTo>
                  <a:lnTo>
                    <a:pt x="983" y="843"/>
                  </a:lnTo>
                  <a:lnTo>
                    <a:pt x="762" y="1084"/>
                  </a:lnTo>
                  <a:lnTo>
                    <a:pt x="582" y="1325"/>
                  </a:lnTo>
                  <a:lnTo>
                    <a:pt x="401" y="1605"/>
                  </a:lnTo>
                  <a:lnTo>
                    <a:pt x="261" y="1886"/>
                  </a:lnTo>
                  <a:lnTo>
                    <a:pt x="161" y="2187"/>
                  </a:lnTo>
                  <a:lnTo>
                    <a:pt x="80" y="2488"/>
                  </a:lnTo>
                  <a:lnTo>
                    <a:pt x="20" y="2809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41" y="3992"/>
                  </a:lnTo>
                  <a:lnTo>
                    <a:pt x="241" y="4253"/>
                  </a:lnTo>
                  <a:lnTo>
                    <a:pt x="361" y="4513"/>
                  </a:lnTo>
                  <a:lnTo>
                    <a:pt x="502" y="4754"/>
                  </a:lnTo>
                  <a:lnTo>
                    <a:pt x="662" y="4974"/>
                  </a:lnTo>
                  <a:lnTo>
                    <a:pt x="863" y="5195"/>
                  </a:lnTo>
                  <a:lnTo>
                    <a:pt x="1083" y="5396"/>
                  </a:lnTo>
                  <a:lnTo>
                    <a:pt x="1304" y="5576"/>
                  </a:lnTo>
                  <a:lnTo>
                    <a:pt x="1565" y="5716"/>
                  </a:lnTo>
                  <a:lnTo>
                    <a:pt x="1845" y="5857"/>
                  </a:lnTo>
                  <a:lnTo>
                    <a:pt x="2126" y="5977"/>
                  </a:lnTo>
                  <a:lnTo>
                    <a:pt x="2447" y="6057"/>
                  </a:lnTo>
                  <a:lnTo>
                    <a:pt x="2768" y="609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6037" y="3751"/>
                  </a:lnTo>
                  <a:lnTo>
                    <a:pt x="6097" y="3410"/>
                  </a:lnTo>
                  <a:lnTo>
                    <a:pt x="6117" y="3089"/>
                  </a:lnTo>
                  <a:lnTo>
                    <a:pt x="6097" y="2748"/>
                  </a:lnTo>
                  <a:lnTo>
                    <a:pt x="6057" y="2488"/>
                  </a:lnTo>
                  <a:lnTo>
                    <a:pt x="5997" y="2247"/>
                  </a:lnTo>
                  <a:lnTo>
                    <a:pt x="5916" y="1986"/>
                  </a:lnTo>
                  <a:lnTo>
                    <a:pt x="5816" y="1746"/>
                  </a:lnTo>
                  <a:lnTo>
                    <a:pt x="5696" y="1525"/>
                  </a:lnTo>
                  <a:lnTo>
                    <a:pt x="5555" y="1304"/>
                  </a:lnTo>
                  <a:lnTo>
                    <a:pt x="5395" y="1104"/>
                  </a:lnTo>
                  <a:lnTo>
                    <a:pt x="5214" y="903"/>
                  </a:lnTo>
                  <a:lnTo>
                    <a:pt x="5014" y="743"/>
                  </a:lnTo>
                  <a:lnTo>
                    <a:pt x="4813" y="583"/>
                  </a:lnTo>
                  <a:lnTo>
                    <a:pt x="4593" y="422"/>
                  </a:lnTo>
                  <a:lnTo>
                    <a:pt x="4352" y="302"/>
                  </a:lnTo>
                  <a:lnTo>
                    <a:pt x="4091" y="201"/>
                  </a:lnTo>
                  <a:lnTo>
                    <a:pt x="3831" y="121"/>
                  </a:lnTo>
                  <a:lnTo>
                    <a:pt x="3570" y="61"/>
                  </a:lnTo>
                  <a:lnTo>
                    <a:pt x="3289" y="21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41" name="Google Shape;5441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fill="none" extrusionOk="0">
                  <a:moveTo>
                    <a:pt x="5936" y="4092"/>
                  </a:moveTo>
                  <a:lnTo>
                    <a:pt x="5936" y="4092"/>
                  </a:lnTo>
                  <a:lnTo>
                    <a:pt x="5856" y="4293"/>
                  </a:lnTo>
                  <a:lnTo>
                    <a:pt x="5756" y="4493"/>
                  </a:lnTo>
                  <a:lnTo>
                    <a:pt x="5656" y="4674"/>
                  </a:lnTo>
                  <a:lnTo>
                    <a:pt x="5535" y="4854"/>
                  </a:lnTo>
                  <a:lnTo>
                    <a:pt x="5415" y="5015"/>
                  </a:lnTo>
                  <a:lnTo>
                    <a:pt x="5275" y="5175"/>
                  </a:lnTo>
                  <a:lnTo>
                    <a:pt x="5134" y="5335"/>
                  </a:lnTo>
                  <a:lnTo>
                    <a:pt x="4974" y="5476"/>
                  </a:lnTo>
                  <a:lnTo>
                    <a:pt x="4813" y="5596"/>
                  </a:lnTo>
                  <a:lnTo>
                    <a:pt x="4653" y="5716"/>
                  </a:lnTo>
                  <a:lnTo>
                    <a:pt x="4472" y="5817"/>
                  </a:lnTo>
                  <a:lnTo>
                    <a:pt x="4272" y="5897"/>
                  </a:lnTo>
                  <a:lnTo>
                    <a:pt x="4091" y="5977"/>
                  </a:lnTo>
                  <a:lnTo>
                    <a:pt x="3891" y="6037"/>
                  </a:lnTo>
                  <a:lnTo>
                    <a:pt x="3670" y="6077"/>
                  </a:lnTo>
                  <a:lnTo>
                    <a:pt x="3470" y="6098"/>
                  </a:lnTo>
                  <a:lnTo>
                    <a:pt x="3470" y="6098"/>
                  </a:lnTo>
                  <a:lnTo>
                    <a:pt x="3109" y="6118"/>
                  </a:lnTo>
                  <a:lnTo>
                    <a:pt x="2768" y="6098"/>
                  </a:lnTo>
                  <a:lnTo>
                    <a:pt x="2447" y="6057"/>
                  </a:lnTo>
                  <a:lnTo>
                    <a:pt x="2126" y="5977"/>
                  </a:lnTo>
                  <a:lnTo>
                    <a:pt x="1845" y="5857"/>
                  </a:lnTo>
                  <a:lnTo>
                    <a:pt x="1565" y="5716"/>
                  </a:lnTo>
                  <a:lnTo>
                    <a:pt x="1304" y="5576"/>
                  </a:lnTo>
                  <a:lnTo>
                    <a:pt x="1083" y="5396"/>
                  </a:lnTo>
                  <a:lnTo>
                    <a:pt x="863" y="5195"/>
                  </a:lnTo>
                  <a:lnTo>
                    <a:pt x="662" y="4974"/>
                  </a:lnTo>
                  <a:lnTo>
                    <a:pt x="502" y="4754"/>
                  </a:lnTo>
                  <a:lnTo>
                    <a:pt x="361" y="4513"/>
                  </a:lnTo>
                  <a:lnTo>
                    <a:pt x="241" y="4253"/>
                  </a:lnTo>
                  <a:lnTo>
                    <a:pt x="141" y="3992"/>
                  </a:lnTo>
                  <a:lnTo>
                    <a:pt x="60" y="3731"/>
                  </a:lnTo>
                  <a:lnTo>
                    <a:pt x="20" y="3470"/>
                  </a:lnTo>
                  <a:lnTo>
                    <a:pt x="20" y="3470"/>
                  </a:lnTo>
                  <a:lnTo>
                    <a:pt x="0" y="3150"/>
                  </a:lnTo>
                  <a:lnTo>
                    <a:pt x="20" y="2809"/>
                  </a:lnTo>
                  <a:lnTo>
                    <a:pt x="80" y="2488"/>
                  </a:lnTo>
                  <a:lnTo>
                    <a:pt x="161" y="2187"/>
                  </a:lnTo>
                  <a:lnTo>
                    <a:pt x="261" y="1886"/>
                  </a:lnTo>
                  <a:lnTo>
                    <a:pt x="401" y="1605"/>
                  </a:lnTo>
                  <a:lnTo>
                    <a:pt x="582" y="1325"/>
                  </a:lnTo>
                  <a:lnTo>
                    <a:pt x="762" y="1084"/>
                  </a:lnTo>
                  <a:lnTo>
                    <a:pt x="983" y="843"/>
                  </a:lnTo>
                  <a:lnTo>
                    <a:pt x="1224" y="643"/>
                  </a:lnTo>
                  <a:lnTo>
                    <a:pt x="1464" y="462"/>
                  </a:lnTo>
                  <a:lnTo>
                    <a:pt x="1745" y="302"/>
                  </a:lnTo>
                  <a:lnTo>
                    <a:pt x="2046" y="181"/>
                  </a:lnTo>
                  <a:lnTo>
                    <a:pt x="2347" y="81"/>
                  </a:lnTo>
                  <a:lnTo>
                    <a:pt x="2668" y="21"/>
                  </a:lnTo>
                  <a:lnTo>
                    <a:pt x="2988" y="1"/>
                  </a:lnTo>
                  <a:lnTo>
                    <a:pt x="2988" y="1"/>
                  </a:lnTo>
                  <a:lnTo>
                    <a:pt x="3289" y="21"/>
                  </a:lnTo>
                  <a:lnTo>
                    <a:pt x="3289" y="21"/>
                  </a:lnTo>
                  <a:lnTo>
                    <a:pt x="3570" y="61"/>
                  </a:lnTo>
                  <a:lnTo>
                    <a:pt x="3831" y="121"/>
                  </a:lnTo>
                  <a:lnTo>
                    <a:pt x="4091" y="201"/>
                  </a:lnTo>
                  <a:lnTo>
                    <a:pt x="4352" y="302"/>
                  </a:lnTo>
                  <a:lnTo>
                    <a:pt x="4593" y="422"/>
                  </a:lnTo>
                  <a:lnTo>
                    <a:pt x="4813" y="583"/>
                  </a:lnTo>
                  <a:lnTo>
                    <a:pt x="5014" y="743"/>
                  </a:lnTo>
                  <a:lnTo>
                    <a:pt x="5214" y="903"/>
                  </a:lnTo>
                  <a:lnTo>
                    <a:pt x="5395" y="1104"/>
                  </a:lnTo>
                  <a:lnTo>
                    <a:pt x="5555" y="1304"/>
                  </a:lnTo>
                  <a:lnTo>
                    <a:pt x="5696" y="1525"/>
                  </a:lnTo>
                  <a:lnTo>
                    <a:pt x="5816" y="1746"/>
                  </a:lnTo>
                  <a:lnTo>
                    <a:pt x="5916" y="1986"/>
                  </a:lnTo>
                  <a:lnTo>
                    <a:pt x="5997" y="2247"/>
                  </a:lnTo>
                  <a:lnTo>
                    <a:pt x="6057" y="2488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117" y="3089"/>
                  </a:lnTo>
                  <a:lnTo>
                    <a:pt x="6097" y="3410"/>
                  </a:lnTo>
                  <a:lnTo>
                    <a:pt x="6037" y="3751"/>
                  </a:lnTo>
                  <a:lnTo>
                    <a:pt x="5936" y="40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42" name="Google Shape;5442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extrusionOk="0">
                  <a:moveTo>
                    <a:pt x="2988" y="1"/>
                  </a:moveTo>
                  <a:lnTo>
                    <a:pt x="2688" y="21"/>
                  </a:lnTo>
                  <a:lnTo>
                    <a:pt x="2387" y="81"/>
                  </a:lnTo>
                  <a:lnTo>
                    <a:pt x="2086" y="161"/>
                  </a:lnTo>
                  <a:lnTo>
                    <a:pt x="1825" y="262"/>
                  </a:lnTo>
                  <a:lnTo>
                    <a:pt x="1565" y="402"/>
                  </a:lnTo>
                  <a:lnTo>
                    <a:pt x="1304" y="562"/>
                  </a:lnTo>
                  <a:lnTo>
                    <a:pt x="1083" y="763"/>
                  </a:lnTo>
                  <a:lnTo>
                    <a:pt x="863" y="964"/>
                  </a:lnTo>
                  <a:lnTo>
                    <a:pt x="682" y="1184"/>
                  </a:lnTo>
                  <a:lnTo>
                    <a:pt x="502" y="1425"/>
                  </a:lnTo>
                  <a:lnTo>
                    <a:pt x="361" y="1686"/>
                  </a:lnTo>
                  <a:lnTo>
                    <a:pt x="241" y="1946"/>
                  </a:lnTo>
                  <a:lnTo>
                    <a:pt x="141" y="2247"/>
                  </a:lnTo>
                  <a:lnTo>
                    <a:pt x="60" y="2528"/>
                  </a:lnTo>
                  <a:lnTo>
                    <a:pt x="20" y="2829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21" y="3972"/>
                  </a:lnTo>
                  <a:lnTo>
                    <a:pt x="221" y="4212"/>
                  </a:lnTo>
                  <a:lnTo>
                    <a:pt x="321" y="4453"/>
                  </a:lnTo>
                  <a:lnTo>
                    <a:pt x="462" y="4674"/>
                  </a:lnTo>
                  <a:lnTo>
                    <a:pt x="602" y="4894"/>
                  </a:lnTo>
                  <a:lnTo>
                    <a:pt x="782" y="5095"/>
                  </a:lnTo>
                  <a:lnTo>
                    <a:pt x="963" y="5295"/>
                  </a:lnTo>
                  <a:lnTo>
                    <a:pt x="1183" y="5476"/>
                  </a:lnTo>
                  <a:lnTo>
                    <a:pt x="1404" y="5636"/>
                  </a:lnTo>
                  <a:lnTo>
                    <a:pt x="1665" y="5777"/>
                  </a:lnTo>
                  <a:lnTo>
                    <a:pt x="1925" y="5897"/>
                  </a:lnTo>
                  <a:lnTo>
                    <a:pt x="2186" y="5997"/>
                  </a:lnTo>
                  <a:lnTo>
                    <a:pt x="2487" y="6057"/>
                  </a:lnTo>
                  <a:lnTo>
                    <a:pt x="2788" y="611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6017" y="3831"/>
                  </a:lnTo>
                  <a:lnTo>
                    <a:pt x="6077" y="3571"/>
                  </a:lnTo>
                  <a:lnTo>
                    <a:pt x="6097" y="3310"/>
                  </a:lnTo>
                  <a:lnTo>
                    <a:pt x="6117" y="3049"/>
                  </a:lnTo>
                  <a:lnTo>
                    <a:pt x="6097" y="2748"/>
                  </a:lnTo>
                  <a:lnTo>
                    <a:pt x="6017" y="2949"/>
                  </a:lnTo>
                  <a:lnTo>
                    <a:pt x="5936" y="3150"/>
                  </a:lnTo>
                  <a:lnTo>
                    <a:pt x="5836" y="3330"/>
                  </a:lnTo>
                  <a:lnTo>
                    <a:pt x="5716" y="3510"/>
                  </a:lnTo>
                  <a:lnTo>
                    <a:pt x="5595" y="3671"/>
                  </a:lnTo>
                  <a:lnTo>
                    <a:pt x="5455" y="3831"/>
                  </a:lnTo>
                  <a:lnTo>
                    <a:pt x="5315" y="3992"/>
                  </a:lnTo>
                  <a:lnTo>
                    <a:pt x="5154" y="4112"/>
                  </a:lnTo>
                  <a:lnTo>
                    <a:pt x="4994" y="4232"/>
                  </a:lnTo>
                  <a:lnTo>
                    <a:pt x="4833" y="4353"/>
                  </a:lnTo>
                  <a:lnTo>
                    <a:pt x="4653" y="4453"/>
                  </a:lnTo>
                  <a:lnTo>
                    <a:pt x="4452" y="4533"/>
                  </a:lnTo>
                  <a:lnTo>
                    <a:pt x="4272" y="4593"/>
                  </a:lnTo>
                  <a:lnTo>
                    <a:pt x="4071" y="4634"/>
                  </a:lnTo>
                  <a:lnTo>
                    <a:pt x="3871" y="4654"/>
                  </a:lnTo>
                  <a:lnTo>
                    <a:pt x="3670" y="4674"/>
                  </a:lnTo>
                  <a:lnTo>
                    <a:pt x="3510" y="4674"/>
                  </a:lnTo>
                  <a:lnTo>
                    <a:pt x="3349" y="4654"/>
                  </a:lnTo>
                  <a:lnTo>
                    <a:pt x="3189" y="4613"/>
                  </a:lnTo>
                  <a:lnTo>
                    <a:pt x="3028" y="4573"/>
                  </a:lnTo>
                  <a:lnTo>
                    <a:pt x="2868" y="4513"/>
                  </a:lnTo>
                  <a:lnTo>
                    <a:pt x="2708" y="4453"/>
                  </a:lnTo>
                  <a:lnTo>
                    <a:pt x="2527" y="4353"/>
                  </a:lnTo>
                  <a:lnTo>
                    <a:pt x="2367" y="4253"/>
                  </a:lnTo>
                  <a:lnTo>
                    <a:pt x="2226" y="4152"/>
                  </a:lnTo>
                  <a:lnTo>
                    <a:pt x="2086" y="4032"/>
                  </a:lnTo>
                  <a:lnTo>
                    <a:pt x="1946" y="3892"/>
                  </a:lnTo>
                  <a:lnTo>
                    <a:pt x="1825" y="3751"/>
                  </a:lnTo>
                  <a:lnTo>
                    <a:pt x="1725" y="3611"/>
                  </a:lnTo>
                  <a:lnTo>
                    <a:pt x="1625" y="3450"/>
                  </a:lnTo>
                  <a:lnTo>
                    <a:pt x="1524" y="3270"/>
                  </a:lnTo>
                  <a:lnTo>
                    <a:pt x="1464" y="3109"/>
                  </a:lnTo>
                  <a:lnTo>
                    <a:pt x="1404" y="2929"/>
                  </a:lnTo>
                  <a:lnTo>
                    <a:pt x="1344" y="2748"/>
                  </a:lnTo>
                  <a:lnTo>
                    <a:pt x="1324" y="2568"/>
                  </a:lnTo>
                  <a:lnTo>
                    <a:pt x="1304" y="2387"/>
                  </a:lnTo>
                  <a:lnTo>
                    <a:pt x="1304" y="2187"/>
                  </a:lnTo>
                  <a:lnTo>
                    <a:pt x="1304" y="2006"/>
                  </a:lnTo>
                  <a:lnTo>
                    <a:pt x="1344" y="1826"/>
                  </a:lnTo>
                  <a:lnTo>
                    <a:pt x="1384" y="1645"/>
                  </a:lnTo>
                  <a:lnTo>
                    <a:pt x="1484" y="1345"/>
                  </a:lnTo>
                  <a:lnTo>
                    <a:pt x="1625" y="1084"/>
                  </a:lnTo>
                  <a:lnTo>
                    <a:pt x="1805" y="843"/>
                  </a:lnTo>
                  <a:lnTo>
                    <a:pt x="1986" y="643"/>
                  </a:lnTo>
                  <a:lnTo>
                    <a:pt x="2226" y="442"/>
                  </a:lnTo>
                  <a:lnTo>
                    <a:pt x="2467" y="282"/>
                  </a:lnTo>
                  <a:lnTo>
                    <a:pt x="2708" y="141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43" name="Google Shape;5443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fill="none" extrusionOk="0">
                  <a:moveTo>
                    <a:pt x="2988" y="1"/>
                  </a:moveTo>
                  <a:lnTo>
                    <a:pt x="2988" y="1"/>
                  </a:lnTo>
                  <a:lnTo>
                    <a:pt x="2688" y="21"/>
                  </a:lnTo>
                  <a:lnTo>
                    <a:pt x="2387" y="81"/>
                  </a:lnTo>
                  <a:lnTo>
                    <a:pt x="2086" y="161"/>
                  </a:lnTo>
                  <a:lnTo>
                    <a:pt x="1825" y="262"/>
                  </a:lnTo>
                  <a:lnTo>
                    <a:pt x="1565" y="402"/>
                  </a:lnTo>
                  <a:lnTo>
                    <a:pt x="1304" y="562"/>
                  </a:lnTo>
                  <a:lnTo>
                    <a:pt x="1083" y="763"/>
                  </a:lnTo>
                  <a:lnTo>
                    <a:pt x="863" y="964"/>
                  </a:lnTo>
                  <a:lnTo>
                    <a:pt x="682" y="1184"/>
                  </a:lnTo>
                  <a:lnTo>
                    <a:pt x="502" y="1425"/>
                  </a:lnTo>
                  <a:lnTo>
                    <a:pt x="361" y="1686"/>
                  </a:lnTo>
                  <a:lnTo>
                    <a:pt x="241" y="1946"/>
                  </a:lnTo>
                  <a:lnTo>
                    <a:pt x="141" y="2247"/>
                  </a:lnTo>
                  <a:lnTo>
                    <a:pt x="60" y="2528"/>
                  </a:lnTo>
                  <a:lnTo>
                    <a:pt x="20" y="2829"/>
                  </a:lnTo>
                  <a:lnTo>
                    <a:pt x="0" y="3150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21" y="3972"/>
                  </a:lnTo>
                  <a:lnTo>
                    <a:pt x="221" y="4212"/>
                  </a:lnTo>
                  <a:lnTo>
                    <a:pt x="321" y="4453"/>
                  </a:lnTo>
                  <a:lnTo>
                    <a:pt x="462" y="4674"/>
                  </a:lnTo>
                  <a:lnTo>
                    <a:pt x="602" y="4894"/>
                  </a:lnTo>
                  <a:lnTo>
                    <a:pt x="782" y="5095"/>
                  </a:lnTo>
                  <a:lnTo>
                    <a:pt x="963" y="5295"/>
                  </a:lnTo>
                  <a:lnTo>
                    <a:pt x="1183" y="5476"/>
                  </a:lnTo>
                  <a:lnTo>
                    <a:pt x="1404" y="5636"/>
                  </a:lnTo>
                  <a:lnTo>
                    <a:pt x="1665" y="5777"/>
                  </a:lnTo>
                  <a:lnTo>
                    <a:pt x="1925" y="5897"/>
                  </a:lnTo>
                  <a:lnTo>
                    <a:pt x="2186" y="5997"/>
                  </a:lnTo>
                  <a:lnTo>
                    <a:pt x="2487" y="6057"/>
                  </a:lnTo>
                  <a:lnTo>
                    <a:pt x="2788" y="6118"/>
                  </a:lnTo>
                  <a:lnTo>
                    <a:pt x="3109" y="611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5936" y="4092"/>
                  </a:lnTo>
                  <a:lnTo>
                    <a:pt x="6017" y="3831"/>
                  </a:lnTo>
                  <a:lnTo>
                    <a:pt x="6077" y="3571"/>
                  </a:lnTo>
                  <a:lnTo>
                    <a:pt x="6097" y="3310"/>
                  </a:lnTo>
                  <a:lnTo>
                    <a:pt x="6117" y="3049"/>
                  </a:lnTo>
                  <a:lnTo>
                    <a:pt x="6117" y="3049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017" y="2949"/>
                  </a:lnTo>
                  <a:lnTo>
                    <a:pt x="5936" y="3150"/>
                  </a:lnTo>
                  <a:lnTo>
                    <a:pt x="5836" y="3330"/>
                  </a:lnTo>
                  <a:lnTo>
                    <a:pt x="5716" y="3510"/>
                  </a:lnTo>
                  <a:lnTo>
                    <a:pt x="5595" y="3671"/>
                  </a:lnTo>
                  <a:lnTo>
                    <a:pt x="5455" y="3831"/>
                  </a:lnTo>
                  <a:lnTo>
                    <a:pt x="5315" y="3992"/>
                  </a:lnTo>
                  <a:lnTo>
                    <a:pt x="5154" y="4112"/>
                  </a:lnTo>
                  <a:lnTo>
                    <a:pt x="4994" y="4232"/>
                  </a:lnTo>
                  <a:lnTo>
                    <a:pt x="4833" y="4353"/>
                  </a:lnTo>
                  <a:lnTo>
                    <a:pt x="4653" y="4453"/>
                  </a:lnTo>
                  <a:lnTo>
                    <a:pt x="4452" y="4533"/>
                  </a:lnTo>
                  <a:lnTo>
                    <a:pt x="4272" y="4593"/>
                  </a:lnTo>
                  <a:lnTo>
                    <a:pt x="4071" y="4634"/>
                  </a:lnTo>
                  <a:lnTo>
                    <a:pt x="3871" y="4654"/>
                  </a:lnTo>
                  <a:lnTo>
                    <a:pt x="3670" y="4674"/>
                  </a:lnTo>
                  <a:lnTo>
                    <a:pt x="3670" y="4674"/>
                  </a:lnTo>
                  <a:lnTo>
                    <a:pt x="3510" y="4674"/>
                  </a:lnTo>
                  <a:lnTo>
                    <a:pt x="3349" y="4654"/>
                  </a:lnTo>
                  <a:lnTo>
                    <a:pt x="3189" y="4613"/>
                  </a:lnTo>
                  <a:lnTo>
                    <a:pt x="3028" y="4573"/>
                  </a:lnTo>
                  <a:lnTo>
                    <a:pt x="2868" y="4513"/>
                  </a:lnTo>
                  <a:lnTo>
                    <a:pt x="2708" y="4453"/>
                  </a:lnTo>
                  <a:lnTo>
                    <a:pt x="2527" y="4353"/>
                  </a:lnTo>
                  <a:lnTo>
                    <a:pt x="2367" y="4253"/>
                  </a:lnTo>
                  <a:lnTo>
                    <a:pt x="2367" y="4253"/>
                  </a:lnTo>
                  <a:lnTo>
                    <a:pt x="2226" y="4152"/>
                  </a:lnTo>
                  <a:lnTo>
                    <a:pt x="2086" y="4032"/>
                  </a:lnTo>
                  <a:lnTo>
                    <a:pt x="1946" y="3892"/>
                  </a:lnTo>
                  <a:lnTo>
                    <a:pt x="1825" y="3751"/>
                  </a:lnTo>
                  <a:lnTo>
                    <a:pt x="1725" y="3611"/>
                  </a:lnTo>
                  <a:lnTo>
                    <a:pt x="1625" y="3450"/>
                  </a:lnTo>
                  <a:lnTo>
                    <a:pt x="1524" y="3270"/>
                  </a:lnTo>
                  <a:lnTo>
                    <a:pt x="1464" y="3109"/>
                  </a:lnTo>
                  <a:lnTo>
                    <a:pt x="1404" y="2929"/>
                  </a:lnTo>
                  <a:lnTo>
                    <a:pt x="1344" y="2748"/>
                  </a:lnTo>
                  <a:lnTo>
                    <a:pt x="1324" y="2568"/>
                  </a:lnTo>
                  <a:lnTo>
                    <a:pt x="1304" y="2387"/>
                  </a:lnTo>
                  <a:lnTo>
                    <a:pt x="1304" y="2187"/>
                  </a:lnTo>
                  <a:lnTo>
                    <a:pt x="1304" y="2006"/>
                  </a:lnTo>
                  <a:lnTo>
                    <a:pt x="1344" y="1826"/>
                  </a:lnTo>
                  <a:lnTo>
                    <a:pt x="1384" y="1645"/>
                  </a:lnTo>
                  <a:lnTo>
                    <a:pt x="1384" y="1645"/>
                  </a:lnTo>
                  <a:lnTo>
                    <a:pt x="1484" y="1345"/>
                  </a:lnTo>
                  <a:lnTo>
                    <a:pt x="1625" y="1084"/>
                  </a:lnTo>
                  <a:lnTo>
                    <a:pt x="1805" y="843"/>
                  </a:lnTo>
                  <a:lnTo>
                    <a:pt x="1986" y="643"/>
                  </a:lnTo>
                  <a:lnTo>
                    <a:pt x="2226" y="442"/>
                  </a:lnTo>
                  <a:lnTo>
                    <a:pt x="2467" y="282"/>
                  </a:lnTo>
                  <a:lnTo>
                    <a:pt x="2708" y="141"/>
                  </a:lnTo>
                  <a:lnTo>
                    <a:pt x="298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44" name="Google Shape;5444;p21"/>
            <p:cNvSpPr/>
            <p:nvPr/>
          </p:nvSpPr>
          <p:spPr>
            <a:xfrm>
              <a:off x="10460000" y="3355563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82" y="1"/>
                  </a:moveTo>
                  <a:lnTo>
                    <a:pt x="281" y="21"/>
                  </a:lnTo>
                  <a:lnTo>
                    <a:pt x="221" y="41"/>
                  </a:lnTo>
                  <a:lnTo>
                    <a:pt x="161" y="8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2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3"/>
                  </a:lnTo>
                  <a:lnTo>
                    <a:pt x="161" y="703"/>
                  </a:lnTo>
                  <a:lnTo>
                    <a:pt x="221" y="743"/>
                  </a:lnTo>
                  <a:lnTo>
                    <a:pt x="281" y="763"/>
                  </a:lnTo>
                  <a:lnTo>
                    <a:pt x="462" y="763"/>
                  </a:lnTo>
                  <a:lnTo>
                    <a:pt x="542" y="743"/>
                  </a:lnTo>
                  <a:lnTo>
                    <a:pt x="602" y="703"/>
                  </a:lnTo>
                  <a:lnTo>
                    <a:pt x="662" y="643"/>
                  </a:lnTo>
                  <a:lnTo>
                    <a:pt x="702" y="582"/>
                  </a:lnTo>
                  <a:lnTo>
                    <a:pt x="723" y="522"/>
                  </a:lnTo>
                  <a:lnTo>
                    <a:pt x="743" y="382"/>
                  </a:lnTo>
                  <a:lnTo>
                    <a:pt x="723" y="241"/>
                  </a:lnTo>
                  <a:lnTo>
                    <a:pt x="702" y="181"/>
                  </a:lnTo>
                  <a:lnTo>
                    <a:pt x="662" y="121"/>
                  </a:lnTo>
                  <a:lnTo>
                    <a:pt x="602" y="81"/>
                  </a:lnTo>
                  <a:lnTo>
                    <a:pt x="542" y="41"/>
                  </a:lnTo>
                  <a:lnTo>
                    <a:pt x="462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45" name="Google Shape;5445;p21"/>
            <p:cNvSpPr/>
            <p:nvPr/>
          </p:nvSpPr>
          <p:spPr>
            <a:xfrm>
              <a:off x="106144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extrusionOk="0">
                  <a:moveTo>
                    <a:pt x="1083" y="0"/>
                  </a:move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215" y="1304"/>
                  </a:lnTo>
                  <a:lnTo>
                    <a:pt x="5215" y="1183"/>
                  </a:lnTo>
                  <a:lnTo>
                    <a:pt x="5215" y="1063"/>
                  </a:lnTo>
                  <a:lnTo>
                    <a:pt x="5194" y="943"/>
                  </a:lnTo>
                  <a:lnTo>
                    <a:pt x="5114" y="722"/>
                  </a:lnTo>
                  <a:lnTo>
                    <a:pt x="5014" y="521"/>
                  </a:lnTo>
                  <a:lnTo>
                    <a:pt x="4874" y="341"/>
                  </a:lnTo>
                  <a:lnTo>
                    <a:pt x="4693" y="201"/>
                  </a:lnTo>
                  <a:lnTo>
                    <a:pt x="4493" y="80"/>
                  </a:lnTo>
                  <a:lnTo>
                    <a:pt x="4272" y="20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46" name="Google Shape;5446;p21"/>
            <p:cNvSpPr/>
            <p:nvPr/>
          </p:nvSpPr>
          <p:spPr>
            <a:xfrm>
              <a:off x="106144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fill="none" extrusionOk="0">
                  <a:moveTo>
                    <a:pt x="5215" y="1183"/>
                  </a:moveTo>
                  <a:lnTo>
                    <a:pt x="5215" y="1183"/>
                  </a:lnTo>
                  <a:lnTo>
                    <a:pt x="5215" y="130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5134" y="1584"/>
                  </a:lnTo>
                  <a:lnTo>
                    <a:pt x="5074" y="1745"/>
                  </a:lnTo>
                  <a:lnTo>
                    <a:pt x="4974" y="1885"/>
                  </a:lnTo>
                  <a:lnTo>
                    <a:pt x="4874" y="2026"/>
                  </a:lnTo>
                  <a:lnTo>
                    <a:pt x="4874" y="2026"/>
                  </a:lnTo>
                  <a:lnTo>
                    <a:pt x="4693" y="2166"/>
                  </a:lnTo>
                  <a:lnTo>
                    <a:pt x="4493" y="2286"/>
                  </a:lnTo>
                  <a:lnTo>
                    <a:pt x="4272" y="2346"/>
                  </a:lnTo>
                  <a:lnTo>
                    <a:pt x="4152" y="2367"/>
                  </a:lnTo>
                  <a:lnTo>
                    <a:pt x="4031" y="2367"/>
                  </a:lnTo>
                  <a:lnTo>
                    <a:pt x="1204" y="2367"/>
                  </a:lnTo>
                  <a:lnTo>
                    <a:pt x="1204" y="2367"/>
                  </a:lnTo>
                  <a:lnTo>
                    <a:pt x="1083" y="2367"/>
                  </a:lnTo>
                  <a:lnTo>
                    <a:pt x="963" y="2346"/>
                  </a:lnTo>
                  <a:lnTo>
                    <a:pt x="742" y="2286"/>
                  </a:lnTo>
                  <a:lnTo>
                    <a:pt x="522" y="2166"/>
                  </a:lnTo>
                  <a:lnTo>
                    <a:pt x="361" y="2026"/>
                  </a:lnTo>
                  <a:lnTo>
                    <a:pt x="201" y="1845"/>
                  </a:lnTo>
                  <a:lnTo>
                    <a:pt x="101" y="1645"/>
                  </a:lnTo>
                  <a:lnTo>
                    <a:pt x="40" y="1424"/>
                  </a:lnTo>
                  <a:lnTo>
                    <a:pt x="20" y="1304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20" y="1063"/>
                  </a:lnTo>
                  <a:lnTo>
                    <a:pt x="40" y="943"/>
                  </a:lnTo>
                  <a:lnTo>
                    <a:pt x="101" y="722"/>
                  </a:lnTo>
                  <a:lnTo>
                    <a:pt x="221" y="52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542" y="201"/>
                  </a:lnTo>
                  <a:lnTo>
                    <a:pt x="742" y="80"/>
                  </a:lnTo>
                  <a:lnTo>
                    <a:pt x="963" y="20"/>
                  </a:lnTo>
                  <a:lnTo>
                    <a:pt x="1083" y="0"/>
                  </a:lnTo>
                  <a:lnTo>
                    <a:pt x="1204" y="0"/>
                  </a:lnTo>
                  <a:lnTo>
                    <a:pt x="4031" y="0"/>
                  </a:lnTo>
                  <a:lnTo>
                    <a:pt x="4031" y="0"/>
                  </a:lnTo>
                  <a:lnTo>
                    <a:pt x="4152" y="0"/>
                  </a:lnTo>
                  <a:lnTo>
                    <a:pt x="4272" y="20"/>
                  </a:lnTo>
                  <a:lnTo>
                    <a:pt x="4493" y="80"/>
                  </a:lnTo>
                  <a:lnTo>
                    <a:pt x="4693" y="201"/>
                  </a:lnTo>
                  <a:lnTo>
                    <a:pt x="4874" y="341"/>
                  </a:lnTo>
                  <a:lnTo>
                    <a:pt x="5014" y="521"/>
                  </a:lnTo>
                  <a:lnTo>
                    <a:pt x="5114" y="722"/>
                  </a:lnTo>
                  <a:lnTo>
                    <a:pt x="5194" y="943"/>
                  </a:lnTo>
                  <a:lnTo>
                    <a:pt x="5215" y="1063"/>
                  </a:lnTo>
                  <a:lnTo>
                    <a:pt x="5215" y="11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47" name="Google Shape;5447;p21"/>
            <p:cNvSpPr/>
            <p:nvPr/>
          </p:nvSpPr>
          <p:spPr>
            <a:xfrm>
              <a:off x="106144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extrusionOk="0">
                  <a:moveTo>
                    <a:pt x="1083" y="0"/>
                  </a:move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72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8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4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48" name="Google Shape;5448;p21"/>
            <p:cNvSpPr/>
            <p:nvPr/>
          </p:nvSpPr>
          <p:spPr>
            <a:xfrm>
              <a:off x="106144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fill="none" extrusionOk="0">
                  <a:moveTo>
                    <a:pt x="1525" y="0"/>
                  </a:moveTo>
                  <a:lnTo>
                    <a:pt x="1204" y="0"/>
                  </a:lnTo>
                  <a:lnTo>
                    <a:pt x="1204" y="0"/>
                  </a:lnTo>
                  <a:lnTo>
                    <a:pt x="1083" y="0"/>
                  </a:ln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1204" y="2367"/>
                  </a:lnTo>
                  <a:lnTo>
                    <a:pt x="4031" y="2367"/>
                  </a:lnTo>
                  <a:lnTo>
                    <a:pt x="4031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865" y="1424"/>
                  </a:lnTo>
                  <a:lnTo>
                    <a:pt x="172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8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4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49" name="Google Shape;5449;p21"/>
            <p:cNvSpPr/>
            <p:nvPr/>
          </p:nvSpPr>
          <p:spPr>
            <a:xfrm>
              <a:off x="10711675" y="3387163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62" y="0"/>
                  </a:moveTo>
                  <a:lnTo>
                    <a:pt x="282" y="20"/>
                  </a:lnTo>
                  <a:lnTo>
                    <a:pt x="222" y="40"/>
                  </a:lnTo>
                  <a:lnTo>
                    <a:pt x="141" y="80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1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2"/>
                  </a:lnTo>
                  <a:lnTo>
                    <a:pt x="141" y="682"/>
                  </a:lnTo>
                  <a:lnTo>
                    <a:pt x="222" y="722"/>
                  </a:lnTo>
                  <a:lnTo>
                    <a:pt x="282" y="742"/>
                  </a:lnTo>
                  <a:lnTo>
                    <a:pt x="362" y="762"/>
                  </a:lnTo>
                  <a:lnTo>
                    <a:pt x="462" y="742"/>
                  </a:lnTo>
                  <a:lnTo>
                    <a:pt x="522" y="722"/>
                  </a:lnTo>
                  <a:lnTo>
                    <a:pt x="583" y="682"/>
                  </a:lnTo>
                  <a:lnTo>
                    <a:pt x="643" y="642"/>
                  </a:lnTo>
                  <a:lnTo>
                    <a:pt x="683" y="582"/>
                  </a:lnTo>
                  <a:lnTo>
                    <a:pt x="703" y="522"/>
                  </a:lnTo>
                  <a:lnTo>
                    <a:pt x="743" y="381"/>
                  </a:lnTo>
                  <a:lnTo>
                    <a:pt x="703" y="241"/>
                  </a:lnTo>
                  <a:lnTo>
                    <a:pt x="683" y="181"/>
                  </a:lnTo>
                  <a:lnTo>
                    <a:pt x="643" y="121"/>
                  </a:lnTo>
                  <a:lnTo>
                    <a:pt x="583" y="80"/>
                  </a:lnTo>
                  <a:lnTo>
                    <a:pt x="522" y="40"/>
                  </a:lnTo>
                  <a:lnTo>
                    <a:pt x="462" y="2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50" name="Google Shape;5450;p21"/>
            <p:cNvSpPr/>
            <p:nvPr/>
          </p:nvSpPr>
          <p:spPr>
            <a:xfrm>
              <a:off x="107969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extrusionOk="0">
                  <a:moveTo>
                    <a:pt x="1063" y="0"/>
                  </a:move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214" y="1304"/>
                  </a:lnTo>
                  <a:lnTo>
                    <a:pt x="5214" y="1183"/>
                  </a:lnTo>
                  <a:lnTo>
                    <a:pt x="5214" y="1063"/>
                  </a:lnTo>
                  <a:lnTo>
                    <a:pt x="5194" y="943"/>
                  </a:lnTo>
                  <a:lnTo>
                    <a:pt x="5114" y="722"/>
                  </a:lnTo>
                  <a:lnTo>
                    <a:pt x="5014" y="521"/>
                  </a:lnTo>
                  <a:lnTo>
                    <a:pt x="4873" y="341"/>
                  </a:lnTo>
                  <a:lnTo>
                    <a:pt x="4693" y="201"/>
                  </a:lnTo>
                  <a:lnTo>
                    <a:pt x="4492" y="80"/>
                  </a:lnTo>
                  <a:lnTo>
                    <a:pt x="4272" y="20"/>
                  </a:lnTo>
                  <a:lnTo>
                    <a:pt x="4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51" name="Google Shape;5451;p21"/>
            <p:cNvSpPr/>
            <p:nvPr/>
          </p:nvSpPr>
          <p:spPr>
            <a:xfrm>
              <a:off x="107969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fill="none" extrusionOk="0">
                  <a:moveTo>
                    <a:pt x="5214" y="1183"/>
                  </a:moveTo>
                  <a:lnTo>
                    <a:pt x="5214" y="1183"/>
                  </a:lnTo>
                  <a:lnTo>
                    <a:pt x="5214" y="130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5134" y="1584"/>
                  </a:lnTo>
                  <a:lnTo>
                    <a:pt x="5074" y="1745"/>
                  </a:lnTo>
                  <a:lnTo>
                    <a:pt x="4974" y="1885"/>
                  </a:lnTo>
                  <a:lnTo>
                    <a:pt x="4853" y="2026"/>
                  </a:lnTo>
                  <a:lnTo>
                    <a:pt x="4853" y="2026"/>
                  </a:lnTo>
                  <a:lnTo>
                    <a:pt x="4693" y="2166"/>
                  </a:lnTo>
                  <a:lnTo>
                    <a:pt x="4492" y="2286"/>
                  </a:lnTo>
                  <a:lnTo>
                    <a:pt x="4272" y="2346"/>
                  </a:lnTo>
                  <a:lnTo>
                    <a:pt x="4151" y="2367"/>
                  </a:lnTo>
                  <a:lnTo>
                    <a:pt x="4031" y="2367"/>
                  </a:lnTo>
                  <a:lnTo>
                    <a:pt x="1203" y="2367"/>
                  </a:lnTo>
                  <a:lnTo>
                    <a:pt x="1203" y="2367"/>
                  </a:lnTo>
                  <a:lnTo>
                    <a:pt x="1063" y="2367"/>
                  </a:lnTo>
                  <a:lnTo>
                    <a:pt x="963" y="2346"/>
                  </a:lnTo>
                  <a:lnTo>
                    <a:pt x="722" y="2286"/>
                  </a:lnTo>
                  <a:lnTo>
                    <a:pt x="522" y="2166"/>
                  </a:lnTo>
                  <a:lnTo>
                    <a:pt x="361" y="2026"/>
                  </a:lnTo>
                  <a:lnTo>
                    <a:pt x="201" y="1845"/>
                  </a:lnTo>
                  <a:lnTo>
                    <a:pt x="100" y="1645"/>
                  </a:lnTo>
                  <a:lnTo>
                    <a:pt x="20" y="1424"/>
                  </a:lnTo>
                  <a:lnTo>
                    <a:pt x="0" y="1304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0" y="1063"/>
                  </a:lnTo>
                  <a:lnTo>
                    <a:pt x="20" y="943"/>
                  </a:lnTo>
                  <a:lnTo>
                    <a:pt x="100" y="722"/>
                  </a:lnTo>
                  <a:lnTo>
                    <a:pt x="201" y="52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522" y="201"/>
                  </a:lnTo>
                  <a:lnTo>
                    <a:pt x="722" y="80"/>
                  </a:lnTo>
                  <a:lnTo>
                    <a:pt x="963" y="20"/>
                  </a:lnTo>
                  <a:lnTo>
                    <a:pt x="1063" y="0"/>
                  </a:lnTo>
                  <a:lnTo>
                    <a:pt x="1203" y="0"/>
                  </a:lnTo>
                  <a:lnTo>
                    <a:pt x="4031" y="0"/>
                  </a:lnTo>
                  <a:lnTo>
                    <a:pt x="4031" y="0"/>
                  </a:lnTo>
                  <a:lnTo>
                    <a:pt x="4151" y="0"/>
                  </a:lnTo>
                  <a:lnTo>
                    <a:pt x="4272" y="20"/>
                  </a:lnTo>
                  <a:lnTo>
                    <a:pt x="4492" y="80"/>
                  </a:lnTo>
                  <a:lnTo>
                    <a:pt x="4693" y="201"/>
                  </a:lnTo>
                  <a:lnTo>
                    <a:pt x="4873" y="341"/>
                  </a:lnTo>
                  <a:lnTo>
                    <a:pt x="5014" y="521"/>
                  </a:lnTo>
                  <a:lnTo>
                    <a:pt x="5114" y="722"/>
                  </a:lnTo>
                  <a:lnTo>
                    <a:pt x="5194" y="943"/>
                  </a:lnTo>
                  <a:lnTo>
                    <a:pt x="5214" y="1063"/>
                  </a:lnTo>
                  <a:lnTo>
                    <a:pt x="5214" y="11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52" name="Google Shape;5452;p21"/>
            <p:cNvSpPr/>
            <p:nvPr/>
          </p:nvSpPr>
          <p:spPr>
            <a:xfrm>
              <a:off x="107969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extrusionOk="0">
                  <a:moveTo>
                    <a:pt x="1063" y="0"/>
                  </a:move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70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6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2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53" name="Google Shape;5453;p21"/>
            <p:cNvSpPr/>
            <p:nvPr/>
          </p:nvSpPr>
          <p:spPr>
            <a:xfrm>
              <a:off x="107969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fill="none" extrusionOk="0">
                  <a:moveTo>
                    <a:pt x="1524" y="0"/>
                  </a:moveTo>
                  <a:lnTo>
                    <a:pt x="1203" y="0"/>
                  </a:lnTo>
                  <a:lnTo>
                    <a:pt x="1203" y="0"/>
                  </a:lnTo>
                  <a:lnTo>
                    <a:pt x="1063" y="0"/>
                  </a:ln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1203" y="2367"/>
                  </a:lnTo>
                  <a:lnTo>
                    <a:pt x="4031" y="2367"/>
                  </a:lnTo>
                  <a:lnTo>
                    <a:pt x="4031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865" y="1424"/>
                  </a:lnTo>
                  <a:lnTo>
                    <a:pt x="170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6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2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54" name="Google Shape;5454;p21"/>
            <p:cNvSpPr/>
            <p:nvPr/>
          </p:nvSpPr>
          <p:spPr>
            <a:xfrm>
              <a:off x="10894175" y="3387163"/>
              <a:ext cx="18075" cy="19075"/>
            </a:xfrm>
            <a:custGeom>
              <a:avLst/>
              <a:gdLst/>
              <a:ahLst/>
              <a:cxnLst/>
              <a:rect l="l" t="t" r="r" b="b"/>
              <a:pathLst>
                <a:path w="723" h="763" extrusionOk="0">
                  <a:moveTo>
                    <a:pt x="362" y="0"/>
                  </a:moveTo>
                  <a:lnTo>
                    <a:pt x="282" y="20"/>
                  </a:lnTo>
                  <a:lnTo>
                    <a:pt x="201" y="40"/>
                  </a:lnTo>
                  <a:lnTo>
                    <a:pt x="141" y="80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1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2"/>
                  </a:lnTo>
                  <a:lnTo>
                    <a:pt x="141" y="682"/>
                  </a:lnTo>
                  <a:lnTo>
                    <a:pt x="201" y="722"/>
                  </a:lnTo>
                  <a:lnTo>
                    <a:pt x="282" y="742"/>
                  </a:lnTo>
                  <a:lnTo>
                    <a:pt x="362" y="762"/>
                  </a:lnTo>
                  <a:lnTo>
                    <a:pt x="442" y="742"/>
                  </a:lnTo>
                  <a:lnTo>
                    <a:pt x="522" y="722"/>
                  </a:lnTo>
                  <a:lnTo>
                    <a:pt x="582" y="682"/>
                  </a:lnTo>
                  <a:lnTo>
                    <a:pt x="643" y="642"/>
                  </a:lnTo>
                  <a:lnTo>
                    <a:pt x="683" y="582"/>
                  </a:lnTo>
                  <a:lnTo>
                    <a:pt x="703" y="522"/>
                  </a:lnTo>
                  <a:lnTo>
                    <a:pt x="723" y="381"/>
                  </a:lnTo>
                  <a:lnTo>
                    <a:pt x="703" y="241"/>
                  </a:lnTo>
                  <a:lnTo>
                    <a:pt x="683" y="181"/>
                  </a:lnTo>
                  <a:lnTo>
                    <a:pt x="643" y="121"/>
                  </a:lnTo>
                  <a:lnTo>
                    <a:pt x="582" y="80"/>
                  </a:lnTo>
                  <a:lnTo>
                    <a:pt x="522" y="40"/>
                  </a:lnTo>
                  <a:lnTo>
                    <a:pt x="442" y="2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55" name="Google Shape;5455;p21"/>
            <p:cNvSpPr/>
            <p:nvPr/>
          </p:nvSpPr>
          <p:spPr>
            <a:xfrm>
              <a:off x="10137625" y="3130463"/>
              <a:ext cx="985200" cy="699925"/>
            </a:xfrm>
            <a:custGeom>
              <a:avLst/>
              <a:gdLst/>
              <a:ahLst/>
              <a:cxnLst/>
              <a:rect l="l" t="t" r="r" b="b"/>
              <a:pathLst>
                <a:path w="39408" h="27997" extrusionOk="0">
                  <a:moveTo>
                    <a:pt x="7681" y="0"/>
                  </a:moveTo>
                  <a:lnTo>
                    <a:pt x="7341" y="20"/>
                  </a:lnTo>
                  <a:lnTo>
                    <a:pt x="7000" y="81"/>
                  </a:lnTo>
                  <a:lnTo>
                    <a:pt x="6659" y="121"/>
                  </a:lnTo>
                  <a:lnTo>
                    <a:pt x="6338" y="201"/>
                  </a:lnTo>
                  <a:lnTo>
                    <a:pt x="6017" y="281"/>
                  </a:lnTo>
                  <a:lnTo>
                    <a:pt x="5696" y="381"/>
                  </a:lnTo>
                  <a:lnTo>
                    <a:pt x="5395" y="482"/>
                  </a:lnTo>
                  <a:lnTo>
                    <a:pt x="5094" y="602"/>
                  </a:lnTo>
                  <a:lnTo>
                    <a:pt x="4794" y="742"/>
                  </a:lnTo>
                  <a:lnTo>
                    <a:pt x="4493" y="883"/>
                  </a:lnTo>
                  <a:lnTo>
                    <a:pt x="4212" y="1043"/>
                  </a:lnTo>
                  <a:lnTo>
                    <a:pt x="3931" y="1204"/>
                  </a:lnTo>
                  <a:lnTo>
                    <a:pt x="3650" y="1364"/>
                  </a:lnTo>
                  <a:lnTo>
                    <a:pt x="3390" y="1565"/>
                  </a:lnTo>
                  <a:lnTo>
                    <a:pt x="3129" y="1745"/>
                  </a:lnTo>
                  <a:lnTo>
                    <a:pt x="2888" y="1966"/>
                  </a:lnTo>
                  <a:lnTo>
                    <a:pt x="2648" y="2166"/>
                  </a:lnTo>
                  <a:lnTo>
                    <a:pt x="2407" y="2407"/>
                  </a:lnTo>
                  <a:lnTo>
                    <a:pt x="2186" y="2627"/>
                  </a:lnTo>
                  <a:lnTo>
                    <a:pt x="1986" y="2868"/>
                  </a:lnTo>
                  <a:lnTo>
                    <a:pt x="1765" y="3129"/>
                  </a:lnTo>
                  <a:lnTo>
                    <a:pt x="1585" y="3369"/>
                  </a:lnTo>
                  <a:lnTo>
                    <a:pt x="1384" y="3650"/>
                  </a:lnTo>
                  <a:lnTo>
                    <a:pt x="1224" y="3911"/>
                  </a:lnTo>
                  <a:lnTo>
                    <a:pt x="1063" y="4192"/>
                  </a:lnTo>
                  <a:lnTo>
                    <a:pt x="903" y="4493"/>
                  </a:lnTo>
                  <a:lnTo>
                    <a:pt x="763" y="4773"/>
                  </a:lnTo>
                  <a:lnTo>
                    <a:pt x="622" y="5074"/>
                  </a:lnTo>
                  <a:lnTo>
                    <a:pt x="502" y="5375"/>
                  </a:lnTo>
                  <a:lnTo>
                    <a:pt x="402" y="5696"/>
                  </a:lnTo>
                  <a:lnTo>
                    <a:pt x="301" y="6017"/>
                  </a:lnTo>
                  <a:lnTo>
                    <a:pt x="221" y="6338"/>
                  </a:lnTo>
                  <a:lnTo>
                    <a:pt x="121" y="6799"/>
                  </a:lnTo>
                  <a:lnTo>
                    <a:pt x="61" y="7260"/>
                  </a:lnTo>
                  <a:lnTo>
                    <a:pt x="21" y="7741"/>
                  </a:lnTo>
                  <a:lnTo>
                    <a:pt x="1" y="8223"/>
                  </a:lnTo>
                  <a:lnTo>
                    <a:pt x="1" y="19754"/>
                  </a:lnTo>
                  <a:lnTo>
                    <a:pt x="21" y="20175"/>
                  </a:lnTo>
                  <a:lnTo>
                    <a:pt x="41" y="20596"/>
                  </a:lnTo>
                  <a:lnTo>
                    <a:pt x="101" y="21017"/>
                  </a:lnTo>
                  <a:lnTo>
                    <a:pt x="181" y="21419"/>
                  </a:lnTo>
                  <a:lnTo>
                    <a:pt x="261" y="21820"/>
                  </a:lnTo>
                  <a:lnTo>
                    <a:pt x="382" y="22221"/>
                  </a:lnTo>
                  <a:lnTo>
                    <a:pt x="502" y="22602"/>
                  </a:lnTo>
                  <a:lnTo>
                    <a:pt x="662" y="22963"/>
                  </a:lnTo>
                  <a:lnTo>
                    <a:pt x="823" y="23344"/>
                  </a:lnTo>
                  <a:lnTo>
                    <a:pt x="1003" y="23685"/>
                  </a:lnTo>
                  <a:lnTo>
                    <a:pt x="1204" y="24026"/>
                  </a:lnTo>
                  <a:lnTo>
                    <a:pt x="1424" y="24367"/>
                  </a:lnTo>
                  <a:lnTo>
                    <a:pt x="1645" y="24687"/>
                  </a:lnTo>
                  <a:lnTo>
                    <a:pt x="1886" y="25008"/>
                  </a:lnTo>
                  <a:lnTo>
                    <a:pt x="2146" y="25309"/>
                  </a:lnTo>
                  <a:lnTo>
                    <a:pt x="2427" y="25590"/>
                  </a:lnTo>
                  <a:lnTo>
                    <a:pt x="2708" y="25871"/>
                  </a:lnTo>
                  <a:lnTo>
                    <a:pt x="3009" y="26131"/>
                  </a:lnTo>
                  <a:lnTo>
                    <a:pt x="3330" y="26372"/>
                  </a:lnTo>
                  <a:lnTo>
                    <a:pt x="3650" y="26593"/>
                  </a:lnTo>
                  <a:lnTo>
                    <a:pt x="3971" y="26813"/>
                  </a:lnTo>
                  <a:lnTo>
                    <a:pt x="4332" y="27014"/>
                  </a:lnTo>
                  <a:lnTo>
                    <a:pt x="4673" y="27194"/>
                  </a:lnTo>
                  <a:lnTo>
                    <a:pt x="5034" y="27355"/>
                  </a:lnTo>
                  <a:lnTo>
                    <a:pt x="5415" y="27515"/>
                  </a:lnTo>
                  <a:lnTo>
                    <a:pt x="5796" y="27635"/>
                  </a:lnTo>
                  <a:lnTo>
                    <a:pt x="6197" y="27756"/>
                  </a:lnTo>
                  <a:lnTo>
                    <a:pt x="6598" y="27836"/>
                  </a:lnTo>
                  <a:lnTo>
                    <a:pt x="7000" y="27916"/>
                  </a:lnTo>
                  <a:lnTo>
                    <a:pt x="7401" y="27956"/>
                  </a:lnTo>
                  <a:lnTo>
                    <a:pt x="7822" y="27996"/>
                  </a:lnTo>
                  <a:lnTo>
                    <a:pt x="32068" y="27996"/>
                  </a:lnTo>
                  <a:lnTo>
                    <a:pt x="32649" y="27976"/>
                  </a:lnTo>
                  <a:lnTo>
                    <a:pt x="33251" y="27916"/>
                  </a:lnTo>
                  <a:lnTo>
                    <a:pt x="33812" y="27816"/>
                  </a:lnTo>
                  <a:lnTo>
                    <a:pt x="34374" y="27676"/>
                  </a:lnTo>
                  <a:lnTo>
                    <a:pt x="34915" y="27495"/>
                  </a:lnTo>
                  <a:lnTo>
                    <a:pt x="35437" y="27295"/>
                  </a:lnTo>
                  <a:lnTo>
                    <a:pt x="35938" y="27034"/>
                  </a:lnTo>
                  <a:lnTo>
                    <a:pt x="36420" y="26753"/>
                  </a:lnTo>
                  <a:lnTo>
                    <a:pt x="36901" y="26452"/>
                  </a:lnTo>
                  <a:lnTo>
                    <a:pt x="37322" y="26111"/>
                  </a:lnTo>
                  <a:lnTo>
                    <a:pt x="37743" y="25730"/>
                  </a:lnTo>
                  <a:lnTo>
                    <a:pt x="38144" y="25329"/>
                  </a:lnTo>
                  <a:lnTo>
                    <a:pt x="38505" y="24908"/>
                  </a:lnTo>
                  <a:lnTo>
                    <a:pt x="38826" y="24467"/>
                  </a:lnTo>
                  <a:lnTo>
                    <a:pt x="39147" y="23986"/>
                  </a:lnTo>
                  <a:lnTo>
                    <a:pt x="39408" y="23504"/>
                  </a:lnTo>
                  <a:lnTo>
                    <a:pt x="39408" y="23504"/>
                  </a:lnTo>
                  <a:lnTo>
                    <a:pt x="39007" y="23705"/>
                  </a:lnTo>
                  <a:lnTo>
                    <a:pt x="38605" y="23885"/>
                  </a:lnTo>
                  <a:lnTo>
                    <a:pt x="38204" y="24066"/>
                  </a:lnTo>
                  <a:lnTo>
                    <a:pt x="37803" y="24226"/>
                  </a:lnTo>
                  <a:lnTo>
                    <a:pt x="37382" y="24387"/>
                  </a:lnTo>
                  <a:lnTo>
                    <a:pt x="36961" y="24527"/>
                  </a:lnTo>
                  <a:lnTo>
                    <a:pt x="36099" y="24768"/>
                  </a:lnTo>
                  <a:lnTo>
                    <a:pt x="35216" y="24988"/>
                  </a:lnTo>
                  <a:lnTo>
                    <a:pt x="34334" y="25149"/>
                  </a:lnTo>
                  <a:lnTo>
                    <a:pt x="33451" y="25289"/>
                  </a:lnTo>
                  <a:lnTo>
                    <a:pt x="32569" y="25409"/>
                  </a:lnTo>
                  <a:lnTo>
                    <a:pt x="31085" y="25550"/>
                  </a:lnTo>
                  <a:lnTo>
                    <a:pt x="29581" y="25630"/>
                  </a:lnTo>
                  <a:lnTo>
                    <a:pt x="28077" y="25690"/>
                  </a:lnTo>
                  <a:lnTo>
                    <a:pt x="26573" y="25710"/>
                  </a:lnTo>
                  <a:lnTo>
                    <a:pt x="24788" y="25690"/>
                  </a:lnTo>
                  <a:lnTo>
                    <a:pt x="23003" y="25610"/>
                  </a:lnTo>
                  <a:lnTo>
                    <a:pt x="21218" y="25510"/>
                  </a:lnTo>
                  <a:lnTo>
                    <a:pt x="19433" y="25369"/>
                  </a:lnTo>
                  <a:lnTo>
                    <a:pt x="17709" y="25209"/>
                  </a:lnTo>
                  <a:lnTo>
                    <a:pt x="15984" y="25008"/>
                  </a:lnTo>
                  <a:lnTo>
                    <a:pt x="15122" y="24888"/>
                  </a:lnTo>
                  <a:lnTo>
                    <a:pt x="14259" y="24768"/>
                  </a:lnTo>
                  <a:lnTo>
                    <a:pt x="13397" y="24607"/>
                  </a:lnTo>
                  <a:lnTo>
                    <a:pt x="12555" y="24427"/>
                  </a:lnTo>
                  <a:lnTo>
                    <a:pt x="11813" y="24266"/>
                  </a:lnTo>
                  <a:lnTo>
                    <a:pt x="11071" y="24046"/>
                  </a:lnTo>
                  <a:lnTo>
                    <a:pt x="10329" y="23825"/>
                  </a:lnTo>
                  <a:lnTo>
                    <a:pt x="9948" y="23685"/>
                  </a:lnTo>
                  <a:lnTo>
                    <a:pt x="9587" y="23544"/>
                  </a:lnTo>
                  <a:lnTo>
                    <a:pt x="9246" y="23384"/>
                  </a:lnTo>
                  <a:lnTo>
                    <a:pt x="8885" y="23203"/>
                  </a:lnTo>
                  <a:lnTo>
                    <a:pt x="8564" y="23023"/>
                  </a:lnTo>
                  <a:lnTo>
                    <a:pt x="8223" y="22822"/>
                  </a:lnTo>
                  <a:lnTo>
                    <a:pt x="7902" y="22602"/>
                  </a:lnTo>
                  <a:lnTo>
                    <a:pt x="7601" y="22381"/>
                  </a:lnTo>
                  <a:lnTo>
                    <a:pt x="7300" y="22141"/>
                  </a:lnTo>
                  <a:lnTo>
                    <a:pt x="7020" y="21880"/>
                  </a:lnTo>
                  <a:lnTo>
                    <a:pt x="6759" y="21579"/>
                  </a:lnTo>
                  <a:lnTo>
                    <a:pt x="6518" y="21258"/>
                  </a:lnTo>
                  <a:lnTo>
                    <a:pt x="6298" y="20937"/>
                  </a:lnTo>
                  <a:lnTo>
                    <a:pt x="6097" y="20596"/>
                  </a:lnTo>
                  <a:lnTo>
                    <a:pt x="5917" y="20255"/>
                  </a:lnTo>
                  <a:lnTo>
                    <a:pt x="5756" y="19874"/>
                  </a:lnTo>
                  <a:lnTo>
                    <a:pt x="5616" y="19513"/>
                  </a:lnTo>
                  <a:lnTo>
                    <a:pt x="5495" y="19132"/>
                  </a:lnTo>
                  <a:lnTo>
                    <a:pt x="5375" y="18731"/>
                  </a:lnTo>
                  <a:lnTo>
                    <a:pt x="5275" y="18350"/>
                  </a:lnTo>
                  <a:lnTo>
                    <a:pt x="5094" y="17548"/>
                  </a:lnTo>
                  <a:lnTo>
                    <a:pt x="4954" y="16766"/>
                  </a:lnTo>
                  <a:lnTo>
                    <a:pt x="4834" y="16004"/>
                  </a:lnTo>
                  <a:lnTo>
                    <a:pt x="4713" y="15162"/>
                  </a:lnTo>
                  <a:lnTo>
                    <a:pt x="4633" y="14319"/>
                  </a:lnTo>
                  <a:lnTo>
                    <a:pt x="4553" y="13477"/>
                  </a:lnTo>
                  <a:lnTo>
                    <a:pt x="4513" y="12635"/>
                  </a:lnTo>
                  <a:lnTo>
                    <a:pt x="4513" y="11792"/>
                  </a:lnTo>
                  <a:lnTo>
                    <a:pt x="4513" y="10950"/>
                  </a:lnTo>
                  <a:lnTo>
                    <a:pt x="4533" y="10108"/>
                  </a:lnTo>
                  <a:lnTo>
                    <a:pt x="4593" y="9265"/>
                  </a:lnTo>
                  <a:lnTo>
                    <a:pt x="4633" y="8664"/>
                  </a:lnTo>
                  <a:lnTo>
                    <a:pt x="4693" y="8062"/>
                  </a:lnTo>
                  <a:lnTo>
                    <a:pt x="4774" y="7461"/>
                  </a:lnTo>
                  <a:lnTo>
                    <a:pt x="4874" y="6839"/>
                  </a:lnTo>
                  <a:lnTo>
                    <a:pt x="4974" y="6217"/>
                  </a:lnTo>
                  <a:lnTo>
                    <a:pt x="5094" y="5596"/>
                  </a:lnTo>
                  <a:lnTo>
                    <a:pt x="5255" y="4974"/>
                  </a:lnTo>
                  <a:lnTo>
                    <a:pt x="5415" y="4352"/>
                  </a:lnTo>
                  <a:lnTo>
                    <a:pt x="5616" y="3750"/>
                  </a:lnTo>
                  <a:lnTo>
                    <a:pt x="5816" y="3169"/>
                  </a:lnTo>
                  <a:lnTo>
                    <a:pt x="6057" y="2587"/>
                  </a:lnTo>
                  <a:lnTo>
                    <a:pt x="6318" y="2026"/>
                  </a:lnTo>
                  <a:lnTo>
                    <a:pt x="6619" y="1484"/>
                  </a:lnTo>
                  <a:lnTo>
                    <a:pt x="6939" y="963"/>
                  </a:lnTo>
                  <a:lnTo>
                    <a:pt x="7280" y="462"/>
                  </a:lnTo>
                  <a:lnTo>
                    <a:pt x="768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56" name="Google Shape;5456;p21"/>
            <p:cNvSpPr/>
            <p:nvPr/>
          </p:nvSpPr>
          <p:spPr>
            <a:xfrm>
              <a:off x="10137625" y="3130463"/>
              <a:ext cx="985200" cy="699925"/>
            </a:xfrm>
            <a:custGeom>
              <a:avLst/>
              <a:gdLst/>
              <a:ahLst/>
              <a:cxnLst/>
              <a:rect l="l" t="t" r="r" b="b"/>
              <a:pathLst>
                <a:path w="39408" h="27997" fill="none" extrusionOk="0">
                  <a:moveTo>
                    <a:pt x="7681" y="0"/>
                  </a:moveTo>
                  <a:lnTo>
                    <a:pt x="7681" y="0"/>
                  </a:lnTo>
                  <a:lnTo>
                    <a:pt x="7341" y="20"/>
                  </a:lnTo>
                  <a:lnTo>
                    <a:pt x="7000" y="81"/>
                  </a:lnTo>
                  <a:lnTo>
                    <a:pt x="6659" y="121"/>
                  </a:lnTo>
                  <a:lnTo>
                    <a:pt x="6338" y="201"/>
                  </a:lnTo>
                  <a:lnTo>
                    <a:pt x="6017" y="281"/>
                  </a:lnTo>
                  <a:lnTo>
                    <a:pt x="5696" y="381"/>
                  </a:lnTo>
                  <a:lnTo>
                    <a:pt x="5395" y="482"/>
                  </a:lnTo>
                  <a:lnTo>
                    <a:pt x="5094" y="602"/>
                  </a:lnTo>
                  <a:lnTo>
                    <a:pt x="4794" y="742"/>
                  </a:lnTo>
                  <a:lnTo>
                    <a:pt x="4493" y="883"/>
                  </a:lnTo>
                  <a:lnTo>
                    <a:pt x="4212" y="1043"/>
                  </a:lnTo>
                  <a:lnTo>
                    <a:pt x="3931" y="1204"/>
                  </a:lnTo>
                  <a:lnTo>
                    <a:pt x="3650" y="1364"/>
                  </a:lnTo>
                  <a:lnTo>
                    <a:pt x="3390" y="1565"/>
                  </a:lnTo>
                  <a:lnTo>
                    <a:pt x="3129" y="1745"/>
                  </a:lnTo>
                  <a:lnTo>
                    <a:pt x="2888" y="1966"/>
                  </a:lnTo>
                  <a:lnTo>
                    <a:pt x="2648" y="2166"/>
                  </a:lnTo>
                  <a:lnTo>
                    <a:pt x="2407" y="2407"/>
                  </a:lnTo>
                  <a:lnTo>
                    <a:pt x="2186" y="2627"/>
                  </a:lnTo>
                  <a:lnTo>
                    <a:pt x="1986" y="2868"/>
                  </a:lnTo>
                  <a:lnTo>
                    <a:pt x="1765" y="3129"/>
                  </a:lnTo>
                  <a:lnTo>
                    <a:pt x="1585" y="3369"/>
                  </a:lnTo>
                  <a:lnTo>
                    <a:pt x="1384" y="3650"/>
                  </a:lnTo>
                  <a:lnTo>
                    <a:pt x="1224" y="3911"/>
                  </a:lnTo>
                  <a:lnTo>
                    <a:pt x="1063" y="4192"/>
                  </a:lnTo>
                  <a:lnTo>
                    <a:pt x="903" y="4493"/>
                  </a:lnTo>
                  <a:lnTo>
                    <a:pt x="763" y="4773"/>
                  </a:lnTo>
                  <a:lnTo>
                    <a:pt x="622" y="5074"/>
                  </a:lnTo>
                  <a:lnTo>
                    <a:pt x="502" y="5375"/>
                  </a:lnTo>
                  <a:lnTo>
                    <a:pt x="402" y="5696"/>
                  </a:lnTo>
                  <a:lnTo>
                    <a:pt x="301" y="6017"/>
                  </a:lnTo>
                  <a:lnTo>
                    <a:pt x="221" y="6338"/>
                  </a:lnTo>
                  <a:lnTo>
                    <a:pt x="221" y="6338"/>
                  </a:lnTo>
                  <a:lnTo>
                    <a:pt x="121" y="6799"/>
                  </a:lnTo>
                  <a:lnTo>
                    <a:pt x="61" y="7260"/>
                  </a:lnTo>
                  <a:lnTo>
                    <a:pt x="21" y="7741"/>
                  </a:lnTo>
                  <a:lnTo>
                    <a:pt x="1" y="8223"/>
                  </a:lnTo>
                  <a:lnTo>
                    <a:pt x="1" y="19754"/>
                  </a:lnTo>
                  <a:lnTo>
                    <a:pt x="1" y="19754"/>
                  </a:lnTo>
                  <a:lnTo>
                    <a:pt x="21" y="20175"/>
                  </a:lnTo>
                  <a:lnTo>
                    <a:pt x="41" y="20596"/>
                  </a:lnTo>
                  <a:lnTo>
                    <a:pt x="101" y="21017"/>
                  </a:lnTo>
                  <a:lnTo>
                    <a:pt x="181" y="21419"/>
                  </a:lnTo>
                  <a:lnTo>
                    <a:pt x="261" y="21820"/>
                  </a:lnTo>
                  <a:lnTo>
                    <a:pt x="382" y="22221"/>
                  </a:lnTo>
                  <a:lnTo>
                    <a:pt x="502" y="22602"/>
                  </a:lnTo>
                  <a:lnTo>
                    <a:pt x="662" y="22963"/>
                  </a:lnTo>
                  <a:lnTo>
                    <a:pt x="823" y="23344"/>
                  </a:lnTo>
                  <a:lnTo>
                    <a:pt x="1003" y="23685"/>
                  </a:lnTo>
                  <a:lnTo>
                    <a:pt x="1204" y="24026"/>
                  </a:lnTo>
                  <a:lnTo>
                    <a:pt x="1424" y="24367"/>
                  </a:lnTo>
                  <a:lnTo>
                    <a:pt x="1645" y="24687"/>
                  </a:lnTo>
                  <a:lnTo>
                    <a:pt x="1886" y="25008"/>
                  </a:lnTo>
                  <a:lnTo>
                    <a:pt x="2146" y="25309"/>
                  </a:lnTo>
                  <a:lnTo>
                    <a:pt x="2427" y="25590"/>
                  </a:lnTo>
                  <a:lnTo>
                    <a:pt x="2708" y="25871"/>
                  </a:lnTo>
                  <a:lnTo>
                    <a:pt x="3009" y="26131"/>
                  </a:lnTo>
                  <a:lnTo>
                    <a:pt x="3330" y="26372"/>
                  </a:lnTo>
                  <a:lnTo>
                    <a:pt x="3650" y="26593"/>
                  </a:lnTo>
                  <a:lnTo>
                    <a:pt x="3971" y="26813"/>
                  </a:lnTo>
                  <a:lnTo>
                    <a:pt x="4332" y="27014"/>
                  </a:lnTo>
                  <a:lnTo>
                    <a:pt x="4673" y="27194"/>
                  </a:lnTo>
                  <a:lnTo>
                    <a:pt x="5034" y="27355"/>
                  </a:lnTo>
                  <a:lnTo>
                    <a:pt x="5415" y="27515"/>
                  </a:lnTo>
                  <a:lnTo>
                    <a:pt x="5796" y="27635"/>
                  </a:lnTo>
                  <a:lnTo>
                    <a:pt x="6197" y="27756"/>
                  </a:lnTo>
                  <a:lnTo>
                    <a:pt x="6598" y="27836"/>
                  </a:lnTo>
                  <a:lnTo>
                    <a:pt x="7000" y="27916"/>
                  </a:lnTo>
                  <a:lnTo>
                    <a:pt x="7401" y="27956"/>
                  </a:lnTo>
                  <a:lnTo>
                    <a:pt x="7822" y="27996"/>
                  </a:lnTo>
                  <a:lnTo>
                    <a:pt x="8263" y="27996"/>
                  </a:lnTo>
                  <a:lnTo>
                    <a:pt x="32068" y="27996"/>
                  </a:lnTo>
                  <a:lnTo>
                    <a:pt x="32068" y="27996"/>
                  </a:lnTo>
                  <a:lnTo>
                    <a:pt x="32649" y="27976"/>
                  </a:lnTo>
                  <a:lnTo>
                    <a:pt x="33251" y="27916"/>
                  </a:lnTo>
                  <a:lnTo>
                    <a:pt x="33812" y="27816"/>
                  </a:lnTo>
                  <a:lnTo>
                    <a:pt x="34374" y="27676"/>
                  </a:lnTo>
                  <a:lnTo>
                    <a:pt x="34915" y="27495"/>
                  </a:lnTo>
                  <a:lnTo>
                    <a:pt x="35437" y="27295"/>
                  </a:lnTo>
                  <a:lnTo>
                    <a:pt x="35938" y="27034"/>
                  </a:lnTo>
                  <a:lnTo>
                    <a:pt x="36420" y="26753"/>
                  </a:lnTo>
                  <a:lnTo>
                    <a:pt x="36901" y="26452"/>
                  </a:lnTo>
                  <a:lnTo>
                    <a:pt x="37322" y="26111"/>
                  </a:lnTo>
                  <a:lnTo>
                    <a:pt x="37743" y="25730"/>
                  </a:lnTo>
                  <a:lnTo>
                    <a:pt x="38144" y="25329"/>
                  </a:lnTo>
                  <a:lnTo>
                    <a:pt x="38505" y="24908"/>
                  </a:lnTo>
                  <a:lnTo>
                    <a:pt x="38826" y="24467"/>
                  </a:lnTo>
                  <a:lnTo>
                    <a:pt x="39147" y="23986"/>
                  </a:lnTo>
                  <a:lnTo>
                    <a:pt x="39408" y="23504"/>
                  </a:lnTo>
                  <a:lnTo>
                    <a:pt x="39408" y="23504"/>
                  </a:lnTo>
                  <a:lnTo>
                    <a:pt x="39007" y="23705"/>
                  </a:lnTo>
                  <a:lnTo>
                    <a:pt x="38605" y="23885"/>
                  </a:lnTo>
                  <a:lnTo>
                    <a:pt x="38204" y="24066"/>
                  </a:lnTo>
                  <a:lnTo>
                    <a:pt x="37803" y="24226"/>
                  </a:lnTo>
                  <a:lnTo>
                    <a:pt x="37382" y="24387"/>
                  </a:lnTo>
                  <a:lnTo>
                    <a:pt x="36961" y="24527"/>
                  </a:lnTo>
                  <a:lnTo>
                    <a:pt x="36099" y="24768"/>
                  </a:lnTo>
                  <a:lnTo>
                    <a:pt x="35216" y="24988"/>
                  </a:lnTo>
                  <a:lnTo>
                    <a:pt x="34334" y="25149"/>
                  </a:lnTo>
                  <a:lnTo>
                    <a:pt x="33451" y="25289"/>
                  </a:lnTo>
                  <a:lnTo>
                    <a:pt x="32569" y="25409"/>
                  </a:lnTo>
                  <a:lnTo>
                    <a:pt x="32569" y="25409"/>
                  </a:lnTo>
                  <a:lnTo>
                    <a:pt x="31085" y="25550"/>
                  </a:lnTo>
                  <a:lnTo>
                    <a:pt x="29581" y="25630"/>
                  </a:lnTo>
                  <a:lnTo>
                    <a:pt x="28077" y="25690"/>
                  </a:lnTo>
                  <a:lnTo>
                    <a:pt x="26573" y="25710"/>
                  </a:lnTo>
                  <a:lnTo>
                    <a:pt x="26573" y="25710"/>
                  </a:lnTo>
                  <a:lnTo>
                    <a:pt x="24788" y="25690"/>
                  </a:lnTo>
                  <a:lnTo>
                    <a:pt x="23003" y="25610"/>
                  </a:lnTo>
                  <a:lnTo>
                    <a:pt x="21218" y="25510"/>
                  </a:lnTo>
                  <a:lnTo>
                    <a:pt x="19433" y="25369"/>
                  </a:lnTo>
                  <a:lnTo>
                    <a:pt x="19433" y="25369"/>
                  </a:lnTo>
                  <a:lnTo>
                    <a:pt x="17709" y="25209"/>
                  </a:lnTo>
                  <a:lnTo>
                    <a:pt x="15984" y="25008"/>
                  </a:lnTo>
                  <a:lnTo>
                    <a:pt x="15122" y="24888"/>
                  </a:lnTo>
                  <a:lnTo>
                    <a:pt x="14259" y="24768"/>
                  </a:lnTo>
                  <a:lnTo>
                    <a:pt x="13397" y="24607"/>
                  </a:lnTo>
                  <a:lnTo>
                    <a:pt x="12555" y="24427"/>
                  </a:lnTo>
                  <a:lnTo>
                    <a:pt x="12555" y="24427"/>
                  </a:lnTo>
                  <a:lnTo>
                    <a:pt x="11813" y="24266"/>
                  </a:lnTo>
                  <a:lnTo>
                    <a:pt x="11071" y="24046"/>
                  </a:lnTo>
                  <a:lnTo>
                    <a:pt x="10329" y="23825"/>
                  </a:lnTo>
                  <a:lnTo>
                    <a:pt x="9948" y="23685"/>
                  </a:lnTo>
                  <a:lnTo>
                    <a:pt x="9587" y="23544"/>
                  </a:lnTo>
                  <a:lnTo>
                    <a:pt x="9246" y="23384"/>
                  </a:lnTo>
                  <a:lnTo>
                    <a:pt x="8885" y="23203"/>
                  </a:lnTo>
                  <a:lnTo>
                    <a:pt x="8564" y="23023"/>
                  </a:lnTo>
                  <a:lnTo>
                    <a:pt x="8223" y="22822"/>
                  </a:lnTo>
                  <a:lnTo>
                    <a:pt x="7902" y="22602"/>
                  </a:lnTo>
                  <a:lnTo>
                    <a:pt x="7601" y="22381"/>
                  </a:lnTo>
                  <a:lnTo>
                    <a:pt x="7300" y="22141"/>
                  </a:lnTo>
                  <a:lnTo>
                    <a:pt x="7020" y="21880"/>
                  </a:lnTo>
                  <a:lnTo>
                    <a:pt x="7020" y="21880"/>
                  </a:lnTo>
                  <a:lnTo>
                    <a:pt x="6759" y="21579"/>
                  </a:lnTo>
                  <a:lnTo>
                    <a:pt x="6518" y="21258"/>
                  </a:lnTo>
                  <a:lnTo>
                    <a:pt x="6298" y="20937"/>
                  </a:lnTo>
                  <a:lnTo>
                    <a:pt x="6097" y="20596"/>
                  </a:lnTo>
                  <a:lnTo>
                    <a:pt x="5917" y="20255"/>
                  </a:lnTo>
                  <a:lnTo>
                    <a:pt x="5756" y="19874"/>
                  </a:lnTo>
                  <a:lnTo>
                    <a:pt x="5616" y="19513"/>
                  </a:lnTo>
                  <a:lnTo>
                    <a:pt x="5495" y="19132"/>
                  </a:lnTo>
                  <a:lnTo>
                    <a:pt x="5375" y="18731"/>
                  </a:lnTo>
                  <a:lnTo>
                    <a:pt x="5275" y="18350"/>
                  </a:lnTo>
                  <a:lnTo>
                    <a:pt x="5094" y="17548"/>
                  </a:lnTo>
                  <a:lnTo>
                    <a:pt x="4954" y="16766"/>
                  </a:lnTo>
                  <a:lnTo>
                    <a:pt x="4834" y="16004"/>
                  </a:lnTo>
                  <a:lnTo>
                    <a:pt x="4834" y="16004"/>
                  </a:lnTo>
                  <a:lnTo>
                    <a:pt x="4713" y="15162"/>
                  </a:lnTo>
                  <a:lnTo>
                    <a:pt x="4633" y="14319"/>
                  </a:lnTo>
                  <a:lnTo>
                    <a:pt x="4553" y="13477"/>
                  </a:lnTo>
                  <a:lnTo>
                    <a:pt x="4513" y="12635"/>
                  </a:lnTo>
                  <a:lnTo>
                    <a:pt x="4513" y="11792"/>
                  </a:lnTo>
                  <a:lnTo>
                    <a:pt x="4513" y="10950"/>
                  </a:lnTo>
                  <a:lnTo>
                    <a:pt x="4533" y="10108"/>
                  </a:lnTo>
                  <a:lnTo>
                    <a:pt x="4593" y="9265"/>
                  </a:lnTo>
                  <a:lnTo>
                    <a:pt x="4593" y="9265"/>
                  </a:lnTo>
                  <a:lnTo>
                    <a:pt x="4633" y="8664"/>
                  </a:lnTo>
                  <a:lnTo>
                    <a:pt x="4693" y="8062"/>
                  </a:lnTo>
                  <a:lnTo>
                    <a:pt x="4774" y="7461"/>
                  </a:lnTo>
                  <a:lnTo>
                    <a:pt x="4874" y="6839"/>
                  </a:lnTo>
                  <a:lnTo>
                    <a:pt x="4974" y="6217"/>
                  </a:lnTo>
                  <a:lnTo>
                    <a:pt x="5094" y="5596"/>
                  </a:lnTo>
                  <a:lnTo>
                    <a:pt x="5255" y="4974"/>
                  </a:lnTo>
                  <a:lnTo>
                    <a:pt x="5415" y="4352"/>
                  </a:lnTo>
                  <a:lnTo>
                    <a:pt x="5616" y="3750"/>
                  </a:lnTo>
                  <a:lnTo>
                    <a:pt x="5816" y="3169"/>
                  </a:lnTo>
                  <a:lnTo>
                    <a:pt x="6057" y="2587"/>
                  </a:lnTo>
                  <a:lnTo>
                    <a:pt x="6318" y="2026"/>
                  </a:lnTo>
                  <a:lnTo>
                    <a:pt x="6619" y="1484"/>
                  </a:lnTo>
                  <a:lnTo>
                    <a:pt x="6939" y="963"/>
                  </a:lnTo>
                  <a:lnTo>
                    <a:pt x="7280" y="462"/>
                  </a:lnTo>
                  <a:lnTo>
                    <a:pt x="76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57" name="Google Shape;5457;p21"/>
            <p:cNvSpPr/>
            <p:nvPr/>
          </p:nvSpPr>
          <p:spPr>
            <a:xfrm>
              <a:off x="10986425" y="3187613"/>
              <a:ext cx="99800" cy="93775"/>
            </a:xfrm>
            <a:custGeom>
              <a:avLst/>
              <a:gdLst/>
              <a:ahLst/>
              <a:cxnLst/>
              <a:rect l="l" t="t" r="r" b="b"/>
              <a:pathLst>
                <a:path w="3992" h="3751" extrusionOk="0">
                  <a:moveTo>
                    <a:pt x="241" y="1"/>
                  </a:moveTo>
                  <a:lnTo>
                    <a:pt x="161" y="21"/>
                  </a:lnTo>
                  <a:lnTo>
                    <a:pt x="101" y="41"/>
                  </a:lnTo>
                  <a:lnTo>
                    <a:pt x="41" y="101"/>
                  </a:lnTo>
                  <a:lnTo>
                    <a:pt x="21" y="181"/>
                  </a:lnTo>
                  <a:lnTo>
                    <a:pt x="1" y="241"/>
                  </a:lnTo>
                  <a:lnTo>
                    <a:pt x="21" y="321"/>
                  </a:lnTo>
                  <a:lnTo>
                    <a:pt x="61" y="382"/>
                  </a:lnTo>
                  <a:lnTo>
                    <a:pt x="121" y="442"/>
                  </a:lnTo>
                  <a:lnTo>
                    <a:pt x="362" y="582"/>
                  </a:lnTo>
                  <a:lnTo>
                    <a:pt x="622" y="702"/>
                  </a:lnTo>
                  <a:lnTo>
                    <a:pt x="1144" y="943"/>
                  </a:lnTo>
                  <a:lnTo>
                    <a:pt x="1405" y="1063"/>
                  </a:lnTo>
                  <a:lnTo>
                    <a:pt x="1665" y="1204"/>
                  </a:lnTo>
                  <a:lnTo>
                    <a:pt x="1906" y="1364"/>
                  </a:lnTo>
                  <a:lnTo>
                    <a:pt x="2127" y="1545"/>
                  </a:lnTo>
                  <a:lnTo>
                    <a:pt x="2347" y="1765"/>
                  </a:lnTo>
                  <a:lnTo>
                    <a:pt x="2528" y="2006"/>
                  </a:lnTo>
                  <a:lnTo>
                    <a:pt x="2688" y="2247"/>
                  </a:lnTo>
                  <a:lnTo>
                    <a:pt x="2828" y="2507"/>
                  </a:lnTo>
                  <a:lnTo>
                    <a:pt x="3069" y="3049"/>
                  </a:lnTo>
                  <a:lnTo>
                    <a:pt x="3210" y="3330"/>
                  </a:lnTo>
                  <a:lnTo>
                    <a:pt x="3350" y="3590"/>
                  </a:lnTo>
                  <a:lnTo>
                    <a:pt x="3390" y="3650"/>
                  </a:lnTo>
                  <a:lnTo>
                    <a:pt x="3430" y="3691"/>
                  </a:lnTo>
                  <a:lnTo>
                    <a:pt x="3490" y="3731"/>
                  </a:lnTo>
                  <a:lnTo>
                    <a:pt x="3550" y="3751"/>
                  </a:lnTo>
                  <a:lnTo>
                    <a:pt x="3671" y="3751"/>
                  </a:lnTo>
                  <a:lnTo>
                    <a:pt x="3771" y="3731"/>
                  </a:lnTo>
                  <a:lnTo>
                    <a:pt x="3871" y="3670"/>
                  </a:lnTo>
                  <a:lnTo>
                    <a:pt x="3952" y="3570"/>
                  </a:lnTo>
                  <a:lnTo>
                    <a:pt x="3992" y="3450"/>
                  </a:lnTo>
                  <a:lnTo>
                    <a:pt x="3992" y="3390"/>
                  </a:lnTo>
                  <a:lnTo>
                    <a:pt x="3992" y="3310"/>
                  </a:lnTo>
                  <a:lnTo>
                    <a:pt x="3911" y="3009"/>
                  </a:lnTo>
                  <a:lnTo>
                    <a:pt x="3811" y="2688"/>
                  </a:lnTo>
                  <a:lnTo>
                    <a:pt x="3671" y="2367"/>
                  </a:lnTo>
                  <a:lnTo>
                    <a:pt x="3530" y="2066"/>
                  </a:lnTo>
                  <a:lnTo>
                    <a:pt x="3350" y="1785"/>
                  </a:lnTo>
                  <a:lnTo>
                    <a:pt x="3149" y="1505"/>
                  </a:lnTo>
                  <a:lnTo>
                    <a:pt x="2909" y="1244"/>
                  </a:lnTo>
                  <a:lnTo>
                    <a:pt x="2668" y="983"/>
                  </a:lnTo>
                  <a:lnTo>
                    <a:pt x="2407" y="763"/>
                  </a:lnTo>
                  <a:lnTo>
                    <a:pt x="2147" y="562"/>
                  </a:lnTo>
                  <a:lnTo>
                    <a:pt x="1846" y="382"/>
                  </a:lnTo>
                  <a:lnTo>
                    <a:pt x="1545" y="241"/>
                  </a:lnTo>
                  <a:lnTo>
                    <a:pt x="1224" y="121"/>
                  </a:lnTo>
                  <a:lnTo>
                    <a:pt x="903" y="41"/>
                  </a:lnTo>
                  <a:lnTo>
                    <a:pt x="5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58" name="Google Shape;5458;p21"/>
            <p:cNvSpPr/>
            <p:nvPr/>
          </p:nvSpPr>
          <p:spPr>
            <a:xfrm>
              <a:off x="11080175" y="3306938"/>
              <a:ext cx="17575" cy="18075"/>
            </a:xfrm>
            <a:custGeom>
              <a:avLst/>
              <a:gdLst/>
              <a:ahLst/>
              <a:cxnLst/>
              <a:rect l="l" t="t" r="r" b="b"/>
              <a:pathLst>
                <a:path w="703" h="723" extrusionOk="0">
                  <a:moveTo>
                    <a:pt x="262" y="0"/>
                  </a:moveTo>
                  <a:lnTo>
                    <a:pt x="181" y="21"/>
                  </a:lnTo>
                  <a:lnTo>
                    <a:pt x="121" y="61"/>
                  </a:lnTo>
                  <a:lnTo>
                    <a:pt x="81" y="101"/>
                  </a:lnTo>
                  <a:lnTo>
                    <a:pt x="41" y="161"/>
                  </a:lnTo>
                  <a:lnTo>
                    <a:pt x="21" y="221"/>
                  </a:lnTo>
                  <a:lnTo>
                    <a:pt x="1" y="361"/>
                  </a:lnTo>
                  <a:lnTo>
                    <a:pt x="21" y="502"/>
                  </a:lnTo>
                  <a:lnTo>
                    <a:pt x="41" y="562"/>
                  </a:lnTo>
                  <a:lnTo>
                    <a:pt x="81" y="622"/>
                  </a:lnTo>
                  <a:lnTo>
                    <a:pt x="121" y="662"/>
                  </a:lnTo>
                  <a:lnTo>
                    <a:pt x="181" y="702"/>
                  </a:lnTo>
                  <a:lnTo>
                    <a:pt x="262" y="722"/>
                  </a:lnTo>
                  <a:lnTo>
                    <a:pt x="422" y="722"/>
                  </a:lnTo>
                  <a:lnTo>
                    <a:pt x="502" y="702"/>
                  </a:lnTo>
                  <a:lnTo>
                    <a:pt x="563" y="662"/>
                  </a:lnTo>
                  <a:lnTo>
                    <a:pt x="603" y="622"/>
                  </a:lnTo>
                  <a:lnTo>
                    <a:pt x="643" y="562"/>
                  </a:lnTo>
                  <a:lnTo>
                    <a:pt x="683" y="502"/>
                  </a:lnTo>
                  <a:lnTo>
                    <a:pt x="703" y="361"/>
                  </a:lnTo>
                  <a:lnTo>
                    <a:pt x="683" y="221"/>
                  </a:lnTo>
                  <a:lnTo>
                    <a:pt x="643" y="161"/>
                  </a:lnTo>
                  <a:lnTo>
                    <a:pt x="603" y="101"/>
                  </a:lnTo>
                  <a:lnTo>
                    <a:pt x="563" y="61"/>
                  </a:lnTo>
                  <a:lnTo>
                    <a:pt x="502" y="21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59" name="Google Shape;5459;p21"/>
            <p:cNvSpPr/>
            <p:nvPr/>
          </p:nvSpPr>
          <p:spPr>
            <a:xfrm>
              <a:off x="10287620" y="4074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60" name="Google Shape;5460;p21"/>
            <p:cNvSpPr/>
            <p:nvPr/>
          </p:nvSpPr>
          <p:spPr>
            <a:xfrm>
              <a:off x="10393350" y="3917588"/>
              <a:ext cx="25575" cy="158475"/>
            </a:xfrm>
            <a:custGeom>
              <a:avLst/>
              <a:gdLst/>
              <a:ahLst/>
              <a:cxnLst/>
              <a:rect l="l" t="t" r="r" b="b"/>
              <a:pathLst>
                <a:path w="1023" h="6339" extrusionOk="0">
                  <a:moveTo>
                    <a:pt x="0" y="1"/>
                  </a:moveTo>
                  <a:lnTo>
                    <a:pt x="0" y="6338"/>
                  </a:lnTo>
                  <a:lnTo>
                    <a:pt x="1023" y="6338"/>
                  </a:lnTo>
                  <a:lnTo>
                    <a:pt x="963" y="4754"/>
                  </a:lnTo>
                  <a:lnTo>
                    <a:pt x="943" y="3169"/>
                  </a:lnTo>
                  <a:lnTo>
                    <a:pt x="943" y="1585"/>
                  </a:lnTo>
                  <a:lnTo>
                    <a:pt x="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</p:spTree>
    <p:extLst>
      <p:ext uri="{BB962C8B-B14F-4D97-AF65-F5344CB8AC3E}">
        <p14:creationId xmlns:p14="http://schemas.microsoft.com/office/powerpoint/2010/main" val="130321923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435500" y="1078992"/>
            <a:ext cx="154170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BioRhyme"/>
              <a:buNone/>
              <a:defRPr sz="3500" b="1">
                <a:solidFill>
                  <a:schemeClr val="lt2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385400" y="2703750"/>
            <a:ext cx="15423600" cy="64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●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○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■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●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○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■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●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○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■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8547842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  <p:sldLayoutId id="2147483686" r:id="rId10"/>
    <p:sldLayoutId id="2147483687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6.png"/><Relationship Id="rId18" Type="http://schemas.microsoft.com/office/2007/relationships/hdphoto" Target="../media/hdphoto6.wdp"/><Relationship Id="rId3" Type="http://schemas.openxmlformats.org/officeDocument/2006/relationships/slideLayout" Target="../slideLayouts/slideLayout11.xml"/><Relationship Id="rId21" Type="http://schemas.openxmlformats.org/officeDocument/2006/relationships/image" Target="../media/image10.png"/><Relationship Id="rId7" Type="http://schemas.openxmlformats.org/officeDocument/2006/relationships/image" Target="../media/image3.png"/><Relationship Id="rId12" Type="http://schemas.microsoft.com/office/2007/relationships/hdphoto" Target="../media/hdphoto3.wdp"/><Relationship Id="rId17" Type="http://schemas.openxmlformats.org/officeDocument/2006/relationships/image" Target="../media/image8.png"/><Relationship Id="rId25" Type="http://schemas.openxmlformats.org/officeDocument/2006/relationships/image" Target="../media/image13.png"/><Relationship Id="rId2" Type="http://schemas.openxmlformats.org/officeDocument/2006/relationships/audio" Target="../media/media1.MP3"/><Relationship Id="rId16" Type="http://schemas.microsoft.com/office/2007/relationships/hdphoto" Target="../media/hdphoto5.wdp"/><Relationship Id="rId20" Type="http://schemas.microsoft.com/office/2007/relationships/hdphoto" Target="../media/hdphoto7.wdp"/><Relationship Id="rId1" Type="http://schemas.microsoft.com/office/2007/relationships/media" Target="../media/media1.MP3"/><Relationship Id="rId6" Type="http://schemas.openxmlformats.org/officeDocument/2006/relationships/image" Target="../media/image2.png"/><Relationship Id="rId11" Type="http://schemas.openxmlformats.org/officeDocument/2006/relationships/image" Target="../media/image5.png"/><Relationship Id="rId24" Type="http://schemas.openxmlformats.org/officeDocument/2006/relationships/image" Target="../media/image12.png"/><Relationship Id="rId5" Type="http://schemas.openxmlformats.org/officeDocument/2006/relationships/image" Target="../media/image1.jpeg"/><Relationship Id="rId15" Type="http://schemas.openxmlformats.org/officeDocument/2006/relationships/image" Target="../media/image7.png"/><Relationship Id="rId23" Type="http://schemas.openxmlformats.org/officeDocument/2006/relationships/slide" Target="slide2.xml"/><Relationship Id="rId10" Type="http://schemas.microsoft.com/office/2007/relationships/hdphoto" Target="../media/hdphoto2.wdp"/><Relationship Id="rId19" Type="http://schemas.openxmlformats.org/officeDocument/2006/relationships/image" Target="../media/image9.png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4.png"/><Relationship Id="rId14" Type="http://schemas.microsoft.com/office/2007/relationships/hdphoto" Target="../media/hdphoto4.wdp"/><Relationship Id="rId22" Type="http://schemas.openxmlformats.org/officeDocument/2006/relationships/image" Target="../media/image11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gif"/><Relationship Id="rId13" Type="http://schemas.openxmlformats.org/officeDocument/2006/relationships/image" Target="../media/image19.png"/><Relationship Id="rId18" Type="http://schemas.openxmlformats.org/officeDocument/2006/relationships/image" Target="../media/image22.png"/><Relationship Id="rId3" Type="http://schemas.openxmlformats.org/officeDocument/2006/relationships/slideLayout" Target="../slideLayouts/slideLayout11.xml"/><Relationship Id="rId21" Type="http://schemas.openxmlformats.org/officeDocument/2006/relationships/image" Target="../media/image13.png"/><Relationship Id="rId7" Type="http://schemas.openxmlformats.org/officeDocument/2006/relationships/image" Target="../media/image15.png"/><Relationship Id="rId12" Type="http://schemas.openxmlformats.org/officeDocument/2006/relationships/image" Target="../media/image10.png"/><Relationship Id="rId17" Type="http://schemas.openxmlformats.org/officeDocument/2006/relationships/image" Target="../media/image21.png"/><Relationship Id="rId2" Type="http://schemas.openxmlformats.org/officeDocument/2006/relationships/audio" Target="../media/media2.mp3"/><Relationship Id="rId16" Type="http://schemas.openxmlformats.org/officeDocument/2006/relationships/slide" Target="slide3.xml"/><Relationship Id="rId20" Type="http://schemas.microsoft.com/office/2007/relationships/hdphoto" Target="../media/hdphoto10.wdp"/><Relationship Id="rId1" Type="http://schemas.microsoft.com/office/2007/relationships/media" Target="../media/media2.mp3"/><Relationship Id="rId6" Type="http://schemas.microsoft.com/office/2007/relationships/hdphoto" Target="../media/hdphoto8.wdp"/><Relationship Id="rId11" Type="http://schemas.microsoft.com/office/2007/relationships/hdphoto" Target="../media/hdphoto9.wdp"/><Relationship Id="rId5" Type="http://schemas.openxmlformats.org/officeDocument/2006/relationships/image" Target="../media/image14.jpeg"/><Relationship Id="rId15" Type="http://schemas.openxmlformats.org/officeDocument/2006/relationships/image" Target="../media/image11.png"/><Relationship Id="rId23" Type="http://schemas.openxmlformats.org/officeDocument/2006/relationships/image" Target="../media/image25.png"/><Relationship Id="rId10" Type="http://schemas.openxmlformats.org/officeDocument/2006/relationships/image" Target="../media/image18.png"/><Relationship Id="rId19" Type="http://schemas.openxmlformats.org/officeDocument/2006/relationships/image" Target="../media/image23.png"/><Relationship Id="rId4" Type="http://schemas.openxmlformats.org/officeDocument/2006/relationships/audio" Target="../media/audio1.wav"/><Relationship Id="rId9" Type="http://schemas.openxmlformats.org/officeDocument/2006/relationships/image" Target="../media/image17.png"/><Relationship Id="rId14" Type="http://schemas.openxmlformats.org/officeDocument/2006/relationships/image" Target="../media/image20.png"/><Relationship Id="rId22" Type="http://schemas.openxmlformats.org/officeDocument/2006/relationships/image" Target="../media/image24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11.png"/><Relationship Id="rId18" Type="http://schemas.openxmlformats.org/officeDocument/2006/relationships/image" Target="../media/image13.png"/><Relationship Id="rId3" Type="http://schemas.openxmlformats.org/officeDocument/2006/relationships/slideLayout" Target="../slideLayouts/slideLayout11.xml"/><Relationship Id="rId7" Type="http://schemas.openxmlformats.org/officeDocument/2006/relationships/image" Target="../media/image17.png"/><Relationship Id="rId12" Type="http://schemas.openxmlformats.org/officeDocument/2006/relationships/image" Target="../media/image20.png"/><Relationship Id="rId17" Type="http://schemas.microsoft.com/office/2007/relationships/hdphoto" Target="../media/hdphoto10.wdp"/><Relationship Id="rId2" Type="http://schemas.openxmlformats.org/officeDocument/2006/relationships/audio" Target="../media/media2.mp3"/><Relationship Id="rId16" Type="http://schemas.openxmlformats.org/officeDocument/2006/relationships/image" Target="../media/image23.png"/><Relationship Id="rId20" Type="http://schemas.openxmlformats.org/officeDocument/2006/relationships/image" Target="../media/image25.png"/><Relationship Id="rId1" Type="http://schemas.microsoft.com/office/2007/relationships/media" Target="../media/media2.mp3"/><Relationship Id="rId6" Type="http://schemas.microsoft.com/office/2007/relationships/hdphoto" Target="../media/hdphoto8.wdp"/><Relationship Id="rId11" Type="http://schemas.openxmlformats.org/officeDocument/2006/relationships/image" Target="../media/image19.png"/><Relationship Id="rId5" Type="http://schemas.openxmlformats.org/officeDocument/2006/relationships/image" Target="../media/image14.jpeg"/><Relationship Id="rId15" Type="http://schemas.openxmlformats.org/officeDocument/2006/relationships/image" Target="../media/image22.png"/><Relationship Id="rId10" Type="http://schemas.openxmlformats.org/officeDocument/2006/relationships/image" Target="../media/image10.png"/><Relationship Id="rId19" Type="http://schemas.openxmlformats.org/officeDocument/2006/relationships/image" Target="../media/image24.png"/><Relationship Id="rId4" Type="http://schemas.openxmlformats.org/officeDocument/2006/relationships/audio" Target="../media/audio1.wav"/><Relationship Id="rId9" Type="http://schemas.microsoft.com/office/2007/relationships/hdphoto" Target="../media/hdphoto9.wdp"/><Relationship Id="rId14" Type="http://schemas.openxmlformats.org/officeDocument/2006/relationships/image" Target="../media/image21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0.png"/><Relationship Id="rId18" Type="http://schemas.openxmlformats.org/officeDocument/2006/relationships/image" Target="../media/image24.png"/><Relationship Id="rId3" Type="http://schemas.openxmlformats.org/officeDocument/2006/relationships/slideLayout" Target="../slideLayouts/slideLayout11.xml"/><Relationship Id="rId7" Type="http://schemas.openxmlformats.org/officeDocument/2006/relationships/image" Target="../media/image16.gif"/><Relationship Id="rId12" Type="http://schemas.openxmlformats.org/officeDocument/2006/relationships/image" Target="../media/image10.png"/><Relationship Id="rId17" Type="http://schemas.openxmlformats.org/officeDocument/2006/relationships/image" Target="../media/image21.png"/><Relationship Id="rId2" Type="http://schemas.openxmlformats.org/officeDocument/2006/relationships/audio" Target="../media/media2.mp3"/><Relationship Id="rId16" Type="http://schemas.openxmlformats.org/officeDocument/2006/relationships/slide" Target="slide5.xml"/><Relationship Id="rId20" Type="http://schemas.openxmlformats.org/officeDocument/2006/relationships/image" Target="../media/image13.png"/><Relationship Id="rId1" Type="http://schemas.microsoft.com/office/2007/relationships/media" Target="../media/media2.mp3"/><Relationship Id="rId6" Type="http://schemas.openxmlformats.org/officeDocument/2006/relationships/image" Target="../media/image15.png"/><Relationship Id="rId11" Type="http://schemas.microsoft.com/office/2007/relationships/hdphoto" Target="../media/hdphoto9.wdp"/><Relationship Id="rId5" Type="http://schemas.openxmlformats.org/officeDocument/2006/relationships/image" Target="../media/image26.jpeg"/><Relationship Id="rId15" Type="http://schemas.openxmlformats.org/officeDocument/2006/relationships/image" Target="../media/image11.png"/><Relationship Id="rId10" Type="http://schemas.openxmlformats.org/officeDocument/2006/relationships/image" Target="../media/image18.png"/><Relationship Id="rId19" Type="http://schemas.openxmlformats.org/officeDocument/2006/relationships/image" Target="../media/image25.png"/><Relationship Id="rId4" Type="http://schemas.openxmlformats.org/officeDocument/2006/relationships/audio" Target="../media/audio1.wav"/><Relationship Id="rId9" Type="http://schemas.openxmlformats.org/officeDocument/2006/relationships/image" Target="../media/image27.png"/><Relationship Id="rId14" Type="http://schemas.openxmlformats.org/officeDocument/2006/relationships/image" Target="../media/image28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0.png"/><Relationship Id="rId18" Type="http://schemas.microsoft.com/office/2007/relationships/hdphoto" Target="../media/hdphoto10.wdp"/><Relationship Id="rId3" Type="http://schemas.openxmlformats.org/officeDocument/2006/relationships/slideLayout" Target="../slideLayouts/slideLayout11.xml"/><Relationship Id="rId21" Type="http://schemas.openxmlformats.org/officeDocument/2006/relationships/image" Target="../media/image25.png"/><Relationship Id="rId7" Type="http://schemas.openxmlformats.org/officeDocument/2006/relationships/image" Target="../media/image15.png"/><Relationship Id="rId12" Type="http://schemas.openxmlformats.org/officeDocument/2006/relationships/image" Target="../media/image19.png"/><Relationship Id="rId17" Type="http://schemas.openxmlformats.org/officeDocument/2006/relationships/image" Target="../media/image23.png"/><Relationship Id="rId2" Type="http://schemas.openxmlformats.org/officeDocument/2006/relationships/audio" Target="../media/media2.mp3"/><Relationship Id="rId16" Type="http://schemas.openxmlformats.org/officeDocument/2006/relationships/image" Target="../media/image22.png"/><Relationship Id="rId20" Type="http://schemas.openxmlformats.org/officeDocument/2006/relationships/image" Target="../media/image24.png"/><Relationship Id="rId1" Type="http://schemas.microsoft.com/office/2007/relationships/media" Target="../media/media2.mp3"/><Relationship Id="rId6" Type="http://schemas.microsoft.com/office/2007/relationships/hdphoto" Target="../media/hdphoto8.wdp"/><Relationship Id="rId11" Type="http://schemas.openxmlformats.org/officeDocument/2006/relationships/image" Target="../media/image10.png"/><Relationship Id="rId5" Type="http://schemas.openxmlformats.org/officeDocument/2006/relationships/image" Target="../media/image14.jpeg"/><Relationship Id="rId15" Type="http://schemas.openxmlformats.org/officeDocument/2006/relationships/image" Target="../media/image21.png"/><Relationship Id="rId10" Type="http://schemas.microsoft.com/office/2007/relationships/hdphoto" Target="../media/hdphoto9.wdp"/><Relationship Id="rId19" Type="http://schemas.openxmlformats.org/officeDocument/2006/relationships/image" Target="../media/image13.png"/><Relationship Id="rId4" Type="http://schemas.openxmlformats.org/officeDocument/2006/relationships/audio" Target="../media/audio2.wav"/><Relationship Id="rId9" Type="http://schemas.openxmlformats.org/officeDocument/2006/relationships/image" Target="../media/image18.png"/><Relationship Id="rId14" Type="http://schemas.openxmlformats.org/officeDocument/2006/relationships/image" Target="../media/image1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Users\ADMIN\Desktop\Bach tuyet\54774f4bc8287c7337fadd5fbb419da6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"/>
            <a:ext cx="18288000" cy="102869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5" name="Picture 3" descr="C:\Users\ADMIN\Desktop\Bach tuyet\Snow_white_transparent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4542" y="4957604"/>
            <a:ext cx="1865308" cy="40203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C:\Users\ADMIN\Desktop\Bach tuyet\43ebd44d263606f876d42fd2f199ea61 (4).jp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98837">
                        <a14:foregroundMark x1="40116" y1="26626" x2="70349" y2="59553"/>
                        <a14:foregroundMark x1="64535" y1="35366" x2="77035" y2="44715"/>
                        <a14:foregroundMark x1="45640" y1="16463" x2="28198" y2="36585"/>
                        <a14:foregroundMark x1="44186" y1="40244" x2="60174" y2="57724"/>
                        <a14:foregroundMark x1="67151" y1="58943" x2="86628" y2="5731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38519">
            <a:off x="15888655" y="6993416"/>
            <a:ext cx="2820374" cy="40337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7" name="Picture 5" descr="C:\Users\ADMIN\Desktop\Bach tuyet\43ebd44d263606f876d42fd2f199ea61 (7)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foregroundMark x1="36022" y1="32480" x2="72849" y2="4153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722112" y="7001497"/>
            <a:ext cx="2869796" cy="38279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0" name="Picture 8" descr="C:\Users\ADMIN\Desktop\Bach tuyet\RjAwOTQ4MTUyNEI3QjJCRTc2RjA6ZDA1ZjJmYTY2MjBkNDYzY2ZlZDNiOTA1Y2YxYTk1NzA6Ojo6OjA=.png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50431" y1="17647" x2="56466" y2="31120"/>
                        <a14:foregroundMark x1="79526" y1="14611" x2="53879" y2="29412"/>
                        <a14:foregroundMark x1="77586" y1="15180" x2="59914" y2="22960"/>
                        <a14:foregroundMark x1="53017" y1="6641" x2="44397" y2="25427"/>
                        <a14:foregroundMark x1="57328" y1="8918" x2="88793" y2="17837"/>
                        <a14:foregroundMark x1="54526" y1="6072" x2="66810" y2="9488"/>
                        <a14:foregroundMark x1="76509" y1="31499" x2="69397" y2="43643"/>
                        <a14:foregroundMark x1="95690" y1="16698" x2="76940" y2="10247"/>
                        <a14:foregroundMark x1="77586" y1="33776" x2="74353" y2="4041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93735">
            <a:off x="13516" y="7184753"/>
            <a:ext cx="3185432" cy="36179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1" name="Picture 9" descr="C:\Users\ADMIN\Desktop\Bach tuyet\43ebd44d263606f876d42fd2f199ea61 (2).jpg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44267" y1="18935" x2="28800" y2="43984"/>
                        <a14:foregroundMark x1="27200" y1="21696" x2="14667" y2="33728"/>
                        <a14:foregroundMark x1="36533" y1="32150" x2="35467" y2="44576"/>
                        <a14:foregroundMark x1="32533" y1="42801" x2="63733" y2="3846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172978">
            <a:off x="11605265" y="7435940"/>
            <a:ext cx="2747962" cy="37152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2" name="Picture 10" descr="C:\Users\ADMIN\Desktop\Bach tuyet\43ebd44d263606f876d42fd2f199ea61 (3).jp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0" r="100000">
                        <a14:foregroundMark x1="47640" y1="33252" x2="54382" y2="603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3786" y="7848599"/>
            <a:ext cx="3318680" cy="30502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5" name="Picture 13" descr="C:\Users\ADMIN\Desktop\Bach tuyet\43ebd44d263606f876d42fd2f199ea61 (5).jpg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>
                        <a14:foregroundMark x1="50482" y1="26157" x2="67203" y2="63581"/>
                        <a14:foregroundMark x1="38907" y1="22133" x2="24116" y2="466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08799">
            <a:off x="2112903" y="6866351"/>
            <a:ext cx="2485450" cy="39719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6" name="Picture 14" descr="C:\Users\ADMIN\Desktop\Bach tuyet\43ebd44d263606f876d42fd2f199ea61 (8).jpg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53350" y1="9206" x2="64268" y2="52888"/>
                        <a14:foregroundMark x1="50372" y1="21841" x2="42432" y2="44585"/>
                        <a14:foregroundMark x1="38462" y1="36643" x2="57320" y2="45668"/>
                        <a14:foregroundMark x1="75682" y1="36282" x2="60298" y2="47834"/>
                        <a14:foregroundMark x1="71712" y1="29422" x2="76179" y2="37365"/>
                        <a14:foregroundMark x1="44417" y1="31949" x2="32506" y2="47112"/>
                        <a14:foregroundMark x1="35484" y1="33755" x2="44417" y2="42780"/>
                        <a14:foregroundMark x1="48387" y1="85740" x2="36476" y2="93321"/>
                        <a14:foregroundMark x1="46402" y1="14982" x2="37965" y2="30505"/>
                        <a14:foregroundMark x1="61787" y1="20397" x2="71216" y2="32310"/>
                        <a14:foregroundMark x1="50656" y1="20076" x2="55381" y2="26769"/>
                        <a14:foregroundMark x1="57743" y1="14532" x2="70341" y2="2504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73200" y="6545092"/>
            <a:ext cx="3167048" cy="43537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12" descr="C:\Users\ADMIN\Desktop\Bach tuyet\511929473-photo-clip-tree.png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9850" y="-4144610"/>
            <a:ext cx="14656108" cy="154611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12" descr="C:\Users\ADMIN\Desktop\Bach tuyet\511929473-photo-clip-tree.png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28799" y="-4237742"/>
            <a:ext cx="9117830" cy="154611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10" descr="C:\Users\ADMIN\Desktop\Tai nguyen thiet ke tro choi\Bảng gỗ\wooden-blank-sign-clipart-1.jpg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50549" y="-2895525"/>
            <a:ext cx="19566913" cy="72038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extBox 19"/>
          <p:cNvSpPr txBox="1"/>
          <p:nvPr/>
        </p:nvSpPr>
        <p:spPr>
          <a:xfrm>
            <a:off x="1286491" y="1598174"/>
            <a:ext cx="156626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828800">
              <a:buClr>
                <a:srgbClr val="000000"/>
              </a:buClr>
            </a:pPr>
            <a:r>
              <a:rPr lang="en-US" sz="6000" b="1" kern="0" dirty="0">
                <a:solidFill>
                  <a:srgbClr val="FFF6E6"/>
                </a:solidFill>
                <a:latin typeface="Comic Sans MS" panose="030F0702030302020204" pitchFamily="66" charset="0"/>
                <a:cs typeface="Arial"/>
                <a:sym typeface="Arial"/>
              </a:rPr>
              <a:t>Hide and seek</a:t>
            </a:r>
          </a:p>
          <a:p>
            <a:pPr algn="ctr" defTabSz="1828800">
              <a:buClr>
                <a:srgbClr val="000000"/>
              </a:buClr>
            </a:pPr>
            <a:r>
              <a:rPr lang="en-US" sz="6000" b="1" kern="0" dirty="0">
                <a:solidFill>
                  <a:srgbClr val="FFF6E6"/>
                </a:solidFill>
                <a:latin typeface="Comic Sans MS" panose="030F0702030302020204" pitchFamily="66" charset="0"/>
                <a:cs typeface="Arial"/>
                <a:sym typeface="Arial"/>
              </a:rPr>
              <a:t>With Snow White and the Seven Dwarfs</a:t>
            </a:r>
          </a:p>
        </p:txBody>
      </p:sp>
      <p:pic>
        <p:nvPicPr>
          <p:cNvPr id="15" name="Picture 11" descr="C:\Users\ADMIN\Desktop\Tai nguyen thiet ke tro choi\Angry birds epic birds\1505573783630 (2).png">
            <a:hlinkClick r:id="rId23" action="ppaction://hlinksldjump"/>
          </p:cNvPr>
          <p:cNvPicPr>
            <a:picLocks noChangeAspect="1" noChangeArrowheads="1"/>
          </p:cNvPicPr>
          <p:nvPr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00254" y="8852313"/>
            <a:ext cx="2139296" cy="1171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Zen Garden In-Game - Laura Shigihara - NhacCuaTui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19354800" y="9010312"/>
            <a:ext cx="1219200" cy="1219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858388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ractur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50">
                <p:cTn id="21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2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ADMIN\Desktop\Bach tuyet\ a.jp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-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"/>
            <a:ext cx="18288000" cy="102924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9" name="Picture 5" descr="C:\Users\ADMIN\Desktop\Bach tuyet\Bambi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355339" flipH="1">
            <a:off x="14564788" y="5996026"/>
            <a:ext cx="1981200" cy="331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C:\Users\ADMIN\Desktop\Bach tuyet\esquilo001.gif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471667" flipH="1">
            <a:off x="10878772" y="7087032"/>
            <a:ext cx="1981200" cy="2168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1" name="Picture 7" descr="C:\Users\ADMIN\Desktop\Bach tuyet\767e08fbae2de8679fbba6d8cecba19e.pn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352524" flipH="1">
            <a:off x="3705566" y="7492473"/>
            <a:ext cx="1638300" cy="2288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3" descr="C:\Users\ADMIN\Desktop\Bach tuyet\arbre-majestueux-42629281.jpg"/>
          <p:cNvPicPr>
            <a:picLocks noChangeAspect="1" noChangeArrowheads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>
                        <a14:backgroundMark x1="47875" y1="35969" x2="47875" y2="3730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694" y="-755113"/>
            <a:ext cx="10515600" cy="118026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C:\Users\ADMIN\Desktop\Bach tuyet\511929473-photo-clip-tree.png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68032" y="-1184911"/>
            <a:ext cx="10820400" cy="114147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C:\Users\ADMIN\Desktop\Bach tuyet\Bashful2.png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803297">
            <a:off x="6993697" y="6278725"/>
            <a:ext cx="1945438" cy="34638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" name="Picture 4" descr="C:\Users\ADMIN\Desktop\Bach tuyet\511929473-photo-clip-tree.pn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0" y="-1065169"/>
            <a:ext cx="10820400" cy="114147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" name="Picture 3" descr="C:\Users\ADMIN\Desktop\Bach tuyet\arbre-majestueux-42629281.jpg"/>
          <p:cNvPicPr>
            <a:picLocks noChangeAspect="1" noChangeArrowheads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>
                        <a14:backgroundMark x1="47875" y1="35969" x2="47875" y2="3730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0" y="-952499"/>
            <a:ext cx="10515600" cy="118026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10" descr="C:\Users\ADMIN\Desktop\Tai nguyen thiet ke tro choi\Bảng gỗ\wooden-blank-sign-clipart-1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9196" y="-2589505"/>
            <a:ext cx="15040612" cy="57760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11" descr="C:\Users\ADMIN\Desktop\Tai nguyen thiet ke tro choi\Bảng gỗ\Picture1 (2)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52581" y="-43861"/>
            <a:ext cx="1987819" cy="10183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Explosion 1 38"/>
          <p:cNvSpPr/>
          <p:nvPr/>
        </p:nvSpPr>
        <p:spPr>
          <a:xfrm>
            <a:off x="8120239" y="6997551"/>
            <a:ext cx="6025656" cy="4094842"/>
          </a:xfrm>
          <a:prstGeom prst="irregularSeal1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>
                <a:srgbClr val="000000"/>
              </a:buClr>
            </a:pPr>
            <a:r>
              <a:rPr lang="en-US" sz="4800" b="1" kern="0" dirty="0">
                <a:solidFill>
                  <a:srgbClr val="0000FF"/>
                </a:solidFill>
                <a:latin typeface="Comic Sans MS" panose="030F0702030302020204" pitchFamily="66" charset="0"/>
                <a:cs typeface="Arial" panose="020B0604020202020204" pitchFamily="34" charset="0"/>
                <a:sym typeface="Arial"/>
              </a:rPr>
              <a:t>Correct!</a:t>
            </a:r>
          </a:p>
        </p:txBody>
      </p:sp>
      <p:sp>
        <p:nvSpPr>
          <p:cNvPr id="41" name="Rounded Rectangle 40"/>
          <p:cNvSpPr/>
          <p:nvPr/>
        </p:nvSpPr>
        <p:spPr>
          <a:xfrm>
            <a:off x="4688798" y="3542693"/>
            <a:ext cx="3493815" cy="1216725"/>
          </a:xfrm>
          <a:prstGeom prst="roundRect">
            <a:avLst/>
          </a:prstGeom>
          <a:solidFill>
            <a:srgbClr val="FFFF66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>
                <a:srgbClr val="000000"/>
              </a:buClr>
            </a:pPr>
            <a:r>
              <a:rPr lang="en-US" sz="8000" kern="0" dirty="0">
                <a:solidFill>
                  <a:srgbClr val="0000FF"/>
                </a:solidFill>
                <a:latin typeface="Arial"/>
                <a:sym typeface="Arial"/>
              </a:rPr>
              <a:t> </a:t>
            </a:r>
          </a:p>
          <a:p>
            <a:pPr algn="ctr" defTabSz="1828800">
              <a:buClr>
                <a:srgbClr val="000000"/>
              </a:buClr>
            </a:pPr>
            <a:r>
              <a:rPr lang="en-US" sz="4800" kern="0" dirty="0" smtClean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A.2 </a:t>
            </a:r>
            <a:r>
              <a:rPr lang="en-US" sz="4800" kern="0" dirty="0" err="1" smtClean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phách</a:t>
            </a:r>
            <a:endParaRPr lang="en-US" sz="4800" kern="0" dirty="0">
              <a:solidFill>
                <a:srgbClr val="0000FF"/>
              </a:solidFill>
              <a:latin typeface="Comic Sans MS" panose="030F0702030302020204" pitchFamily="66" charset="0"/>
              <a:sym typeface="Arial"/>
            </a:endParaRPr>
          </a:p>
          <a:p>
            <a:pPr algn="ctr" defTabSz="1828800">
              <a:buClr>
                <a:srgbClr val="000000"/>
              </a:buClr>
            </a:pPr>
            <a:endParaRPr lang="en-US" sz="8000" kern="0" dirty="0">
              <a:solidFill>
                <a:srgbClr val="0000FF"/>
              </a:solidFill>
              <a:latin typeface="Arial"/>
              <a:sym typeface="Arial"/>
            </a:endParaRPr>
          </a:p>
        </p:txBody>
      </p:sp>
      <p:sp>
        <p:nvSpPr>
          <p:cNvPr id="42" name="Rounded Rectangle 41"/>
          <p:cNvSpPr/>
          <p:nvPr/>
        </p:nvSpPr>
        <p:spPr>
          <a:xfrm>
            <a:off x="11531558" y="3564077"/>
            <a:ext cx="3718623" cy="1282487"/>
          </a:xfrm>
          <a:prstGeom prst="roundRect">
            <a:avLst/>
          </a:prstGeom>
          <a:solidFill>
            <a:srgbClr val="FFFF66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>
                <a:srgbClr val="000000"/>
              </a:buClr>
            </a:pPr>
            <a:r>
              <a:rPr lang="en-US" sz="4800" kern="0" dirty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B. </a:t>
            </a:r>
            <a:r>
              <a:rPr lang="en-US" sz="4800" kern="0" dirty="0" smtClean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3 </a:t>
            </a:r>
            <a:r>
              <a:rPr lang="en-US" sz="4800" kern="0" dirty="0" err="1" smtClean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phách</a:t>
            </a:r>
            <a:endParaRPr lang="en-US" sz="4800" kern="0" dirty="0">
              <a:solidFill>
                <a:srgbClr val="0000FF"/>
              </a:solidFill>
              <a:latin typeface="Comic Sans MS" panose="030F0702030302020204" pitchFamily="66" charset="0"/>
              <a:sym typeface="Arial"/>
            </a:endParaRPr>
          </a:p>
        </p:txBody>
      </p:sp>
      <p:pic>
        <p:nvPicPr>
          <p:cNvPr id="44" name="Picture 11" descr="C:\Users\ADMIN\Desktop\Tai nguyen thiet ke tro choi\Bảng gỗ\Picture1 (2).png">
            <a:hlinkClick r:id="" action="ppaction://hlinkshowjump?jump=previousslide"/>
          </p:cNvPr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41351" y="180372"/>
            <a:ext cx="2470150" cy="1031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3" descr="C:\Users\ADMIN\Desktop\Bach tuyet\43ebd44d263606f876d42fd2f199ea61 (6).jpg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99730" l="0" r="96894">
                        <a14:foregroundMark x1="46584" y1="15676" x2="56646" y2="19730"/>
                        <a14:foregroundMark x1="66708" y1="13784" x2="66335" y2="24054"/>
                        <a14:foregroundMark x1="68944" y1="14595" x2="68199" y2="23784"/>
                        <a14:foregroundMark x1="19006" y1="52973" x2="19379" y2="70811"/>
                        <a14:foregroundMark x1="7453" y1="65135" x2="38758" y2="64865"/>
                        <a14:foregroundMark x1="17516" y1="51622" x2="29814" y2="58378"/>
                        <a14:foregroundMark x1="7826" y1="63514" x2="19752" y2="6297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428159" y="5146218"/>
            <a:ext cx="4609166" cy="66318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Tieng vo tay (mp3cut.net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9354800" y="8503556"/>
            <a:ext cx="1219200" cy="1219200"/>
          </a:xfrm>
          <a:prstGeom prst="rect">
            <a:avLst/>
          </a:prstGeom>
        </p:spPr>
      </p:pic>
      <p:pic>
        <p:nvPicPr>
          <p:cNvPr id="24" name="Picture 2" descr="C:\Users\ADMIN\Desktop\Doremon cau ca ( trac nghiem )\Picture1 (2).png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1105084"/>
            <a:ext cx="1572876" cy="17524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3" descr="C:\Users\ADMIN\Desktop\Picture2.png"/>
          <p:cNvPicPr>
            <a:picLocks noChangeAspect="1" noChangeArrowheads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4640" y="1440958"/>
            <a:ext cx="1277960" cy="12779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9" name="Group 28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2982170" y="1417700"/>
            <a:ext cx="180488" cy="152656"/>
            <a:chOff x="2455863" y="2411803"/>
            <a:chExt cx="566738" cy="566738"/>
          </a:xfrm>
        </p:grpSpPr>
        <p:sp>
          <p:nvSpPr>
            <p:cNvPr id="30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2984862" y="2522298"/>
            <a:ext cx="180488" cy="152656"/>
            <a:chOff x="2455863" y="2411803"/>
            <a:chExt cx="566738" cy="566738"/>
          </a:xfrm>
        </p:grpSpPr>
        <p:sp>
          <p:nvSpPr>
            <p:cNvPr id="47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3578932" y="2003738"/>
            <a:ext cx="180488" cy="152656"/>
            <a:chOff x="2455863" y="2411803"/>
            <a:chExt cx="566738" cy="566738"/>
          </a:xfrm>
        </p:grpSpPr>
        <p:sp>
          <p:nvSpPr>
            <p:cNvPr id="53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2439464" y="2053614"/>
            <a:ext cx="180488" cy="152656"/>
            <a:chOff x="2455863" y="2411803"/>
            <a:chExt cx="566738" cy="566738"/>
          </a:xfrm>
        </p:grpSpPr>
        <p:sp>
          <p:nvSpPr>
            <p:cNvPr id="59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4" name="Oval 107"/>
          <p:cNvSpPr>
            <a:spLocks noChangeArrowheads="1"/>
          </p:cNvSpPr>
          <p:nvPr/>
        </p:nvSpPr>
        <p:spPr bwMode="auto">
          <a:xfrm>
            <a:off x="3004644" y="1997982"/>
            <a:ext cx="135588" cy="114880"/>
          </a:xfrm>
          <a:prstGeom prst="ellipse">
            <a:avLst/>
          </a:prstGeom>
          <a:solidFill>
            <a:srgbClr val="5D5C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defTabSz="1828800">
              <a:buClr>
                <a:srgbClr val="000000"/>
              </a:buClr>
            </a:pPr>
            <a:endParaRPr lang="en-GB"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" name="Explosion 2 64"/>
          <p:cNvSpPr/>
          <p:nvPr/>
        </p:nvSpPr>
        <p:spPr>
          <a:xfrm>
            <a:off x="1507046" y="7403249"/>
            <a:ext cx="6382658" cy="3126715"/>
          </a:xfrm>
          <a:prstGeom prst="irregularSeal2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>
                <a:srgbClr val="000000"/>
              </a:buClr>
            </a:pPr>
            <a:r>
              <a:rPr lang="en-US" sz="4800" kern="0" dirty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Time’s up!</a:t>
            </a:r>
          </a:p>
        </p:txBody>
      </p:sp>
      <p:sp>
        <p:nvSpPr>
          <p:cNvPr id="66" name="Rounded Rectangle 23">
            <a:extLst>
              <a:ext uri="{FF2B5EF4-FFF2-40B4-BE49-F238E27FC236}">
                <a16:creationId xmlns:a16="http://schemas.microsoft.com/office/drawing/2014/main" id="{11BD18E5-51D2-39A8-EFE6-5B82BAE9DD47}"/>
              </a:ext>
            </a:extLst>
          </p:cNvPr>
          <p:cNvSpPr/>
          <p:nvPr/>
        </p:nvSpPr>
        <p:spPr>
          <a:xfrm>
            <a:off x="2218457" y="206204"/>
            <a:ext cx="1874990" cy="884120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>
                <a:srgbClr val="000000"/>
              </a:buClr>
            </a:pPr>
            <a:r>
              <a:rPr lang="en-GB" sz="4000" kern="0" dirty="0">
                <a:solidFill>
                  <a:srgbClr val="FFF6E6"/>
                </a:solidFill>
                <a:latin typeface="Comic Sans MS" panose="030F0702030302020204" pitchFamily="66" charset="0"/>
                <a:cs typeface="Arial" panose="020B0604020202020204" pitchFamily="34" charset="0"/>
                <a:sym typeface="Arial"/>
              </a:rPr>
              <a:t>Start 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DD95F3E9-40E1-A29E-F621-D1727AA98D67}"/>
              </a:ext>
            </a:extLst>
          </p:cNvPr>
          <p:cNvSpPr txBox="1"/>
          <p:nvPr/>
        </p:nvSpPr>
        <p:spPr>
          <a:xfrm>
            <a:off x="4354169" y="1401893"/>
            <a:ext cx="1403629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Nhịp</a:t>
            </a:r>
            <a:r>
              <a:rPr lang="vi-VN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2/4 có bao nhiêu phách trong một ô </a:t>
            </a:r>
            <a:r>
              <a:rPr lang="vi-VN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nhịp?</a:t>
            </a:r>
            <a:endParaRPr lang="en-US" sz="40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8" name="Rounded Rectangle 67"/>
          <p:cNvSpPr/>
          <p:nvPr/>
        </p:nvSpPr>
        <p:spPr>
          <a:xfrm>
            <a:off x="4786468" y="5324892"/>
            <a:ext cx="3493815" cy="1216725"/>
          </a:xfrm>
          <a:prstGeom prst="roundRect">
            <a:avLst/>
          </a:prstGeom>
          <a:solidFill>
            <a:srgbClr val="FFFF66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>
                <a:srgbClr val="000000"/>
              </a:buClr>
            </a:pPr>
            <a:r>
              <a:rPr lang="en-US" sz="8000" kern="0" dirty="0">
                <a:solidFill>
                  <a:srgbClr val="0000FF"/>
                </a:solidFill>
                <a:latin typeface="Arial"/>
                <a:sym typeface="Arial"/>
              </a:rPr>
              <a:t> </a:t>
            </a:r>
          </a:p>
          <a:p>
            <a:pPr algn="ctr" defTabSz="1828800">
              <a:buClr>
                <a:srgbClr val="000000"/>
              </a:buClr>
            </a:pPr>
            <a:r>
              <a:rPr lang="en-US" sz="4800" kern="0" dirty="0" smtClean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C</a:t>
            </a:r>
            <a:r>
              <a:rPr lang="en-US" sz="4800" kern="0" dirty="0" smtClean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.4 </a:t>
            </a:r>
            <a:r>
              <a:rPr lang="en-US" sz="4800" kern="0" dirty="0" err="1" smtClean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phách</a:t>
            </a:r>
            <a:endParaRPr lang="en-US" sz="4800" kern="0" dirty="0">
              <a:solidFill>
                <a:srgbClr val="0000FF"/>
              </a:solidFill>
              <a:latin typeface="Comic Sans MS" panose="030F0702030302020204" pitchFamily="66" charset="0"/>
              <a:sym typeface="Arial"/>
            </a:endParaRPr>
          </a:p>
          <a:p>
            <a:pPr algn="ctr" defTabSz="1828800">
              <a:buClr>
                <a:srgbClr val="000000"/>
              </a:buClr>
            </a:pPr>
            <a:endParaRPr lang="en-US" sz="8000" kern="0" dirty="0">
              <a:solidFill>
                <a:srgbClr val="0000FF"/>
              </a:solidFill>
              <a:latin typeface="Arial"/>
              <a:sym typeface="Arial"/>
            </a:endParaRPr>
          </a:p>
        </p:txBody>
      </p:sp>
      <p:sp>
        <p:nvSpPr>
          <p:cNvPr id="69" name="Rounded Rectangle 68"/>
          <p:cNvSpPr/>
          <p:nvPr/>
        </p:nvSpPr>
        <p:spPr>
          <a:xfrm>
            <a:off x="11756366" y="5416013"/>
            <a:ext cx="3493815" cy="1216725"/>
          </a:xfrm>
          <a:prstGeom prst="roundRect">
            <a:avLst/>
          </a:prstGeom>
          <a:solidFill>
            <a:srgbClr val="FFFF66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>
                <a:srgbClr val="000000"/>
              </a:buClr>
            </a:pPr>
            <a:r>
              <a:rPr lang="en-US" sz="8000" kern="0" dirty="0">
                <a:solidFill>
                  <a:srgbClr val="0000FF"/>
                </a:solidFill>
                <a:latin typeface="Arial"/>
                <a:sym typeface="Arial"/>
              </a:rPr>
              <a:t> </a:t>
            </a:r>
          </a:p>
          <a:p>
            <a:pPr algn="ctr" defTabSz="1828800">
              <a:buClr>
                <a:srgbClr val="000000"/>
              </a:buClr>
            </a:pPr>
            <a:r>
              <a:rPr lang="en-US" sz="4800" kern="0" dirty="0" smtClean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D</a:t>
            </a:r>
            <a:r>
              <a:rPr lang="en-US" sz="4800" kern="0" dirty="0" smtClean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.1 </a:t>
            </a:r>
            <a:r>
              <a:rPr lang="en-US" sz="4800" kern="0" dirty="0" err="1" smtClean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phách</a:t>
            </a:r>
            <a:endParaRPr lang="en-US" sz="4800" kern="0" dirty="0">
              <a:solidFill>
                <a:srgbClr val="0000FF"/>
              </a:solidFill>
              <a:latin typeface="Comic Sans MS" panose="030F0702030302020204" pitchFamily="66" charset="0"/>
              <a:sym typeface="Arial"/>
            </a:endParaRPr>
          </a:p>
          <a:p>
            <a:pPr algn="ctr" defTabSz="1828800">
              <a:buClr>
                <a:srgbClr val="000000"/>
              </a:buClr>
            </a:pPr>
            <a:endParaRPr lang="en-US" sz="8000" kern="0" dirty="0">
              <a:solidFill>
                <a:srgbClr val="0000FF"/>
              </a:solidFill>
              <a:latin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49723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1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0"/>
                            </p:stCondLst>
                            <p:childTnLst>
                              <p:par>
                                <p:cTn id="3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5595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7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3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4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5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6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7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26" presetClass="emph" presetSubtype="0" repeatCount="3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500" tmFilter="0, 0; .2, .5; .8, .5; 1, 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2" dur="250" autoRev="1" fill="hold"/>
                                        <p:tgtEl>
                                          <p:spTgt spid="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2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1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2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3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4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5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10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1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1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1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115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" fill="hold">
                      <p:stCondLst>
                        <p:cond delay="0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2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</p:childTnLst>
        </p:cTn>
      </p:par>
    </p:tnLst>
    <p:bldLst>
      <p:bldP spid="39" grpId="0" animBg="1"/>
      <p:bldP spid="39" grpId="1" animBg="1"/>
      <p:bldP spid="39" grpId="2" animBg="1"/>
      <p:bldP spid="41" grpId="0" animBg="1"/>
      <p:bldP spid="41" grpId="1" animBg="1"/>
      <p:bldP spid="42" grpId="0" animBg="1"/>
      <p:bldP spid="65" grpId="0" animBg="1"/>
      <p:bldP spid="65" grpId="1" animBg="1"/>
      <p:bldP spid="67" grpId="0"/>
      <p:bldP spid="68" grpId="0" animBg="1"/>
      <p:bldP spid="68" grpId="1" animBg="1"/>
      <p:bldP spid="69" grpId="0" animBg="1"/>
      <p:bldP spid="69" grpId="1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ADMIN\Desktop\Bach tuyet\ a.jp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-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"/>
            <a:ext cx="18288000" cy="102924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1" name="Picture 7" descr="C:\Users\ADMIN\Desktop\Bach tuyet\767e08fbae2de8679fbba6d8cecba19e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352524" flipH="1">
            <a:off x="6915963" y="6856710"/>
            <a:ext cx="1638300" cy="2288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3" descr="C:\Users\ADMIN\Desktop\Bach tuyet\arbre-majestueux-42629281.jpg"/>
          <p:cNvPicPr>
            <a:picLocks noChangeAspect="1" noChangeArrowheads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backgroundMark x1="47875" y1="35969" x2="47875" y2="3730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4531" y="-889882"/>
            <a:ext cx="10515600" cy="118026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C:\Users\ADMIN\Desktop\Bach tuyet\511929473-photo-clip-tree.pn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28452" y="-1127763"/>
            <a:ext cx="10820400" cy="114147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C:\Users\ADMIN\Desktop\Bach tuyet\Bashful2.png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803297">
            <a:off x="10954604" y="6165552"/>
            <a:ext cx="1945438" cy="34638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" name="Picture 4" descr="C:\Users\ADMIN\Desktop\Bach tuyet\511929473-photo-clip-tree.png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3899" y="-968961"/>
            <a:ext cx="10820400" cy="114147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" name="Picture 3" descr="C:\Users\ADMIN\Desktop\Bach tuyet\arbre-majestueux-42629281.jpg"/>
          <p:cNvPicPr>
            <a:picLocks noChangeAspect="1" noChangeArrowheads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backgroundMark x1="47875" y1="35969" x2="47875" y2="3730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51457" y="-1629718"/>
            <a:ext cx="10515600" cy="118026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10" descr="C:\Users\ADMIN\Desktop\Tai nguyen thiet ke tro choi\Bảng gỗ\wooden-blank-sign-clipart-1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111" y="-2722801"/>
            <a:ext cx="14782689" cy="6119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11" descr="C:\Users\ADMIN\Desktop\Tai nguyen thiet ke tro choi\Bảng gỗ\Picture1 (2).png">
            <a:hlinkClick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96167" y="206204"/>
            <a:ext cx="2425700" cy="1031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Explosion 1 38"/>
          <p:cNvSpPr/>
          <p:nvPr/>
        </p:nvSpPr>
        <p:spPr>
          <a:xfrm>
            <a:off x="8630972" y="6502328"/>
            <a:ext cx="6025656" cy="4094842"/>
          </a:xfrm>
          <a:prstGeom prst="irregularSeal1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>
                <a:solidFill>
                  <a:srgbClr val="0000FF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Correct!</a:t>
            </a:r>
          </a:p>
        </p:txBody>
      </p:sp>
      <p:sp>
        <p:nvSpPr>
          <p:cNvPr id="40" name="Rounded Rectangle 39"/>
          <p:cNvSpPr/>
          <p:nvPr/>
        </p:nvSpPr>
        <p:spPr>
          <a:xfrm>
            <a:off x="5105401" y="3577128"/>
            <a:ext cx="3987800" cy="1273717"/>
          </a:xfrm>
          <a:prstGeom prst="roundRect">
            <a:avLst/>
          </a:prstGeom>
          <a:solidFill>
            <a:srgbClr val="FFFF66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rgbClr val="0000FF"/>
                </a:solidFill>
                <a:latin typeface="Comic Sans MS" panose="030F0702030302020204" pitchFamily="66" charset="0"/>
              </a:rPr>
              <a:t>A. </a:t>
            </a:r>
            <a:r>
              <a:rPr lang="en-US" sz="4800" dirty="0" smtClean="0">
                <a:solidFill>
                  <a:srgbClr val="0000FF"/>
                </a:solidFill>
                <a:latin typeface="Comic Sans MS" panose="030F0702030302020204" pitchFamily="66" charset="0"/>
              </a:rPr>
              <a:t>2 </a:t>
            </a:r>
            <a:r>
              <a:rPr lang="en-US" sz="4800" dirty="0" err="1" smtClean="0">
                <a:solidFill>
                  <a:srgbClr val="0000FF"/>
                </a:solidFill>
                <a:latin typeface="Comic Sans MS" panose="030F0702030302020204" pitchFamily="66" charset="0"/>
              </a:rPr>
              <a:t>nốt</a:t>
            </a:r>
            <a:r>
              <a:rPr lang="en-US" sz="4800" dirty="0" smtClean="0">
                <a:solidFill>
                  <a:srgbClr val="0000FF"/>
                </a:solidFill>
                <a:latin typeface="Comic Sans MS" panose="030F0702030302020204" pitchFamily="66" charset="0"/>
              </a:rPr>
              <a:t> </a:t>
            </a:r>
            <a:r>
              <a:rPr lang="en-US" sz="4800" dirty="0" err="1" smtClean="0">
                <a:solidFill>
                  <a:srgbClr val="0000FF"/>
                </a:solidFill>
                <a:latin typeface="Comic Sans MS" panose="030F0702030302020204" pitchFamily="66" charset="0"/>
              </a:rPr>
              <a:t>đen</a:t>
            </a:r>
            <a:endParaRPr lang="en-US" sz="4800" dirty="0">
              <a:solidFill>
                <a:srgbClr val="0000FF"/>
              </a:solidFill>
              <a:latin typeface="Comic Sans MS" panose="030F0702030302020204" pitchFamily="66" charset="0"/>
            </a:endParaRPr>
          </a:p>
        </p:txBody>
      </p:sp>
      <p:sp>
        <p:nvSpPr>
          <p:cNvPr id="41" name="Rounded Rectangle 40"/>
          <p:cNvSpPr/>
          <p:nvPr/>
        </p:nvSpPr>
        <p:spPr>
          <a:xfrm>
            <a:off x="11123838" y="3577128"/>
            <a:ext cx="3756680" cy="1273717"/>
          </a:xfrm>
          <a:prstGeom prst="roundRect">
            <a:avLst/>
          </a:prstGeom>
          <a:solidFill>
            <a:srgbClr val="FFFF66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0" dirty="0">
                <a:solidFill>
                  <a:srgbClr val="0000FF"/>
                </a:solidFill>
              </a:rPr>
              <a:t> </a:t>
            </a:r>
          </a:p>
          <a:p>
            <a:pPr algn="ctr"/>
            <a:r>
              <a:rPr lang="en-US" sz="4800" dirty="0">
                <a:solidFill>
                  <a:srgbClr val="0000FF"/>
                </a:solidFill>
                <a:latin typeface="Comic Sans MS" panose="030F0702030302020204" pitchFamily="66" charset="0"/>
              </a:rPr>
              <a:t>B. </a:t>
            </a:r>
            <a:r>
              <a:rPr lang="en-US" sz="4800" dirty="0" smtClean="0">
                <a:solidFill>
                  <a:srgbClr val="0000FF"/>
                </a:solidFill>
                <a:latin typeface="Comic Sans MS" panose="030F0702030302020204" pitchFamily="66" charset="0"/>
              </a:rPr>
              <a:t>1 </a:t>
            </a:r>
            <a:r>
              <a:rPr lang="en-US" sz="4800" dirty="0" err="1" smtClean="0">
                <a:solidFill>
                  <a:srgbClr val="0000FF"/>
                </a:solidFill>
                <a:latin typeface="Comic Sans MS" panose="030F0702030302020204" pitchFamily="66" charset="0"/>
              </a:rPr>
              <a:t>nốt</a:t>
            </a:r>
            <a:r>
              <a:rPr lang="en-US" sz="4800" dirty="0" smtClean="0">
                <a:solidFill>
                  <a:srgbClr val="0000FF"/>
                </a:solidFill>
                <a:latin typeface="Comic Sans MS" panose="030F0702030302020204" pitchFamily="66" charset="0"/>
              </a:rPr>
              <a:t> </a:t>
            </a:r>
            <a:r>
              <a:rPr lang="en-US" sz="4800" dirty="0" err="1" smtClean="0">
                <a:solidFill>
                  <a:srgbClr val="0000FF"/>
                </a:solidFill>
                <a:latin typeface="Comic Sans MS" panose="030F0702030302020204" pitchFamily="66" charset="0"/>
              </a:rPr>
              <a:t>đen</a:t>
            </a:r>
            <a:endParaRPr lang="en-US" sz="4800" dirty="0">
              <a:solidFill>
                <a:srgbClr val="0000FF"/>
              </a:solidFill>
              <a:latin typeface="Comic Sans MS" panose="030F0702030302020204" pitchFamily="66" charset="0"/>
            </a:endParaRPr>
          </a:p>
          <a:p>
            <a:pPr algn="ctr"/>
            <a:endParaRPr lang="en-US" sz="8000" dirty="0">
              <a:solidFill>
                <a:srgbClr val="0000FF"/>
              </a:solidFill>
            </a:endParaRPr>
          </a:p>
        </p:txBody>
      </p:sp>
      <p:pic>
        <p:nvPicPr>
          <p:cNvPr id="44" name="Picture 11" descr="C:\Users\ADMIN\Desktop\Tai nguyen thiet ke tro choi\Bảng gỗ\Picture1 (2).png">
            <a:hlinkClick r:id="" action="ppaction://hlinkshowjump?jump=previousslide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41351" y="180372"/>
            <a:ext cx="2470150" cy="1031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3" descr="C:\Users\ADMIN\Desktop\Bach tuyet\43ebd44d263606f876d42fd2f199ea61 (6).jpg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99730" l="0" r="96894">
                        <a14:foregroundMark x1="46584" y1="15676" x2="56646" y2="19730"/>
                        <a14:foregroundMark x1="66708" y1="13784" x2="66335" y2="24054"/>
                        <a14:foregroundMark x1="68944" y1="14595" x2="68199" y2="23784"/>
                        <a14:foregroundMark x1="19006" y1="52973" x2="19379" y2="70811"/>
                        <a14:foregroundMark x1="7453" y1="65135" x2="38758" y2="64865"/>
                        <a14:foregroundMark x1="17516" y1="51622" x2="29814" y2="58378"/>
                        <a14:foregroundMark x1="7826" y1="63514" x2="19752" y2="6297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428159" y="5146218"/>
            <a:ext cx="4609166" cy="66318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Tieng vo tay (mp3cut.net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9354800" y="8503556"/>
            <a:ext cx="1219200" cy="1219200"/>
          </a:xfrm>
          <a:prstGeom prst="rect">
            <a:avLst/>
          </a:prstGeom>
        </p:spPr>
      </p:pic>
      <p:pic>
        <p:nvPicPr>
          <p:cNvPr id="24" name="Picture 2" descr="C:\Users\ADMIN\Desktop\Doremon cau ca ( trac nghiem )\Picture1 (2).png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1105084"/>
            <a:ext cx="1572876" cy="17524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3" descr="C:\Users\ADMIN\Desktop\Picture2.png"/>
          <p:cNvPicPr>
            <a:picLocks noChangeAspect="1" noChangeArrowheads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4640" y="1440958"/>
            <a:ext cx="1277960" cy="12779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9" name="Group 28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2982170" y="1417700"/>
            <a:ext cx="180488" cy="152656"/>
            <a:chOff x="2455863" y="2411803"/>
            <a:chExt cx="566738" cy="566738"/>
          </a:xfrm>
        </p:grpSpPr>
        <p:sp>
          <p:nvSpPr>
            <p:cNvPr id="30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31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32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45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2984862" y="2522298"/>
            <a:ext cx="180488" cy="152656"/>
            <a:chOff x="2455863" y="2411803"/>
            <a:chExt cx="566738" cy="566738"/>
          </a:xfrm>
        </p:grpSpPr>
        <p:sp>
          <p:nvSpPr>
            <p:cNvPr id="47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48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49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50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51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3578932" y="2003738"/>
            <a:ext cx="180488" cy="152656"/>
            <a:chOff x="2455863" y="2411803"/>
            <a:chExt cx="566738" cy="566738"/>
          </a:xfrm>
        </p:grpSpPr>
        <p:sp>
          <p:nvSpPr>
            <p:cNvPr id="53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54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55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56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57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2439464" y="2053614"/>
            <a:ext cx="180488" cy="152656"/>
            <a:chOff x="2455863" y="2411803"/>
            <a:chExt cx="566738" cy="566738"/>
          </a:xfrm>
        </p:grpSpPr>
        <p:sp>
          <p:nvSpPr>
            <p:cNvPr id="59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60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61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62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63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</p:grpSp>
      <p:sp>
        <p:nvSpPr>
          <p:cNvPr id="64" name="Oval 107"/>
          <p:cNvSpPr>
            <a:spLocks noChangeArrowheads="1"/>
          </p:cNvSpPr>
          <p:nvPr/>
        </p:nvSpPr>
        <p:spPr bwMode="auto">
          <a:xfrm>
            <a:off x="3004644" y="1997982"/>
            <a:ext cx="135588" cy="114880"/>
          </a:xfrm>
          <a:prstGeom prst="ellipse">
            <a:avLst/>
          </a:prstGeom>
          <a:solidFill>
            <a:srgbClr val="5D5C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GB" sz="3600"/>
          </a:p>
        </p:txBody>
      </p:sp>
      <p:sp>
        <p:nvSpPr>
          <p:cNvPr id="65" name="Explosion 2 64"/>
          <p:cNvSpPr/>
          <p:nvPr/>
        </p:nvSpPr>
        <p:spPr>
          <a:xfrm>
            <a:off x="2069112" y="6357805"/>
            <a:ext cx="4724400" cy="3111060"/>
          </a:xfrm>
          <a:prstGeom prst="irregularSeal2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 err="1">
                <a:solidFill>
                  <a:srgbClr val="0000FF"/>
                </a:solidFill>
                <a:latin typeface="Comic Sans MS" panose="030F0702030302020204" pitchFamily="66" charset="0"/>
              </a:rPr>
              <a:t>Time’sup</a:t>
            </a:r>
            <a:r>
              <a:rPr lang="en-US" sz="4800" dirty="0">
                <a:solidFill>
                  <a:srgbClr val="0000FF"/>
                </a:solidFill>
                <a:latin typeface="Comic Sans MS" panose="030F0702030302020204" pitchFamily="66" charset="0"/>
              </a:rPr>
              <a:t>!</a:t>
            </a:r>
          </a:p>
        </p:txBody>
      </p:sp>
      <p:sp>
        <p:nvSpPr>
          <p:cNvPr id="66" name="Rounded Rectangle 23">
            <a:extLst>
              <a:ext uri="{FF2B5EF4-FFF2-40B4-BE49-F238E27FC236}">
                <a16:creationId xmlns:a16="http://schemas.microsoft.com/office/drawing/2014/main" id="{11BD18E5-51D2-39A8-EFE6-5B82BAE9DD47}"/>
              </a:ext>
            </a:extLst>
          </p:cNvPr>
          <p:cNvSpPr/>
          <p:nvPr/>
        </p:nvSpPr>
        <p:spPr>
          <a:xfrm>
            <a:off x="2218457" y="206204"/>
            <a:ext cx="1874990" cy="884120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latin typeface="Comic Sans MS" panose="030F0702030302020204" pitchFamily="66" charset="0"/>
                <a:cs typeface="Arial" panose="020B0604020202020204" pitchFamily="34" charset="0"/>
              </a:rPr>
              <a:t>Start 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DD95F3E9-40E1-A29E-F621-D1727AA98D67}"/>
              </a:ext>
            </a:extLst>
          </p:cNvPr>
          <p:cNvSpPr txBox="1"/>
          <p:nvPr/>
        </p:nvSpPr>
        <p:spPr>
          <a:xfrm>
            <a:off x="3376531" y="1553314"/>
            <a:ext cx="13022914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4400" b="1" dirty="0" smtClean="0">
                <a:solidFill>
                  <a:srgbClr val="FFFFFF"/>
                </a:solidFill>
                <a:latin typeface="+mj-lt"/>
              </a:rPr>
              <a:t>    </a:t>
            </a:r>
            <a:r>
              <a:rPr lang="vi-VN" sz="4400" b="1" dirty="0" smtClean="0">
                <a:solidFill>
                  <a:srgbClr val="FFFFFF"/>
                </a:solidFill>
                <a:latin typeface="+mj-lt"/>
              </a:rPr>
              <a:t>Giá </a:t>
            </a:r>
            <a:r>
              <a:rPr lang="vi-VN" sz="4400" b="1" dirty="0">
                <a:solidFill>
                  <a:srgbClr val="FFFFFF"/>
                </a:solidFill>
                <a:latin typeface="+mj-lt"/>
              </a:rPr>
              <a:t>trị trường độ của một phách bằng mấy nốt đen ?</a:t>
            </a:r>
            <a:endParaRPr lang="en-US" sz="4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8" name="Rounded Rectangle 67"/>
          <p:cNvSpPr/>
          <p:nvPr/>
        </p:nvSpPr>
        <p:spPr>
          <a:xfrm>
            <a:off x="6049809" y="5238776"/>
            <a:ext cx="3075391" cy="1273717"/>
          </a:xfrm>
          <a:prstGeom prst="roundRect">
            <a:avLst/>
          </a:prstGeom>
          <a:solidFill>
            <a:srgbClr val="FFFF66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rgbClr val="0000FF"/>
                </a:solidFill>
                <a:latin typeface="Comic Sans MS" panose="030F0702030302020204" pitchFamily="66" charset="0"/>
              </a:rPr>
              <a:t>A. True</a:t>
            </a:r>
          </a:p>
        </p:txBody>
      </p:sp>
      <p:sp>
        <p:nvSpPr>
          <p:cNvPr id="69" name="Rounded Rectangle 68"/>
          <p:cNvSpPr/>
          <p:nvPr/>
        </p:nvSpPr>
        <p:spPr>
          <a:xfrm>
            <a:off x="11250441" y="5332182"/>
            <a:ext cx="3075391" cy="1273717"/>
          </a:xfrm>
          <a:prstGeom prst="roundRect">
            <a:avLst/>
          </a:prstGeom>
          <a:solidFill>
            <a:srgbClr val="FFFF66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rgbClr val="0000FF"/>
                </a:solidFill>
                <a:latin typeface="Comic Sans MS" panose="030F0702030302020204" pitchFamily="66" charset="0"/>
              </a:rPr>
              <a:t>A. True</a:t>
            </a:r>
          </a:p>
        </p:txBody>
      </p:sp>
    </p:spTree>
    <p:extLst>
      <p:ext uri="{BB962C8B-B14F-4D97-AF65-F5344CB8AC3E}">
        <p14:creationId xmlns:p14="http://schemas.microsoft.com/office/powerpoint/2010/main" val="2170714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1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0"/>
                            </p:stCondLst>
                            <p:childTnLst>
                              <p:par>
                                <p:cTn id="3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8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9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0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" dur="5042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4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5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6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7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8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3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4" presetID="1" presetClass="exit" presetSubtype="0" fill="hold" grpId="2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audio>
              <p:cMediaNode vol="80000">
                <p:cTn id="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</p:childTnLst>
        </p:cTn>
      </p:par>
    </p:tnLst>
    <p:bldLst>
      <p:bldP spid="39" grpId="0" animBg="1"/>
      <p:bldP spid="39" grpId="1" animBg="1"/>
      <p:bldP spid="39" grpId="2" animBg="1"/>
      <p:bldP spid="40" grpId="0" animBg="1"/>
      <p:bldP spid="41" grpId="0" animBg="1"/>
      <p:bldP spid="41" grpId="1" animBg="1"/>
      <p:bldP spid="65" grpId="0" animBg="1"/>
      <p:bldP spid="65" grpId="1" animBg="1"/>
      <p:bldP spid="67" grpId="0"/>
      <p:bldP spid="68" grpId="0" animBg="1"/>
      <p:bldP spid="69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:\Users\ADMIN\Desktop\Bach tuyet\51832wide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56416"/>
            <a:ext cx="18288000" cy="105434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5" descr="C:\Users\ADMIN\Desktop\Bach tuyet\Bambi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355339" flipH="1">
            <a:off x="7685614" y="5790904"/>
            <a:ext cx="1981200" cy="331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6" descr="C:\Users\ADMIN\Desktop\Bach tuyet\esquilo001.gif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471667" flipH="1">
            <a:off x="15041030" y="6113060"/>
            <a:ext cx="1981200" cy="2168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7" descr="C:\Users\ADMIN\Desktop\Bach tuyet\767e08fbae2de8679fbba6d8cecba19e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352524" flipH="1">
            <a:off x="4266092" y="6875441"/>
            <a:ext cx="1638300" cy="2288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1" name="Picture 3" descr="C:\Users\ADMIN\Desktop\Bach tuyet\happy-dwarf-png-disney-art-1061.pn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396539">
            <a:off x="11014038" y="5527496"/>
            <a:ext cx="1975748" cy="33398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3" descr="C:\Users\ADMIN\Desktop\Bach tuyet\arbre-majestueux-42629281.jpg"/>
          <p:cNvPicPr>
            <a:picLocks noChangeAspect="1" noChangeArrowheads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>
                        <a14:backgroundMark x1="47875" y1="35969" x2="47875" y2="3730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-886041"/>
            <a:ext cx="10515600" cy="118026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4" descr="C:\Users\ADMIN\Desktop\Bach tuyet\511929473-photo-clip-tree.png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77600" y="-1127761"/>
            <a:ext cx="10820400" cy="114147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4" descr="C:\Users\ADMIN\Desktop\Bach tuyet\511929473-photo-clip-tree.pn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000" y="-1546861"/>
            <a:ext cx="10820400" cy="114147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3" descr="C:\Users\ADMIN\Desktop\Bach tuyet\arbre-majestueux-42629281.jpg"/>
          <p:cNvPicPr>
            <a:picLocks noChangeAspect="1" noChangeArrowheads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>
                        <a14:backgroundMark x1="47875" y1="35969" x2="47875" y2="3730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4401" y="-985541"/>
            <a:ext cx="10515600" cy="118026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9" descr="C:\Users\ADMIN\Desktop\Bach tuyet\Snow_white_transparent.png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8670" y="5288911"/>
            <a:ext cx="2738020" cy="59013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10" descr="C:\Users\ADMIN\Desktop\Tai nguyen thiet ke tro choi\Bảng gỗ\wooden-blank-sign-clipart-1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9733" y="-2680862"/>
            <a:ext cx="12645990" cy="6119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Picture 11" descr="C:\Users\ADMIN\Desktop\Tai nguyen thiet ke tro choi\Bảng gỗ\Picture1 (2)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24132" y="649478"/>
            <a:ext cx="2425700" cy="1031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" name="Explosion 1 31"/>
          <p:cNvSpPr/>
          <p:nvPr/>
        </p:nvSpPr>
        <p:spPr>
          <a:xfrm>
            <a:off x="4740522" y="6192159"/>
            <a:ext cx="6025656" cy="4094842"/>
          </a:xfrm>
          <a:prstGeom prst="irregularSeal1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>
                <a:srgbClr val="000000"/>
              </a:buClr>
            </a:pPr>
            <a:r>
              <a:rPr lang="en-US" sz="4800" b="1" kern="0" dirty="0">
                <a:solidFill>
                  <a:srgbClr val="0000FF"/>
                </a:solidFill>
                <a:latin typeface="Comic Sans MS" panose="030F0702030302020204" pitchFamily="66" charset="0"/>
                <a:cs typeface="Arial" panose="020B0604020202020204" pitchFamily="34" charset="0"/>
                <a:sym typeface="Arial"/>
              </a:rPr>
              <a:t>Correct!</a:t>
            </a:r>
          </a:p>
        </p:txBody>
      </p:sp>
      <p:sp>
        <p:nvSpPr>
          <p:cNvPr id="33" name="Rounded Rectangle 32"/>
          <p:cNvSpPr/>
          <p:nvPr/>
        </p:nvSpPr>
        <p:spPr>
          <a:xfrm>
            <a:off x="4740522" y="3452537"/>
            <a:ext cx="4298570" cy="1186383"/>
          </a:xfrm>
          <a:prstGeom prst="roundRect">
            <a:avLst/>
          </a:prstGeom>
          <a:solidFill>
            <a:srgbClr val="FFFF66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>
                <a:srgbClr val="000000"/>
              </a:buClr>
            </a:pPr>
            <a:r>
              <a:rPr lang="en-US" sz="4800" kern="0" dirty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A. </a:t>
            </a:r>
            <a:r>
              <a:rPr lang="en-US" sz="4800" kern="0" dirty="0" err="1" smtClean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Phách</a:t>
            </a:r>
            <a:r>
              <a:rPr lang="en-US" sz="4800" kern="0" dirty="0" smtClean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 </a:t>
            </a:r>
            <a:r>
              <a:rPr lang="en-US" sz="4800" kern="0" dirty="0" err="1" smtClean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nhẹ</a:t>
            </a:r>
            <a:endParaRPr lang="en-US" sz="4800" kern="0" dirty="0">
              <a:solidFill>
                <a:srgbClr val="0000FF"/>
              </a:solidFill>
              <a:latin typeface="Comic Sans MS" panose="030F0702030302020204" pitchFamily="66" charset="0"/>
              <a:sym typeface="Arial"/>
            </a:endParaRPr>
          </a:p>
        </p:txBody>
      </p:sp>
      <p:sp>
        <p:nvSpPr>
          <p:cNvPr id="45" name="Rounded Rectangle 44"/>
          <p:cNvSpPr/>
          <p:nvPr/>
        </p:nvSpPr>
        <p:spPr>
          <a:xfrm>
            <a:off x="10907381" y="3399406"/>
            <a:ext cx="4949399" cy="1173545"/>
          </a:xfrm>
          <a:prstGeom prst="roundRect">
            <a:avLst/>
          </a:prstGeom>
          <a:solidFill>
            <a:srgbClr val="FFFF66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>
                <a:srgbClr val="000000"/>
              </a:buClr>
            </a:pPr>
            <a:r>
              <a:rPr lang="en-US" sz="4800" kern="0" dirty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B. </a:t>
            </a:r>
            <a:r>
              <a:rPr lang="en-US" sz="4800" kern="0" dirty="0" err="1" smtClean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Phách</a:t>
            </a:r>
            <a:r>
              <a:rPr lang="en-US" sz="4800" kern="0" dirty="0" smtClean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 </a:t>
            </a:r>
            <a:r>
              <a:rPr lang="en-US" sz="4800" kern="0" dirty="0" err="1" smtClean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mạnh</a:t>
            </a:r>
            <a:endParaRPr lang="en-US" sz="4800" kern="0" dirty="0">
              <a:solidFill>
                <a:srgbClr val="0000FF"/>
              </a:solidFill>
              <a:latin typeface="Comic Sans MS" panose="030F0702030302020204" pitchFamily="66" charset="0"/>
              <a:sym typeface="Arial"/>
            </a:endParaRPr>
          </a:p>
        </p:txBody>
      </p:sp>
      <p:pic>
        <p:nvPicPr>
          <p:cNvPr id="34" name="Picture 2" descr="C:\Users\ADMIN\Desktop\Doremon cau ca ( trac nghiem )\Picture1 (2).png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1105084"/>
            <a:ext cx="1572876" cy="17524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5" name="times up"/>
          <p:cNvGrpSpPr/>
          <p:nvPr/>
        </p:nvGrpSpPr>
        <p:grpSpPr>
          <a:xfrm>
            <a:off x="2291763" y="266700"/>
            <a:ext cx="1811186" cy="750128"/>
            <a:chOff x="2989747" y="438150"/>
            <a:chExt cx="1572029" cy="683752"/>
          </a:xfrm>
        </p:grpSpPr>
        <p:sp>
          <p:nvSpPr>
            <p:cNvPr id="36" name="Rounded Rectangle 35"/>
            <p:cNvSpPr/>
            <p:nvPr/>
          </p:nvSpPr>
          <p:spPr>
            <a:xfrm>
              <a:off x="2989747" y="540553"/>
              <a:ext cx="1572029" cy="581349"/>
            </a:xfrm>
            <a:prstGeom prst="round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>
                  <a:srgbClr val="000000"/>
                </a:buClr>
              </a:pPr>
              <a:endParaRPr lang="en-GB" sz="5600" kern="0" dirty="0">
                <a:solidFill>
                  <a:srgbClr val="FFF6E6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Rounded Rectangle 36"/>
            <p:cNvSpPr/>
            <p:nvPr/>
          </p:nvSpPr>
          <p:spPr>
            <a:xfrm>
              <a:off x="2989747" y="438150"/>
              <a:ext cx="1572029" cy="581349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>
                  <a:srgbClr val="000000"/>
                </a:buClr>
              </a:pPr>
              <a:r>
                <a:rPr lang="en-GB" sz="4000" kern="0" dirty="0">
                  <a:solidFill>
                    <a:srgbClr val="FFF6E6"/>
                  </a:solidFill>
                  <a:latin typeface="Comic Sans MS" panose="030F0702030302020204" pitchFamily="66" charset="0"/>
                  <a:cs typeface="Arial" panose="020B0604020202020204" pitchFamily="34" charset="0"/>
                  <a:sym typeface="Arial"/>
                </a:rPr>
                <a:t>Start</a:t>
              </a:r>
              <a:endParaRPr lang="en-GB" sz="2200" kern="0" dirty="0">
                <a:solidFill>
                  <a:srgbClr val="FFF6E6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38" name="Picture 3" descr="C:\Users\ADMIN\Desktop\Picture2.png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4640" y="1440958"/>
            <a:ext cx="1277960" cy="12779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9" name="Group 38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2982170" y="1417700"/>
            <a:ext cx="180488" cy="152656"/>
            <a:chOff x="2455863" y="2411803"/>
            <a:chExt cx="566738" cy="566738"/>
          </a:xfrm>
        </p:grpSpPr>
        <p:sp>
          <p:nvSpPr>
            <p:cNvPr id="40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2984862" y="2522298"/>
            <a:ext cx="180488" cy="152656"/>
            <a:chOff x="2455863" y="2411803"/>
            <a:chExt cx="566738" cy="566738"/>
          </a:xfrm>
        </p:grpSpPr>
        <p:sp>
          <p:nvSpPr>
            <p:cNvPr id="50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3578932" y="2003738"/>
            <a:ext cx="180488" cy="152656"/>
            <a:chOff x="2455863" y="2411803"/>
            <a:chExt cx="566738" cy="566738"/>
          </a:xfrm>
        </p:grpSpPr>
        <p:sp>
          <p:nvSpPr>
            <p:cNvPr id="56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2439464" y="2053614"/>
            <a:ext cx="180488" cy="152656"/>
            <a:chOff x="2455863" y="2411803"/>
            <a:chExt cx="566738" cy="566738"/>
          </a:xfrm>
        </p:grpSpPr>
        <p:sp>
          <p:nvSpPr>
            <p:cNvPr id="62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" name="Oval 107"/>
          <p:cNvSpPr>
            <a:spLocks noChangeArrowheads="1"/>
          </p:cNvSpPr>
          <p:nvPr/>
        </p:nvSpPr>
        <p:spPr bwMode="auto">
          <a:xfrm>
            <a:off x="3004644" y="1997982"/>
            <a:ext cx="135588" cy="114880"/>
          </a:xfrm>
          <a:prstGeom prst="ellipse">
            <a:avLst/>
          </a:prstGeom>
          <a:solidFill>
            <a:srgbClr val="5D5C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defTabSz="1828800">
              <a:buClr>
                <a:srgbClr val="000000"/>
              </a:buClr>
            </a:pPr>
            <a:endParaRPr lang="en-GB"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8" name="Explosion 2 67"/>
          <p:cNvSpPr/>
          <p:nvPr/>
        </p:nvSpPr>
        <p:spPr>
          <a:xfrm>
            <a:off x="2380342" y="4738420"/>
            <a:ext cx="4724400" cy="3111060"/>
          </a:xfrm>
          <a:prstGeom prst="irregularSeal2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>
                <a:srgbClr val="000000"/>
              </a:buClr>
            </a:pPr>
            <a:r>
              <a:rPr lang="en-US" sz="4800" kern="0" dirty="0" err="1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Time’sup</a:t>
            </a:r>
            <a:r>
              <a:rPr lang="en-US" sz="4800" kern="0" dirty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!</a:t>
            </a:r>
          </a:p>
        </p:txBody>
      </p:sp>
      <p:pic>
        <p:nvPicPr>
          <p:cNvPr id="69" name="Tieng vo tay (mp3cut.net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9354800" y="8503556"/>
            <a:ext cx="1219200" cy="1219200"/>
          </a:xfrm>
          <a:prstGeom prst="rect">
            <a:avLst/>
          </a:prstGeom>
        </p:spPr>
      </p:pic>
      <p:sp>
        <p:nvSpPr>
          <p:cNvPr id="70" name="TextBox 69">
            <a:extLst>
              <a:ext uri="{FF2B5EF4-FFF2-40B4-BE49-F238E27FC236}">
                <a16:creationId xmlns:a16="http://schemas.microsoft.com/office/drawing/2014/main" id="{CABBDA86-B33D-A721-71A3-A264E93A7D74}"/>
              </a:ext>
            </a:extLst>
          </p:cNvPr>
          <p:cNvSpPr txBox="1"/>
          <p:nvPr/>
        </p:nvSpPr>
        <p:spPr>
          <a:xfrm>
            <a:off x="5443661" y="1405660"/>
            <a:ext cx="11445496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dirty="0">
                <a:solidFill>
                  <a:srgbClr val="FFFFFF"/>
                </a:solidFill>
                <a:latin typeface="+mj-lt"/>
              </a:rPr>
              <a:t>Phách thứ nhất  là phách gì ?</a:t>
            </a:r>
            <a:endParaRPr lang="en-US" sz="44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650585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3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5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6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7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4" dur="5595" fill="hold"/>
                                        <p:tgtEl>
                                          <p:spTgt spid="6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5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1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2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3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4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5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3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3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2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7" dur="15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5000"/>
                            </p:stCondLst>
                            <p:childTnLst>
                              <p:par>
                                <p:cTn id="8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audio>
              <p:cMediaNode vol="80000">
                <p:cTn id="9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9"/>
                </p:tgtEl>
              </p:cMediaNode>
            </p:audio>
          </p:childTnLst>
        </p:cTn>
      </p:par>
    </p:tnLst>
    <p:bldLst>
      <p:bldP spid="32" grpId="0" animBg="1"/>
      <p:bldP spid="32" grpId="1" animBg="1"/>
      <p:bldP spid="32" grpId="2" animBg="1"/>
      <p:bldP spid="33" grpId="0" animBg="1"/>
      <p:bldP spid="45" grpId="0" animBg="1"/>
      <p:bldP spid="45" grpId="1" animBg="1"/>
      <p:bldP spid="68" grpId="0" animBg="1"/>
      <p:bldP spid="68" grpId="1" animBg="1"/>
      <p:bldP spid="7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ADMIN\Desktop\Bach tuyet\ a.jp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-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"/>
            <a:ext cx="18288000" cy="102924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9" name="Picture 5" descr="C:\Users\ADMIN\Desktop\Bach tuyet\Bambi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355339" flipH="1">
            <a:off x="14564788" y="5996026"/>
            <a:ext cx="1981200" cy="331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1" name="Picture 7" descr="C:\Users\ADMIN\Desktop\Bach tuyet\767e08fbae2de8679fbba6d8cecba19e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352524" flipH="1">
            <a:off x="3705566" y="7492473"/>
            <a:ext cx="1638300" cy="2288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3" descr="C:\Users\ADMIN\Desktop\Bach tuyet\arbre-majestueux-42629281.jpg"/>
          <p:cNvPicPr>
            <a:picLocks noChangeAspect="1" noChangeArrowheads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backgroundMark x1="47875" y1="35969" x2="47875" y2="3730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694" y="-755113"/>
            <a:ext cx="10515600" cy="118026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C:\Users\ADMIN\Desktop\Bach tuyet\511929473-photo-clip-tree.pn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60317" y="-880574"/>
            <a:ext cx="10820400" cy="114147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C:\Users\ADMIN\Desktop\Bach tuyet\Bashful2.pn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803297">
            <a:off x="10852885" y="6228612"/>
            <a:ext cx="1945438" cy="34638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" name="Picture 4" descr="C:\Users\ADMIN\Desktop\Bach tuyet\511929473-photo-clip-tree.pn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2786" y="-1485602"/>
            <a:ext cx="10820400" cy="114147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" name="Picture 3" descr="C:\Users\ADMIN\Desktop\Bach tuyet\arbre-majestueux-42629281.jpg"/>
          <p:cNvPicPr>
            <a:picLocks noChangeAspect="1" noChangeArrowheads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backgroundMark x1="47875" y1="35969" x2="47875" y2="3730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70895" y="-815727"/>
            <a:ext cx="10515600" cy="118026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10" descr="C:\Users\ADMIN\Desktop\Tai nguyen thiet ke tro choi\Bảng gỗ\wooden-blank-sign-clipart-1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8048" y="-2791384"/>
            <a:ext cx="14457951" cy="6119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11" descr="C:\Users\ADMIN\Desktop\Tai nguyen thiet ke tro choi\Bảng gỗ\Picture1 (2).png">
            <a:hlinkClick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14433" y="431498"/>
            <a:ext cx="1773567" cy="7539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Explosion 1 38"/>
          <p:cNvSpPr/>
          <p:nvPr/>
        </p:nvSpPr>
        <p:spPr>
          <a:xfrm>
            <a:off x="5938855" y="6802035"/>
            <a:ext cx="6025656" cy="4094842"/>
          </a:xfrm>
          <a:prstGeom prst="irregularSeal1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>
                <a:srgbClr val="000000"/>
              </a:buClr>
            </a:pPr>
            <a:r>
              <a:rPr lang="en-US" sz="4800" b="1" kern="0" dirty="0">
                <a:solidFill>
                  <a:srgbClr val="0000FF"/>
                </a:solidFill>
                <a:latin typeface="Comic Sans MS" panose="030F0702030302020204" pitchFamily="66" charset="0"/>
                <a:cs typeface="Arial" panose="020B0604020202020204" pitchFamily="34" charset="0"/>
                <a:sym typeface="Arial"/>
              </a:rPr>
              <a:t>Correct!</a:t>
            </a:r>
          </a:p>
        </p:txBody>
      </p:sp>
      <p:sp>
        <p:nvSpPr>
          <p:cNvPr id="40" name="Rounded Rectangle 39"/>
          <p:cNvSpPr/>
          <p:nvPr/>
        </p:nvSpPr>
        <p:spPr>
          <a:xfrm>
            <a:off x="4755543" y="3631877"/>
            <a:ext cx="4979161" cy="1144835"/>
          </a:xfrm>
          <a:prstGeom prst="roundRect">
            <a:avLst/>
          </a:prstGeom>
          <a:solidFill>
            <a:srgbClr val="FFFF66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>
                <a:srgbClr val="000000"/>
              </a:buClr>
            </a:pPr>
            <a:r>
              <a:rPr lang="en-US" sz="4800" kern="0" dirty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A. </a:t>
            </a:r>
            <a:r>
              <a:rPr lang="en-US" sz="4800" kern="0" dirty="0" err="1" smtClean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Phách</a:t>
            </a:r>
            <a:r>
              <a:rPr lang="en-US" sz="4800" kern="0" dirty="0" smtClean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 </a:t>
            </a:r>
            <a:r>
              <a:rPr lang="en-US" sz="4800" kern="0" dirty="0" err="1" smtClean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mạnh</a:t>
            </a:r>
            <a:endParaRPr lang="en-US" sz="4800" kern="0" dirty="0">
              <a:solidFill>
                <a:srgbClr val="0000FF"/>
              </a:solidFill>
              <a:latin typeface="Comic Sans MS" panose="030F0702030302020204" pitchFamily="66" charset="0"/>
              <a:sym typeface="Arial"/>
            </a:endParaRPr>
          </a:p>
        </p:txBody>
      </p:sp>
      <p:sp>
        <p:nvSpPr>
          <p:cNvPr id="41" name="Rounded Rectangle 40"/>
          <p:cNvSpPr/>
          <p:nvPr/>
        </p:nvSpPr>
        <p:spPr>
          <a:xfrm>
            <a:off x="11517685" y="3587414"/>
            <a:ext cx="4367945" cy="1296812"/>
          </a:xfrm>
          <a:prstGeom prst="roundRect">
            <a:avLst/>
          </a:prstGeom>
          <a:solidFill>
            <a:srgbClr val="FFFF66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>
                <a:srgbClr val="000000"/>
              </a:buClr>
            </a:pPr>
            <a:r>
              <a:rPr lang="en-US" sz="8000" kern="0" dirty="0">
                <a:solidFill>
                  <a:srgbClr val="0000FF"/>
                </a:solidFill>
                <a:latin typeface="Arial"/>
                <a:sym typeface="Arial"/>
              </a:rPr>
              <a:t> </a:t>
            </a:r>
          </a:p>
          <a:p>
            <a:pPr algn="ctr" defTabSz="1828800">
              <a:buClr>
                <a:srgbClr val="000000"/>
              </a:buClr>
            </a:pPr>
            <a:r>
              <a:rPr lang="en-US" sz="4800" kern="0" dirty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B. </a:t>
            </a:r>
            <a:r>
              <a:rPr lang="en-US" sz="4800" kern="0" dirty="0" err="1" smtClean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Phách</a:t>
            </a:r>
            <a:r>
              <a:rPr lang="en-US" sz="4800" kern="0" dirty="0" smtClean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 </a:t>
            </a:r>
            <a:r>
              <a:rPr lang="en-US" sz="4800" kern="0" dirty="0" err="1" smtClean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nhẹ</a:t>
            </a:r>
            <a:endParaRPr lang="en-US" sz="4800" kern="0" dirty="0">
              <a:solidFill>
                <a:srgbClr val="0000FF"/>
              </a:solidFill>
              <a:latin typeface="Comic Sans MS" panose="030F0702030302020204" pitchFamily="66" charset="0"/>
              <a:sym typeface="Arial"/>
            </a:endParaRPr>
          </a:p>
          <a:p>
            <a:pPr algn="ctr" defTabSz="1828800">
              <a:buClr>
                <a:srgbClr val="000000"/>
              </a:buClr>
            </a:pPr>
            <a:endParaRPr lang="en-US" sz="8000" kern="0" dirty="0">
              <a:solidFill>
                <a:srgbClr val="0000FF"/>
              </a:solidFill>
              <a:latin typeface="Arial"/>
              <a:sym typeface="Arial"/>
            </a:endParaRPr>
          </a:p>
        </p:txBody>
      </p:sp>
      <p:pic>
        <p:nvPicPr>
          <p:cNvPr id="44" name="Picture 11" descr="C:\Users\ADMIN\Desktop\Tai nguyen thiet ke tro choi\Bảng gỗ\Picture1 (2).png">
            <a:hlinkClick r:id="" action="ppaction://hlinkshowjump?jump=previousslide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41351" y="180372"/>
            <a:ext cx="2470150" cy="1031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3" descr="C:\Users\ADMIN\Desktop\Bach tuyet\43ebd44d263606f876d42fd2f199ea61 (6).jpg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99730" l="0" r="96894">
                        <a14:foregroundMark x1="46584" y1="15676" x2="56646" y2="19730"/>
                        <a14:foregroundMark x1="66708" y1="13784" x2="66335" y2="24054"/>
                        <a14:foregroundMark x1="68944" y1="14595" x2="68199" y2="23784"/>
                        <a14:foregroundMark x1="19006" y1="52973" x2="19379" y2="70811"/>
                        <a14:foregroundMark x1="7453" y1="65135" x2="38758" y2="64865"/>
                        <a14:foregroundMark x1="17516" y1="51622" x2="29814" y2="58378"/>
                        <a14:foregroundMark x1="7826" y1="63514" x2="19752" y2="6297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428159" y="5146218"/>
            <a:ext cx="4609166" cy="66318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Tieng vo tay (mp3cut.net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9354800" y="8503556"/>
            <a:ext cx="1219200" cy="1219200"/>
          </a:xfrm>
          <a:prstGeom prst="rect">
            <a:avLst/>
          </a:prstGeom>
        </p:spPr>
      </p:pic>
      <p:pic>
        <p:nvPicPr>
          <p:cNvPr id="24" name="Picture 2" descr="C:\Users\ADMIN\Desktop\Doremon cau ca ( trac nghiem )\Picture1 (2).png"/>
          <p:cNvPicPr>
            <a:picLocks noChangeAspect="1" noChangeArrowheads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1105084"/>
            <a:ext cx="1572876" cy="17524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3" descr="C:\Users\ADMIN\Desktop\Picture2.png"/>
          <p:cNvPicPr>
            <a:picLocks noChangeAspect="1" noChangeArrowheads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4640" y="1440958"/>
            <a:ext cx="1277960" cy="12779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9" name="Group 28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2982170" y="1417700"/>
            <a:ext cx="180488" cy="152656"/>
            <a:chOff x="2455863" y="2411803"/>
            <a:chExt cx="566738" cy="566738"/>
          </a:xfrm>
        </p:grpSpPr>
        <p:sp>
          <p:nvSpPr>
            <p:cNvPr id="30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2984862" y="2522298"/>
            <a:ext cx="180488" cy="152656"/>
            <a:chOff x="2455863" y="2411803"/>
            <a:chExt cx="566738" cy="566738"/>
          </a:xfrm>
        </p:grpSpPr>
        <p:sp>
          <p:nvSpPr>
            <p:cNvPr id="47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3578932" y="2003738"/>
            <a:ext cx="180488" cy="152656"/>
            <a:chOff x="2455863" y="2411803"/>
            <a:chExt cx="566738" cy="566738"/>
          </a:xfrm>
        </p:grpSpPr>
        <p:sp>
          <p:nvSpPr>
            <p:cNvPr id="53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2439464" y="2053614"/>
            <a:ext cx="180488" cy="152656"/>
            <a:chOff x="2455863" y="2411803"/>
            <a:chExt cx="566738" cy="566738"/>
          </a:xfrm>
        </p:grpSpPr>
        <p:sp>
          <p:nvSpPr>
            <p:cNvPr id="59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4" name="Oval 107"/>
          <p:cNvSpPr>
            <a:spLocks noChangeArrowheads="1"/>
          </p:cNvSpPr>
          <p:nvPr/>
        </p:nvSpPr>
        <p:spPr bwMode="auto">
          <a:xfrm>
            <a:off x="3004644" y="1997982"/>
            <a:ext cx="135588" cy="114880"/>
          </a:xfrm>
          <a:prstGeom prst="ellipse">
            <a:avLst/>
          </a:prstGeom>
          <a:solidFill>
            <a:srgbClr val="5D5C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defTabSz="1828800">
              <a:buClr>
                <a:srgbClr val="000000"/>
              </a:buClr>
            </a:pPr>
            <a:endParaRPr lang="en-GB"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" name="Explosion 2 64"/>
          <p:cNvSpPr/>
          <p:nvPr/>
        </p:nvSpPr>
        <p:spPr>
          <a:xfrm>
            <a:off x="2380342" y="4738420"/>
            <a:ext cx="4724400" cy="3111060"/>
          </a:xfrm>
          <a:prstGeom prst="irregularSeal2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>
                <a:srgbClr val="000000"/>
              </a:buClr>
            </a:pPr>
            <a:r>
              <a:rPr lang="en-US" sz="4800" kern="0" dirty="0" err="1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Time’sup</a:t>
            </a:r>
            <a:r>
              <a:rPr lang="en-US" sz="4800" kern="0" dirty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!</a:t>
            </a:r>
          </a:p>
        </p:txBody>
      </p:sp>
      <p:sp>
        <p:nvSpPr>
          <p:cNvPr id="66" name="Rounded Rectangle 23">
            <a:extLst>
              <a:ext uri="{FF2B5EF4-FFF2-40B4-BE49-F238E27FC236}">
                <a16:creationId xmlns:a16="http://schemas.microsoft.com/office/drawing/2014/main" id="{11BD18E5-51D2-39A8-EFE6-5B82BAE9DD47}"/>
              </a:ext>
            </a:extLst>
          </p:cNvPr>
          <p:cNvSpPr/>
          <p:nvPr/>
        </p:nvSpPr>
        <p:spPr>
          <a:xfrm>
            <a:off x="2218457" y="206204"/>
            <a:ext cx="1874990" cy="884120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>
                <a:srgbClr val="000000"/>
              </a:buClr>
            </a:pPr>
            <a:r>
              <a:rPr lang="en-GB" sz="4000" kern="0" dirty="0">
                <a:solidFill>
                  <a:srgbClr val="FFF6E6"/>
                </a:solidFill>
                <a:latin typeface="Comic Sans MS" panose="030F0702030302020204" pitchFamily="66" charset="0"/>
                <a:cs typeface="Arial" panose="020B0604020202020204" pitchFamily="34" charset="0"/>
                <a:sym typeface="Arial"/>
              </a:rPr>
              <a:t>Start 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DD95F3E9-40E1-A29E-F621-D1727AA98D67}"/>
              </a:ext>
            </a:extLst>
          </p:cNvPr>
          <p:cNvSpPr txBox="1"/>
          <p:nvPr/>
        </p:nvSpPr>
        <p:spPr>
          <a:xfrm>
            <a:off x="4755543" y="1348739"/>
            <a:ext cx="1400075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dirty="0">
                <a:solidFill>
                  <a:srgbClr val="FFFFFF"/>
                </a:solidFill>
                <a:latin typeface="+mj-lt"/>
              </a:rPr>
              <a:t>Phách thứ hai  là  phách gì ? </a:t>
            </a:r>
            <a:endParaRPr lang="en-US" sz="44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0264790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1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0"/>
                            </p:stCondLst>
                            <p:childTnLst>
                              <p:par>
                                <p:cTn id="3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4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6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3" dur="5595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4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26" presetClass="emph" presetSubtype="0" repeatCount="3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 tmFilter="0, 0; .2, .5; .8, .5; 1, 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9" dur="250" autoRev="1" fill="hold"/>
                                        <p:tgtEl>
                                          <p:spTgt spid="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0" presetID="1" presetClass="exit" presetSubtype="0" fill="hold" grpId="2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audio>
              <p:cMediaNode vol="80000">
                <p:cTn id="8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</p:childTnLst>
        </p:cTn>
      </p:par>
    </p:tnLst>
    <p:bldLst>
      <p:bldP spid="39" grpId="0" animBg="1"/>
      <p:bldP spid="39" grpId="1" animBg="1"/>
      <p:bldP spid="39" grpId="2" animBg="1"/>
      <p:bldP spid="40" grpId="0" animBg="1"/>
      <p:bldP spid="41" grpId="0" animBg="1"/>
      <p:bldP spid="41" grpId="1" animBg="1"/>
      <p:bldP spid="65" grpId="0" animBg="1"/>
      <p:bldP spid="65" grpId="1" animBg="1"/>
      <p:bldP spid="67" grpId="0"/>
    </p:bldLst>
  </p:timing>
</p:sld>
</file>

<file path=ppt/theme/theme1.xml><?xml version="1.0" encoding="utf-8"?>
<a:theme xmlns:a="http://schemas.openxmlformats.org/drawingml/2006/main" name="German Toy Route Minitheme Slidesgo">
  <a:themeElements>
    <a:clrScheme name="Simple Light">
      <a:dk1>
        <a:srgbClr val="3A3C4C"/>
      </a:dk1>
      <a:lt1>
        <a:srgbClr val="FFF6E6"/>
      </a:lt1>
      <a:dk2>
        <a:srgbClr val="EFDED4"/>
      </a:dk2>
      <a:lt2>
        <a:srgbClr val="CC6666"/>
      </a:lt2>
      <a:accent1>
        <a:srgbClr val="D7C2B5"/>
      </a:accent1>
      <a:accent2>
        <a:srgbClr val="BA8867"/>
      </a:accent2>
      <a:accent3>
        <a:srgbClr val="AED3D3"/>
      </a:accent3>
      <a:accent4>
        <a:srgbClr val="FFC05C"/>
      </a:accent4>
      <a:accent5>
        <a:srgbClr val="95A3D1"/>
      </a:accent5>
      <a:accent6>
        <a:srgbClr val="E5E5E5"/>
      </a:accent6>
      <a:hlink>
        <a:srgbClr val="3A3C4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2805</TotalTime>
  <Words>122</Words>
  <Application>Microsoft Office PowerPoint</Application>
  <PresentationFormat>Custom</PresentationFormat>
  <Paragraphs>36</Paragraphs>
  <Slides>5</Slides>
  <Notes>1</Notes>
  <HiddenSlides>0</HiddenSlides>
  <MMClips>5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</vt:i4>
      </vt:variant>
    </vt:vector>
  </HeadingPairs>
  <TitlesOfParts>
    <vt:vector size="15" baseType="lpstr">
      <vt:lpstr>Comic Sans MS</vt:lpstr>
      <vt:lpstr>Nunito Light</vt:lpstr>
      <vt:lpstr>Arial</vt:lpstr>
      <vt:lpstr>Times New Roman</vt:lpstr>
      <vt:lpstr>Roboto Condensed Light</vt:lpstr>
      <vt:lpstr>Alef</vt:lpstr>
      <vt:lpstr>Calibri</vt:lpstr>
      <vt:lpstr>Bebas Neue</vt:lpstr>
      <vt:lpstr>BioRhyme</vt:lpstr>
      <vt:lpstr>German Toy Route Minitheme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Pastel Cute Group Project Presentation</dc:title>
  <dc:creator>Kim Phuong Tran</dc:creator>
  <cp:lastModifiedBy>PKComputer</cp:lastModifiedBy>
  <cp:revision>26</cp:revision>
  <dcterms:created xsi:type="dcterms:W3CDTF">2006-08-16T00:00:00Z</dcterms:created>
  <dcterms:modified xsi:type="dcterms:W3CDTF">2025-03-12T07:42:05Z</dcterms:modified>
  <dc:identifier>DAGJaOrqXCY</dc:identifier>
</cp:coreProperties>
</file>