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5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1.wav" ContentType="audio/x-wav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95" r:id="rId2"/>
    <p:sldMasterId id="2147483803" r:id="rId3"/>
    <p:sldMasterId id="2147483811" r:id="rId4"/>
  </p:sldMasterIdLst>
  <p:notesMasterIdLst>
    <p:notesMasterId r:id="rId34"/>
  </p:notesMasterIdLst>
  <p:sldIdLst>
    <p:sldId id="299" r:id="rId5"/>
    <p:sldId id="507" r:id="rId6"/>
    <p:sldId id="490" r:id="rId7"/>
    <p:sldId id="262" r:id="rId8"/>
    <p:sldId id="510" r:id="rId9"/>
    <p:sldId id="256" r:id="rId10"/>
    <p:sldId id="257" r:id="rId11"/>
    <p:sldId id="258" r:id="rId12"/>
    <p:sldId id="259" r:id="rId13"/>
    <p:sldId id="297" r:id="rId14"/>
    <p:sldId id="511" r:id="rId15"/>
    <p:sldId id="519" r:id="rId16"/>
    <p:sldId id="512" r:id="rId17"/>
    <p:sldId id="305" r:id="rId18"/>
    <p:sldId id="513" r:id="rId19"/>
    <p:sldId id="520" r:id="rId20"/>
    <p:sldId id="260" r:id="rId21"/>
    <p:sldId id="261" r:id="rId22"/>
    <p:sldId id="521" r:id="rId23"/>
    <p:sldId id="263" r:id="rId24"/>
    <p:sldId id="515" r:id="rId25"/>
    <p:sldId id="516" r:id="rId26"/>
    <p:sldId id="517" r:id="rId27"/>
    <p:sldId id="306" r:id="rId28"/>
    <p:sldId id="518" r:id="rId29"/>
    <p:sldId id="307" r:id="rId30"/>
    <p:sldId id="504" r:id="rId31"/>
    <p:sldId id="486" r:id="rId32"/>
    <p:sldId id="32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E28"/>
    <a:srgbClr val="8D964D"/>
    <a:srgbClr val="D9DDBD"/>
    <a:srgbClr val="ECE6E4"/>
    <a:srgbClr val="393E6F"/>
    <a:srgbClr val="EFCFC5"/>
    <a:srgbClr val="545CA3"/>
    <a:srgbClr val="D6D8EA"/>
    <a:srgbClr val="861600"/>
    <a:srgbClr val="DE2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C5C1D0-F94B-4401-9EB5-DE72C30EBD41}" v="1463" dt="2024-08-01T10:39:47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1" autoAdjust="0"/>
    <p:restoredTop sz="89763" autoAdjust="0"/>
  </p:normalViewPr>
  <p:slideViewPr>
    <p:cSldViewPr snapToGrid="0">
      <p:cViewPr varScale="1">
        <p:scale>
          <a:sx n="86" d="100"/>
          <a:sy n="86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ệu Ánh" userId="c5672c39bf0da1c1" providerId="LiveId" clId="{872CFE8F-E82D-4465-96CE-133D736C78BC}"/>
    <pc:docChg chg="undo custSel addSld delSld modSld delMainMaster">
      <pc:chgData name="Diệu Ánh" userId="c5672c39bf0da1c1" providerId="LiveId" clId="{872CFE8F-E82D-4465-96CE-133D736C78BC}" dt="2024-05-17T03:55:19.576" v="642" actId="14100"/>
      <pc:docMkLst>
        <pc:docMk/>
      </pc:docMkLst>
      <pc:sldChg chg="addSp delSp modSp add del mod">
        <pc:chgData name="Diệu Ánh" userId="c5672c39bf0da1c1" providerId="LiveId" clId="{872CFE8F-E82D-4465-96CE-133D736C78BC}" dt="2024-05-15T14:42:38.696" v="8" actId="47"/>
        <pc:sldMkLst>
          <pc:docMk/>
          <pc:sldMk cId="2262268501" sldId="256"/>
        </pc:sldMkLst>
        <pc:spChg chg="add del mod">
          <ac:chgData name="Diệu Ánh" userId="c5672c39bf0da1c1" providerId="LiveId" clId="{872CFE8F-E82D-4465-96CE-133D736C78BC}" dt="2024-05-15T14:42:23.012" v="3" actId="478"/>
          <ac:spMkLst>
            <pc:docMk/>
            <pc:sldMk cId="2262268501" sldId="256"/>
            <ac:spMk id="3" creationId="{61C8DDE7-8763-8CBC-1981-4EB5A82EC34F}"/>
          </ac:spMkLst>
        </pc:spChg>
        <pc:spChg chg="add del mod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" creationId="{46E6409B-23E0-1C6A-898A-347E94496F5F}"/>
          </ac:spMkLst>
        </pc:spChg>
        <pc:spChg chg="del">
          <ac:chgData name="Diệu Ánh" userId="c5672c39bf0da1c1" providerId="LiveId" clId="{872CFE8F-E82D-4465-96CE-133D736C78BC}" dt="2024-05-15T14:42:21.310" v="2" actId="478"/>
          <ac:spMkLst>
            <pc:docMk/>
            <pc:sldMk cId="2262268501" sldId="256"/>
            <ac:spMk id="517" creationId="{00000000-0000-0000-0000-000000000000}"/>
          </ac:spMkLst>
        </pc:spChg>
        <pc:spChg chg="add del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18" creationId="{00000000-0000-0000-0000-000000000000}"/>
          </ac:spMkLst>
        </pc:spChg>
      </pc:sldChg>
      <pc:sldChg chg="addSp delSp modSp mod modClrScheme addAnim delAnim modAnim chgLayout">
        <pc:chgData name="Diệu Ánh" userId="c5672c39bf0da1c1" providerId="LiveId" clId="{872CFE8F-E82D-4465-96CE-133D736C78BC}" dt="2024-05-17T01:29:50.160" v="379" actId="478"/>
        <pc:sldMkLst>
          <pc:docMk/>
          <pc:sldMk cId="2888634810" sldId="260"/>
        </pc:sldMkLst>
        <pc:spChg chg="add del mod ord">
          <ac:chgData name="Diệu Ánh" userId="c5672c39bf0da1c1" providerId="LiveId" clId="{872CFE8F-E82D-4465-96CE-133D736C78BC}" dt="2024-05-17T01:17:43.651" v="87" actId="478"/>
          <ac:spMkLst>
            <pc:docMk/>
            <pc:sldMk cId="2888634810" sldId="260"/>
            <ac:spMk id="32" creationId="{9B75420F-80D9-03A5-81A6-8425390EB59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2888634810" sldId="260"/>
            <ac:spMk id="33" creationId="{FCC966A5-EF85-3C4B-ABFB-296F76FF0B8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2888634810" sldId="260"/>
            <ac:spMk id="34" creationId="{B4B3163C-DC54-2A89-9120-2295D97AB106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2888634810" sldId="260"/>
            <ac:spMk id="38" creationId="{B29F924A-25E0-8744-9583-7336D0B2EAFF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2888634810" sldId="260"/>
            <ac:spMk id="39" creationId="{F72F2654-651C-C130-8ACF-7F2F6832568A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2888634810" sldId="260"/>
            <ac:spMk id="40" creationId="{38ADC2B9-2590-87B3-F43A-9708C8A2B1A1}"/>
          </ac:spMkLst>
        </pc:spChg>
        <pc:spChg chg="del mod topLvl">
          <ac:chgData name="Diệu Ánh" userId="c5672c39bf0da1c1" providerId="LiveId" clId="{872CFE8F-E82D-4465-96CE-133D736C78BC}" dt="2024-05-17T01:29:47.399" v="378" actId="478"/>
          <ac:spMkLst>
            <pc:docMk/>
            <pc:sldMk cId="2888634810" sldId="260"/>
            <ac:spMk id="514" creationId="{ED39CECD-2B97-0BCC-DF7B-2B78B470316B}"/>
          </ac:spMkLst>
        </pc:spChg>
        <pc:spChg chg="del mod topLvl">
          <ac:chgData name="Diệu Ánh" userId="c5672c39bf0da1c1" providerId="LiveId" clId="{872CFE8F-E82D-4465-96CE-133D736C78BC}" dt="2024-05-17T01:29:50.160" v="379" actId="478"/>
          <ac:spMkLst>
            <pc:docMk/>
            <pc:sldMk cId="2888634810" sldId="260"/>
            <ac:spMk id="515" creationId="{10C096E8-2524-B53F-4B11-5DAB34AA2AC3}"/>
          </ac:spMkLst>
        </pc:spChg>
        <pc:spChg chg="add del mod">
          <ac:chgData name="Diệu Ánh" userId="c5672c39bf0da1c1" providerId="LiveId" clId="{872CFE8F-E82D-4465-96CE-133D736C78BC}" dt="2024-05-17T01:27:37.745" v="367" actId="1076"/>
          <ac:spMkLst>
            <pc:docMk/>
            <pc:sldMk cId="2888634810" sldId="260"/>
            <ac:spMk id="517" creationId="{1915A4C6-2500-970A-01AF-A56BFC1EEAC3}"/>
          </ac:spMkLst>
        </pc:spChg>
        <pc:spChg chg="del">
          <ac:chgData name="Diệu Ánh" userId="c5672c39bf0da1c1" providerId="LiveId" clId="{872CFE8F-E82D-4465-96CE-133D736C78BC}" dt="2024-05-17T01:23:14.115" v="208" actId="478"/>
          <ac:spMkLst>
            <pc:docMk/>
            <pc:sldMk cId="2888634810" sldId="260"/>
            <ac:spMk id="600" creationId="{00000000-0000-0000-0000-000000000000}"/>
          </ac:spMkLst>
        </pc:spChg>
        <pc:grpChg chg="add del mod">
          <ac:chgData name="Diệu Ánh" userId="c5672c39bf0da1c1" providerId="LiveId" clId="{872CFE8F-E82D-4465-96CE-133D736C78BC}" dt="2024-05-17T01:29:47.399" v="378" actId="478"/>
          <ac:grpSpMkLst>
            <pc:docMk/>
            <pc:sldMk cId="2888634810" sldId="260"/>
            <ac:grpSpMk id="37" creationId="{C851E6B0-7776-70C4-1DDC-7062CC38B64D}"/>
          </ac:grpSpMkLst>
        </pc:grpChg>
        <pc:picChg chg="add mod ord">
          <ac:chgData name="Diệu Ánh" userId="c5672c39bf0da1c1" providerId="LiveId" clId="{872CFE8F-E82D-4465-96CE-133D736C78BC}" dt="2024-05-17T01:24:22.408" v="299" actId="1036"/>
          <ac:picMkLst>
            <pc:docMk/>
            <pc:sldMk cId="2888634810" sldId="260"/>
            <ac:picMk id="36" creationId="{58463454-AB34-167E-9DDE-68B3A45D25E0}"/>
          </ac:picMkLst>
        </pc:picChg>
        <pc:picChg chg="add del mod">
          <ac:chgData name="Diệu Ánh" userId="c5672c39bf0da1c1" providerId="LiveId" clId="{872CFE8F-E82D-4465-96CE-133D736C78BC}" dt="2024-05-17T01:19:04.827" v="95" actId="478"/>
          <ac:picMkLst>
            <pc:docMk/>
            <pc:sldMk cId="2888634810" sldId="260"/>
            <ac:picMk id="512" creationId="{C04057E6-F899-609A-CBE1-7A90D1361E47}"/>
          </ac:picMkLst>
        </pc:picChg>
        <pc:picChg chg="add del">
          <ac:chgData name="Diệu Ánh" userId="c5672c39bf0da1c1" providerId="LiveId" clId="{872CFE8F-E82D-4465-96CE-133D736C78BC}" dt="2024-05-17T01:18:39.475" v="90" actId="478"/>
          <ac:picMkLst>
            <pc:docMk/>
            <pc:sldMk cId="2888634810" sldId="260"/>
            <ac:picMk id="518" creationId="{5EA29D91-1F2E-E578-8DE8-0D22B3B7D199}"/>
          </ac:picMkLst>
        </pc:pic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0" sldId="262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0" sldId="262"/>
            <ac:spMk id="5944" creationId="{00000000-0000-0000-0000-000000000000}"/>
          </ac:spMkLst>
        </pc:spChg>
      </pc:sldChg>
      <pc:sldChg chg="addSp modSp mod">
        <pc:chgData name="Diệu Ánh" userId="c5672c39bf0da1c1" providerId="LiveId" clId="{872CFE8F-E82D-4465-96CE-133D736C78BC}" dt="2024-05-17T01:33:10.013" v="384" actId="207"/>
        <pc:sldMkLst>
          <pc:docMk/>
          <pc:sldMk cId="0" sldId="272"/>
        </pc:sldMkLst>
        <pc:spChg chg="add mod ord">
          <ac:chgData name="Diệu Ánh" userId="c5672c39bf0da1c1" providerId="LiveId" clId="{872CFE8F-E82D-4465-96CE-133D736C78BC}" dt="2024-05-17T01:33:10.013" v="384" actId="207"/>
          <ac:spMkLst>
            <pc:docMk/>
            <pc:sldMk cId="0" sldId="272"/>
            <ac:spMk id="3" creationId="{7AB904E7-EEFE-7813-872D-70D8212CF81A}"/>
          </ac:spMkLst>
        </pc:spChg>
      </pc:sldChg>
      <pc:sldChg chg="del">
        <pc:chgData name="Diệu Ánh" userId="c5672c39bf0da1c1" providerId="LiveId" clId="{872CFE8F-E82D-4465-96CE-133D736C78BC}" dt="2024-05-15T14:41:49.087" v="1" actId="47"/>
        <pc:sldMkLst>
          <pc:docMk/>
          <pc:sldMk cId="1714911212" sldId="294"/>
        </pc:sldMkLst>
      </pc:sldChg>
      <pc:sldChg chg="addSp modSp mod">
        <pc:chgData name="Diệu Ánh" userId="c5672c39bf0da1c1" providerId="LiveId" clId="{872CFE8F-E82D-4465-96CE-133D736C78BC}" dt="2024-05-15T14:52:40.211" v="82" actId="207"/>
        <pc:sldMkLst>
          <pc:docMk/>
          <pc:sldMk cId="1562182612" sldId="295"/>
        </pc:sldMkLst>
        <pc:spChg chg="add mo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2" creationId="{C956FDA7-96B7-1E8E-41F7-8EF9644F3DE3}"/>
          </ac:spMkLst>
        </pc:spChg>
        <pc:spChg chg="add mod or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3" creationId="{41C7AA40-482D-72B3-FE44-667C274FBAA2}"/>
          </ac:spMkLst>
        </pc:spChg>
        <pc:spChg chg="add mod">
          <ac:chgData name="Diệu Ánh" userId="c5672c39bf0da1c1" providerId="LiveId" clId="{872CFE8F-E82D-4465-96CE-133D736C78BC}" dt="2024-05-15T14:50:17.932" v="73" actId="1076"/>
          <ac:spMkLst>
            <pc:docMk/>
            <pc:sldMk cId="1562182612" sldId="295"/>
            <ac:spMk id="5" creationId="{B89431D0-C554-500E-6A4F-DC59D0EDBF41}"/>
          </ac:spMkLst>
        </pc:spChg>
        <pc:spChg chg="add mod ord">
          <ac:chgData name="Diệu Ánh" userId="c5672c39bf0da1c1" providerId="LiveId" clId="{872CFE8F-E82D-4465-96CE-133D736C78BC}" dt="2024-05-15T14:50:56.179" v="79" actId="167"/>
          <ac:spMkLst>
            <pc:docMk/>
            <pc:sldMk cId="1562182612" sldId="295"/>
            <ac:spMk id="6" creationId="{2FC8C71C-7A7B-21C6-A1B1-BD9BF8E12D51}"/>
          </ac:spMkLst>
        </pc:spChg>
        <pc:spChg chg="add mod">
          <ac:chgData name="Diệu Ánh" userId="c5672c39bf0da1c1" providerId="LiveId" clId="{872CFE8F-E82D-4465-96CE-133D736C78BC}" dt="2024-05-15T14:52:40.211" v="82" actId="207"/>
          <ac:spMkLst>
            <pc:docMk/>
            <pc:sldMk cId="1562182612" sldId="295"/>
            <ac:spMk id="7" creationId="{909A0D68-195F-609A-1B79-CE471F169769}"/>
          </ac:spMkLst>
        </pc:spChg>
        <pc:grpChg chg="add mod">
          <ac:chgData name="Diệu Ánh" userId="c5672c39bf0da1c1" providerId="LiveId" clId="{872CFE8F-E82D-4465-96CE-133D736C78BC}" dt="2024-05-15T14:50:20.131" v="75" actId="164"/>
          <ac:grpSpMkLst>
            <pc:docMk/>
            <pc:sldMk cId="1562182612" sldId="295"/>
            <ac:grpSpMk id="4" creationId="{C9034946-D6A9-01E0-2D52-645525EEE31C}"/>
          </ac:grpSpMkLst>
        </pc:gr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265206030" sldId="29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265206030" sldId="297"/>
            <ac:spMk id="5944" creationId="{00000000-0000-0000-0000-000000000000}"/>
          </ac:spMkLst>
        </pc:sp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413889908" sldId="300"/>
        </pc:sldMkLst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540067208" sldId="301"/>
        </pc:sldMkLst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2822779418" sldId="305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2822779418" sldId="305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547689859" sldId="306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547689859" sldId="306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029668020" sldId="30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029668020" sldId="307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438644731" sldId="308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438644731" sldId="308"/>
            <ac:spMk id="5944" creationId="{00000000-0000-0000-0000-000000000000}"/>
          </ac:spMkLst>
        </pc:spChg>
      </pc:sldChg>
      <pc:sldChg chg="addSp delSp modSp mod modClrScheme delAnim chgLayout">
        <pc:chgData name="Diệu Ánh" userId="c5672c39bf0da1c1" providerId="LiveId" clId="{872CFE8F-E82D-4465-96CE-133D736C78BC}" dt="2024-05-17T03:54:32.468" v="573" actId="20577"/>
        <pc:sldMkLst>
          <pc:docMk/>
          <pc:sldMk cId="1037381492" sldId="431"/>
        </pc:sldMkLst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" creationId="{2F76F14D-AE7A-C367-1E2D-C5497A6FA8E7}"/>
          </ac:spMkLst>
        </pc:spChg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1" creationId="{FBD92A70-DB64-06B3-B297-C705BFE4019B}"/>
          </ac:spMkLst>
        </pc:spChg>
        <pc:spChg chg="mod">
          <ac:chgData name="Diệu Ánh" userId="c5672c39bf0da1c1" providerId="LiveId" clId="{872CFE8F-E82D-4465-96CE-133D736C78BC}" dt="2024-05-17T03:54:32.468" v="573" actId="20577"/>
          <ac:spMkLst>
            <pc:docMk/>
            <pc:sldMk cId="1037381492" sldId="431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3.384" v="563" actId="478"/>
          <ac:picMkLst>
            <pc:docMk/>
            <pc:sldMk cId="1037381492" sldId="431"/>
            <ac:picMk id="25" creationId="{04E37629-4E96-649D-A79C-8793625D0335}"/>
          </ac:picMkLst>
        </pc:picChg>
      </pc:sldChg>
      <pc:sldChg chg="delSp modSp mod delAnim">
        <pc:chgData name="Diệu Ánh" userId="c5672c39bf0da1c1" providerId="LiveId" clId="{872CFE8F-E82D-4465-96CE-133D736C78BC}" dt="2024-05-17T03:54:38.904" v="580" actId="122"/>
        <pc:sldMkLst>
          <pc:docMk/>
          <pc:sldMk cId="2896390038" sldId="432"/>
        </pc:sldMkLst>
        <pc:spChg chg="mod">
          <ac:chgData name="Diệu Ánh" userId="c5672c39bf0da1c1" providerId="LiveId" clId="{872CFE8F-E82D-4465-96CE-133D736C78BC}" dt="2024-05-17T03:54:38.904" v="580" actId="122"/>
          <ac:spMkLst>
            <pc:docMk/>
            <pc:sldMk cId="2896390038" sldId="432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5.928" v="564" actId="478"/>
          <ac:picMkLst>
            <pc:docMk/>
            <pc:sldMk cId="2896390038" sldId="432"/>
            <ac:picMk id="26" creationId="{BAB63D2C-B31A-882C-4DB2-BF14ECF7FE54}"/>
          </ac:picMkLst>
        </pc:picChg>
      </pc:sldChg>
      <pc:sldChg chg="delSp modSp mod delAnim modAnim">
        <pc:chgData name="Diệu Ánh" userId="c5672c39bf0da1c1" providerId="LiveId" clId="{872CFE8F-E82D-4465-96CE-133D736C78BC}" dt="2024-05-17T03:54:54.806" v="617" actId="20577"/>
        <pc:sldMkLst>
          <pc:docMk/>
          <pc:sldMk cId="190823001" sldId="433"/>
        </pc:sldMkLst>
        <pc:spChg chg="mod">
          <ac:chgData name="Diệu Ánh" userId="c5672c39bf0da1c1" providerId="LiveId" clId="{872CFE8F-E82D-4465-96CE-133D736C78BC}" dt="2024-05-17T03:54:54.806" v="617" actId="20577"/>
          <ac:spMkLst>
            <pc:docMk/>
            <pc:sldMk cId="190823001" sldId="433"/>
            <ac:spMk id="28" creationId="{F9586322-3846-1092-6DB5-3117570C530C}"/>
          </ac:spMkLst>
        </pc:spChg>
        <pc:grpChg chg="del">
          <ac:chgData name="Diệu Ánh" userId="c5672c39bf0da1c1" providerId="LiveId" clId="{872CFE8F-E82D-4465-96CE-133D736C78BC}" dt="2024-05-17T03:54:43.415" v="581" actId="478"/>
          <ac:grpSpMkLst>
            <pc:docMk/>
            <pc:sldMk cId="190823001" sldId="433"/>
            <ac:grpSpMk id="24" creationId="{6A151256-80CF-D71B-6207-7D47371815C5}"/>
          </ac:grpSpMkLst>
        </pc:grpChg>
        <pc:picChg chg="del">
          <ac:chgData name="Diệu Ánh" userId="c5672c39bf0da1c1" providerId="LiveId" clId="{872CFE8F-E82D-4465-96CE-133D736C78BC}" dt="2024-05-17T03:54:43.415" v="581" actId="478"/>
          <ac:picMkLst>
            <pc:docMk/>
            <pc:sldMk cId="190823001" sldId="433"/>
            <ac:picMk id="29" creationId="{62EFD308-645E-B952-F435-FDF1E2A18A70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30" creationId="{5385590C-620E-D0D3-294D-8AB8D9A85278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2048" creationId="{81DDFF96-2979-DB59-0EAC-03667BA61F87}"/>
          </ac:picMkLst>
        </pc:picChg>
        <pc:picChg chg="del">
          <ac:chgData name="Diệu Ánh" userId="c5672c39bf0da1c1" providerId="LiveId" clId="{872CFE8F-E82D-4465-96CE-133D736C78BC}" dt="2024-05-17T03:54:45.416" v="582" actId="478"/>
          <ac:picMkLst>
            <pc:docMk/>
            <pc:sldMk cId="190823001" sldId="433"/>
            <ac:picMk id="2050" creationId="{AC6641C2-2CBA-8EAA-587D-9A448E19BE64}"/>
          </ac:picMkLst>
        </pc:picChg>
      </pc:sldChg>
      <pc:sldChg chg="delSp modSp mod delAnim">
        <pc:chgData name="Diệu Ánh" userId="c5672c39bf0da1c1" providerId="LiveId" clId="{872CFE8F-E82D-4465-96CE-133D736C78BC}" dt="2024-05-17T03:55:03.166" v="625" actId="14100"/>
        <pc:sldMkLst>
          <pc:docMk/>
          <pc:sldMk cId="3162594595" sldId="434"/>
        </pc:sldMkLst>
        <pc:spChg chg="mod">
          <ac:chgData name="Diệu Ánh" userId="c5672c39bf0da1c1" providerId="LiveId" clId="{872CFE8F-E82D-4465-96CE-133D736C78BC}" dt="2024-05-17T03:55:03.166" v="625" actId="14100"/>
          <ac:spMkLst>
            <pc:docMk/>
            <pc:sldMk cId="3162594595" sldId="434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4.887" v="566" actId="478"/>
          <ac:picMkLst>
            <pc:docMk/>
            <pc:sldMk cId="3162594595" sldId="434"/>
            <ac:picMk id="26" creationId="{F07259DD-A7EB-08E3-A4A9-8FC0F6C8B728}"/>
          </ac:picMkLst>
        </pc:picChg>
      </pc:sldChg>
      <pc:sldChg chg="delSp modSp mod delAnim">
        <pc:chgData name="Diệu Ánh" userId="c5672c39bf0da1c1" providerId="LiveId" clId="{872CFE8F-E82D-4465-96CE-133D736C78BC}" dt="2024-05-17T03:55:08.533" v="630" actId="20577"/>
        <pc:sldMkLst>
          <pc:docMk/>
          <pc:sldMk cId="72751867" sldId="435"/>
        </pc:sldMkLst>
        <pc:spChg chg="mod">
          <ac:chgData name="Diệu Ánh" userId="c5672c39bf0da1c1" providerId="LiveId" clId="{872CFE8F-E82D-4465-96CE-133D736C78BC}" dt="2024-05-17T03:55:08.533" v="630" actId="20577"/>
          <ac:spMkLst>
            <pc:docMk/>
            <pc:sldMk cId="72751867" sldId="435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7.689" v="567" actId="478"/>
          <ac:picMkLst>
            <pc:docMk/>
            <pc:sldMk cId="72751867" sldId="435"/>
            <ac:picMk id="26" creationId="{03C22E48-D11A-6C54-1F95-91230DB25ABC}"/>
          </ac:picMkLst>
        </pc:picChg>
      </pc:sldChg>
      <pc:sldChg chg="delSp modSp mod delAnim">
        <pc:chgData name="Diệu Ánh" userId="c5672c39bf0da1c1" providerId="LiveId" clId="{872CFE8F-E82D-4465-96CE-133D736C78BC}" dt="2024-05-17T03:55:19.576" v="642" actId="14100"/>
        <pc:sldMkLst>
          <pc:docMk/>
          <pc:sldMk cId="197462504" sldId="436"/>
        </pc:sldMkLst>
        <pc:spChg chg="mod">
          <ac:chgData name="Diệu Ánh" userId="c5672c39bf0da1c1" providerId="LiveId" clId="{872CFE8F-E82D-4465-96CE-133D736C78BC}" dt="2024-05-17T03:55:19.576" v="642" actId="14100"/>
          <ac:spMkLst>
            <pc:docMk/>
            <pc:sldMk cId="197462504" sldId="436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41.231" v="568" actId="478"/>
          <ac:picMkLst>
            <pc:docMk/>
            <pc:sldMk cId="197462504" sldId="436"/>
            <ac:picMk id="26" creationId="{E28D1B94-5CEC-A789-EB0B-4C8EB99AEF6B}"/>
          </ac:picMkLst>
        </pc:pic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1753506711" sldId="442"/>
        </pc:sldMkLst>
      </pc:sldChg>
      <pc:sldChg chg="delSp modSp add mod addAnim delAnim">
        <pc:chgData name="Diệu Ánh" userId="c5672c39bf0da1c1" providerId="LiveId" clId="{872CFE8F-E82D-4465-96CE-133D736C78BC}" dt="2024-05-17T03:18:31.122" v="559" actId="113"/>
        <pc:sldMkLst>
          <pc:docMk/>
          <pc:sldMk cId="23959624" sldId="449"/>
        </pc:sldMkLst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8" creationId="{B29F924A-25E0-8744-9583-7336D0B2EAFF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9" creationId="{F72F2654-651C-C130-8ACF-7F2F6832568A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40" creationId="{38ADC2B9-2590-87B3-F43A-9708C8A2B1A1}"/>
          </ac:spMkLst>
        </pc:spChg>
        <pc:spChg chg="mod">
          <ac:chgData name="Diệu Ánh" userId="c5672c39bf0da1c1" providerId="LiveId" clId="{872CFE8F-E82D-4465-96CE-133D736C78BC}" dt="2024-05-17T03:17:17.532" v="557" actId="20577"/>
          <ac:spMkLst>
            <pc:docMk/>
            <pc:sldMk cId="23959624" sldId="449"/>
            <ac:spMk id="515" creationId="{10C096E8-2524-B53F-4B11-5DAB34AA2AC3}"/>
          </ac:spMkLst>
        </pc:spChg>
        <pc:spChg chg="mod">
          <ac:chgData name="Diệu Ánh" userId="c5672c39bf0da1c1" providerId="LiveId" clId="{872CFE8F-E82D-4465-96CE-133D736C78BC}" dt="2024-05-17T03:18:31.122" v="559" actId="113"/>
          <ac:spMkLst>
            <pc:docMk/>
            <pc:sldMk cId="23959624" sldId="449"/>
            <ac:spMk id="517" creationId="{1915A4C6-2500-970A-01AF-A56BFC1EEAC3}"/>
          </ac:spMkLst>
        </pc:spChg>
      </pc:sldChg>
      <pc:sldChg chg="modSp add mod">
        <pc:chgData name="Diệu Ánh" userId="c5672c39bf0da1c1" providerId="LiveId" clId="{872CFE8F-E82D-4465-96CE-133D736C78BC}" dt="2024-05-17T03:16:16.506" v="548" actId="207"/>
        <pc:sldMkLst>
          <pc:docMk/>
          <pc:sldMk cId="394275250" sldId="450"/>
        </pc:sldMkLst>
        <pc:spChg chg="mod">
          <ac:chgData name="Diệu Ánh" userId="c5672c39bf0da1c1" providerId="LiveId" clId="{872CFE8F-E82D-4465-96CE-133D736C78BC}" dt="2024-05-17T03:16:16.506" v="548" actId="207"/>
          <ac:spMkLst>
            <pc:docMk/>
            <pc:sldMk cId="394275250" sldId="450"/>
            <ac:spMk id="517" creationId="{1915A4C6-2500-970A-01AF-A56BFC1EEAC3}"/>
          </ac:spMkLst>
        </pc:spChg>
      </pc:sldChg>
      <pc:sldMasterChg chg="delSldLayout">
        <pc:chgData name="Diệu Ánh" userId="c5672c39bf0da1c1" providerId="LiveId" clId="{872CFE8F-E82D-4465-96CE-133D736C78BC}" dt="2024-05-17T03:18:48.968" v="560" actId="47"/>
        <pc:sldMasterMkLst>
          <pc:docMk/>
          <pc:sldMasterMk cId="3390907065" sldId="2147483660"/>
        </pc:sldMasterMkLst>
        <pc:sldLayoutChg chg="del">
          <pc:chgData name="Diệu Ánh" userId="c5672c39bf0da1c1" providerId="LiveId" clId="{872CFE8F-E82D-4465-96CE-133D736C78BC}" dt="2024-05-17T03:18:48.968" v="560" actId="47"/>
          <pc:sldLayoutMkLst>
            <pc:docMk/>
            <pc:sldMasterMk cId="3390907065" sldId="2147483660"/>
            <pc:sldLayoutMk cId="2031361100" sldId="2147483673"/>
          </pc:sldLayoutMkLst>
        </pc:sldLayoutChg>
      </pc:sldMasterChg>
      <pc:sldMasterChg chg="del delSldLayout">
        <pc:chgData name="Diệu Ánh" userId="c5672c39bf0da1c1" providerId="LiveId" clId="{872CFE8F-E82D-4465-96CE-133D736C78BC}" dt="2024-05-15T14:42:38.696" v="8" actId="47"/>
        <pc:sldMasterMkLst>
          <pc:docMk/>
          <pc:sldMasterMk cId="2687070979" sldId="2147483809"/>
        </pc:sldMasterMkLst>
        <pc:sldLayoutChg chg="del">
          <pc:chgData name="Diệu Ánh" userId="c5672c39bf0da1c1" providerId="LiveId" clId="{872CFE8F-E82D-4465-96CE-133D736C78BC}" dt="2024-05-15T14:42:38.696" v="8" actId="47"/>
          <pc:sldLayoutMkLst>
            <pc:docMk/>
            <pc:sldMasterMk cId="2687070979" sldId="2147483809"/>
            <pc:sldLayoutMk cId="3423252215" sldId="2147483810"/>
          </pc:sldLayoutMkLst>
        </pc:sldLayoutChg>
      </pc:sldMasterChg>
    </pc:docChg>
  </pc:docChgLst>
  <pc:docChgLst>
    <pc:chgData name="Ánh Diệu" userId="c5672c39bf0da1c1" providerId="LiveId" clId="{F068BE5C-6694-41C0-A511-0D023060AF6E}"/>
    <pc:docChg chg="undo custSel addSld delSld modSld sldOrd delMainMaster">
      <pc:chgData name="Ánh Diệu" userId="c5672c39bf0da1c1" providerId="LiveId" clId="{F068BE5C-6694-41C0-A511-0D023060AF6E}" dt="2024-06-25T15:12:09.975" v="4900"/>
      <pc:docMkLst>
        <pc:docMk/>
      </pc:docMkLst>
      <pc:sldChg chg="addSp delSp modSp add del mod">
        <pc:chgData name="Ánh Diệu" userId="c5672c39bf0da1c1" providerId="LiveId" clId="{F068BE5C-6694-41C0-A511-0D023060AF6E}" dt="2024-06-25T04:11:14.768" v="149"/>
        <pc:sldMkLst>
          <pc:docMk/>
          <pc:sldMk cId="1832016588" sldId="256"/>
        </pc:sldMkLst>
        <pc:spChg chg="mod">
          <ac:chgData name="Ánh Diệu" userId="c5672c39bf0da1c1" providerId="LiveId" clId="{F068BE5C-6694-41C0-A511-0D023060AF6E}" dt="2024-06-25T04:11:13.570" v="147" actId="20577"/>
          <ac:spMkLst>
            <pc:docMk/>
            <pc:sldMk cId="1832016588" sldId="256"/>
            <ac:spMk id="16" creationId="{00000000-0000-0000-0000-000000000000}"/>
          </ac:spMkLst>
        </pc:spChg>
        <pc:spChg chg="add del">
          <ac:chgData name="Ánh Diệu" userId="c5672c39bf0da1c1" providerId="LiveId" clId="{F068BE5C-6694-41C0-A511-0D023060AF6E}" dt="2024-06-25T04:11:14.036" v="148" actId="478"/>
          <ac:spMkLst>
            <pc:docMk/>
            <pc:sldMk cId="1832016588" sldId="256"/>
            <ac:spMk id="22" creationId="{00000000-0000-0000-0000-000000000000}"/>
          </ac:spMkLst>
        </pc:spChg>
      </pc:sldChg>
      <pc:sldChg chg="addSp delSp modSp add mod modTransition modAnim">
        <pc:chgData name="Ánh Diệu" userId="c5672c39bf0da1c1" providerId="LiveId" clId="{F068BE5C-6694-41C0-A511-0D023060AF6E}" dt="2024-06-25T14:04:11.865" v="4505"/>
        <pc:sldMkLst>
          <pc:docMk/>
          <pc:sldMk cId="2695350580" sldId="256"/>
        </pc:sldMkLst>
        <pc:spChg chg="mod">
          <ac:chgData name="Ánh Diệu" userId="c5672c39bf0da1c1" providerId="LiveId" clId="{F068BE5C-6694-41C0-A511-0D023060AF6E}" dt="2024-06-25T04:13:29.435" v="221" actId="1076"/>
          <ac:spMkLst>
            <pc:docMk/>
            <pc:sldMk cId="2695350580" sldId="256"/>
            <ac:spMk id="14" creationId="{00000000-0000-0000-0000-000000000000}"/>
          </ac:spMkLst>
        </pc:spChg>
        <pc:spChg chg="mod">
          <ac:chgData name="Ánh Diệu" userId="c5672c39bf0da1c1" providerId="LiveId" clId="{F068BE5C-6694-41C0-A511-0D023060AF6E}" dt="2024-06-25T04:14:23.658" v="244" actId="1076"/>
          <ac:spMkLst>
            <pc:docMk/>
            <pc:sldMk cId="2695350580" sldId="256"/>
            <ac:spMk id="15" creationId="{00000000-0000-0000-0000-000000000000}"/>
          </ac:spMkLst>
        </pc:spChg>
        <pc:spChg chg="mod">
          <ac:chgData name="Ánh Diệu" userId="c5672c39bf0da1c1" providerId="LiveId" clId="{F068BE5C-6694-41C0-A511-0D023060AF6E}" dt="2024-06-25T04:16:02.528" v="253" actId="948"/>
          <ac:spMkLst>
            <pc:docMk/>
            <pc:sldMk cId="2695350580" sldId="256"/>
            <ac:spMk id="16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13:12.569" v="218" actId="478"/>
          <ac:spMkLst>
            <pc:docMk/>
            <pc:sldMk cId="2695350580" sldId="256"/>
            <ac:spMk id="17" creationId="{00000000-0000-0000-0000-000000000000}"/>
          </ac:spMkLst>
        </pc:spChg>
        <pc:spChg chg="mod">
          <ac:chgData name="Ánh Diệu" userId="c5672c39bf0da1c1" providerId="LiveId" clId="{F068BE5C-6694-41C0-A511-0D023060AF6E}" dt="2024-06-25T04:14:26.688" v="245" actId="1076"/>
          <ac:spMkLst>
            <pc:docMk/>
            <pc:sldMk cId="2695350580" sldId="256"/>
            <ac:spMk id="19" creationId="{00000000-0000-0000-0000-000000000000}"/>
          </ac:spMkLst>
        </pc:spChg>
        <pc:spChg chg="mod">
          <ac:chgData name="Ánh Diệu" userId="c5672c39bf0da1c1" providerId="LiveId" clId="{F068BE5C-6694-41C0-A511-0D023060AF6E}" dt="2024-06-25T04:14:11.478" v="229" actId="1076"/>
          <ac:spMkLst>
            <pc:docMk/>
            <pc:sldMk cId="2695350580" sldId="256"/>
            <ac:spMk id="20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12:30.528" v="214" actId="478"/>
          <ac:spMkLst>
            <pc:docMk/>
            <pc:sldMk cId="2695350580" sldId="256"/>
            <ac:spMk id="22" creationId="{00000000-0000-0000-0000-000000000000}"/>
          </ac:spMkLst>
        </pc:spChg>
        <pc:spChg chg="add del mod">
          <ac:chgData name="Ánh Diệu" userId="c5672c39bf0da1c1" providerId="LiveId" clId="{F068BE5C-6694-41C0-A511-0D023060AF6E}" dt="2024-06-25T04:13:53.746" v="226" actId="478"/>
          <ac:spMkLst>
            <pc:docMk/>
            <pc:sldMk cId="2695350580" sldId="256"/>
            <ac:spMk id="23" creationId="{9C73431D-3748-4148-895E-5394E232398F}"/>
          </ac:spMkLst>
        </pc:spChg>
        <pc:spChg chg="add mod">
          <ac:chgData name="Ánh Diệu" userId="c5672c39bf0da1c1" providerId="LiveId" clId="{F068BE5C-6694-41C0-A511-0D023060AF6E}" dt="2024-06-25T04:14:58.298" v="249" actId="208"/>
          <ac:spMkLst>
            <pc:docMk/>
            <pc:sldMk cId="2695350580" sldId="256"/>
            <ac:spMk id="24" creationId="{F79A75FD-F082-7B8C-5394-B575E182D549}"/>
          </ac:spMkLst>
        </pc:spChg>
        <pc:grpChg chg="mod">
          <ac:chgData name="Ánh Diệu" userId="c5672c39bf0da1c1" providerId="LiveId" clId="{F068BE5C-6694-41C0-A511-0D023060AF6E}" dt="2024-06-25T04:16:18.186" v="258" actId="1035"/>
          <ac:grpSpMkLst>
            <pc:docMk/>
            <pc:sldMk cId="2695350580" sldId="256"/>
            <ac:grpSpMk id="9" creationId="{00000000-0000-0000-0000-000000000000}"/>
          </ac:grpSpMkLst>
        </pc:grpChg>
        <pc:picChg chg="add mod">
          <ac:chgData name="Ánh Diệu" userId="c5672c39bf0da1c1" providerId="LiveId" clId="{F068BE5C-6694-41C0-A511-0D023060AF6E}" dt="2024-06-25T14:03:39.676" v="4501"/>
          <ac:picMkLst>
            <pc:docMk/>
            <pc:sldMk cId="2695350580" sldId="256"/>
            <ac:picMk id="17" creationId="{31F20646-A26E-17FF-B301-E7A1DFFA525C}"/>
          </ac:picMkLst>
        </pc:picChg>
        <pc:picChg chg="add mod">
          <ac:chgData name="Ánh Diệu" userId="c5672c39bf0da1c1" providerId="LiveId" clId="{F068BE5C-6694-41C0-A511-0D023060AF6E}" dt="2024-06-25T04:33:48" v="283"/>
          <ac:picMkLst>
            <pc:docMk/>
            <pc:sldMk cId="2695350580" sldId="256"/>
            <ac:picMk id="25" creationId="{EEDF4CCF-870D-125E-734C-0F2B3AF3027A}"/>
          </ac:picMkLst>
        </pc:picChg>
      </pc:sldChg>
      <pc:sldChg chg="delSp add del mod">
        <pc:chgData name="Ánh Diệu" userId="c5672c39bf0da1c1" providerId="LiveId" clId="{F068BE5C-6694-41C0-A511-0D023060AF6E}" dt="2024-06-25T04:30:13.108" v="272" actId="47"/>
        <pc:sldMkLst>
          <pc:docMk/>
          <pc:sldMk cId="138393459" sldId="257"/>
        </pc:sldMkLst>
        <pc:spChg chg="del">
          <ac:chgData name="Ánh Diệu" userId="c5672c39bf0da1c1" providerId="LiveId" clId="{F068BE5C-6694-41C0-A511-0D023060AF6E}" dt="2024-06-25T04:29:47.666" v="271" actId="478"/>
          <ac:spMkLst>
            <pc:docMk/>
            <pc:sldMk cId="138393459" sldId="257"/>
            <ac:spMk id="6" creationId="{00000000-0000-0000-0000-000000000000}"/>
          </ac:spMkLst>
        </pc:spChg>
      </pc:sldChg>
      <pc:sldChg chg="add del">
        <pc:chgData name="Ánh Diệu" userId="c5672c39bf0da1c1" providerId="LiveId" clId="{F068BE5C-6694-41C0-A511-0D023060AF6E}" dt="2024-06-25T05:49:50.607" v="1067" actId="47"/>
        <pc:sldMkLst>
          <pc:docMk/>
          <pc:sldMk cId="178526617" sldId="257"/>
        </pc:sldMkLst>
      </pc:sldChg>
      <pc:sldChg chg="modTransition">
        <pc:chgData name="Ánh Diệu" userId="c5672c39bf0da1c1" providerId="LiveId" clId="{F068BE5C-6694-41C0-A511-0D023060AF6E}" dt="2024-06-25T13:52:37.078" v="4386"/>
        <pc:sldMkLst>
          <pc:docMk/>
          <pc:sldMk cId="1058238026" sldId="258"/>
        </pc:sldMkLst>
      </pc:sldChg>
      <pc:sldChg chg="addSp delSp modSp add mod modTransition modAnim">
        <pc:chgData name="Ánh Diệu" userId="c5672c39bf0da1c1" providerId="LiveId" clId="{F068BE5C-6694-41C0-A511-0D023060AF6E}" dt="2024-06-25T14:06:15.375" v="4509"/>
        <pc:sldMkLst>
          <pc:docMk/>
          <pc:sldMk cId="1658602461" sldId="259"/>
        </pc:sldMkLst>
        <pc:spChg chg="del">
          <ac:chgData name="Ánh Diệu" userId="c5672c39bf0da1c1" providerId="LiveId" clId="{F068BE5C-6694-41C0-A511-0D023060AF6E}" dt="2024-06-25T04:30:18.564" v="274" actId="478"/>
          <ac:spMkLst>
            <pc:docMk/>
            <pc:sldMk cId="1658602461" sldId="259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16.931" v="273" actId="478"/>
          <ac:spMkLst>
            <pc:docMk/>
            <pc:sldMk cId="1658602461" sldId="259"/>
            <ac:spMk id="7" creationId="{00000000-0000-0000-0000-000000000000}"/>
          </ac:spMkLst>
        </pc:spChg>
        <pc:spChg chg="ord">
          <ac:chgData name="Ánh Diệu" userId="c5672c39bf0da1c1" providerId="LiveId" clId="{F068BE5C-6694-41C0-A511-0D023060AF6E}" dt="2024-06-25T04:37:55.707" v="349" actId="166"/>
          <ac:spMkLst>
            <pc:docMk/>
            <pc:sldMk cId="1658602461" sldId="259"/>
            <ac:spMk id="17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30.550" v="276" actId="478"/>
          <ac:spMkLst>
            <pc:docMk/>
            <pc:sldMk cId="1658602461" sldId="259"/>
            <ac:spMk id="18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32.315" v="277" actId="478"/>
          <ac:spMkLst>
            <pc:docMk/>
            <pc:sldMk cId="1658602461" sldId="259"/>
            <ac:spMk id="19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6:37.177" v="308" actId="478"/>
          <ac:spMkLst>
            <pc:docMk/>
            <pc:sldMk cId="1658602461" sldId="259"/>
            <ac:spMk id="20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04:44:27.568" v="368" actId="1036"/>
          <ac:spMkLst>
            <pc:docMk/>
            <pc:sldMk cId="1658602461" sldId="259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16.931" v="273" actId="478"/>
          <ac:spMkLst>
            <pc:docMk/>
            <pc:sldMk cId="1658602461" sldId="259"/>
            <ac:spMk id="27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8:01.246" v="350" actId="478"/>
          <ac:spMkLst>
            <pc:docMk/>
            <pc:sldMk cId="1658602461" sldId="259"/>
            <ac:spMk id="28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26.993" v="275" actId="478"/>
          <ac:spMkLst>
            <pc:docMk/>
            <pc:sldMk cId="1658602461" sldId="259"/>
            <ac:spMk id="29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26.993" v="275" actId="478"/>
          <ac:spMkLst>
            <pc:docMk/>
            <pc:sldMk cId="1658602461" sldId="259"/>
            <ac:spMk id="30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26.993" v="275" actId="478"/>
          <ac:spMkLst>
            <pc:docMk/>
            <pc:sldMk cId="1658602461" sldId="259"/>
            <ac:spMk id="31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26.993" v="275" actId="478"/>
          <ac:spMkLst>
            <pc:docMk/>
            <pc:sldMk cId="1658602461" sldId="259"/>
            <ac:spMk id="32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04:35:42.331" v="293"/>
          <ac:spMkLst>
            <pc:docMk/>
            <pc:sldMk cId="1658602461" sldId="259"/>
            <ac:spMk id="36" creationId="{D1F02099-7A9E-7F17-0513-3745C4A9431A}"/>
          </ac:spMkLst>
        </pc:spChg>
        <pc:spChg chg="add mod">
          <ac:chgData name="Ánh Diệu" userId="c5672c39bf0da1c1" providerId="LiveId" clId="{F068BE5C-6694-41C0-A511-0D023060AF6E}" dt="2024-06-25T04:35:51.862" v="294"/>
          <ac:spMkLst>
            <pc:docMk/>
            <pc:sldMk cId="1658602461" sldId="259"/>
            <ac:spMk id="37" creationId="{3DEAB02B-F377-6D96-E072-233FE1A91269}"/>
          </ac:spMkLst>
        </pc:spChg>
        <pc:spChg chg="add del mod">
          <ac:chgData name="Ánh Diệu" userId="c5672c39bf0da1c1" providerId="LiveId" clId="{F068BE5C-6694-41C0-A511-0D023060AF6E}" dt="2024-06-25T04:36:15.308" v="297" actId="478"/>
          <ac:spMkLst>
            <pc:docMk/>
            <pc:sldMk cId="1658602461" sldId="259"/>
            <ac:spMk id="38" creationId="{2492AF2C-7D5A-2FA3-F65C-391BC3BCC109}"/>
          </ac:spMkLst>
        </pc:spChg>
        <pc:spChg chg="add mod">
          <ac:chgData name="Ánh Diệu" userId="c5672c39bf0da1c1" providerId="LiveId" clId="{F068BE5C-6694-41C0-A511-0D023060AF6E}" dt="2024-06-25T11:14:08.633" v="2650" actId="14100"/>
          <ac:spMkLst>
            <pc:docMk/>
            <pc:sldMk cId="1658602461" sldId="259"/>
            <ac:spMk id="39" creationId="{FF700792-8F43-1BEA-4B21-E07E6C18006F}"/>
          </ac:spMkLst>
        </pc:spChg>
        <pc:grpChg chg="del">
          <ac:chgData name="Ánh Diệu" userId="c5672c39bf0da1c1" providerId="LiveId" clId="{F068BE5C-6694-41C0-A511-0D023060AF6E}" dt="2024-06-25T04:30:26.993" v="275" actId="478"/>
          <ac:grpSpMkLst>
            <pc:docMk/>
            <pc:sldMk cId="1658602461" sldId="259"/>
            <ac:grpSpMk id="8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4:30:30.550" v="276" actId="478"/>
          <ac:grpSpMkLst>
            <pc:docMk/>
            <pc:sldMk cId="1658602461" sldId="259"/>
            <ac:grpSpMk id="11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4:30:26.993" v="275" actId="478"/>
          <ac:grpSpMkLst>
            <pc:docMk/>
            <pc:sldMk cId="1658602461" sldId="259"/>
            <ac:grpSpMk id="14" creationId="{00000000-0000-0000-0000-000000000000}"/>
          </ac:grpSpMkLst>
        </pc:grpChg>
        <pc:picChg chg="add mod">
          <ac:chgData name="Ánh Diệu" userId="c5672c39bf0da1c1" providerId="LiveId" clId="{F068BE5C-6694-41C0-A511-0D023060AF6E}" dt="2024-06-25T04:42:36.192" v="364" actId="1076"/>
          <ac:picMkLst>
            <pc:docMk/>
            <pc:sldMk cId="1658602461" sldId="259"/>
            <ac:picMk id="34" creationId="{3599B025-0DB5-89E3-A8E1-CB5D11BB8384}"/>
          </ac:picMkLst>
        </pc:picChg>
        <pc:picChg chg="add mod ord">
          <ac:chgData name="Ánh Diệu" userId="c5672c39bf0da1c1" providerId="LiveId" clId="{F068BE5C-6694-41C0-A511-0D023060AF6E}" dt="2024-06-25T04:37:55.707" v="349" actId="166"/>
          <ac:picMkLst>
            <pc:docMk/>
            <pc:sldMk cId="1658602461" sldId="259"/>
            <ac:picMk id="35" creationId="{A7C304BF-AC85-E5C1-FC43-6716ABC1FAFB}"/>
          </ac:picMkLst>
        </pc:picChg>
      </pc:sldChg>
      <pc:sldChg chg="modSp add mod modTransition modAnim">
        <pc:chgData name="Ánh Diệu" userId="c5672c39bf0da1c1" providerId="LiveId" clId="{F068BE5C-6694-41C0-A511-0D023060AF6E}" dt="2024-06-25T14:53:37.504" v="4832" actId="20577"/>
        <pc:sldMkLst>
          <pc:docMk/>
          <pc:sldMk cId="2888634810" sldId="260"/>
        </pc:sldMkLst>
        <pc:spChg chg="mod ord">
          <ac:chgData name="Ánh Diệu" userId="c5672c39bf0da1c1" providerId="LiveId" clId="{F068BE5C-6694-41C0-A511-0D023060AF6E}" dt="2024-06-25T13:26:36.660" v="3765" actId="166"/>
          <ac:spMkLst>
            <pc:docMk/>
            <pc:sldMk cId="2888634810" sldId="260"/>
            <ac:spMk id="18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28:37.681" v="3841" actId="1037"/>
          <ac:spMkLst>
            <pc:docMk/>
            <pc:sldMk cId="2888634810" sldId="260"/>
            <ac:spMk id="30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28:37.681" v="3841" actId="1037"/>
          <ac:spMkLst>
            <pc:docMk/>
            <pc:sldMk cId="2888634810" sldId="260"/>
            <ac:spMk id="34" creationId="{00000000-0000-0000-0000-000000000000}"/>
          </ac:spMkLst>
        </pc:spChg>
        <pc:spChg chg="mod">
          <ac:chgData name="Ánh Diệu" userId="c5672c39bf0da1c1" providerId="LiveId" clId="{F068BE5C-6694-41C0-A511-0D023060AF6E}" dt="2024-06-25T14:51:57.607" v="4828" actId="20577"/>
          <ac:spMkLst>
            <pc:docMk/>
            <pc:sldMk cId="2888634810" sldId="260"/>
            <ac:spMk id="35" creationId="{00000000-0000-0000-0000-000000000000}"/>
          </ac:spMkLst>
        </pc:spChg>
        <pc:spChg chg="mod">
          <ac:chgData name="Ánh Diệu" userId="c5672c39bf0da1c1" providerId="LiveId" clId="{F068BE5C-6694-41C0-A511-0D023060AF6E}" dt="2024-06-25T14:53:37.504" v="4832" actId="20577"/>
          <ac:spMkLst>
            <pc:docMk/>
            <pc:sldMk cId="2888634810" sldId="260"/>
            <ac:spMk id="36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3:27:48.451" v="3798" actId="255"/>
          <ac:spMkLst>
            <pc:docMk/>
            <pc:sldMk cId="2888634810" sldId="260"/>
            <ac:spMk id="37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28:37.681" v="3841" actId="1037"/>
          <ac:spMkLst>
            <pc:docMk/>
            <pc:sldMk cId="2888634810" sldId="260"/>
            <ac:spMk id="38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3:27:57.860" v="3801" actId="20577"/>
          <ac:spMkLst>
            <pc:docMk/>
            <pc:sldMk cId="2888634810" sldId="260"/>
            <ac:spMk id="39" creationId="{00000000-0000-0000-0000-000000000000}"/>
          </ac:spMkLst>
        </pc:spChg>
        <pc:grpChg chg="mod ord">
          <ac:chgData name="Ánh Diệu" userId="c5672c39bf0da1c1" providerId="LiveId" clId="{F068BE5C-6694-41C0-A511-0D023060AF6E}" dt="2024-06-25T13:26:36.660" v="3765" actId="166"/>
          <ac:grpSpMkLst>
            <pc:docMk/>
            <pc:sldMk cId="2888634810" sldId="260"/>
            <ac:grpSpMk id="5" creationId="{00000000-0000-0000-0000-000000000000}"/>
          </ac:grpSpMkLst>
        </pc:grpChg>
        <pc:grpChg chg="mod ord">
          <ac:chgData name="Ánh Diệu" userId="c5672c39bf0da1c1" providerId="LiveId" clId="{F068BE5C-6694-41C0-A511-0D023060AF6E}" dt="2024-06-25T13:26:36.660" v="3765" actId="166"/>
          <ac:grpSpMkLst>
            <pc:docMk/>
            <pc:sldMk cId="2888634810" sldId="260"/>
            <ac:grpSpMk id="19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13:28:37.681" v="3841" actId="1037"/>
          <ac:grpSpMkLst>
            <pc:docMk/>
            <pc:sldMk cId="2888634810" sldId="260"/>
            <ac:grpSpMk id="22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13:28:37.681" v="3841" actId="1037"/>
          <ac:grpSpMkLst>
            <pc:docMk/>
            <pc:sldMk cId="2888634810" sldId="260"/>
            <ac:grpSpMk id="27" creationId="{00000000-0000-0000-0000-000000000000}"/>
          </ac:grpSpMkLst>
        </pc:grpChg>
      </pc:sldChg>
      <pc:sldChg chg="addSp delSp modSp add mod modTransition modAnim">
        <pc:chgData name="Ánh Diệu" userId="c5672c39bf0da1c1" providerId="LiveId" clId="{F068BE5C-6694-41C0-A511-0D023060AF6E}" dt="2024-06-25T14:32:32.916" v="4584"/>
        <pc:sldMkLst>
          <pc:docMk/>
          <pc:sldMk cId="748565732" sldId="261"/>
        </pc:sldMkLst>
        <pc:spChg chg="mod">
          <ac:chgData name="Ánh Diệu" userId="c5672c39bf0da1c1" providerId="LiveId" clId="{F068BE5C-6694-41C0-A511-0D023060AF6E}" dt="2024-06-25T11:34:08.715" v="3208" actId="1035"/>
          <ac:spMkLst>
            <pc:docMk/>
            <pc:sldMk cId="748565732" sldId="261"/>
            <ac:spMk id="2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1:31:54.644" v="3140" actId="1076"/>
          <ac:spMkLst>
            <pc:docMk/>
            <pc:sldMk cId="748565732" sldId="261"/>
            <ac:spMk id="3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34:08.715" v="3208" actId="1035"/>
          <ac:spMkLst>
            <pc:docMk/>
            <pc:sldMk cId="748565732" sldId="261"/>
            <ac:spMk id="4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4:16.192" v="661" actId="478"/>
          <ac:spMkLst>
            <pc:docMk/>
            <pc:sldMk cId="748565732" sldId="261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4:11.010" v="660" actId="478"/>
          <ac:spMkLst>
            <pc:docMk/>
            <pc:sldMk cId="748565732" sldId="261"/>
            <ac:spMk id="6" creationId="{00000000-0000-0000-0000-000000000000}"/>
          </ac:spMkLst>
        </pc:spChg>
        <pc:spChg chg="mod">
          <ac:chgData name="Ánh Diệu" userId="c5672c39bf0da1c1" providerId="LiveId" clId="{F068BE5C-6694-41C0-A511-0D023060AF6E}" dt="2024-06-25T05:34:33.978" v="663" actId="1076"/>
          <ac:spMkLst>
            <pc:docMk/>
            <pc:sldMk cId="748565732" sldId="261"/>
            <ac:spMk id="7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5:06.209" v="683" actId="478"/>
          <ac:spMkLst>
            <pc:docMk/>
            <pc:sldMk cId="748565732" sldId="261"/>
            <ac:spMk id="8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5:01.378" v="682" actId="478"/>
          <ac:spMkLst>
            <pc:docMk/>
            <pc:sldMk cId="748565732" sldId="261"/>
            <ac:spMk id="9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5:01.378" v="682" actId="478"/>
          <ac:spMkLst>
            <pc:docMk/>
            <pc:sldMk cId="748565732" sldId="261"/>
            <ac:spMk id="10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4:08.422" v="659" actId="478"/>
          <ac:spMkLst>
            <pc:docMk/>
            <pc:sldMk cId="748565732" sldId="261"/>
            <ac:spMk id="11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5:06.209" v="683" actId="478"/>
          <ac:spMkLst>
            <pc:docMk/>
            <pc:sldMk cId="748565732" sldId="261"/>
            <ac:spMk id="12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11:31:54.644" v="3140" actId="1076"/>
          <ac:spMkLst>
            <pc:docMk/>
            <pc:sldMk cId="748565732" sldId="261"/>
            <ac:spMk id="13" creationId="{4D6BDE7F-32DB-1408-539B-CB7481723FAD}"/>
          </ac:spMkLst>
        </pc:spChg>
        <pc:spChg chg="add mod">
          <ac:chgData name="Ánh Diệu" userId="c5672c39bf0da1c1" providerId="LiveId" clId="{F068BE5C-6694-41C0-A511-0D023060AF6E}" dt="2024-06-25T11:31:54.644" v="3140" actId="1076"/>
          <ac:spMkLst>
            <pc:docMk/>
            <pc:sldMk cId="748565732" sldId="261"/>
            <ac:spMk id="14" creationId="{5EB07857-FFA1-33F7-741D-4B6D806E1AEB}"/>
          </ac:spMkLst>
        </pc:spChg>
        <pc:spChg chg="add mod">
          <ac:chgData name="Ánh Diệu" userId="c5672c39bf0da1c1" providerId="LiveId" clId="{F068BE5C-6694-41C0-A511-0D023060AF6E}" dt="2024-06-25T11:35:12.897" v="3237" actId="14100"/>
          <ac:spMkLst>
            <pc:docMk/>
            <pc:sldMk cId="748565732" sldId="261"/>
            <ac:spMk id="15" creationId="{1AF0364E-DDA6-20F6-3C28-C9C7222DF338}"/>
          </ac:spMkLst>
        </pc:spChg>
        <pc:spChg chg="add mod">
          <ac:chgData name="Ánh Diệu" userId="c5672c39bf0da1c1" providerId="LiveId" clId="{F068BE5C-6694-41C0-A511-0D023060AF6E}" dt="2024-06-25T11:36:12.535" v="3251" actId="1038"/>
          <ac:spMkLst>
            <pc:docMk/>
            <pc:sldMk cId="748565732" sldId="261"/>
            <ac:spMk id="16" creationId="{B595F4A9-F345-CBF8-0323-D93E6BB707B5}"/>
          </ac:spMkLst>
        </pc:spChg>
        <pc:spChg chg="add mod">
          <ac:chgData name="Ánh Diệu" userId="c5672c39bf0da1c1" providerId="LiveId" clId="{F068BE5C-6694-41C0-A511-0D023060AF6E}" dt="2024-06-25T11:32:30.216" v="3147" actId="208"/>
          <ac:spMkLst>
            <pc:docMk/>
            <pc:sldMk cId="748565732" sldId="261"/>
            <ac:spMk id="24" creationId="{46991D0F-6F1C-B6B0-20F3-E13A325F9DDA}"/>
          </ac:spMkLst>
        </pc:spChg>
        <pc:spChg chg="add mod">
          <ac:chgData name="Ánh Diệu" userId="c5672c39bf0da1c1" providerId="LiveId" clId="{F068BE5C-6694-41C0-A511-0D023060AF6E}" dt="2024-06-25T11:33:08.871" v="3176" actId="1037"/>
          <ac:spMkLst>
            <pc:docMk/>
            <pc:sldMk cId="748565732" sldId="261"/>
            <ac:spMk id="25" creationId="{1D756CB9-7948-FC84-334C-4FA8475C9382}"/>
          </ac:spMkLst>
        </pc:spChg>
        <pc:spChg chg="add mod">
          <ac:chgData name="Ánh Diệu" userId="c5672c39bf0da1c1" providerId="LiveId" clId="{F068BE5C-6694-41C0-A511-0D023060AF6E}" dt="2024-06-25T11:33:28.395" v="3188" actId="20577"/>
          <ac:spMkLst>
            <pc:docMk/>
            <pc:sldMk cId="748565732" sldId="261"/>
            <ac:spMk id="26" creationId="{483621D5-95DC-AF30-CC2C-3F2FB4CE7029}"/>
          </ac:spMkLst>
        </pc:spChg>
        <pc:spChg chg="add mod">
          <ac:chgData name="Ánh Diệu" userId="c5672c39bf0da1c1" providerId="LiveId" clId="{F068BE5C-6694-41C0-A511-0D023060AF6E}" dt="2024-06-25T11:34:37.539" v="3221" actId="1076"/>
          <ac:spMkLst>
            <pc:docMk/>
            <pc:sldMk cId="748565732" sldId="261"/>
            <ac:spMk id="27" creationId="{94F2F32D-3F5A-39CC-AC97-E2A3E3D28A37}"/>
          </ac:spMkLst>
        </pc:spChg>
        <pc:spChg chg="add mod">
          <ac:chgData name="Ánh Diệu" userId="c5672c39bf0da1c1" providerId="LiveId" clId="{F068BE5C-6694-41C0-A511-0D023060AF6E}" dt="2024-06-25T11:34:51.086" v="3235" actId="20577"/>
          <ac:spMkLst>
            <pc:docMk/>
            <pc:sldMk cId="748565732" sldId="261"/>
            <ac:spMk id="28" creationId="{E4DE7991-826D-3DDC-24FC-FBAD51567CF1}"/>
          </ac:spMkLst>
        </pc:spChg>
        <pc:picChg chg="add mod">
          <ac:chgData name="Ánh Diệu" userId="c5672c39bf0da1c1" providerId="LiveId" clId="{F068BE5C-6694-41C0-A511-0D023060AF6E}" dt="2024-06-25T11:31:54.644" v="3140" actId="1076"/>
          <ac:picMkLst>
            <pc:docMk/>
            <pc:sldMk cId="748565732" sldId="261"/>
            <ac:picMk id="17" creationId="{739770D4-7363-CE39-B9E1-2716EE26BB71}"/>
          </ac:picMkLst>
        </pc:picChg>
        <pc:picChg chg="add mod">
          <ac:chgData name="Ánh Diệu" userId="c5672c39bf0da1c1" providerId="LiveId" clId="{F068BE5C-6694-41C0-A511-0D023060AF6E}" dt="2024-06-25T11:31:54.644" v="3140" actId="1076"/>
          <ac:picMkLst>
            <pc:docMk/>
            <pc:sldMk cId="748565732" sldId="261"/>
            <ac:picMk id="18" creationId="{993B9EB0-A7AC-6646-D01C-AF202313816A}"/>
          </ac:picMkLst>
        </pc:picChg>
        <pc:picChg chg="add mod">
          <ac:chgData name="Ánh Diệu" userId="c5672c39bf0da1c1" providerId="LiveId" clId="{F068BE5C-6694-41C0-A511-0D023060AF6E}" dt="2024-06-25T11:31:54.644" v="3140" actId="1076"/>
          <ac:picMkLst>
            <pc:docMk/>
            <pc:sldMk cId="748565732" sldId="261"/>
            <ac:picMk id="19" creationId="{51B1F4C4-48A7-5954-8FEF-0C4D86FE2DF7}"/>
          </ac:picMkLst>
        </pc:picChg>
        <pc:picChg chg="add mod">
          <ac:chgData name="Ánh Diệu" userId="c5672c39bf0da1c1" providerId="LiveId" clId="{F068BE5C-6694-41C0-A511-0D023060AF6E}" dt="2024-06-25T11:34:08.715" v="3208" actId="1035"/>
          <ac:picMkLst>
            <pc:docMk/>
            <pc:sldMk cId="748565732" sldId="261"/>
            <ac:picMk id="20" creationId="{1676B19B-F102-B6F2-3722-8D85109B8140}"/>
          </ac:picMkLst>
        </pc:picChg>
        <pc:picChg chg="add mod">
          <ac:chgData name="Ánh Diệu" userId="c5672c39bf0da1c1" providerId="LiveId" clId="{F068BE5C-6694-41C0-A511-0D023060AF6E}" dt="2024-06-25T11:34:08.715" v="3208" actId="1035"/>
          <ac:picMkLst>
            <pc:docMk/>
            <pc:sldMk cId="748565732" sldId="261"/>
            <ac:picMk id="21" creationId="{D2C09925-766A-E94B-64DC-FC18939F3A29}"/>
          </ac:picMkLst>
        </pc:picChg>
        <pc:picChg chg="add mod">
          <ac:chgData name="Ánh Diệu" userId="c5672c39bf0da1c1" providerId="LiveId" clId="{F068BE5C-6694-41C0-A511-0D023060AF6E}" dt="2024-06-25T11:35:33.611" v="3239"/>
          <ac:picMkLst>
            <pc:docMk/>
            <pc:sldMk cId="748565732" sldId="261"/>
            <ac:picMk id="29" creationId="{B8EDF34A-B666-AE4B-0C7C-515B12C9D54A}"/>
          </ac:picMkLst>
        </pc:picChg>
        <pc:picChg chg="add mod">
          <ac:chgData name="Ánh Diệu" userId="c5672c39bf0da1c1" providerId="LiveId" clId="{F068BE5C-6694-41C0-A511-0D023060AF6E}" dt="2024-06-25T11:35:59.378" v="3242" actId="1076"/>
          <ac:picMkLst>
            <pc:docMk/>
            <pc:sldMk cId="748565732" sldId="261"/>
            <ac:picMk id="30" creationId="{84E7759C-A123-0477-F760-598BE849B65D}"/>
          </ac:picMkLst>
        </pc:picChg>
        <pc:cxnChg chg="add mod">
          <ac:chgData name="Ánh Diệu" userId="c5672c39bf0da1c1" providerId="LiveId" clId="{F068BE5C-6694-41C0-A511-0D023060AF6E}" dt="2024-06-25T11:34:08.715" v="3208" actId="1035"/>
          <ac:cxnSpMkLst>
            <pc:docMk/>
            <pc:sldMk cId="748565732" sldId="261"/>
            <ac:cxnSpMk id="22" creationId="{5E4D961E-5799-08AA-5A2D-D4BF25BD8B32}"/>
          </ac:cxnSpMkLst>
        </pc:cxnChg>
      </pc:sldChg>
      <pc:sldChg chg="add del">
        <pc:chgData name="Ánh Diệu" userId="c5672c39bf0da1c1" providerId="LiveId" clId="{F068BE5C-6694-41C0-A511-0D023060AF6E}" dt="2024-06-25T04:49:50.830" v="387"/>
        <pc:sldMkLst>
          <pc:docMk/>
          <pc:sldMk cId="3240372272" sldId="261"/>
        </pc:sldMkLst>
      </pc:sldChg>
      <pc:sldChg chg="modSp mod modTransition">
        <pc:chgData name="Ánh Diệu" userId="c5672c39bf0da1c1" providerId="LiveId" clId="{F068BE5C-6694-41C0-A511-0D023060AF6E}" dt="2024-06-25T13:52:37.078" v="4386"/>
        <pc:sldMkLst>
          <pc:docMk/>
          <pc:sldMk cId="0" sldId="262"/>
        </pc:sldMkLst>
        <pc:spChg chg="mod">
          <ac:chgData name="Ánh Diệu" userId="c5672c39bf0da1c1" providerId="LiveId" clId="{F068BE5C-6694-41C0-A511-0D023060AF6E}" dt="2024-06-25T10:42:52.487" v="2231" actId="1038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F068BE5C-6694-41C0-A511-0D023060AF6E}" dt="2024-06-25T03:59:00.940" v="20" actId="20577"/>
          <ac:spMkLst>
            <pc:docMk/>
            <pc:sldMk cId="0" sldId="262"/>
            <ac:spMk id="5943" creationId="{00000000-0000-0000-0000-000000000000}"/>
          </ac:spMkLst>
        </pc:spChg>
      </pc:sldChg>
      <pc:sldChg chg="addSp delSp modSp add mod modTransition modAnim">
        <pc:chgData name="Ánh Diệu" userId="c5672c39bf0da1c1" providerId="LiveId" clId="{F068BE5C-6694-41C0-A511-0D023060AF6E}" dt="2024-06-25T13:56:21.711" v="4399"/>
        <pc:sldMkLst>
          <pc:docMk/>
          <pc:sldMk cId="3036108449" sldId="263"/>
        </pc:sldMkLst>
        <pc:spChg chg="del">
          <ac:chgData name="Ánh Diệu" userId="c5672c39bf0da1c1" providerId="LiveId" clId="{F068BE5C-6694-41C0-A511-0D023060AF6E}" dt="2024-06-25T10:43:11.999" v="2232" actId="478"/>
          <ac:spMkLst>
            <pc:docMk/>
            <pc:sldMk cId="3036108449" sldId="263"/>
            <ac:spMk id="2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10.696" v="25" actId="478"/>
          <ac:spMkLst>
            <pc:docMk/>
            <pc:sldMk cId="3036108449" sldId="263"/>
            <ac:spMk id="4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05.534" v="23" actId="478"/>
          <ac:spMkLst>
            <pc:docMk/>
            <pc:sldMk cId="3036108449" sldId="263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05.534" v="23" actId="478"/>
          <ac:spMkLst>
            <pc:docMk/>
            <pc:sldMk cId="3036108449" sldId="263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16.931" v="26" actId="478"/>
          <ac:spMkLst>
            <pc:docMk/>
            <pc:sldMk cId="3036108449" sldId="263"/>
            <ac:spMk id="7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16.931" v="26" actId="478"/>
          <ac:spMkLst>
            <pc:docMk/>
            <pc:sldMk cId="3036108449" sldId="263"/>
            <ac:spMk id="8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05.534" v="23" actId="478"/>
          <ac:spMkLst>
            <pc:docMk/>
            <pc:sldMk cId="3036108449" sldId="263"/>
            <ac:spMk id="9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08.701" v="24" actId="478"/>
          <ac:spMkLst>
            <pc:docMk/>
            <pc:sldMk cId="3036108449" sldId="263"/>
            <ac:spMk id="10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1:07:51.328" v="2379" actId="404"/>
          <ac:spMkLst>
            <pc:docMk/>
            <pc:sldMk cId="3036108449" sldId="263"/>
            <ac:spMk id="11" creationId="{00000000-0000-0000-0000-000000000000}"/>
          </ac:spMkLst>
        </pc:spChg>
        <pc:spChg chg="del">
          <ac:chgData name="Ánh Diệu" userId="c5672c39bf0da1c1" providerId="LiveId" clId="{F068BE5C-6694-41C0-A511-0D023060AF6E}" dt="2024-06-25T11:07:11.582" v="2359" actId="478"/>
          <ac:spMkLst>
            <pc:docMk/>
            <pc:sldMk cId="3036108449" sldId="263"/>
            <ac:spMk id="22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06:54.682" v="2356" actId="1035"/>
          <ac:spMkLst>
            <pc:docMk/>
            <pc:sldMk cId="3036108449" sldId="263"/>
            <ac:spMk id="23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1:08:40.956" v="2390" actId="207"/>
          <ac:spMkLst>
            <pc:docMk/>
            <pc:sldMk cId="3036108449" sldId="263"/>
            <ac:spMk id="24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1:08:50.766" v="2399" actId="20577"/>
          <ac:spMkLst>
            <pc:docMk/>
            <pc:sldMk cId="3036108449" sldId="263"/>
            <ac:spMk id="25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11:09:21.916" v="2409" actId="20577"/>
          <ac:spMkLst>
            <pc:docMk/>
            <pc:sldMk cId="3036108449" sldId="263"/>
            <ac:spMk id="30" creationId="{4609EA8B-E1BC-3AD9-F96C-35A5A8304C41}"/>
          </ac:spMkLst>
        </pc:spChg>
        <pc:grpChg chg="add mod">
          <ac:chgData name="Ánh Diệu" userId="c5672c39bf0da1c1" providerId="LiveId" clId="{F068BE5C-6694-41C0-A511-0D023060AF6E}" dt="2024-06-25T11:09:27.635" v="2416" actId="1038"/>
          <ac:grpSpMkLst>
            <pc:docMk/>
            <pc:sldMk cId="3036108449" sldId="263"/>
            <ac:grpSpMk id="29" creationId="{BF30AB11-D0B2-EE51-D12A-1294A11401BD}"/>
          </ac:grpSpMkLst>
        </pc:grpChg>
        <pc:picChg chg="add mod modCrop">
          <ac:chgData name="Ánh Diệu" userId="c5672c39bf0da1c1" providerId="LiveId" clId="{F068BE5C-6694-41C0-A511-0D023060AF6E}" dt="2024-06-25T11:09:27.635" v="2416" actId="1038"/>
          <ac:picMkLst>
            <pc:docMk/>
            <pc:sldMk cId="3036108449" sldId="263"/>
            <ac:picMk id="27" creationId="{66EAA957-35FF-F762-610D-E634DACC714E}"/>
          </ac:picMkLst>
        </pc:picChg>
        <pc:picChg chg="add mod">
          <ac:chgData name="Ánh Diệu" userId="c5672c39bf0da1c1" providerId="LiveId" clId="{F068BE5C-6694-41C0-A511-0D023060AF6E}" dt="2024-06-25T04:33:54.589" v="284"/>
          <ac:picMkLst>
            <pc:docMk/>
            <pc:sldMk cId="3036108449" sldId="263"/>
            <ac:picMk id="28" creationId="{C4BC69C2-7AA8-E18C-9018-EE4440974D6E}"/>
          </ac:picMkLst>
        </pc:picChg>
        <pc:picChg chg="add mod">
          <ac:chgData name="Ánh Diệu" userId="c5672c39bf0da1c1" providerId="LiveId" clId="{F068BE5C-6694-41C0-A511-0D023060AF6E}" dt="2024-06-25T11:09:27.635" v="2416" actId="1038"/>
          <ac:picMkLst>
            <pc:docMk/>
            <pc:sldMk cId="3036108449" sldId="263"/>
            <ac:picMk id="1026" creationId="{C221547D-B1FA-A2B8-BAD2-E5EAB7D0C3EC}"/>
          </ac:picMkLst>
        </pc:picChg>
        <pc:picChg chg="add mod">
          <ac:chgData name="Ánh Diệu" userId="c5672c39bf0da1c1" providerId="LiveId" clId="{F068BE5C-6694-41C0-A511-0D023060AF6E}" dt="2024-06-25T11:09:27.635" v="2416" actId="1038"/>
          <ac:picMkLst>
            <pc:docMk/>
            <pc:sldMk cId="3036108449" sldId="263"/>
            <ac:picMk id="1028" creationId="{522BE2FA-471C-578E-8455-AEF851EC8A0C}"/>
          </ac:picMkLst>
        </pc:picChg>
        <pc:picChg chg="add mod">
          <ac:chgData name="Ánh Diệu" userId="c5672c39bf0da1c1" providerId="LiveId" clId="{F068BE5C-6694-41C0-A511-0D023060AF6E}" dt="2024-06-25T11:09:27.635" v="2416" actId="1038"/>
          <ac:picMkLst>
            <pc:docMk/>
            <pc:sldMk cId="3036108449" sldId="263"/>
            <ac:picMk id="1030" creationId="{2F81A0ED-60A0-8721-9394-5AFBF1E7B299}"/>
          </ac:picMkLst>
        </pc:picChg>
      </pc:sldChg>
      <pc:sldChg chg="add del">
        <pc:chgData name="Ánh Diệu" userId="c5672c39bf0da1c1" providerId="LiveId" clId="{F068BE5C-6694-41C0-A511-0D023060AF6E}" dt="2024-06-25T04:18:29.626" v="266"/>
        <pc:sldMkLst>
          <pc:docMk/>
          <pc:sldMk cId="2936029493" sldId="264"/>
        </pc:sldMkLst>
      </pc:sldChg>
      <pc:sldChg chg="add del setBg">
        <pc:chgData name="Ánh Diệu" userId="c5672c39bf0da1c1" providerId="LiveId" clId="{F068BE5C-6694-41C0-A511-0D023060AF6E}" dt="2024-06-25T06:54:27.741" v="1392"/>
        <pc:sldMkLst>
          <pc:docMk/>
          <pc:sldMk cId="2065368807" sldId="265"/>
        </pc:sldMkLst>
      </pc:sldChg>
      <pc:sldChg chg="add del ord">
        <pc:chgData name="Ánh Diệu" userId="c5672c39bf0da1c1" providerId="LiveId" clId="{F068BE5C-6694-41C0-A511-0D023060AF6E}" dt="2024-06-25T06:54:48.865" v="1396" actId="47"/>
        <pc:sldMkLst>
          <pc:docMk/>
          <pc:sldMk cId="2522566946" sldId="265"/>
        </pc:sldMkLst>
      </pc:sldChg>
      <pc:sldChg chg="add del">
        <pc:chgData name="Ánh Diệu" userId="c5672c39bf0da1c1" providerId="LiveId" clId="{F068BE5C-6694-41C0-A511-0D023060AF6E}" dt="2024-06-25T13:46:47.553" v="4234" actId="47"/>
        <pc:sldMkLst>
          <pc:docMk/>
          <pc:sldMk cId="2685159401" sldId="265"/>
        </pc:sldMkLst>
      </pc:sldChg>
      <pc:sldChg chg="add del">
        <pc:chgData name="Ánh Diệu" userId="c5672c39bf0da1c1" providerId="LiveId" clId="{F068BE5C-6694-41C0-A511-0D023060AF6E}" dt="2024-06-25T13:28:59.741" v="3844"/>
        <pc:sldMkLst>
          <pc:docMk/>
          <pc:sldMk cId="2862736381" sldId="265"/>
        </pc:sldMkLst>
      </pc:sldChg>
      <pc:sldChg chg="add del">
        <pc:chgData name="Ánh Diệu" userId="c5672c39bf0da1c1" providerId="LiveId" clId="{F068BE5C-6694-41C0-A511-0D023060AF6E}" dt="2024-06-25T06:54:55.100" v="1398"/>
        <pc:sldMkLst>
          <pc:docMk/>
          <pc:sldMk cId="410613663" sldId="266"/>
        </pc:sldMkLst>
      </pc:sldChg>
      <pc:sldChg chg="add del">
        <pc:chgData name="Ánh Diệu" userId="c5672c39bf0da1c1" providerId="LiveId" clId="{F068BE5C-6694-41C0-A511-0D023060AF6E}" dt="2024-06-25T04:16:33.294" v="259" actId="47"/>
        <pc:sldMkLst>
          <pc:docMk/>
          <pc:sldMk cId="0" sldId="272"/>
        </pc:sldMkLst>
      </pc:sldChg>
      <pc:sldChg chg="del">
        <pc:chgData name="Ánh Diệu" userId="c5672c39bf0da1c1" providerId="LiveId" clId="{F068BE5C-6694-41C0-A511-0D023060AF6E}" dt="2024-06-25T03:59:49.706" v="22" actId="47"/>
        <pc:sldMkLst>
          <pc:docMk/>
          <pc:sldMk cId="1562182612" sldId="295"/>
        </pc:sldMkLst>
      </pc:sldChg>
      <pc:sldChg chg="modTransition">
        <pc:chgData name="Ánh Diệu" userId="c5672c39bf0da1c1" providerId="LiveId" clId="{F068BE5C-6694-41C0-A511-0D023060AF6E}" dt="2024-06-25T13:52:37.078" v="4386"/>
        <pc:sldMkLst>
          <pc:docMk/>
          <pc:sldMk cId="1265206030" sldId="297"/>
        </pc:sldMkLst>
      </pc:sldChg>
      <pc:sldChg chg="modTransition setBg">
        <pc:chgData name="Ánh Diệu" userId="c5672c39bf0da1c1" providerId="LiveId" clId="{F068BE5C-6694-41C0-A511-0D023060AF6E}" dt="2024-06-25T13:52:37.078" v="4386"/>
        <pc:sldMkLst>
          <pc:docMk/>
          <pc:sldMk cId="2510270777" sldId="299"/>
        </pc:sldMkLst>
      </pc:sldChg>
      <pc:sldChg chg="addSp delSp modSp mod modTransition">
        <pc:chgData name="Ánh Diệu" userId="c5672c39bf0da1c1" providerId="LiveId" clId="{F068BE5C-6694-41C0-A511-0D023060AF6E}" dt="2024-06-25T13:52:37.078" v="4386"/>
        <pc:sldMkLst>
          <pc:docMk/>
          <pc:sldMk cId="2822779418" sldId="305"/>
        </pc:sldMkLst>
        <pc:spChg chg="del">
          <ac:chgData name="Ánh Diệu" userId="c5672c39bf0da1c1" providerId="LiveId" clId="{F068BE5C-6694-41C0-A511-0D023060AF6E}" dt="2024-06-25T05:43:32.548" v="864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F068BE5C-6694-41C0-A511-0D023060AF6E}" dt="2024-06-25T06:53:31.325" v="1376" actId="478"/>
          <ac:spMkLst>
            <pc:docMk/>
            <pc:sldMk cId="2822779418" sldId="305"/>
            <ac:spMk id="5" creationId="{90D7711D-1FA8-4139-5898-F1A7980ECDFE}"/>
          </ac:spMkLst>
        </pc:spChg>
        <pc:spChg chg="del">
          <ac:chgData name="Ánh Diệu" userId="c5672c39bf0da1c1" providerId="LiveId" clId="{F068BE5C-6694-41C0-A511-0D023060AF6E}" dt="2024-06-25T05:43:35.465" v="865" actId="478"/>
          <ac:spMkLst>
            <pc:docMk/>
            <pc:sldMk cId="2822779418" sldId="305"/>
            <ac:spMk id="5943" creationId="{00000000-0000-0000-0000-000000000000}"/>
          </ac:spMkLst>
        </pc:spChg>
      </pc:sldChg>
      <pc:sldChg chg="addSp delSp modSp mod modTransition">
        <pc:chgData name="Ánh Diệu" userId="c5672c39bf0da1c1" providerId="LiveId" clId="{F068BE5C-6694-41C0-A511-0D023060AF6E}" dt="2024-06-25T13:52:37.078" v="4386"/>
        <pc:sldMkLst>
          <pc:docMk/>
          <pc:sldMk cId="1547689859" sldId="306"/>
        </pc:sldMkLst>
        <pc:spChg chg="add mod">
          <ac:chgData name="Ánh Diệu" userId="c5672c39bf0da1c1" providerId="LiveId" clId="{F068BE5C-6694-41C0-A511-0D023060AF6E}" dt="2024-06-25T13:21:21.762" v="3508" actId="14100"/>
          <ac:spMkLst>
            <pc:docMk/>
            <pc:sldMk cId="1547689859" sldId="306"/>
            <ac:spMk id="2" creationId="{68392596-AC50-1DCE-8375-805BD0364F87}"/>
          </ac:spMkLst>
        </pc:spChg>
        <pc:spChg chg="del">
          <ac:chgData name="Ánh Diệu" userId="c5672c39bf0da1c1" providerId="LiveId" clId="{F068BE5C-6694-41C0-A511-0D023060AF6E}" dt="2024-06-25T07:10:01.155" v="1929" actId="478"/>
          <ac:spMkLst>
            <pc:docMk/>
            <pc:sldMk cId="1547689859" sldId="306"/>
            <ac:spMk id="2" creationId="{7F623B60-7003-B840-A983-C116EFF3B7E2}"/>
          </ac:spMkLst>
        </pc:spChg>
        <pc:spChg chg="add mod">
          <ac:chgData name="Ánh Diệu" userId="c5672c39bf0da1c1" providerId="LiveId" clId="{F068BE5C-6694-41C0-A511-0D023060AF6E}" dt="2024-06-25T13:21:16.620" v="3503" actId="20577"/>
          <ac:spMkLst>
            <pc:docMk/>
            <pc:sldMk cId="1547689859" sldId="306"/>
            <ac:spMk id="4" creationId="{83B1DB7D-93FC-466D-BA4C-C6010B8D4C4B}"/>
          </ac:spMkLst>
        </pc:spChg>
        <pc:spChg chg="add del mod">
          <ac:chgData name="Ánh Diệu" userId="c5672c39bf0da1c1" providerId="LiveId" clId="{F068BE5C-6694-41C0-A511-0D023060AF6E}" dt="2024-06-25T07:10:05.336" v="1930" actId="478"/>
          <ac:spMkLst>
            <pc:docMk/>
            <pc:sldMk cId="1547689859" sldId="306"/>
            <ac:spMk id="5" creationId="{7B5D0147-44B4-E295-B118-19111D513E5B}"/>
          </ac:spMkLst>
        </pc:spChg>
        <pc:spChg chg="mod">
          <ac:chgData name="Ánh Diệu" userId="c5672c39bf0da1c1" providerId="LiveId" clId="{F068BE5C-6694-41C0-A511-0D023060AF6E}" dt="2024-06-25T13:20:59.948" v="3471" actId="1036"/>
          <ac:spMkLst>
            <pc:docMk/>
            <pc:sldMk cId="1547689859" sldId="306"/>
            <ac:spMk id="5942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10:01.155" v="1929" actId="478"/>
          <ac:spMkLst>
            <pc:docMk/>
            <pc:sldMk cId="1547689859" sldId="306"/>
            <ac:spMk id="5943" creationId="{00000000-0000-0000-0000-000000000000}"/>
          </ac:spMkLst>
        </pc:spChg>
        <pc:picChg chg="mod">
          <ac:chgData name="Ánh Diệu" userId="c5672c39bf0da1c1" providerId="LiveId" clId="{F068BE5C-6694-41C0-A511-0D023060AF6E}" dt="2024-06-25T13:20:56.007" v="3461" actId="14100"/>
          <ac:picMkLst>
            <pc:docMk/>
            <pc:sldMk cId="1547689859" sldId="306"/>
            <ac:picMk id="3" creationId="{423DC345-0100-E1FD-2554-4A8558C29D39}"/>
          </ac:picMkLst>
        </pc:picChg>
      </pc:sldChg>
      <pc:sldChg chg="modTransition">
        <pc:chgData name="Ánh Diệu" userId="c5672c39bf0da1c1" providerId="LiveId" clId="{F068BE5C-6694-41C0-A511-0D023060AF6E}" dt="2024-06-25T13:52:37.078" v="4386"/>
        <pc:sldMkLst>
          <pc:docMk/>
          <pc:sldMk cId="1029668020" sldId="307"/>
        </pc:sldMkLst>
      </pc:sldChg>
      <pc:sldChg chg="modTransition">
        <pc:chgData name="Ánh Diệu" userId="c5672c39bf0da1c1" providerId="LiveId" clId="{F068BE5C-6694-41C0-A511-0D023060AF6E}" dt="2024-06-25T13:52:37.078" v="4386"/>
        <pc:sldMkLst>
          <pc:docMk/>
          <pc:sldMk cId="144742508" sldId="325"/>
        </pc:sldMkLst>
      </pc:sldChg>
      <pc:sldChg chg="del">
        <pc:chgData name="Ánh Diệu" userId="c5672c39bf0da1c1" providerId="LiveId" clId="{F068BE5C-6694-41C0-A511-0D023060AF6E}" dt="2024-06-25T13:51:38.131" v="4383" actId="47"/>
        <pc:sldMkLst>
          <pc:docMk/>
          <pc:sldMk cId="2612431147" sldId="395"/>
        </pc:sldMkLst>
      </pc:sldChg>
      <pc:sldChg chg="modSp del mod">
        <pc:chgData name="Ánh Diệu" userId="c5672c39bf0da1c1" providerId="LiveId" clId="{F068BE5C-6694-41C0-A511-0D023060AF6E}" dt="2024-06-25T04:45:33.975" v="369" actId="47"/>
        <pc:sldMkLst>
          <pc:docMk/>
          <pc:sldMk cId="1037381492" sldId="431"/>
        </pc:sldMkLst>
        <pc:spChg chg="mod">
          <ac:chgData name="Ánh Diệu" userId="c5672c39bf0da1c1" providerId="LiveId" clId="{F068BE5C-6694-41C0-A511-0D023060AF6E}" dt="2024-06-25T04:36:10.446" v="296" actId="1076"/>
          <ac:spMkLst>
            <pc:docMk/>
            <pc:sldMk cId="1037381492" sldId="431"/>
            <ac:spMk id="23" creationId="{B6B0D3EA-C5BE-1A1E-F592-27C08F12413E}"/>
          </ac:spMkLst>
        </pc:spChg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1597345136" sldId="446"/>
        </pc:sldMkLst>
      </pc:sldChg>
      <pc:sldChg chg="del">
        <pc:chgData name="Ánh Diệu" userId="c5672c39bf0da1c1" providerId="LiveId" clId="{F068BE5C-6694-41C0-A511-0D023060AF6E}" dt="2024-06-25T04:16:38.018" v="260" actId="47"/>
        <pc:sldMkLst>
          <pc:docMk/>
          <pc:sldMk cId="1897887426" sldId="448"/>
        </pc:sldMkLst>
      </pc:sldChg>
      <pc:sldChg chg="del">
        <pc:chgData name="Ánh Diệu" userId="c5672c39bf0da1c1" providerId="LiveId" clId="{F068BE5C-6694-41C0-A511-0D023060AF6E}" dt="2024-06-25T04:17:43.141" v="262" actId="47"/>
        <pc:sldMkLst>
          <pc:docMk/>
          <pc:sldMk cId="23959624" sldId="449"/>
        </pc:sldMkLst>
      </pc:sldChg>
      <pc:sldChg chg="del">
        <pc:chgData name="Ánh Diệu" userId="c5672c39bf0da1c1" providerId="LiveId" clId="{F068BE5C-6694-41C0-A511-0D023060AF6E}" dt="2024-06-25T04:17:44.071" v="263" actId="47"/>
        <pc:sldMkLst>
          <pc:docMk/>
          <pc:sldMk cId="394275250" sldId="450"/>
        </pc:sldMkLst>
      </pc:sldChg>
      <pc:sldChg chg="del">
        <pc:chgData name="Ánh Diệu" userId="c5672c39bf0da1c1" providerId="LiveId" clId="{F068BE5C-6694-41C0-A511-0D023060AF6E}" dt="2024-06-25T05:28:32.679" v="657" actId="47"/>
        <pc:sldMkLst>
          <pc:docMk/>
          <pc:sldMk cId="1662816936" sldId="452"/>
        </pc:sldMkLst>
      </pc:sldChg>
      <pc:sldChg chg="del">
        <pc:chgData name="Ánh Diệu" userId="c5672c39bf0da1c1" providerId="LiveId" clId="{F068BE5C-6694-41C0-A511-0D023060AF6E}" dt="2024-06-25T07:10:15.806" v="1931" actId="47"/>
        <pc:sldMkLst>
          <pc:docMk/>
          <pc:sldMk cId="2728278695" sldId="453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2388630769" sldId="454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1545220041" sldId="455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594671229" sldId="456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55094954" sldId="457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351842944" sldId="458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2709968856" sldId="459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2225530264" sldId="460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2486590871" sldId="461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1573070584" sldId="462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3899218881" sldId="463"/>
        </pc:sldMkLst>
      </pc:sldChg>
      <pc:sldChg chg="del">
        <pc:chgData name="Ánh Diệu" userId="c5672c39bf0da1c1" providerId="LiveId" clId="{F068BE5C-6694-41C0-A511-0D023060AF6E}" dt="2024-06-25T13:28:51.556" v="3842" actId="47"/>
        <pc:sldMkLst>
          <pc:docMk/>
          <pc:sldMk cId="2784735539" sldId="464"/>
        </pc:sldMkLst>
      </pc:sldChg>
      <pc:sldChg chg="del">
        <pc:chgData name="Ánh Diệu" userId="c5672c39bf0da1c1" providerId="LiveId" clId="{F068BE5C-6694-41C0-A511-0D023060AF6E}" dt="2024-06-25T04:17:44.668" v="264" actId="47"/>
        <pc:sldMkLst>
          <pc:docMk/>
          <pc:sldMk cId="1159353821" sldId="465"/>
        </pc:sldMkLst>
      </pc:sldChg>
      <pc:sldChg chg="addSp delSp modSp add mod ord modTransition addAnim delAnim modAnim">
        <pc:chgData name="Ánh Diệu" userId="c5672c39bf0da1c1" providerId="LiveId" clId="{F068BE5C-6694-41C0-A511-0D023060AF6E}" dt="2024-06-25T14:04:36.611" v="4507"/>
        <pc:sldMkLst>
          <pc:docMk/>
          <pc:sldMk cId="470817809" sldId="466"/>
        </pc:sldMkLst>
        <pc:spChg chg="del">
          <ac:chgData name="Ánh Diệu" userId="c5672c39bf0da1c1" providerId="LiveId" clId="{F068BE5C-6694-41C0-A511-0D023060AF6E}" dt="2024-06-25T04:08:31.303" v="98" actId="478"/>
          <ac:spMkLst>
            <pc:docMk/>
            <pc:sldMk cId="470817809" sldId="466"/>
            <ac:spMk id="2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14:00:59.733" v="4491" actId="1037"/>
          <ac:spMkLst>
            <pc:docMk/>
            <pc:sldMk cId="470817809" sldId="466"/>
            <ac:spMk id="2" creationId="{C0DAB34F-7D39-E01A-802A-5A5FD627FAE4}"/>
          </ac:spMkLst>
        </pc:spChg>
        <pc:spChg chg="del">
          <ac:chgData name="Ánh Diệu" userId="c5672c39bf0da1c1" providerId="LiveId" clId="{F068BE5C-6694-41C0-A511-0D023060AF6E}" dt="2024-06-25T04:08:37.627" v="100" actId="478"/>
          <ac:spMkLst>
            <pc:docMk/>
            <pc:sldMk cId="470817809" sldId="466"/>
            <ac:spMk id="4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8:37.627" v="100" actId="478"/>
          <ac:spMkLst>
            <pc:docMk/>
            <pc:sldMk cId="470817809" sldId="466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8:34.505" v="99" actId="478"/>
          <ac:spMkLst>
            <pc:docMk/>
            <pc:sldMk cId="470817809" sldId="466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8:34.505" v="99" actId="478"/>
          <ac:spMkLst>
            <pc:docMk/>
            <pc:sldMk cId="470817809" sldId="466"/>
            <ac:spMk id="7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4:00:23.715" v="4434" actId="1036"/>
          <ac:spMkLst>
            <pc:docMk/>
            <pc:sldMk cId="470817809" sldId="466"/>
            <ac:spMk id="8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8:37.627" v="100" actId="478"/>
          <ac:spMkLst>
            <pc:docMk/>
            <pc:sldMk cId="470817809" sldId="466"/>
            <ac:spMk id="9" creationId="{00000000-0000-0000-0000-000000000000}"/>
          </ac:spMkLst>
        </pc:spChg>
        <pc:spChg chg="mod">
          <ac:chgData name="Ánh Diệu" userId="c5672c39bf0da1c1" providerId="LiveId" clId="{F068BE5C-6694-41C0-A511-0D023060AF6E}" dt="2024-06-25T14:00:14.665" v="4423" actId="1076"/>
          <ac:spMkLst>
            <pc:docMk/>
            <pc:sldMk cId="470817809" sldId="466"/>
            <ac:spMk id="10" creationId="{00000000-0000-0000-0000-000000000000}"/>
          </ac:spMkLst>
        </pc:spChg>
        <pc:spChg chg="mod">
          <ac:chgData name="Ánh Diệu" userId="c5672c39bf0da1c1" providerId="LiveId" clId="{F068BE5C-6694-41C0-A511-0D023060AF6E}" dt="2024-06-25T14:00:59.733" v="4491" actId="1037"/>
          <ac:spMkLst>
            <pc:docMk/>
            <pc:sldMk cId="470817809" sldId="466"/>
            <ac:spMk id="11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11:12:41.802" v="2640" actId="1036"/>
          <ac:spMkLst>
            <pc:docMk/>
            <pc:sldMk cId="470817809" sldId="466"/>
            <ac:spMk id="15" creationId="{1976C177-7413-106F-F4A1-C80DBC644082}"/>
          </ac:spMkLst>
        </pc:spChg>
        <pc:picChg chg="add mod">
          <ac:chgData name="Ánh Diệu" userId="c5672c39bf0da1c1" providerId="LiveId" clId="{F068BE5C-6694-41C0-A511-0D023060AF6E}" dt="2024-06-25T04:08:57.276" v="104" actId="962"/>
          <ac:picMkLst>
            <pc:docMk/>
            <pc:sldMk cId="470817809" sldId="466"/>
            <ac:picMk id="13" creationId="{6266D6C0-5EFE-2C35-AB61-19D349247D87}"/>
          </ac:picMkLst>
        </pc:picChg>
        <pc:picChg chg="add mod">
          <ac:chgData name="Ánh Diệu" userId="c5672c39bf0da1c1" providerId="LiveId" clId="{F068BE5C-6694-41C0-A511-0D023060AF6E}" dt="2024-06-25T04:33:58.272" v="285"/>
          <ac:picMkLst>
            <pc:docMk/>
            <pc:sldMk cId="470817809" sldId="466"/>
            <ac:picMk id="14" creationId="{468D2A48-D61B-B7BE-3E95-0E90F3FC920E}"/>
          </ac:picMkLst>
        </pc:picChg>
      </pc:sldChg>
      <pc:sldChg chg="add del">
        <pc:chgData name="Ánh Diệu" userId="c5672c39bf0da1c1" providerId="LiveId" clId="{F068BE5C-6694-41C0-A511-0D023060AF6E}" dt="2024-06-25T04:08:09.895" v="94"/>
        <pc:sldMkLst>
          <pc:docMk/>
          <pc:sldMk cId="3237139070" sldId="466"/>
        </pc:sldMkLst>
      </pc:sldChg>
      <pc:sldChg chg="addSp delSp modSp add mod modTransition setBg delAnim modAnim">
        <pc:chgData name="Ánh Diệu" userId="c5672c39bf0da1c1" providerId="LiveId" clId="{F068BE5C-6694-41C0-A511-0D023060AF6E}" dt="2024-06-25T14:30:22.957" v="4583"/>
        <pc:sldMkLst>
          <pc:docMk/>
          <pc:sldMk cId="3105642125" sldId="467"/>
        </pc:sldMkLst>
        <pc:spChg chg="del">
          <ac:chgData name="Ánh Diệu" userId="c5672c39bf0da1c1" providerId="LiveId" clId="{F068BE5C-6694-41C0-A511-0D023060AF6E}" dt="2024-06-25T04:48:30.567" v="371" actId="478"/>
          <ac:spMkLst>
            <pc:docMk/>
            <pc:sldMk cId="3105642125" sldId="467"/>
            <ac:spMk id="5" creationId="{00000000-0000-0000-0000-000000000000}"/>
          </ac:spMkLst>
        </pc:spChg>
        <pc:spChg chg="mod topLvl">
          <ac:chgData name="Ánh Diệu" userId="c5672c39bf0da1c1" providerId="LiveId" clId="{F068BE5C-6694-41C0-A511-0D023060AF6E}" dt="2024-06-25T14:06:49.378" v="4510" actId="165"/>
          <ac:spMkLst>
            <pc:docMk/>
            <pc:sldMk cId="3105642125" sldId="467"/>
            <ac:spMk id="7" creationId="{539DA9B1-30B6-3D57-BBD2-7C98E11ED164}"/>
          </ac:spMkLst>
        </pc:spChg>
        <pc:spChg chg="mod topLvl">
          <ac:chgData name="Ánh Diệu" userId="c5672c39bf0da1c1" providerId="LiveId" clId="{F068BE5C-6694-41C0-A511-0D023060AF6E}" dt="2024-06-25T14:06:49.378" v="4510" actId="165"/>
          <ac:spMkLst>
            <pc:docMk/>
            <pc:sldMk cId="3105642125" sldId="467"/>
            <ac:spMk id="8" creationId="{164A555B-8FF6-C5AE-2774-577E78C06A98}"/>
          </ac:spMkLst>
        </pc:spChg>
        <pc:spChg chg="add mod">
          <ac:chgData name="Ánh Diệu" userId="c5672c39bf0da1c1" providerId="LiveId" clId="{F068BE5C-6694-41C0-A511-0D023060AF6E}" dt="2024-06-25T05:09:48.358" v="517" actId="1036"/>
          <ac:spMkLst>
            <pc:docMk/>
            <pc:sldMk cId="3105642125" sldId="467"/>
            <ac:spMk id="9" creationId="{E8CC478D-4233-CDCD-7F93-0FB2D89AD54D}"/>
          </ac:spMkLst>
        </pc:spChg>
        <pc:spChg chg="add mod ord">
          <ac:chgData name="Ánh Diệu" userId="c5672c39bf0da1c1" providerId="LiveId" clId="{F068BE5C-6694-41C0-A511-0D023060AF6E}" dt="2024-06-25T05:15:15.430" v="547" actId="171"/>
          <ac:spMkLst>
            <pc:docMk/>
            <pc:sldMk cId="3105642125" sldId="467"/>
            <ac:spMk id="10" creationId="{A1BC7F6B-BAFE-AF99-EF45-3066F0B0542A}"/>
          </ac:spMkLst>
        </pc:spChg>
        <pc:spChg chg="mod">
          <ac:chgData name="Ánh Diệu" userId="c5672c39bf0da1c1" providerId="LiveId" clId="{F068BE5C-6694-41C0-A511-0D023060AF6E}" dt="2024-06-25T05:15:37.205" v="562" actId="1036"/>
          <ac:spMkLst>
            <pc:docMk/>
            <pc:sldMk cId="3105642125" sldId="467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48:55.525" v="379" actId="478"/>
          <ac:spMkLst>
            <pc:docMk/>
            <pc:sldMk cId="3105642125" sldId="467"/>
            <ac:spMk id="23" creationId="{00000000-0000-0000-0000-000000000000}"/>
          </ac:spMkLst>
        </pc:spChg>
        <pc:spChg chg="mod">
          <ac:chgData name="Ánh Diệu" userId="c5672c39bf0da1c1" providerId="LiveId" clId="{F068BE5C-6694-41C0-A511-0D023060AF6E}" dt="2024-06-25T05:15:22.679" v="548" actId="1076"/>
          <ac:spMkLst>
            <pc:docMk/>
            <pc:sldMk cId="3105642125" sldId="467"/>
            <ac:spMk id="24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48:54.062" v="378" actId="478"/>
          <ac:spMkLst>
            <pc:docMk/>
            <pc:sldMk cId="3105642125" sldId="467"/>
            <ac:spMk id="25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48:50.488" v="377" actId="478"/>
          <ac:spMkLst>
            <pc:docMk/>
            <pc:sldMk cId="3105642125" sldId="467"/>
            <ac:spMk id="26" creationId="{00000000-0000-0000-0000-000000000000}"/>
          </ac:spMkLst>
        </pc:spChg>
        <pc:spChg chg="mod">
          <ac:chgData name="Ánh Diệu" userId="c5672c39bf0da1c1" providerId="LiveId" clId="{F068BE5C-6694-41C0-A511-0D023060AF6E}" dt="2024-06-25T05:15:07.766" v="541" actId="14100"/>
          <ac:spMkLst>
            <pc:docMk/>
            <pc:sldMk cId="3105642125" sldId="467"/>
            <ac:spMk id="39" creationId="{FF700792-8F43-1BEA-4B21-E07E6C18006F}"/>
          </ac:spMkLst>
        </pc:spChg>
        <pc:grpChg chg="del">
          <ac:chgData name="Ánh Diệu" userId="c5672c39bf0da1c1" providerId="LiveId" clId="{F068BE5C-6694-41C0-A511-0D023060AF6E}" dt="2024-06-25T04:48:32.218" v="372" actId="478"/>
          <ac:grpSpMkLst>
            <pc:docMk/>
            <pc:sldMk cId="3105642125" sldId="467"/>
            <ac:grpSpMk id="2" creationId="{00000000-0000-0000-0000-000000000000}"/>
          </ac:grpSpMkLst>
        </pc:grpChg>
        <pc:grpChg chg="add del mod">
          <ac:chgData name="Ánh Diệu" userId="c5672c39bf0da1c1" providerId="LiveId" clId="{F068BE5C-6694-41C0-A511-0D023060AF6E}" dt="2024-06-25T14:06:49.378" v="4510" actId="165"/>
          <ac:grpSpMkLst>
            <pc:docMk/>
            <pc:sldMk cId="3105642125" sldId="467"/>
            <ac:grpSpMk id="6" creationId="{62878B4E-A5D9-E1F9-9A68-98999B898C8B}"/>
          </ac:grpSpMkLst>
        </pc:grpChg>
        <pc:picChg chg="add mod">
          <ac:chgData name="Ánh Diệu" userId="c5672c39bf0da1c1" providerId="LiveId" clId="{F068BE5C-6694-41C0-A511-0D023060AF6E}" dt="2024-06-25T14:09:18.132" v="4525" actId="1076"/>
          <ac:picMkLst>
            <pc:docMk/>
            <pc:sldMk cId="3105642125" sldId="467"/>
            <ac:picMk id="2" creationId="{77E4A334-6FEC-ED5F-B7E3-BE73490A7A51}"/>
          </ac:picMkLst>
        </pc:picChg>
        <pc:picChg chg="add del mod">
          <ac:chgData name="Ánh Diệu" userId="c5672c39bf0da1c1" providerId="LiveId" clId="{F068BE5C-6694-41C0-A511-0D023060AF6E}" dt="2024-06-25T14:08:55.985" v="4521" actId="478"/>
          <ac:picMkLst>
            <pc:docMk/>
            <pc:sldMk cId="3105642125" sldId="467"/>
            <ac:picMk id="11" creationId="{185E9E1A-B05C-8578-9050-6EC830A53788}"/>
          </ac:picMkLst>
        </pc:picChg>
        <pc:picChg chg="del">
          <ac:chgData name="Ánh Diệu" userId="c5672c39bf0da1c1" providerId="LiveId" clId="{F068BE5C-6694-41C0-A511-0D023060AF6E}" dt="2024-06-25T04:48:48.688" v="376" actId="478"/>
          <ac:picMkLst>
            <pc:docMk/>
            <pc:sldMk cId="3105642125" sldId="467"/>
            <ac:picMk id="34" creationId="{3599B025-0DB5-89E3-A8E1-CB5D11BB8384}"/>
          </ac:picMkLst>
        </pc:picChg>
      </pc:sldChg>
      <pc:sldChg chg="add del setBg">
        <pc:chgData name="Ánh Diệu" userId="c5672c39bf0da1c1" providerId="LiveId" clId="{F068BE5C-6694-41C0-A511-0D023060AF6E}" dt="2024-06-25T04:28:54.467" v="268"/>
        <pc:sldMkLst>
          <pc:docMk/>
          <pc:sldMk cId="3370732889" sldId="467"/>
        </pc:sldMkLst>
      </pc:sldChg>
      <pc:sldChg chg="add del">
        <pc:chgData name="Ánh Diệu" userId="c5672c39bf0da1c1" providerId="LiveId" clId="{F068BE5C-6694-41C0-A511-0D023060AF6E}" dt="2024-06-25T05:22:15.816" v="572" actId="47"/>
        <pc:sldMkLst>
          <pc:docMk/>
          <pc:sldMk cId="166127172" sldId="468"/>
        </pc:sldMkLst>
      </pc:sldChg>
      <pc:sldChg chg="add del">
        <pc:chgData name="Ánh Diệu" userId="c5672c39bf0da1c1" providerId="LiveId" clId="{F068BE5C-6694-41C0-A511-0D023060AF6E}" dt="2024-06-25T05:20:17.078" v="568" actId="47"/>
        <pc:sldMkLst>
          <pc:docMk/>
          <pc:sldMk cId="2637154180" sldId="468"/>
        </pc:sldMkLst>
      </pc:sldChg>
      <pc:sldChg chg="add del setBg">
        <pc:chgData name="Ánh Diệu" userId="c5672c39bf0da1c1" providerId="LiveId" clId="{F068BE5C-6694-41C0-A511-0D023060AF6E}" dt="2024-06-25T05:22:20.327" v="573" actId="47"/>
        <pc:sldMkLst>
          <pc:docMk/>
          <pc:sldMk cId="1409337013" sldId="469"/>
        </pc:sldMkLst>
      </pc:sldChg>
      <pc:sldChg chg="add del">
        <pc:chgData name="Ánh Diệu" userId="c5672c39bf0da1c1" providerId="LiveId" clId="{F068BE5C-6694-41C0-A511-0D023060AF6E}" dt="2024-06-25T04:49:10.958" v="382"/>
        <pc:sldMkLst>
          <pc:docMk/>
          <pc:sldMk cId="2289276528" sldId="469"/>
        </pc:sldMkLst>
      </pc:sldChg>
      <pc:sldChg chg="addSp delSp modSp add mod ord modTransition modAnim">
        <pc:chgData name="Ánh Diệu" userId="c5672c39bf0da1c1" providerId="LiveId" clId="{F068BE5C-6694-41C0-A511-0D023060AF6E}" dt="2024-06-25T13:52:37.078" v="4386"/>
        <pc:sldMkLst>
          <pc:docMk/>
          <pc:sldMk cId="703005952" sldId="470"/>
        </pc:sldMkLst>
        <pc:spChg chg="del">
          <ac:chgData name="Ánh Diệu" userId="c5672c39bf0da1c1" providerId="LiveId" clId="{F068BE5C-6694-41C0-A511-0D023060AF6E}" dt="2024-06-25T05:23:36.773" v="577" actId="478"/>
          <ac:spMkLst>
            <pc:docMk/>
            <pc:sldMk cId="703005952" sldId="470"/>
            <ac:spMk id="3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23:35.096" v="576" actId="478"/>
          <ac:spMkLst>
            <pc:docMk/>
            <pc:sldMk cId="703005952" sldId="470"/>
            <ac:spMk id="4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9:40.310" v="3017" actId="1036"/>
          <ac:spMkLst>
            <pc:docMk/>
            <pc:sldMk cId="703005952" sldId="470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25:22.469" v="584" actId="478"/>
          <ac:spMkLst>
            <pc:docMk/>
            <pc:sldMk cId="703005952" sldId="470"/>
            <ac:spMk id="12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9:40.310" v="3017" actId="1036"/>
          <ac:spMkLst>
            <pc:docMk/>
            <pc:sldMk cId="703005952" sldId="470"/>
            <ac:spMk id="1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26:40.042" v="611" actId="478"/>
          <ac:spMkLst>
            <pc:docMk/>
            <pc:sldMk cId="703005952" sldId="470"/>
            <ac:spMk id="16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26:40.042" v="611" actId="478"/>
          <ac:spMkLst>
            <pc:docMk/>
            <pc:sldMk cId="703005952" sldId="470"/>
            <ac:spMk id="17" creationId="{00000000-0000-0000-0000-000000000000}"/>
          </ac:spMkLst>
        </pc:spChg>
        <pc:picChg chg="add mod">
          <ac:chgData name="Ánh Diệu" userId="c5672c39bf0da1c1" providerId="LiveId" clId="{F068BE5C-6694-41C0-A511-0D023060AF6E}" dt="2024-06-25T05:26:03.828" v="590" actId="1076"/>
          <ac:picMkLst>
            <pc:docMk/>
            <pc:sldMk cId="703005952" sldId="470"/>
            <ac:picMk id="19" creationId="{7E22BA40-95EF-DBDB-8866-DDCD51D9E610}"/>
          </ac:picMkLst>
        </pc:picChg>
        <pc:picChg chg="add mod">
          <ac:chgData name="Ánh Diệu" userId="c5672c39bf0da1c1" providerId="LiveId" clId="{F068BE5C-6694-41C0-A511-0D023060AF6E}" dt="2024-06-25T11:29:40.310" v="3017" actId="1036"/>
          <ac:picMkLst>
            <pc:docMk/>
            <pc:sldMk cId="703005952" sldId="470"/>
            <ac:picMk id="20" creationId="{78A843D9-ACBF-459C-6343-58C87E97315C}"/>
          </ac:picMkLst>
        </pc:picChg>
      </pc:sldChg>
      <pc:sldChg chg="addSp delSp modSp add mod modTransition">
        <pc:chgData name="Ánh Diệu" userId="c5672c39bf0da1c1" providerId="LiveId" clId="{F068BE5C-6694-41C0-A511-0D023060AF6E}" dt="2024-06-25T13:52:37.078" v="4386"/>
        <pc:sldMkLst>
          <pc:docMk/>
          <pc:sldMk cId="2500958331" sldId="471"/>
        </pc:sldMkLst>
        <pc:spChg chg="del">
          <ac:chgData name="Ánh Diệu" userId="c5672c39bf0da1c1" providerId="LiveId" clId="{F068BE5C-6694-41C0-A511-0D023060AF6E}" dt="2024-06-25T05:44:25.924" v="897" actId="478"/>
          <ac:spMkLst>
            <pc:docMk/>
            <pc:sldMk cId="2500958331" sldId="471"/>
            <ac:spMk id="4" creationId="{00000000-0000-0000-0000-000000000000}"/>
          </ac:spMkLst>
        </pc:spChg>
        <pc:spChg chg="mod">
          <ac:chgData name="Ánh Diệu" userId="c5672c39bf0da1c1" providerId="LiveId" clId="{F068BE5C-6694-41C0-A511-0D023060AF6E}" dt="2024-06-25T06:53:37.860" v="1390" actId="1035"/>
          <ac:spMkLst>
            <pc:docMk/>
            <pc:sldMk cId="2500958331" sldId="471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44.538" v="903" actId="478"/>
          <ac:spMkLst>
            <pc:docMk/>
            <pc:sldMk cId="2500958331" sldId="471"/>
            <ac:spMk id="36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48.087" v="904" actId="478"/>
          <ac:spMkLst>
            <pc:docMk/>
            <pc:sldMk cId="2500958331" sldId="471"/>
            <ac:spMk id="37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0.356" v="905" actId="478"/>
          <ac:spMkLst>
            <pc:docMk/>
            <pc:sldMk cId="2500958331" sldId="471"/>
            <ac:spMk id="38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7.485" v="907" actId="478"/>
          <ac:spMkLst>
            <pc:docMk/>
            <pc:sldMk cId="2500958331" sldId="471"/>
            <ac:spMk id="39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7.485" v="907" actId="478"/>
          <ac:spMkLst>
            <pc:docMk/>
            <pc:sldMk cId="2500958331" sldId="471"/>
            <ac:spMk id="40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42.713" v="902" actId="478"/>
          <ac:spMkLst>
            <pc:docMk/>
            <pc:sldMk cId="2500958331" sldId="471"/>
            <ac:spMk id="41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40.251" v="901" actId="478"/>
          <ac:spMkLst>
            <pc:docMk/>
            <pc:sldMk cId="2500958331" sldId="471"/>
            <ac:spMk id="42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2.072" v="906" actId="478"/>
          <ac:spMkLst>
            <pc:docMk/>
            <pc:sldMk cId="2500958331" sldId="471"/>
            <ac:spMk id="43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7.485" v="907" actId="478"/>
          <ac:spMkLst>
            <pc:docMk/>
            <pc:sldMk cId="2500958331" sldId="471"/>
            <ac:spMk id="44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7.485" v="907" actId="478"/>
          <ac:spMkLst>
            <pc:docMk/>
            <pc:sldMk cId="2500958331" sldId="471"/>
            <ac:spMk id="45" creationId="{00000000-0000-0000-0000-000000000000}"/>
          </ac:spMkLst>
        </pc:spChg>
        <pc:grpChg chg="del">
          <ac:chgData name="Ánh Diệu" userId="c5672c39bf0da1c1" providerId="LiveId" clId="{F068BE5C-6694-41C0-A511-0D023060AF6E}" dt="2024-06-25T05:45:06.555" v="909" actId="478"/>
          <ac:grpSpMkLst>
            <pc:docMk/>
            <pc:sldMk cId="2500958331" sldId="471"/>
            <ac:grpSpMk id="6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05:46:31.235" v="1010" actId="164"/>
          <ac:grpSpMkLst>
            <pc:docMk/>
            <pc:sldMk cId="2500958331" sldId="471"/>
            <ac:grpSpMk id="9" creationId="{00000000-0000-0000-0000-000000000000}"/>
          </ac:grpSpMkLst>
        </pc:grpChg>
        <pc:grpChg chg="del mod">
          <ac:chgData name="Ánh Diệu" userId="c5672c39bf0da1c1" providerId="LiveId" clId="{F068BE5C-6694-41C0-A511-0D023060AF6E}" dt="2024-06-25T05:45:17.374" v="912" actId="478"/>
          <ac:grpSpMkLst>
            <pc:docMk/>
            <pc:sldMk cId="2500958331" sldId="471"/>
            <ac:grpSpMk id="12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19.126" v="913" actId="478"/>
          <ac:grpSpMkLst>
            <pc:docMk/>
            <pc:sldMk cId="2500958331" sldId="471"/>
            <ac:grpSpMk id="15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05:46:31.235" v="1010" actId="164"/>
          <ac:grpSpMkLst>
            <pc:docMk/>
            <pc:sldMk cId="2500958331" sldId="471"/>
            <ac:grpSpMk id="18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21" creationId="{00000000-0000-0000-0000-000000000000}"/>
          </ac:grpSpMkLst>
        </pc:grpChg>
        <pc:grpChg chg="add 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24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27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30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33" creationId="{00000000-0000-0000-0000-000000000000}"/>
          </ac:grpSpMkLst>
        </pc:grpChg>
        <pc:grpChg chg="add mod">
          <ac:chgData name="Ánh Diệu" userId="c5672c39bf0da1c1" providerId="LiveId" clId="{F068BE5C-6694-41C0-A511-0D023060AF6E}" dt="2024-06-25T06:53:37.860" v="1390" actId="1035"/>
          <ac:grpSpMkLst>
            <pc:docMk/>
            <pc:sldMk cId="2500958331" sldId="471"/>
            <ac:grpSpMk id="50" creationId="{AF2B2550-7F29-752F-D762-600F0A2D6F27}"/>
          </ac:grpSpMkLst>
        </pc:grpChg>
        <pc:picChg chg="add mod modCrop">
          <ac:chgData name="Ánh Diệu" userId="c5672c39bf0da1c1" providerId="LiveId" clId="{F068BE5C-6694-41C0-A511-0D023060AF6E}" dt="2024-06-25T06:53:37.860" v="1390" actId="1035"/>
          <ac:picMkLst>
            <pc:docMk/>
            <pc:sldMk cId="2500958331" sldId="471"/>
            <ac:picMk id="52" creationId="{55074EED-80E1-D210-586C-45AE70666F34}"/>
          </ac:picMkLst>
        </pc:picChg>
        <pc:picChg chg="add mod modCrop">
          <ac:chgData name="Ánh Diệu" userId="c5672c39bf0da1c1" providerId="LiveId" clId="{F068BE5C-6694-41C0-A511-0D023060AF6E}" dt="2024-06-25T06:53:37.860" v="1390" actId="1035"/>
          <ac:picMkLst>
            <pc:docMk/>
            <pc:sldMk cId="2500958331" sldId="471"/>
            <ac:picMk id="53" creationId="{A88D74F2-AA5C-BE77-704C-3F0D0974BC81}"/>
          </ac:picMkLst>
        </pc:picChg>
      </pc:sldChg>
      <pc:sldChg chg="addSp delSp modSp add mod ord modTransition setBg modAnim">
        <pc:chgData name="Ánh Diệu" userId="c5672c39bf0da1c1" providerId="LiveId" clId="{F068BE5C-6694-41C0-A511-0D023060AF6E}" dt="2024-06-25T13:52:37.078" v="4386"/>
        <pc:sldMkLst>
          <pc:docMk/>
          <pc:sldMk cId="2709365795" sldId="472"/>
        </pc:sldMkLst>
        <pc:spChg chg="del">
          <ac:chgData name="Ánh Diệu" userId="c5672c39bf0da1c1" providerId="LiveId" clId="{F068BE5C-6694-41C0-A511-0D023060AF6E}" dt="2024-06-25T05:50:45.237" v="1072" actId="478"/>
          <ac:spMkLst>
            <pc:docMk/>
            <pc:sldMk cId="2709365795" sldId="472"/>
            <ac:spMk id="2" creationId="{00000000-0000-0000-0000-000000000000}"/>
          </ac:spMkLst>
        </pc:spChg>
        <pc:spChg chg="del mod">
          <ac:chgData name="Ánh Diệu" userId="c5672c39bf0da1c1" providerId="LiveId" clId="{F068BE5C-6694-41C0-A511-0D023060AF6E}" dt="2024-06-25T05:50:43.001" v="1071" actId="478"/>
          <ac:spMkLst>
            <pc:docMk/>
            <pc:sldMk cId="2709365795" sldId="472"/>
            <ac:spMk id="3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3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4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6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7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8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9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50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51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52" creationId="{00000000-0000-0000-0000-000000000000}"/>
          </ac:spMkLst>
        </pc:spChg>
        <pc:spChg chg="del">
          <ac:chgData name="Ánh Diệu" userId="c5672c39bf0da1c1" providerId="LiveId" clId="{F068BE5C-6694-41C0-A511-0D023060AF6E}" dt="2024-06-25T06:22:00.640" v="1162" actId="478"/>
          <ac:spMkLst>
            <pc:docMk/>
            <pc:sldMk cId="2709365795" sldId="472"/>
            <ac:spMk id="53" creationId="{00000000-0000-0000-0000-000000000000}"/>
          </ac:spMkLst>
        </pc:spChg>
        <pc:spChg chg="del">
          <ac:chgData name="Ánh Diệu" userId="c5672c39bf0da1c1" providerId="LiveId" clId="{F068BE5C-6694-41C0-A511-0D023060AF6E}" dt="2024-06-25T06:22:00.640" v="1162" actId="478"/>
          <ac:spMkLst>
            <pc:docMk/>
            <pc:sldMk cId="2709365795" sldId="472"/>
            <ac:spMk id="54" creationId="{00000000-0000-0000-0000-000000000000}"/>
          </ac:spMkLst>
        </pc:spChg>
        <pc:spChg chg="del">
          <ac:chgData name="Ánh Diệu" userId="c5672c39bf0da1c1" providerId="LiveId" clId="{F068BE5C-6694-41C0-A511-0D023060AF6E}" dt="2024-06-25T06:22:03.344" v="1163" actId="478"/>
          <ac:spMkLst>
            <pc:docMk/>
            <pc:sldMk cId="2709365795" sldId="472"/>
            <ac:spMk id="55" creationId="{00000000-0000-0000-0000-000000000000}"/>
          </ac:spMkLst>
        </pc:spChg>
        <pc:spChg chg="mod">
          <ac:chgData name="Ánh Diệu" userId="c5672c39bf0da1c1" providerId="LiveId" clId="{F068BE5C-6694-41C0-A511-0D023060AF6E}" dt="2024-06-25T06:47:27.915" v="1348" actId="1035"/>
          <ac:spMkLst>
            <pc:docMk/>
            <pc:sldMk cId="2709365795" sldId="472"/>
            <ac:spMk id="56" creationId="{00000000-0000-0000-0000-000000000000}"/>
          </ac:spMkLst>
        </pc:spChg>
        <pc:spChg chg="mod">
          <ac:chgData name="Ánh Diệu" userId="c5672c39bf0da1c1" providerId="LiveId" clId="{F068BE5C-6694-41C0-A511-0D023060AF6E}" dt="2024-06-25T06:47:27.915" v="1348" actId="1035"/>
          <ac:spMkLst>
            <pc:docMk/>
            <pc:sldMk cId="2709365795" sldId="472"/>
            <ac:spMk id="57" creationId="{00000000-0000-0000-0000-000000000000}"/>
          </ac:spMkLst>
        </pc:spChg>
        <pc:spChg chg="mod">
          <ac:chgData name="Ánh Diệu" userId="c5672c39bf0da1c1" providerId="LiveId" clId="{F068BE5C-6694-41C0-A511-0D023060AF6E}" dt="2024-06-25T06:21:24.709" v="1086" actId="165"/>
          <ac:spMkLst>
            <pc:docMk/>
            <pc:sldMk cId="2709365795" sldId="472"/>
            <ac:spMk id="61" creationId="{AFFD3794-705F-2E3B-FC3A-8857172CC511}"/>
          </ac:spMkLst>
        </pc:spChg>
        <pc:spChg chg="mod">
          <ac:chgData name="Ánh Diệu" userId="c5672c39bf0da1c1" providerId="LiveId" clId="{F068BE5C-6694-41C0-A511-0D023060AF6E}" dt="2024-06-25T06:21:24.709" v="1086" actId="165"/>
          <ac:spMkLst>
            <pc:docMk/>
            <pc:sldMk cId="2709365795" sldId="472"/>
            <ac:spMk id="62" creationId="{BF08B80A-382F-A141-A83C-FA5B53F93BB6}"/>
          </ac:spMkLst>
        </pc:spChg>
        <pc:spChg chg="mod">
          <ac:chgData name="Ánh Diệu" userId="c5672c39bf0da1c1" providerId="LiveId" clId="{F068BE5C-6694-41C0-A511-0D023060AF6E}" dt="2024-06-25T06:21:24.709" v="1086" actId="165"/>
          <ac:spMkLst>
            <pc:docMk/>
            <pc:sldMk cId="2709365795" sldId="472"/>
            <ac:spMk id="63" creationId="{EE8E87A0-3533-3083-D363-1EAE6CFE3860}"/>
          </ac:spMkLst>
        </pc:spChg>
        <pc:spChg chg="mod">
          <ac:chgData name="Ánh Diệu" userId="c5672c39bf0da1c1" providerId="LiveId" clId="{F068BE5C-6694-41C0-A511-0D023060AF6E}" dt="2024-06-25T06:21:24.709" v="1086" actId="165"/>
          <ac:spMkLst>
            <pc:docMk/>
            <pc:sldMk cId="2709365795" sldId="472"/>
            <ac:spMk id="64" creationId="{767403D0-A0B2-7B89-2FB6-513BD1BC62D7}"/>
          </ac:spMkLst>
        </pc:spChg>
        <pc:spChg chg="mod">
          <ac:chgData name="Ánh Diệu" userId="c5672c39bf0da1c1" providerId="LiveId" clId="{F068BE5C-6694-41C0-A511-0D023060AF6E}" dt="2024-06-25T06:21:56.670" v="1161" actId="571"/>
          <ac:spMkLst>
            <pc:docMk/>
            <pc:sldMk cId="2709365795" sldId="472"/>
            <ac:spMk id="68" creationId="{901963FD-73FD-181C-4CFD-B607130EFB77}"/>
          </ac:spMkLst>
        </pc:spChg>
        <pc:spChg chg="mod">
          <ac:chgData name="Ánh Diệu" userId="c5672c39bf0da1c1" providerId="LiveId" clId="{F068BE5C-6694-41C0-A511-0D023060AF6E}" dt="2024-06-25T06:21:56.670" v="1161" actId="571"/>
          <ac:spMkLst>
            <pc:docMk/>
            <pc:sldMk cId="2709365795" sldId="472"/>
            <ac:spMk id="69" creationId="{4A256C37-70B2-6ED0-030C-F4EC283F92BE}"/>
          </ac:spMkLst>
        </pc:spChg>
        <pc:spChg chg="add mod">
          <ac:chgData name="Ánh Diệu" userId="c5672c39bf0da1c1" providerId="LiveId" clId="{F068BE5C-6694-41C0-A511-0D023060AF6E}" dt="2024-06-25T06:48:59.252" v="1352" actId="14100"/>
          <ac:spMkLst>
            <pc:docMk/>
            <pc:sldMk cId="2709365795" sldId="472"/>
            <ac:spMk id="70" creationId="{FD1116CE-B70D-C695-094C-5AB8F6060747}"/>
          </ac:spMkLst>
        </pc:spChg>
        <pc:spChg chg="add mod">
          <ac:chgData name="Ánh Diệu" userId="c5672c39bf0da1c1" providerId="LiveId" clId="{F068BE5C-6694-41C0-A511-0D023060AF6E}" dt="2024-06-25T11:40:44.818" v="3295" actId="404"/>
          <ac:spMkLst>
            <pc:docMk/>
            <pc:sldMk cId="2709365795" sldId="472"/>
            <ac:spMk id="83" creationId="{25C414FF-AA8E-F4AB-2350-CC5A865D307D}"/>
          </ac:spMkLst>
        </pc:s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4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7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10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13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16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19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22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25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28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31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6:22:00.640" v="1162" actId="478"/>
          <ac:grpSpMkLst>
            <pc:docMk/>
            <pc:sldMk cId="2709365795" sldId="472"/>
            <ac:grpSpMk id="34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6:22:00.640" v="1162" actId="478"/>
          <ac:grpSpMkLst>
            <pc:docMk/>
            <pc:sldMk cId="2709365795" sldId="472"/>
            <ac:grpSpMk id="37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6:22:03.344" v="1163" actId="478"/>
          <ac:grpSpMkLst>
            <pc:docMk/>
            <pc:sldMk cId="2709365795" sldId="472"/>
            <ac:grpSpMk id="40" creationId="{00000000-0000-0000-0000-000000000000}"/>
          </ac:grpSpMkLst>
        </pc:grpChg>
        <pc:grpChg chg="add del mod">
          <ac:chgData name="Ánh Diệu" userId="c5672c39bf0da1c1" providerId="LiveId" clId="{F068BE5C-6694-41C0-A511-0D023060AF6E}" dt="2024-06-25T06:21:24.709" v="1086" actId="165"/>
          <ac:grpSpMkLst>
            <pc:docMk/>
            <pc:sldMk cId="2709365795" sldId="472"/>
            <ac:grpSpMk id="58" creationId="{4695A1BA-1A7E-55AA-7ECF-A19AA101A941}"/>
          </ac:grpSpMkLst>
        </pc:grpChg>
        <pc:grpChg chg="mod topLvl">
          <ac:chgData name="Ánh Diệu" userId="c5672c39bf0da1c1" providerId="LiveId" clId="{F068BE5C-6694-41C0-A511-0D023060AF6E}" dt="2024-06-25T06:47:27.915" v="1348" actId="1035"/>
          <ac:grpSpMkLst>
            <pc:docMk/>
            <pc:sldMk cId="2709365795" sldId="472"/>
            <ac:grpSpMk id="59" creationId="{1E2A3E4B-94A2-3AEF-A247-519BCC6EC81F}"/>
          </ac:grpSpMkLst>
        </pc:grpChg>
        <pc:grpChg chg="mod topLvl">
          <ac:chgData name="Ánh Diệu" userId="c5672c39bf0da1c1" providerId="LiveId" clId="{F068BE5C-6694-41C0-A511-0D023060AF6E}" dt="2024-06-25T06:47:27.915" v="1348" actId="1035"/>
          <ac:grpSpMkLst>
            <pc:docMk/>
            <pc:sldMk cId="2709365795" sldId="472"/>
            <ac:grpSpMk id="60" creationId="{2C82C38D-0B95-554C-1EBF-9B614EF48F09}"/>
          </ac:grpSpMkLst>
        </pc:grpChg>
        <pc:grpChg chg="add mod">
          <ac:chgData name="Ánh Diệu" userId="c5672c39bf0da1c1" providerId="LiveId" clId="{F068BE5C-6694-41C0-A511-0D023060AF6E}" dt="2024-06-25T06:47:27.915" v="1348" actId="1035"/>
          <ac:grpSpMkLst>
            <pc:docMk/>
            <pc:sldMk cId="2709365795" sldId="472"/>
            <ac:grpSpMk id="67" creationId="{38FF72B5-6F81-0E7E-AF85-CA475D8E5752}"/>
          </ac:grpSpMkLst>
        </pc:grpChg>
        <pc:picChg chg="add del mod">
          <ac:chgData name="Ánh Diệu" userId="c5672c39bf0da1c1" providerId="LiveId" clId="{F068BE5C-6694-41C0-A511-0D023060AF6E}" dt="2024-06-25T05:51:41.836" v="1083" actId="478"/>
          <ac:picMkLst>
            <pc:docMk/>
            <pc:sldMk cId="2709365795" sldId="472"/>
            <ac:picMk id="65" creationId="{8CA872B3-8E59-EBC5-C16B-777BE4B1851B}"/>
          </ac:picMkLst>
        </pc:picChg>
        <pc:picChg chg="add del mod">
          <ac:chgData name="Ánh Diệu" userId="c5672c39bf0da1c1" providerId="LiveId" clId="{F068BE5C-6694-41C0-A511-0D023060AF6E}" dt="2024-06-25T05:51:43.508" v="1084" actId="478"/>
          <ac:picMkLst>
            <pc:docMk/>
            <pc:sldMk cId="2709365795" sldId="472"/>
            <ac:picMk id="66" creationId="{A73B1FEA-09A4-3D42-7FD4-F4701219F861}"/>
          </ac:picMkLst>
        </pc:picChg>
        <pc:picChg chg="add mod modCrop">
          <ac:chgData name="Ánh Diệu" userId="c5672c39bf0da1c1" providerId="LiveId" clId="{F068BE5C-6694-41C0-A511-0D023060AF6E}" dt="2024-06-25T06:47:27.915" v="1348" actId="1035"/>
          <ac:picMkLst>
            <pc:docMk/>
            <pc:sldMk cId="2709365795" sldId="472"/>
            <ac:picMk id="72" creationId="{6A6FC305-E1C0-5B7D-35D7-5D47D49AE167}"/>
          </ac:picMkLst>
        </pc:picChg>
        <pc:picChg chg="add mod modCrop">
          <ac:chgData name="Ánh Diệu" userId="c5672c39bf0da1c1" providerId="LiveId" clId="{F068BE5C-6694-41C0-A511-0D023060AF6E}" dt="2024-06-25T06:47:27.915" v="1348" actId="1035"/>
          <ac:picMkLst>
            <pc:docMk/>
            <pc:sldMk cId="2709365795" sldId="472"/>
            <ac:picMk id="73" creationId="{7D2C8BDD-916F-EAED-925F-0E15FB07C66B}"/>
          </ac:picMkLst>
        </pc:picChg>
        <pc:picChg chg="add del mod modCrop">
          <ac:chgData name="Ánh Diệu" userId="c5672c39bf0da1c1" providerId="LiveId" clId="{F068BE5C-6694-41C0-A511-0D023060AF6E}" dt="2024-06-25T06:27:38.574" v="1284" actId="478"/>
          <ac:picMkLst>
            <pc:docMk/>
            <pc:sldMk cId="2709365795" sldId="472"/>
            <ac:picMk id="74" creationId="{DCDADD7E-11F6-DE5C-ECAF-3E00D67A07B6}"/>
          </ac:picMkLst>
        </pc:picChg>
        <pc:picChg chg="add del mod modCrop">
          <ac:chgData name="Ánh Diệu" userId="c5672c39bf0da1c1" providerId="LiveId" clId="{F068BE5C-6694-41C0-A511-0D023060AF6E}" dt="2024-06-25T06:36:40.124" v="1292" actId="478"/>
          <ac:picMkLst>
            <pc:docMk/>
            <pc:sldMk cId="2709365795" sldId="472"/>
            <ac:picMk id="76" creationId="{89CFF10E-495A-9E91-ACA4-80EF08DA98A0}"/>
          </ac:picMkLst>
        </pc:picChg>
        <pc:picChg chg="add del mod">
          <ac:chgData name="Ánh Diệu" userId="c5672c39bf0da1c1" providerId="LiveId" clId="{F068BE5C-6694-41C0-A511-0D023060AF6E}" dt="2024-06-25T06:41:30.003" v="1296" actId="478"/>
          <ac:picMkLst>
            <pc:docMk/>
            <pc:sldMk cId="2709365795" sldId="472"/>
            <ac:picMk id="78" creationId="{DED0B158-2E66-BAEC-BC49-02FF1F39E254}"/>
          </ac:picMkLst>
        </pc:picChg>
        <pc:picChg chg="add del mod">
          <ac:chgData name="Ánh Diệu" userId="c5672c39bf0da1c1" providerId="LiveId" clId="{F068BE5C-6694-41C0-A511-0D023060AF6E}" dt="2024-06-25T06:43:29.395" v="1300" actId="478"/>
          <ac:picMkLst>
            <pc:docMk/>
            <pc:sldMk cId="2709365795" sldId="472"/>
            <ac:picMk id="80" creationId="{D70B03D8-2CD6-5839-9313-C3CE845454DF}"/>
          </ac:picMkLst>
        </pc:picChg>
        <pc:picChg chg="add mod modCrop">
          <ac:chgData name="Ánh Diệu" userId="c5672c39bf0da1c1" providerId="LiveId" clId="{F068BE5C-6694-41C0-A511-0D023060AF6E}" dt="2024-06-25T06:47:27.915" v="1348" actId="1035"/>
          <ac:picMkLst>
            <pc:docMk/>
            <pc:sldMk cId="2709365795" sldId="472"/>
            <ac:picMk id="82" creationId="{C199A242-6B48-71F3-5286-90E87E500551}"/>
          </ac:picMkLst>
        </pc:picChg>
      </pc:sldChg>
      <pc:sldChg chg="addSp delSp modSp add mod ord modTransition modAnim">
        <pc:chgData name="Ánh Diệu" userId="c5672c39bf0da1c1" providerId="LiveId" clId="{F068BE5C-6694-41C0-A511-0D023060AF6E}" dt="2024-06-25T14:35:20.691" v="4597"/>
        <pc:sldMkLst>
          <pc:docMk/>
          <pc:sldMk cId="1257898201" sldId="473"/>
        </pc:sldMkLst>
        <pc:spChg chg="mod ord">
          <ac:chgData name="Ánh Diệu" userId="c5672c39bf0da1c1" providerId="LiveId" clId="{F068BE5C-6694-41C0-A511-0D023060AF6E}" dt="2024-06-25T07:02:22.080" v="1660" actId="1036"/>
          <ac:spMkLst>
            <pc:docMk/>
            <pc:sldMk cId="1257898201" sldId="473"/>
            <ac:spMk id="15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07:03:31.688" v="1691" actId="20577"/>
          <ac:spMkLst>
            <pc:docMk/>
            <pc:sldMk cId="1257898201" sldId="473"/>
            <ac:spMk id="16" creationId="{00000000-0000-0000-0000-000000000000}"/>
          </ac:spMkLst>
        </pc:spChg>
        <pc:spChg chg="ord">
          <ac:chgData name="Ánh Diệu" userId="c5672c39bf0da1c1" providerId="LiveId" clId="{F068BE5C-6694-41C0-A511-0D023060AF6E}" dt="2024-06-25T07:01:55.809" v="1625" actId="170"/>
          <ac:spMkLst>
            <pc:docMk/>
            <pc:sldMk cId="1257898201" sldId="473"/>
            <ac:spMk id="17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01:42.988" v="1622" actId="478"/>
          <ac:spMkLst>
            <pc:docMk/>
            <pc:sldMk cId="1257898201" sldId="473"/>
            <ac:spMk id="18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01:42.988" v="1622" actId="478"/>
          <ac:spMkLst>
            <pc:docMk/>
            <pc:sldMk cId="1257898201" sldId="473"/>
            <ac:spMk id="19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01:42.988" v="1622" actId="478"/>
          <ac:spMkLst>
            <pc:docMk/>
            <pc:sldMk cId="1257898201" sldId="473"/>
            <ac:spMk id="20" creationId="{00000000-0000-0000-0000-000000000000}"/>
          </ac:spMkLst>
        </pc:spChg>
        <pc:spChg chg="mod">
          <ac:chgData name="Ánh Diệu" userId="c5672c39bf0da1c1" providerId="LiveId" clId="{F068BE5C-6694-41C0-A511-0D023060AF6E}" dt="2024-06-25T07:02:31.715" v="1661" actId="1076"/>
          <ac:spMkLst>
            <pc:docMk/>
            <pc:sldMk cId="1257898201" sldId="473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00:58.080" v="1564" actId="478"/>
          <ac:spMkLst>
            <pc:docMk/>
            <pc:sldMk cId="1257898201" sldId="473"/>
            <ac:spMk id="22" creationId="{00000000-0000-0000-0000-000000000000}"/>
          </ac:spMkLst>
        </pc:spChg>
        <pc:spChg chg="del">
          <ac:chgData name="Ánh Diệu" userId="c5672c39bf0da1c1" providerId="LiveId" clId="{F068BE5C-6694-41C0-A511-0D023060AF6E}" dt="2024-06-25T06:59:13.248" v="1539" actId="478"/>
          <ac:spMkLst>
            <pc:docMk/>
            <pc:sldMk cId="1257898201" sldId="473"/>
            <ac:spMk id="25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07:02:22.080" v="1660" actId="1036"/>
          <ac:spMkLst>
            <pc:docMk/>
            <pc:sldMk cId="1257898201" sldId="473"/>
            <ac:spMk id="27" creationId="{557FCBCE-F9F4-F644-1D39-89D36B2190D0}"/>
          </ac:spMkLst>
        </pc:spChg>
        <pc:grpChg chg="del mod">
          <ac:chgData name="Ánh Diệu" userId="c5672c39bf0da1c1" providerId="LiveId" clId="{F068BE5C-6694-41C0-A511-0D023060AF6E}" dt="2024-06-25T06:55:32.324" v="1405" actId="478"/>
          <ac:grpSpMkLst>
            <pc:docMk/>
            <pc:sldMk cId="1257898201" sldId="473"/>
            <ac:grpSpMk id="9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07:02:17.582" v="1654" actId="1038"/>
          <ac:grpSpMkLst>
            <pc:docMk/>
            <pc:sldMk cId="1257898201" sldId="473"/>
            <ac:grpSpMk id="12" creationId="{00000000-0000-0000-0000-000000000000}"/>
          </ac:grpSpMkLst>
        </pc:grpChg>
        <pc:cxnChg chg="add mod">
          <ac:chgData name="Ánh Diệu" userId="c5672c39bf0da1c1" providerId="LiveId" clId="{F068BE5C-6694-41C0-A511-0D023060AF6E}" dt="2024-06-25T07:11:17.238" v="1936" actId="1037"/>
          <ac:cxnSpMkLst>
            <pc:docMk/>
            <pc:sldMk cId="1257898201" sldId="473"/>
            <ac:cxnSpMk id="29" creationId="{73BFCFC3-DBB3-240C-9659-E33F7BE57502}"/>
          </ac:cxnSpMkLst>
        </pc:cxnChg>
        <pc:cxnChg chg="add mod">
          <ac:chgData name="Ánh Diệu" userId="c5672c39bf0da1c1" providerId="LiveId" clId="{F068BE5C-6694-41C0-A511-0D023060AF6E}" dt="2024-06-25T07:11:27.925" v="1938" actId="1037"/>
          <ac:cxnSpMkLst>
            <pc:docMk/>
            <pc:sldMk cId="1257898201" sldId="473"/>
            <ac:cxnSpMk id="30" creationId="{8718B735-D2EA-74A0-4AF6-04AB23B768E0}"/>
          </ac:cxnSpMkLst>
        </pc:cxnChg>
        <pc:cxnChg chg="add mod">
          <ac:chgData name="Ánh Diệu" userId="c5672c39bf0da1c1" providerId="LiveId" clId="{F068BE5C-6694-41C0-A511-0D023060AF6E}" dt="2024-06-25T07:07:45.925" v="1850" actId="1035"/>
          <ac:cxnSpMkLst>
            <pc:docMk/>
            <pc:sldMk cId="1257898201" sldId="473"/>
            <ac:cxnSpMk id="32" creationId="{1119AF24-6CC0-9789-AD4F-B97B500D40E2}"/>
          </ac:cxnSpMkLst>
        </pc:cxnChg>
        <pc:cxnChg chg="add mod">
          <ac:chgData name="Ánh Diệu" userId="c5672c39bf0da1c1" providerId="LiveId" clId="{F068BE5C-6694-41C0-A511-0D023060AF6E}" dt="2024-06-25T07:07:49.662" v="1851" actId="1035"/>
          <ac:cxnSpMkLst>
            <pc:docMk/>
            <pc:sldMk cId="1257898201" sldId="473"/>
            <ac:cxnSpMk id="35" creationId="{843DA732-C238-19B7-C91D-F1411BB57D91}"/>
          </ac:cxnSpMkLst>
        </pc:cxnChg>
        <pc:cxnChg chg="add mod">
          <ac:chgData name="Ánh Diệu" userId="c5672c39bf0da1c1" providerId="LiveId" clId="{F068BE5C-6694-41C0-A511-0D023060AF6E}" dt="2024-06-25T07:07:33.266" v="1846" actId="1037"/>
          <ac:cxnSpMkLst>
            <pc:docMk/>
            <pc:sldMk cId="1257898201" sldId="473"/>
            <ac:cxnSpMk id="36" creationId="{7651D32B-D205-BC28-C9D6-B2BCE6F92572}"/>
          </ac:cxnSpMkLst>
        </pc:cxnChg>
        <pc:cxnChg chg="add mod">
          <ac:chgData name="Ánh Diệu" userId="c5672c39bf0da1c1" providerId="LiveId" clId="{F068BE5C-6694-41C0-A511-0D023060AF6E}" dt="2024-06-25T07:08:22.158" v="1889" actId="1038"/>
          <ac:cxnSpMkLst>
            <pc:docMk/>
            <pc:sldMk cId="1257898201" sldId="473"/>
            <ac:cxnSpMk id="37" creationId="{D85C783A-89D0-D3C4-4FE8-E76EA8EBE627}"/>
          </ac:cxnSpMkLst>
        </pc:cxnChg>
        <pc:cxnChg chg="add mod">
          <ac:chgData name="Ánh Diệu" userId="c5672c39bf0da1c1" providerId="LiveId" clId="{F068BE5C-6694-41C0-A511-0D023060AF6E}" dt="2024-06-25T07:07:57.752" v="1866" actId="1037"/>
          <ac:cxnSpMkLst>
            <pc:docMk/>
            <pc:sldMk cId="1257898201" sldId="473"/>
            <ac:cxnSpMk id="38" creationId="{2A0DB49E-3E40-A279-0668-5772EFA4EE53}"/>
          </ac:cxnSpMkLst>
        </pc:cxnChg>
        <pc:cxnChg chg="add mod">
          <ac:chgData name="Ánh Diệu" userId="c5672c39bf0da1c1" providerId="LiveId" clId="{F068BE5C-6694-41C0-A511-0D023060AF6E}" dt="2024-06-25T07:11:49.896" v="1942" actId="1036"/>
          <ac:cxnSpMkLst>
            <pc:docMk/>
            <pc:sldMk cId="1257898201" sldId="473"/>
            <ac:cxnSpMk id="39" creationId="{62CA05E6-BB5F-6F47-BA20-E72127B6EA64}"/>
          </ac:cxnSpMkLst>
        </pc:cxnChg>
        <pc:cxnChg chg="add mod">
          <ac:chgData name="Ánh Diệu" userId="c5672c39bf0da1c1" providerId="LiveId" clId="{F068BE5C-6694-41C0-A511-0D023060AF6E}" dt="2024-06-25T07:11:54.437" v="1943" actId="1036"/>
          <ac:cxnSpMkLst>
            <pc:docMk/>
            <pc:sldMk cId="1257898201" sldId="473"/>
            <ac:cxnSpMk id="40" creationId="{798DD239-B980-607A-3AB5-9091D2EB2606}"/>
          </ac:cxnSpMkLst>
        </pc:cxnChg>
        <pc:cxnChg chg="add mod">
          <ac:chgData name="Ánh Diệu" userId="c5672c39bf0da1c1" providerId="LiveId" clId="{F068BE5C-6694-41C0-A511-0D023060AF6E}" dt="2024-06-25T07:08:08.571" v="1867" actId="14100"/>
          <ac:cxnSpMkLst>
            <pc:docMk/>
            <pc:sldMk cId="1257898201" sldId="473"/>
            <ac:cxnSpMk id="41" creationId="{842BC5A2-0A81-6E25-BD13-851F9F743EFB}"/>
          </ac:cxnSpMkLst>
        </pc:cxnChg>
        <pc:cxnChg chg="add mod">
          <ac:chgData name="Ánh Diệu" userId="c5672c39bf0da1c1" providerId="LiveId" clId="{F068BE5C-6694-41C0-A511-0D023060AF6E}" dt="2024-06-25T07:11:39.592" v="1941" actId="14100"/>
          <ac:cxnSpMkLst>
            <pc:docMk/>
            <pc:sldMk cId="1257898201" sldId="473"/>
            <ac:cxnSpMk id="44" creationId="{B3E764FC-EA07-21B4-D6FD-6A3AC238BB51}"/>
          </ac:cxnSpMkLst>
        </pc:cxnChg>
      </pc:sldChg>
      <pc:sldChg chg="add del setBg">
        <pc:chgData name="Ánh Diệu" userId="c5672c39bf0da1c1" providerId="LiveId" clId="{F068BE5C-6694-41C0-A511-0D023060AF6E}" dt="2024-06-25T06:55:14.886" v="1400"/>
        <pc:sldMkLst>
          <pc:docMk/>
          <pc:sldMk cId="3349700467" sldId="473"/>
        </pc:sldMkLst>
      </pc:sldChg>
      <pc:sldChg chg="addSp delSp modSp add mod ord modTransition delAnim modAnim">
        <pc:chgData name="Ánh Diệu" userId="c5672c39bf0da1c1" providerId="LiveId" clId="{F068BE5C-6694-41C0-A511-0D023060AF6E}" dt="2024-06-25T14:43:36.852" v="4739" actId="14100"/>
        <pc:sldMkLst>
          <pc:docMk/>
          <pc:sldMk cId="1083892572" sldId="474"/>
        </pc:sldMkLst>
        <pc:spChg chg="add mod">
          <ac:chgData name="Ánh Diệu" userId="c5672c39bf0da1c1" providerId="LiveId" clId="{F068BE5C-6694-41C0-A511-0D023060AF6E}" dt="2024-06-25T14:36:47.330" v="4604" actId="20577"/>
          <ac:spMkLst>
            <pc:docMk/>
            <pc:sldMk cId="1083892572" sldId="474"/>
            <ac:spMk id="3" creationId="{925365AE-506B-F700-7C32-7BCB785AD0ED}"/>
          </ac:spMkLst>
        </pc:spChg>
        <pc:spChg chg="add mod">
          <ac:chgData name="Ánh Diệu" userId="c5672c39bf0da1c1" providerId="LiveId" clId="{F068BE5C-6694-41C0-A511-0D023060AF6E}" dt="2024-06-25T14:36:44.873" v="4603" actId="6549"/>
          <ac:spMkLst>
            <pc:docMk/>
            <pc:sldMk cId="1083892572" sldId="474"/>
            <ac:spMk id="4" creationId="{7D043F77-81C3-4B11-75D4-0D523F14070B}"/>
          </ac:spMkLst>
        </pc:spChg>
        <pc:spChg chg="mod">
          <ac:chgData name="Ánh Diệu" userId="c5672c39bf0da1c1" providerId="LiveId" clId="{F068BE5C-6694-41C0-A511-0D023060AF6E}" dt="2024-06-25T10:28:18.205" v="1945" actId="21"/>
          <ac:spMkLst>
            <pc:docMk/>
            <pc:sldMk cId="1083892572" sldId="474"/>
            <ac:spMk id="8" creationId="{164A555B-8FF6-C5AE-2774-577E78C06A98}"/>
          </ac:spMkLst>
        </pc:spChg>
        <pc:spChg chg="mod">
          <ac:chgData name="Ánh Diệu" userId="c5672c39bf0da1c1" providerId="LiveId" clId="{F068BE5C-6694-41C0-A511-0D023060AF6E}" dt="2024-06-25T10:34:14.652" v="2151" actId="1036"/>
          <ac:spMkLst>
            <pc:docMk/>
            <pc:sldMk cId="1083892572" sldId="474"/>
            <ac:spMk id="9" creationId="{E8CC478D-4233-CDCD-7F93-0FB2D89AD54D}"/>
          </ac:spMkLst>
        </pc:spChg>
        <pc:spChg chg="mod">
          <ac:chgData name="Ánh Diệu" userId="c5672c39bf0da1c1" providerId="LiveId" clId="{F068BE5C-6694-41C0-A511-0D023060AF6E}" dt="2024-06-25T10:34:14.652" v="2151" actId="1036"/>
          <ac:spMkLst>
            <pc:docMk/>
            <pc:sldMk cId="1083892572" sldId="474"/>
            <ac:spMk id="10" creationId="{A1BC7F6B-BAFE-AF99-EF45-3066F0B0542A}"/>
          </ac:spMkLst>
        </pc:spChg>
        <pc:spChg chg="del">
          <ac:chgData name="Ánh Diệu" userId="c5672c39bf0da1c1" providerId="LiveId" clId="{F068BE5C-6694-41C0-A511-0D023060AF6E}" dt="2024-06-25T10:29:33.777" v="2030" actId="478"/>
          <ac:spMkLst>
            <pc:docMk/>
            <pc:sldMk cId="1083892572" sldId="474"/>
            <ac:spMk id="17" creationId="{00000000-0000-0000-0000-000000000000}"/>
          </ac:spMkLst>
        </pc:spChg>
        <pc:spChg chg="del">
          <ac:chgData name="Ánh Diệu" userId="c5672c39bf0da1c1" providerId="LiveId" clId="{F068BE5C-6694-41C0-A511-0D023060AF6E}" dt="2024-06-25T10:28:49.328" v="2023" actId="478"/>
          <ac:spMkLst>
            <pc:docMk/>
            <pc:sldMk cId="1083892572" sldId="474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10:28:50.466" v="2024" actId="478"/>
          <ac:spMkLst>
            <pc:docMk/>
            <pc:sldMk cId="1083892572" sldId="474"/>
            <ac:spMk id="39" creationId="{FF700792-8F43-1BEA-4B21-E07E6C18006F}"/>
          </ac:spMkLst>
        </pc:spChg>
        <pc:grpChg chg="del">
          <ac:chgData name="Ánh Diệu" userId="c5672c39bf0da1c1" providerId="LiveId" clId="{F068BE5C-6694-41C0-A511-0D023060AF6E}" dt="2024-06-25T10:28:24.432" v="1947" actId="478"/>
          <ac:grpSpMkLst>
            <pc:docMk/>
            <pc:sldMk cId="1083892572" sldId="474"/>
            <ac:grpSpMk id="6" creationId="{62878B4E-A5D9-E1F9-9A68-98999B898C8B}"/>
          </ac:grpSpMkLst>
        </pc:grpChg>
        <pc:picChg chg="del">
          <ac:chgData name="Ánh Diệu" userId="c5672c39bf0da1c1" providerId="LiveId" clId="{F068BE5C-6694-41C0-A511-0D023060AF6E}" dt="2024-06-25T10:28:49.328" v="2023" actId="478"/>
          <ac:picMkLst>
            <pc:docMk/>
            <pc:sldMk cId="1083892572" sldId="474"/>
            <ac:picMk id="11" creationId="{185E9E1A-B05C-8578-9050-6EC830A53788}"/>
          </ac:picMkLst>
        </pc:picChg>
        <pc:picChg chg="mod">
          <ac:chgData name="Ánh Diệu" userId="c5672c39bf0da1c1" providerId="LiveId" clId="{F068BE5C-6694-41C0-A511-0D023060AF6E}" dt="2024-06-25T10:32:01.585" v="2097" actId="1038"/>
          <ac:picMkLst>
            <pc:docMk/>
            <pc:sldMk cId="1083892572" sldId="474"/>
            <ac:picMk id="35" creationId="{A7C304BF-AC85-E5C1-FC43-6716ABC1FAFB}"/>
          </ac:picMkLst>
        </pc:picChg>
        <pc:cxnChg chg="add mod">
          <ac:chgData name="Ánh Diệu" userId="c5672c39bf0da1c1" providerId="LiveId" clId="{F068BE5C-6694-41C0-A511-0D023060AF6E}" dt="2024-06-25T14:43:36.852" v="4739" actId="14100"/>
          <ac:cxnSpMkLst>
            <pc:docMk/>
            <pc:sldMk cId="1083892572" sldId="474"/>
            <ac:cxnSpMk id="12" creationId="{6A19EA5A-1358-85E1-5078-AF67344724C9}"/>
          </ac:cxnSpMkLst>
        </pc:cxnChg>
      </pc:sldChg>
      <pc:sldChg chg="modSp add mod modTransition modAnim">
        <pc:chgData name="Ánh Diệu" userId="c5672c39bf0da1c1" providerId="LiveId" clId="{F068BE5C-6694-41C0-A511-0D023060AF6E}" dt="2024-06-25T13:52:37.078" v="4386"/>
        <pc:sldMkLst>
          <pc:docMk/>
          <pc:sldMk cId="388272061" sldId="475"/>
        </pc:sldMkLst>
        <pc:spChg chg="mod ord">
          <ac:chgData name="Ánh Diệu" userId="c5672c39bf0da1c1" providerId="LiveId" clId="{F068BE5C-6694-41C0-A511-0D023060AF6E}" dt="2024-06-25T11:21:31.216" v="2829" actId="1035"/>
          <ac:spMkLst>
            <pc:docMk/>
            <pc:sldMk cId="388272061" sldId="475"/>
            <ac:spMk id="5" creationId="{00000000-0000-0000-0000-000000000000}"/>
          </ac:spMkLst>
        </pc:spChg>
        <pc:spChg chg="ord">
          <ac:chgData name="Ánh Diệu" userId="c5672c39bf0da1c1" providerId="LiveId" clId="{F068BE5C-6694-41C0-A511-0D023060AF6E}" dt="2024-06-25T11:20:13.574" v="2788" actId="166"/>
          <ac:spMkLst>
            <pc:docMk/>
            <pc:sldMk cId="388272061" sldId="475"/>
            <ac:spMk id="7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1:31.216" v="2829" actId="1035"/>
          <ac:spMkLst>
            <pc:docMk/>
            <pc:sldMk cId="388272061" sldId="475"/>
            <ac:spMk id="15" creationId="{00000000-0000-0000-0000-000000000000}"/>
          </ac:spMkLst>
        </pc:spChg>
        <pc:picChg chg="mod">
          <ac:chgData name="Ánh Diệu" userId="c5672c39bf0da1c1" providerId="LiveId" clId="{F068BE5C-6694-41C0-A511-0D023060AF6E}" dt="2024-06-25T11:17:37.656" v="2685" actId="14826"/>
          <ac:picMkLst>
            <pc:docMk/>
            <pc:sldMk cId="388272061" sldId="475"/>
            <ac:picMk id="19" creationId="{7E22BA40-95EF-DBDB-8866-DDCD51D9E610}"/>
          </ac:picMkLst>
        </pc:picChg>
        <pc:picChg chg="mod">
          <ac:chgData name="Ánh Diệu" userId="c5672c39bf0da1c1" providerId="LiveId" clId="{F068BE5C-6694-41C0-A511-0D023060AF6E}" dt="2024-06-25T11:19:22.811" v="2764" actId="1076"/>
          <ac:picMkLst>
            <pc:docMk/>
            <pc:sldMk cId="388272061" sldId="475"/>
            <ac:picMk id="20" creationId="{78A843D9-ACBF-459C-6343-58C87E97315C}"/>
          </ac:picMkLst>
        </pc:picChg>
      </pc:sldChg>
      <pc:sldChg chg="modSp add mod ord modTransition">
        <pc:chgData name="Ánh Diệu" userId="c5672c39bf0da1c1" providerId="LiveId" clId="{F068BE5C-6694-41C0-A511-0D023060AF6E}" dt="2024-06-25T13:52:37.078" v="4386"/>
        <pc:sldMkLst>
          <pc:docMk/>
          <pc:sldMk cId="1800376276" sldId="476"/>
        </pc:sldMkLst>
        <pc:spChg chg="mod">
          <ac:chgData name="Ánh Diệu" userId="c5672c39bf0da1c1" providerId="LiveId" clId="{F068BE5C-6694-41C0-A511-0D023060AF6E}" dt="2024-06-25T11:23:22.570" v="2920" actId="14100"/>
          <ac:spMkLst>
            <pc:docMk/>
            <pc:sldMk cId="1800376276" sldId="476"/>
            <ac:spMk id="2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4:01.989" v="2961" actId="1035"/>
          <ac:spMkLst>
            <pc:docMk/>
            <pc:sldMk cId="1800376276" sldId="476"/>
            <ac:spMk id="5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4:01.989" v="2961" actId="1035"/>
          <ac:spMkLst>
            <pc:docMk/>
            <pc:sldMk cId="1800376276" sldId="476"/>
            <ac:spMk id="15" creationId="{00000000-0000-0000-0000-000000000000}"/>
          </ac:spMkLst>
        </pc:spChg>
        <pc:picChg chg="mod">
          <ac:chgData name="Ánh Diệu" userId="c5672c39bf0da1c1" providerId="LiveId" clId="{F068BE5C-6694-41C0-A511-0D023060AF6E}" dt="2024-06-25T11:24:21.843" v="2962" actId="14826"/>
          <ac:picMkLst>
            <pc:docMk/>
            <pc:sldMk cId="1800376276" sldId="476"/>
            <ac:picMk id="19" creationId="{7E22BA40-95EF-DBDB-8866-DDCD51D9E610}"/>
          </ac:picMkLst>
        </pc:picChg>
        <pc:picChg chg="mod">
          <ac:chgData name="Ánh Diệu" userId="c5672c39bf0da1c1" providerId="LiveId" clId="{F068BE5C-6694-41C0-A511-0D023060AF6E}" dt="2024-06-25T11:24:01.989" v="2961" actId="1035"/>
          <ac:picMkLst>
            <pc:docMk/>
            <pc:sldMk cId="1800376276" sldId="476"/>
            <ac:picMk id="20" creationId="{78A843D9-ACBF-459C-6343-58C87E97315C}"/>
          </ac:picMkLst>
        </pc:picChg>
      </pc:sldChg>
      <pc:sldChg chg="modSp add mod modTransition">
        <pc:chgData name="Ánh Diệu" userId="c5672c39bf0da1c1" providerId="LiveId" clId="{F068BE5C-6694-41C0-A511-0D023060AF6E}" dt="2024-06-25T13:52:37.078" v="4386"/>
        <pc:sldMkLst>
          <pc:docMk/>
          <pc:sldMk cId="209294178" sldId="477"/>
        </pc:sldMkLst>
        <pc:spChg chg="mod">
          <ac:chgData name="Ánh Diệu" userId="c5672c39bf0da1c1" providerId="LiveId" clId="{F068BE5C-6694-41C0-A511-0D023060AF6E}" dt="2024-06-25T11:24:46.241" v="2983" actId="20577"/>
          <ac:spMkLst>
            <pc:docMk/>
            <pc:sldMk cId="209294178" sldId="477"/>
            <ac:spMk id="5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6:02.315" v="2986" actId="14100"/>
          <ac:spMkLst>
            <pc:docMk/>
            <pc:sldMk cId="209294178" sldId="477"/>
            <ac:spMk id="15" creationId="{00000000-0000-0000-0000-000000000000}"/>
          </ac:spMkLst>
        </pc:spChg>
        <pc:picChg chg="mod">
          <ac:chgData name="Ánh Diệu" userId="c5672c39bf0da1c1" providerId="LiveId" clId="{F068BE5C-6694-41C0-A511-0D023060AF6E}" dt="2024-06-25T11:25:30.995" v="2984" actId="14826"/>
          <ac:picMkLst>
            <pc:docMk/>
            <pc:sldMk cId="209294178" sldId="477"/>
            <ac:picMk id="19" creationId="{7E22BA40-95EF-DBDB-8866-DDCD51D9E610}"/>
          </ac:picMkLst>
        </pc:picChg>
      </pc:sldChg>
      <pc:sldChg chg="addSp modSp add mod modTransition">
        <pc:chgData name="Ánh Diệu" userId="c5672c39bf0da1c1" providerId="LiveId" clId="{F068BE5C-6694-41C0-A511-0D023060AF6E}" dt="2024-06-25T13:52:37.078" v="4386"/>
        <pc:sldMkLst>
          <pc:docMk/>
          <pc:sldMk cId="4131053584" sldId="478"/>
        </pc:sldMkLst>
        <pc:spChg chg="mod">
          <ac:chgData name="Ánh Diệu" userId="c5672c39bf0da1c1" providerId="LiveId" clId="{F068BE5C-6694-41C0-A511-0D023060AF6E}" dt="2024-06-25T11:29:15.195" v="3012" actId="14100"/>
          <ac:spMkLst>
            <pc:docMk/>
            <pc:sldMk cId="4131053584" sldId="478"/>
            <ac:spMk id="5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9:20.257" v="3013" actId="14100"/>
          <ac:spMkLst>
            <pc:docMk/>
            <pc:sldMk cId="4131053584" sldId="478"/>
            <ac:spMk id="15" creationId="{00000000-0000-0000-0000-000000000000}"/>
          </ac:spMkLst>
        </pc:spChg>
        <pc:picChg chg="mod modCrop">
          <ac:chgData name="Ánh Diệu" userId="c5672c39bf0da1c1" providerId="LiveId" clId="{F068BE5C-6694-41C0-A511-0D023060AF6E}" dt="2024-06-25T11:27:47.014" v="3004" actId="14826"/>
          <ac:picMkLst>
            <pc:docMk/>
            <pc:sldMk cId="4131053584" sldId="478"/>
            <ac:picMk id="19" creationId="{7E22BA40-95EF-DBDB-8866-DDCD51D9E610}"/>
          </ac:picMkLst>
        </pc:picChg>
        <pc:picChg chg="mod">
          <ac:chgData name="Ánh Diệu" userId="c5672c39bf0da1c1" providerId="LiveId" clId="{F068BE5C-6694-41C0-A511-0D023060AF6E}" dt="2024-06-25T11:26:35.882" v="2999"/>
          <ac:picMkLst>
            <pc:docMk/>
            <pc:sldMk cId="4131053584" sldId="478"/>
            <ac:picMk id="20" creationId="{78A843D9-ACBF-459C-6343-58C87E97315C}"/>
          </ac:picMkLst>
        </pc:picChg>
        <pc:cxnChg chg="add mod">
          <ac:chgData name="Ánh Diệu" userId="c5672c39bf0da1c1" providerId="LiveId" clId="{F068BE5C-6694-41C0-A511-0D023060AF6E}" dt="2024-06-25T11:28:44.610" v="3010" actId="1076"/>
          <ac:cxnSpMkLst>
            <pc:docMk/>
            <pc:sldMk cId="4131053584" sldId="478"/>
            <ac:cxnSpMk id="4" creationId="{20AAF4C7-BD5E-B284-5C1E-DDFD3B954DDE}"/>
          </ac:cxnSpMkLst>
        </pc:cxnChg>
      </pc:sldChg>
      <pc:sldChg chg="modSp add mod modTransition">
        <pc:chgData name="Ánh Diệu" userId="c5672c39bf0da1c1" providerId="LiveId" clId="{F068BE5C-6694-41C0-A511-0D023060AF6E}" dt="2024-06-25T13:52:37.078" v="4386"/>
        <pc:sldMkLst>
          <pc:docMk/>
          <pc:sldMk cId="2516222248" sldId="479"/>
        </pc:sldMkLst>
        <pc:spChg chg="mod">
          <ac:chgData name="Ánh Diệu" userId="c5672c39bf0da1c1" providerId="LiveId" clId="{F068BE5C-6694-41C0-A511-0D023060AF6E}" dt="2024-06-25T11:40:38.034" v="3294" actId="404"/>
          <ac:spMkLst>
            <pc:docMk/>
            <pc:sldMk cId="2516222248" sldId="479"/>
            <ac:spMk id="83" creationId="{25C414FF-AA8E-F4AB-2350-CC5A865D307D}"/>
          </ac:spMkLst>
        </pc:spChg>
        <pc:picChg chg="mod modCrop">
          <ac:chgData name="Ánh Diệu" userId="c5672c39bf0da1c1" providerId="LiveId" clId="{F068BE5C-6694-41C0-A511-0D023060AF6E}" dt="2024-06-25T11:38:25.274" v="3262" actId="1076"/>
          <ac:picMkLst>
            <pc:docMk/>
            <pc:sldMk cId="2516222248" sldId="479"/>
            <ac:picMk id="72" creationId="{6A6FC305-E1C0-5B7D-35D7-5D47D49AE167}"/>
          </ac:picMkLst>
        </pc:picChg>
        <pc:picChg chg="mod modCrop">
          <ac:chgData name="Ánh Diệu" userId="c5672c39bf0da1c1" providerId="LiveId" clId="{F068BE5C-6694-41C0-A511-0D023060AF6E}" dt="2024-06-25T11:39:16.958" v="3269" actId="1076"/>
          <ac:picMkLst>
            <pc:docMk/>
            <pc:sldMk cId="2516222248" sldId="479"/>
            <ac:picMk id="73" creationId="{7D2C8BDD-916F-EAED-925F-0E15FB07C66B}"/>
          </ac:picMkLst>
        </pc:picChg>
        <pc:picChg chg="mod modCrop">
          <ac:chgData name="Ánh Diệu" userId="c5672c39bf0da1c1" providerId="LiveId" clId="{F068BE5C-6694-41C0-A511-0D023060AF6E}" dt="2024-06-25T11:40:28.044" v="3282" actId="1076"/>
          <ac:picMkLst>
            <pc:docMk/>
            <pc:sldMk cId="2516222248" sldId="479"/>
            <ac:picMk id="82" creationId="{C199A242-6B48-71F3-5286-90E87E500551}"/>
          </ac:picMkLst>
        </pc:picChg>
      </pc:sldChg>
      <pc:sldChg chg="modSp add mod modTransition modAnim">
        <pc:chgData name="Ánh Diệu" userId="c5672c39bf0da1c1" providerId="LiveId" clId="{F068BE5C-6694-41C0-A511-0D023060AF6E}" dt="2024-06-25T13:52:37.078" v="4386"/>
        <pc:sldMkLst>
          <pc:docMk/>
          <pc:sldMk cId="3393739551" sldId="480"/>
        </pc:sldMkLst>
        <pc:spChg chg="mod">
          <ac:chgData name="Ánh Diệu" userId="c5672c39bf0da1c1" providerId="LiveId" clId="{F068BE5C-6694-41C0-A511-0D023060AF6E}" dt="2024-06-25T11:44:50.068" v="3352" actId="20577"/>
          <ac:spMkLst>
            <pc:docMk/>
            <pc:sldMk cId="3393739551" sldId="480"/>
            <ac:spMk id="83" creationId="{25C414FF-AA8E-F4AB-2350-CC5A865D307D}"/>
          </ac:spMkLst>
        </pc:spChg>
        <pc:picChg chg="mod modCrop">
          <ac:chgData name="Ánh Diệu" userId="c5672c39bf0da1c1" providerId="LiveId" clId="{F068BE5C-6694-41C0-A511-0D023060AF6E}" dt="2024-06-25T11:42:34.651" v="3319" actId="1035"/>
          <ac:picMkLst>
            <pc:docMk/>
            <pc:sldMk cId="3393739551" sldId="480"/>
            <ac:picMk id="72" creationId="{6A6FC305-E1C0-5B7D-35D7-5D47D49AE167}"/>
          </ac:picMkLst>
        </pc:picChg>
        <pc:picChg chg="mod modCrop">
          <ac:chgData name="Ánh Diệu" userId="c5672c39bf0da1c1" providerId="LiveId" clId="{F068BE5C-6694-41C0-A511-0D023060AF6E}" dt="2024-06-25T11:42:27.450" v="3308" actId="1076"/>
          <ac:picMkLst>
            <pc:docMk/>
            <pc:sldMk cId="3393739551" sldId="480"/>
            <ac:picMk id="73" creationId="{7D2C8BDD-916F-EAED-925F-0E15FB07C66B}"/>
          </ac:picMkLst>
        </pc:picChg>
        <pc:picChg chg="mod modCrop">
          <ac:chgData name="Ánh Diệu" userId="c5672c39bf0da1c1" providerId="LiveId" clId="{F068BE5C-6694-41C0-A511-0D023060AF6E}" dt="2024-06-25T11:44:29.410" v="3324" actId="1076"/>
          <ac:picMkLst>
            <pc:docMk/>
            <pc:sldMk cId="3393739551" sldId="480"/>
            <ac:picMk id="82" creationId="{C199A242-6B48-71F3-5286-90E87E500551}"/>
          </ac:picMkLst>
        </pc:picChg>
      </pc:sldChg>
      <pc:sldChg chg="modSp add mod modTransition">
        <pc:chgData name="Ánh Diệu" userId="c5672c39bf0da1c1" providerId="LiveId" clId="{F068BE5C-6694-41C0-A511-0D023060AF6E}" dt="2024-06-25T13:52:37.078" v="4386"/>
        <pc:sldMkLst>
          <pc:docMk/>
          <pc:sldMk cId="760163146" sldId="481"/>
        </pc:sldMkLst>
        <pc:spChg chg="mod">
          <ac:chgData name="Ánh Diệu" userId="c5672c39bf0da1c1" providerId="LiveId" clId="{F068BE5C-6694-41C0-A511-0D023060AF6E}" dt="2024-06-25T11:47:41.948" v="3397" actId="14100"/>
          <ac:spMkLst>
            <pc:docMk/>
            <pc:sldMk cId="760163146" sldId="481"/>
            <ac:spMk id="83" creationId="{25C414FF-AA8E-F4AB-2350-CC5A865D307D}"/>
          </ac:spMkLst>
        </pc:spChg>
        <pc:picChg chg="mod modCrop">
          <ac:chgData name="Ánh Diệu" userId="c5672c39bf0da1c1" providerId="LiveId" clId="{F068BE5C-6694-41C0-A511-0D023060AF6E}" dt="2024-06-25T11:46:23.246" v="3367" actId="1076"/>
          <ac:picMkLst>
            <pc:docMk/>
            <pc:sldMk cId="760163146" sldId="481"/>
            <ac:picMk id="72" creationId="{6A6FC305-E1C0-5B7D-35D7-5D47D49AE167}"/>
          </ac:picMkLst>
        </pc:picChg>
        <pc:picChg chg="mod modCrop">
          <ac:chgData name="Ánh Diệu" userId="c5672c39bf0da1c1" providerId="LiveId" clId="{F068BE5C-6694-41C0-A511-0D023060AF6E}" dt="2024-06-25T11:47:02.975" v="3377" actId="1076"/>
          <ac:picMkLst>
            <pc:docMk/>
            <pc:sldMk cId="760163146" sldId="481"/>
            <ac:picMk id="73" creationId="{7D2C8BDD-916F-EAED-925F-0E15FB07C66B}"/>
          </ac:picMkLst>
        </pc:picChg>
        <pc:picChg chg="mod modCrop">
          <ac:chgData name="Ánh Diệu" userId="c5672c39bf0da1c1" providerId="LiveId" clId="{F068BE5C-6694-41C0-A511-0D023060AF6E}" dt="2024-06-25T11:47:33.397" v="3383" actId="1076"/>
          <ac:picMkLst>
            <pc:docMk/>
            <pc:sldMk cId="760163146" sldId="481"/>
            <ac:picMk id="82" creationId="{C199A242-6B48-71F3-5286-90E87E500551}"/>
          </ac:picMkLst>
        </pc:picChg>
      </pc:sldChg>
      <pc:sldChg chg="modSp add mod modTransition">
        <pc:chgData name="Ánh Diệu" userId="c5672c39bf0da1c1" providerId="LiveId" clId="{F068BE5C-6694-41C0-A511-0D023060AF6E}" dt="2024-06-25T13:52:37.078" v="4386"/>
        <pc:sldMkLst>
          <pc:docMk/>
          <pc:sldMk cId="1631169732" sldId="482"/>
        </pc:sldMkLst>
        <pc:spChg chg="mod">
          <ac:chgData name="Ánh Diệu" userId="c5672c39bf0da1c1" providerId="LiveId" clId="{F068BE5C-6694-41C0-A511-0D023060AF6E}" dt="2024-06-25T13:18:25.497" v="3455" actId="20577"/>
          <ac:spMkLst>
            <pc:docMk/>
            <pc:sldMk cId="1631169732" sldId="482"/>
            <ac:spMk id="83" creationId="{25C414FF-AA8E-F4AB-2350-CC5A865D307D}"/>
          </ac:spMkLst>
        </pc:spChg>
        <pc:picChg chg="mod modCrop">
          <ac:chgData name="Ánh Diệu" userId="c5672c39bf0da1c1" providerId="LiveId" clId="{F068BE5C-6694-41C0-A511-0D023060AF6E}" dt="2024-06-25T13:15:02.482" v="3425" actId="1037"/>
          <ac:picMkLst>
            <pc:docMk/>
            <pc:sldMk cId="1631169732" sldId="482"/>
            <ac:picMk id="72" creationId="{6A6FC305-E1C0-5B7D-35D7-5D47D49AE167}"/>
          </ac:picMkLst>
        </pc:picChg>
        <pc:picChg chg="mod modCrop">
          <ac:chgData name="Ánh Diệu" userId="c5672c39bf0da1c1" providerId="LiveId" clId="{F068BE5C-6694-41C0-A511-0D023060AF6E}" dt="2024-06-25T13:15:36.388" v="3434" actId="1076"/>
          <ac:picMkLst>
            <pc:docMk/>
            <pc:sldMk cId="1631169732" sldId="482"/>
            <ac:picMk id="73" creationId="{7D2C8BDD-916F-EAED-925F-0E15FB07C66B}"/>
          </ac:picMkLst>
        </pc:picChg>
        <pc:picChg chg="mod">
          <ac:chgData name="Ánh Diệu" userId="c5672c39bf0da1c1" providerId="LiveId" clId="{F068BE5C-6694-41C0-A511-0D023060AF6E}" dt="2024-06-25T13:18:20.269" v="3445" actId="1036"/>
          <ac:picMkLst>
            <pc:docMk/>
            <pc:sldMk cId="1631169732" sldId="482"/>
            <ac:picMk id="82" creationId="{C199A242-6B48-71F3-5286-90E87E500551}"/>
          </ac:picMkLst>
        </pc:picChg>
      </pc:sldChg>
      <pc:sldChg chg="add del">
        <pc:chgData name="Ánh Diệu" userId="c5672c39bf0da1c1" providerId="LiveId" clId="{F068BE5C-6694-41C0-A511-0D023060AF6E}" dt="2024-06-25T13:19:54.953" v="3459" actId="2890"/>
        <pc:sldMkLst>
          <pc:docMk/>
          <pc:sldMk cId="2034113491" sldId="483"/>
        </pc:sldMkLst>
      </pc:sldChg>
      <pc:sldChg chg="addSp delSp modSp add mod ord modTransition addAnim delAnim modAnim">
        <pc:chgData name="Ánh Diệu" userId="c5672c39bf0da1c1" providerId="LiveId" clId="{F068BE5C-6694-41C0-A511-0D023060AF6E}" dt="2024-06-25T15:12:09.975" v="4900"/>
        <pc:sldMkLst>
          <pc:docMk/>
          <pc:sldMk cId="4130923335" sldId="483"/>
        </pc:sldMkLst>
        <pc:spChg chg="mod">
          <ac:chgData name="Ánh Diệu" userId="c5672c39bf0da1c1" providerId="LiveId" clId="{F068BE5C-6694-41C0-A511-0D023060AF6E}" dt="2024-06-25T13:31:56.181" v="3906" actId="1076"/>
          <ac:spMkLst>
            <pc:docMk/>
            <pc:sldMk cId="4130923335" sldId="483"/>
            <ac:spMk id="3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35:46.940" v="4008" actId="1076"/>
          <ac:spMkLst>
            <pc:docMk/>
            <pc:sldMk cId="4130923335" sldId="483"/>
            <ac:spMk id="4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35:19.257" v="3995" actId="1076"/>
          <ac:spMkLst>
            <pc:docMk/>
            <pc:sldMk cId="4130923335" sldId="483"/>
            <ac:spMk id="5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35:46.940" v="4008" actId="1076"/>
          <ac:spMkLst>
            <pc:docMk/>
            <pc:sldMk cId="4130923335" sldId="483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36.630" v="3872" actId="478"/>
          <ac:spMkLst>
            <pc:docMk/>
            <pc:sldMk cId="4130923335" sldId="483"/>
            <ac:spMk id="12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39.171" v="3873" actId="478"/>
          <ac:spMkLst>
            <pc:docMk/>
            <pc:sldMk cId="4130923335" sldId="483"/>
            <ac:spMk id="13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42.602" v="3874" actId="478"/>
          <ac:spMkLst>
            <pc:docMk/>
            <pc:sldMk cId="4130923335" sldId="483"/>
            <ac:spMk id="14" creationId="{00000000-0000-0000-0000-000000000000}"/>
          </ac:spMkLst>
        </pc:spChg>
        <pc:spChg chg="del mod">
          <ac:chgData name="Ánh Diệu" userId="c5672c39bf0da1c1" providerId="LiveId" clId="{F068BE5C-6694-41C0-A511-0D023060AF6E}" dt="2024-06-25T13:31:52.739" v="3905" actId="478"/>
          <ac:spMkLst>
            <pc:docMk/>
            <pc:sldMk cId="4130923335" sldId="483"/>
            <ac:spMk id="15" creationId="{00000000-0000-0000-0000-000000000000}"/>
          </ac:spMkLst>
        </pc:spChg>
        <pc:spChg chg="del mod">
          <ac:chgData name="Ánh Diệu" userId="c5672c39bf0da1c1" providerId="LiveId" clId="{F068BE5C-6694-41C0-A511-0D023060AF6E}" dt="2024-06-25T13:31:52.739" v="3905" actId="478"/>
          <ac:spMkLst>
            <pc:docMk/>
            <pc:sldMk cId="4130923335" sldId="483"/>
            <ac:spMk id="16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32:41.332" v="3951" actId="1038"/>
          <ac:spMkLst>
            <pc:docMk/>
            <pc:sldMk cId="4130923335" sldId="483"/>
            <ac:spMk id="17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14.359" v="3869" actId="478"/>
          <ac:spMkLst>
            <pc:docMk/>
            <pc:sldMk cId="4130923335" sldId="483"/>
            <ac:spMk id="18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19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0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2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3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4" creationId="{00000000-0000-0000-0000-000000000000}"/>
          </ac:spMkLst>
        </pc:spChg>
        <pc:spChg chg="add mod ord">
          <ac:chgData name="Ánh Diệu" userId="c5672c39bf0da1c1" providerId="LiveId" clId="{F068BE5C-6694-41C0-A511-0D023060AF6E}" dt="2024-06-25T13:34:31.587" v="3979" actId="207"/>
          <ac:spMkLst>
            <pc:docMk/>
            <pc:sldMk cId="4130923335" sldId="483"/>
            <ac:spMk id="25" creationId="{9B5628A4-14D2-8979-7729-B27E629A3DE2}"/>
          </ac:spMkLst>
        </pc:spChg>
        <pc:spChg chg="add mod">
          <ac:chgData name="Ánh Diệu" userId="c5672c39bf0da1c1" providerId="LiveId" clId="{F068BE5C-6694-41C0-A511-0D023060AF6E}" dt="2024-06-25T14:57:46.585" v="4849" actId="1035"/>
          <ac:spMkLst>
            <pc:docMk/>
            <pc:sldMk cId="4130923335" sldId="483"/>
            <ac:spMk id="26" creationId="{FCDC8155-50E0-5FF8-63AC-8F58F634DD20}"/>
          </ac:spMkLst>
        </pc:spChg>
        <pc:spChg chg="add mod">
          <ac:chgData name="Ánh Diệu" userId="c5672c39bf0da1c1" providerId="LiveId" clId="{F068BE5C-6694-41C0-A511-0D023060AF6E}" dt="2024-06-25T14:57:46.585" v="4849" actId="1035"/>
          <ac:spMkLst>
            <pc:docMk/>
            <pc:sldMk cId="4130923335" sldId="483"/>
            <ac:spMk id="27" creationId="{8763C2C1-2B65-6CA2-54AB-628193FA81A9}"/>
          </ac:spMkLst>
        </pc:spChg>
        <pc:spChg chg="add mod">
          <ac:chgData name="Ánh Diệu" userId="c5672c39bf0da1c1" providerId="LiveId" clId="{F068BE5C-6694-41C0-A511-0D023060AF6E}" dt="2024-06-25T13:42:28.095" v="4190" actId="1036"/>
          <ac:spMkLst>
            <pc:docMk/>
            <pc:sldMk cId="4130923335" sldId="483"/>
            <ac:spMk id="34" creationId="{9B59A436-6772-9FC3-0EC0-4FA31D6AFF72}"/>
          </ac:spMkLst>
        </pc:spChg>
        <pc:spChg chg="add mod">
          <ac:chgData name="Ánh Diệu" userId="c5672c39bf0da1c1" providerId="LiveId" clId="{F068BE5C-6694-41C0-A511-0D023060AF6E}" dt="2024-06-25T13:42:28.095" v="4190" actId="1036"/>
          <ac:spMkLst>
            <pc:docMk/>
            <pc:sldMk cId="4130923335" sldId="483"/>
            <ac:spMk id="35" creationId="{F3F8C0C0-9AD7-2B04-980D-EBD6FE5F6EE2}"/>
          </ac:spMkLst>
        </pc:spChg>
        <pc:spChg chg="add mod">
          <ac:chgData name="Ánh Diệu" userId="c5672c39bf0da1c1" providerId="LiveId" clId="{F068BE5C-6694-41C0-A511-0D023060AF6E}" dt="2024-06-25T13:42:28.095" v="4190" actId="1036"/>
          <ac:spMkLst>
            <pc:docMk/>
            <pc:sldMk cId="4130923335" sldId="483"/>
            <ac:spMk id="36" creationId="{3FFAC879-AEE3-E6CB-8DB8-82E0AD61ADBB}"/>
          </ac:spMkLst>
        </pc:spChg>
        <pc:spChg chg="add mod">
          <ac:chgData name="Ánh Diệu" userId="c5672c39bf0da1c1" providerId="LiveId" clId="{F068BE5C-6694-41C0-A511-0D023060AF6E}" dt="2024-06-25T13:42:28.095" v="4190" actId="1036"/>
          <ac:spMkLst>
            <pc:docMk/>
            <pc:sldMk cId="4130923335" sldId="483"/>
            <ac:spMk id="37" creationId="{777B2A00-146E-20E3-0EBA-15BFF899CD9B}"/>
          </ac:spMkLst>
        </pc:spChg>
        <pc:spChg chg="add mod">
          <ac:chgData name="Ánh Diệu" userId="c5672c39bf0da1c1" providerId="LiveId" clId="{F068BE5C-6694-41C0-A511-0D023060AF6E}" dt="2024-06-25T14:57:25.092" v="4840" actId="1076"/>
          <ac:spMkLst>
            <pc:docMk/>
            <pc:sldMk cId="4130923335" sldId="483"/>
            <ac:spMk id="38" creationId="{10055277-AD90-C8FB-0D7B-580EAFDD1BDC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39" creationId="{99AA233A-E9E5-E8A8-DCF7-1E27C93C10D9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40" creationId="{C846C92F-0624-743E-217B-630527EE7437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41" creationId="{CFC73434-3982-AC9A-3E4A-37C3BE87C3B5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42" creationId="{2D91DF84-B860-6CA9-2150-D80F2086C643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43" creationId="{1FDAF747-45F7-D8D9-08F8-441855B12111}"/>
          </ac:spMkLst>
        </pc:spChg>
        <pc:grpChg chg="del mod">
          <ac:chgData name="Ánh Diệu" userId="c5672c39bf0da1c1" providerId="LiveId" clId="{F068BE5C-6694-41C0-A511-0D023060AF6E}" dt="2024-06-25T13:32:54.005" v="3954" actId="478"/>
          <ac:grpSpMkLst>
            <pc:docMk/>
            <pc:sldMk cId="4130923335" sldId="483"/>
            <ac:grpSpMk id="7" creationId="{00000000-0000-0000-0000-000000000000}"/>
          </ac:grpSpMkLst>
        </pc:grpChg>
        <pc:picChg chg="add mod">
          <ac:chgData name="Ánh Diệu" userId="c5672c39bf0da1c1" providerId="LiveId" clId="{F068BE5C-6694-41C0-A511-0D023060AF6E}" dt="2024-06-25T14:57:46.585" v="4849" actId="1035"/>
          <ac:picMkLst>
            <pc:docMk/>
            <pc:sldMk cId="4130923335" sldId="483"/>
            <ac:picMk id="28" creationId="{F8C7CF2B-7232-A731-40C7-CC58E6605DDF}"/>
          </ac:picMkLst>
        </pc:picChg>
        <pc:picChg chg="add del mod">
          <ac:chgData name="Ánh Diệu" userId="c5672c39bf0da1c1" providerId="LiveId" clId="{F068BE5C-6694-41C0-A511-0D023060AF6E}" dt="2024-06-25T13:34:53.448" v="3988" actId="21"/>
          <ac:picMkLst>
            <pc:docMk/>
            <pc:sldMk cId="4130923335" sldId="483"/>
            <ac:picMk id="29" creationId="{3212BE43-BF42-0824-63C3-364FBABBFA13}"/>
          </ac:picMkLst>
        </pc:picChg>
        <pc:picChg chg="add mod">
          <ac:chgData name="Ánh Diệu" userId="c5672c39bf0da1c1" providerId="LiveId" clId="{F068BE5C-6694-41C0-A511-0D023060AF6E}" dt="2024-06-25T13:35:14.060" v="3994" actId="1076"/>
          <ac:picMkLst>
            <pc:docMk/>
            <pc:sldMk cId="4130923335" sldId="483"/>
            <ac:picMk id="30" creationId="{3212BE43-BF42-0824-63C3-364FBABBFA13}"/>
          </ac:picMkLst>
        </pc:picChg>
        <pc:picChg chg="add mod">
          <ac:chgData name="Ánh Diệu" userId="c5672c39bf0da1c1" providerId="LiveId" clId="{F068BE5C-6694-41C0-A511-0D023060AF6E}" dt="2024-06-25T13:36:17.130" v="4017" actId="1038"/>
          <ac:picMkLst>
            <pc:docMk/>
            <pc:sldMk cId="4130923335" sldId="483"/>
            <ac:picMk id="31" creationId="{F5757CFD-B9BE-7F8B-B93F-329E22D373E0}"/>
          </ac:picMkLst>
        </pc:picChg>
        <pc:picChg chg="add mod modCrop">
          <ac:chgData name="Ánh Diệu" userId="c5672c39bf0da1c1" providerId="LiveId" clId="{F068BE5C-6694-41C0-A511-0D023060AF6E}" dt="2024-06-25T13:36:48.820" v="4023" actId="1035"/>
          <ac:picMkLst>
            <pc:docMk/>
            <pc:sldMk cId="4130923335" sldId="483"/>
            <ac:picMk id="32" creationId="{9A3F4DA9-4F04-D6C6-2397-949BADBC017C}"/>
          </ac:picMkLst>
        </pc:picChg>
        <pc:picChg chg="add mod">
          <ac:chgData name="Ánh Diệu" userId="c5672c39bf0da1c1" providerId="LiveId" clId="{F068BE5C-6694-41C0-A511-0D023060AF6E}" dt="2024-06-25T14:57:46.585" v="4849" actId="1035"/>
          <ac:picMkLst>
            <pc:docMk/>
            <pc:sldMk cId="4130923335" sldId="483"/>
            <ac:picMk id="33" creationId="{BF4F2E21-6CDE-F7EE-554E-50F0B5956AC4}"/>
          </ac:picMkLst>
        </pc:picChg>
      </pc:sldChg>
      <pc:sldChg chg="add del">
        <pc:chgData name="Ánh Diệu" userId="c5672c39bf0da1c1" providerId="LiveId" clId="{F068BE5C-6694-41C0-A511-0D023060AF6E}" dt="2024-06-25T13:46:49.874" v="4235" actId="47"/>
        <pc:sldMkLst>
          <pc:docMk/>
          <pc:sldMk cId="1268407796" sldId="484"/>
        </pc:sldMkLst>
      </pc:sldChg>
      <pc:sldChg chg="add del setBg">
        <pc:chgData name="Ánh Diệu" userId="c5672c39bf0da1c1" providerId="LiveId" clId="{F068BE5C-6694-41C0-A511-0D023060AF6E}" dt="2024-06-25T13:46:52.549" v="4236" actId="47"/>
        <pc:sldMkLst>
          <pc:docMk/>
          <pc:sldMk cId="315754796" sldId="485"/>
        </pc:sldMkLst>
      </pc:sldChg>
      <pc:sldChg chg="addSp delSp modSp add mod modTransition modAnim">
        <pc:chgData name="Ánh Diệu" userId="c5672c39bf0da1c1" providerId="LiveId" clId="{F068BE5C-6694-41C0-A511-0D023060AF6E}" dt="2024-06-25T15:09:28.008" v="4899"/>
        <pc:sldMkLst>
          <pc:docMk/>
          <pc:sldMk cId="1707537217" sldId="486"/>
        </pc:sldMkLst>
        <pc:spChg chg="del">
          <ac:chgData name="Ánh Diệu" userId="c5672c39bf0da1c1" providerId="LiveId" clId="{F068BE5C-6694-41C0-A511-0D023060AF6E}" dt="2024-06-25T13:47:02.060" v="4237" actId="478"/>
          <ac:spMkLst>
            <pc:docMk/>
            <pc:sldMk cId="1707537217" sldId="486"/>
            <ac:spMk id="2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47:08.591" v="4238" actId="478"/>
          <ac:spMkLst>
            <pc:docMk/>
            <pc:sldMk cId="1707537217" sldId="486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47:08.591" v="4238" actId="478"/>
          <ac:spMkLst>
            <pc:docMk/>
            <pc:sldMk cId="1707537217" sldId="486"/>
            <ac:spMk id="8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47:08.591" v="4238" actId="478"/>
          <ac:spMkLst>
            <pc:docMk/>
            <pc:sldMk cId="1707537217" sldId="486"/>
            <ac:spMk id="20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51:10.171" v="4380" actId="208"/>
          <ac:spMkLst>
            <pc:docMk/>
            <pc:sldMk cId="1707537217" sldId="486"/>
            <ac:spMk id="24" creationId="{694D78E7-029D-7B30-58CC-ED495DEC95CA}"/>
          </ac:spMkLst>
        </pc:spChg>
        <pc:spChg chg="mod">
          <ac:chgData name="Ánh Diệu" userId="c5672c39bf0da1c1" providerId="LiveId" clId="{F068BE5C-6694-41C0-A511-0D023060AF6E}" dt="2024-06-25T13:49:08.272" v="4293" actId="207"/>
          <ac:spMkLst>
            <pc:docMk/>
            <pc:sldMk cId="1707537217" sldId="486"/>
            <ac:spMk id="25" creationId="{070FF3C5-CAF0-C18D-82B5-BB246A6AE060}"/>
          </ac:spMkLst>
        </pc:spChg>
        <pc:spChg chg="mod">
          <ac:chgData name="Ánh Diệu" userId="c5672c39bf0da1c1" providerId="LiveId" clId="{F068BE5C-6694-41C0-A511-0D023060AF6E}" dt="2024-06-25T13:51:25.840" v="4382" actId="207"/>
          <ac:spMkLst>
            <pc:docMk/>
            <pc:sldMk cId="1707537217" sldId="486"/>
            <ac:spMk id="26" creationId="{F8985385-9CFD-5699-1D01-2B0E131188FD}"/>
          </ac:spMkLst>
        </pc:spChg>
        <pc:spChg chg="add mod">
          <ac:chgData name="Ánh Diệu" userId="c5672c39bf0da1c1" providerId="LiveId" clId="{F068BE5C-6694-41C0-A511-0D023060AF6E}" dt="2024-06-25T13:51:18.010" v="4381" actId="1582"/>
          <ac:spMkLst>
            <pc:docMk/>
            <pc:sldMk cId="1707537217" sldId="486"/>
            <ac:spMk id="27" creationId="{69BC4BF7-0936-54C5-268B-11939BF36133}"/>
          </ac:spMkLst>
        </pc:spChg>
        <pc:grpChg chg="add mod">
          <ac:chgData name="Ánh Diệu" userId="c5672c39bf0da1c1" providerId="LiveId" clId="{F068BE5C-6694-41C0-A511-0D023060AF6E}" dt="2024-06-25T13:47:29.770" v="4241" actId="207"/>
          <ac:grpSpMkLst>
            <pc:docMk/>
            <pc:sldMk cId="1707537217" sldId="486"/>
            <ac:grpSpMk id="23" creationId="{D59E7577-4220-669C-968E-83C741E1010F}"/>
          </ac:grpSpMkLst>
        </pc:grpChg>
        <pc:picChg chg="add mod">
          <ac:chgData name="Ánh Diệu" userId="c5672c39bf0da1c1" providerId="LiveId" clId="{F068BE5C-6694-41C0-A511-0D023060AF6E}" dt="2024-06-25T15:08:39.366" v="4895"/>
          <ac:picMkLst>
            <pc:docMk/>
            <pc:sldMk cId="1707537217" sldId="486"/>
            <ac:picMk id="28" creationId="{C9A6F00E-11E1-C00F-0CE3-2936B3E5A4F9}"/>
          </ac:picMkLst>
        </pc:picChg>
      </pc:sldChg>
      <pc:sldChg chg="modSp add mod modTransition modAnim">
        <pc:chgData name="Ánh Diệu" userId="c5672c39bf0da1c1" providerId="LiveId" clId="{F068BE5C-6694-41C0-A511-0D023060AF6E}" dt="2024-06-25T14:46:51.644" v="4803"/>
        <pc:sldMkLst>
          <pc:docMk/>
          <pc:sldMk cId="1090379842" sldId="487"/>
        </pc:sldMkLst>
        <pc:spChg chg="mod">
          <ac:chgData name="Ánh Diệu" userId="c5672c39bf0da1c1" providerId="LiveId" clId="{F068BE5C-6694-41C0-A511-0D023060AF6E}" dt="2024-06-25T14:37:44.507" v="4610" actId="20577"/>
          <ac:spMkLst>
            <pc:docMk/>
            <pc:sldMk cId="1090379842" sldId="487"/>
            <ac:spMk id="3" creationId="{925365AE-506B-F700-7C32-7BCB785AD0ED}"/>
          </ac:spMkLst>
        </pc:spChg>
        <pc:spChg chg="mod">
          <ac:chgData name="Ánh Diệu" userId="c5672c39bf0da1c1" providerId="LiveId" clId="{F068BE5C-6694-41C0-A511-0D023060AF6E}" dt="2024-06-25T14:38:09.529" v="4636" actId="20577"/>
          <ac:spMkLst>
            <pc:docMk/>
            <pc:sldMk cId="1090379842" sldId="487"/>
            <ac:spMk id="4" creationId="{7D043F77-81C3-4B11-75D4-0D523F14070B}"/>
          </ac:spMkLst>
        </pc:spChg>
        <pc:cxnChg chg="mod">
          <ac:chgData name="Ánh Diệu" userId="c5672c39bf0da1c1" providerId="LiveId" clId="{F068BE5C-6694-41C0-A511-0D023060AF6E}" dt="2024-06-25T14:38:27.410" v="4638" actId="14100"/>
          <ac:cxnSpMkLst>
            <pc:docMk/>
            <pc:sldMk cId="1090379842" sldId="487"/>
            <ac:cxnSpMk id="12" creationId="{6A19EA5A-1358-85E1-5078-AF67344724C9}"/>
          </ac:cxnSpMkLst>
        </pc:cxnChg>
      </pc:sldChg>
      <pc:sldChg chg="addSp delSp modSp add mod modTransition delAnim modAnim">
        <pc:chgData name="Ánh Diệu" userId="c5672c39bf0da1c1" providerId="LiveId" clId="{F068BE5C-6694-41C0-A511-0D023060AF6E}" dt="2024-06-25T14:46:51.644" v="4803"/>
        <pc:sldMkLst>
          <pc:docMk/>
          <pc:sldMk cId="18917317" sldId="488"/>
        </pc:sldMkLst>
        <pc:spChg chg="mod">
          <ac:chgData name="Ánh Diệu" userId="c5672c39bf0da1c1" providerId="LiveId" clId="{F068BE5C-6694-41C0-A511-0D023060AF6E}" dt="2024-06-25T14:38:47.916" v="4640"/>
          <ac:spMkLst>
            <pc:docMk/>
            <pc:sldMk cId="18917317" sldId="488"/>
            <ac:spMk id="3" creationId="{925365AE-506B-F700-7C32-7BCB785AD0ED}"/>
          </ac:spMkLst>
        </pc:spChg>
        <pc:spChg chg="mod">
          <ac:chgData name="Ánh Diệu" userId="c5672c39bf0da1c1" providerId="LiveId" clId="{F068BE5C-6694-41C0-A511-0D023060AF6E}" dt="2024-06-25T14:45:49.738" v="4750"/>
          <ac:spMkLst>
            <pc:docMk/>
            <pc:sldMk cId="18917317" sldId="488"/>
            <ac:spMk id="4" creationId="{7D043F77-81C3-4B11-75D4-0D523F14070B}"/>
          </ac:spMkLst>
        </pc:spChg>
        <pc:cxnChg chg="add mod">
          <ac:chgData name="Ánh Diệu" userId="c5672c39bf0da1c1" providerId="LiveId" clId="{F068BE5C-6694-41C0-A511-0D023060AF6E}" dt="2024-06-25T14:40:01.391" v="4700" actId="1076"/>
          <ac:cxnSpMkLst>
            <pc:docMk/>
            <pc:sldMk cId="18917317" sldId="488"/>
            <ac:cxnSpMk id="5" creationId="{D2D9191A-77AE-9A77-0EF2-565D1D74F862}"/>
          </ac:cxnSpMkLst>
        </pc:cxnChg>
        <pc:cxnChg chg="add mod">
          <ac:chgData name="Ánh Diệu" userId="c5672c39bf0da1c1" providerId="LiveId" clId="{F068BE5C-6694-41C0-A511-0D023060AF6E}" dt="2024-06-25T14:42:40.754" v="4736" actId="1037"/>
          <ac:cxnSpMkLst>
            <pc:docMk/>
            <pc:sldMk cId="18917317" sldId="488"/>
            <ac:cxnSpMk id="7" creationId="{12FD857E-F927-9B9E-3A83-78C2C54C0349}"/>
          </ac:cxnSpMkLst>
        </pc:cxnChg>
        <pc:cxnChg chg="add del mod">
          <ac:chgData name="Ánh Diệu" userId="c5672c39bf0da1c1" providerId="LiveId" clId="{F068BE5C-6694-41C0-A511-0D023060AF6E}" dt="2024-06-25T14:40:35.659" v="4715" actId="478"/>
          <ac:cxnSpMkLst>
            <pc:docMk/>
            <pc:sldMk cId="18917317" sldId="488"/>
            <ac:cxnSpMk id="11" creationId="{0BA1889C-B199-4C7B-5292-CF9D8D95902D}"/>
          </ac:cxnSpMkLst>
        </pc:cxnChg>
        <pc:cxnChg chg="mod">
          <ac:chgData name="Ánh Diệu" userId="c5672c39bf0da1c1" providerId="LiveId" clId="{F068BE5C-6694-41C0-A511-0D023060AF6E}" dt="2024-06-25T14:40:28.754" v="4713" actId="1038"/>
          <ac:cxnSpMkLst>
            <pc:docMk/>
            <pc:sldMk cId="18917317" sldId="488"/>
            <ac:cxnSpMk id="12" creationId="{6A19EA5A-1358-85E1-5078-AF67344724C9}"/>
          </ac:cxnSpMkLst>
        </pc:cxnChg>
      </pc:sldChg>
      <pc:sldChg chg="addSp delSp modSp add mod modTransition delAnim modAnim">
        <pc:chgData name="Ánh Diệu" userId="c5672c39bf0da1c1" providerId="LiveId" clId="{F068BE5C-6694-41C0-A511-0D023060AF6E}" dt="2024-06-25T14:49:44.156" v="4820" actId="1036"/>
        <pc:sldMkLst>
          <pc:docMk/>
          <pc:sldMk cId="1345012027" sldId="489"/>
        </pc:sldMkLst>
        <pc:spChg chg="mod">
          <ac:chgData name="Ánh Diệu" userId="c5672c39bf0da1c1" providerId="LiveId" clId="{F068BE5C-6694-41C0-A511-0D023060AF6E}" dt="2024-06-25T14:45:10.918" v="4741"/>
          <ac:spMkLst>
            <pc:docMk/>
            <pc:sldMk cId="1345012027" sldId="489"/>
            <ac:spMk id="3" creationId="{925365AE-506B-F700-7C32-7BCB785AD0ED}"/>
          </ac:spMkLst>
        </pc:spChg>
        <pc:spChg chg="mod">
          <ac:chgData name="Ánh Diệu" userId="c5672c39bf0da1c1" providerId="LiveId" clId="{F068BE5C-6694-41C0-A511-0D023060AF6E}" dt="2024-06-25T14:47:51.699" v="4804" actId="6549"/>
          <ac:spMkLst>
            <pc:docMk/>
            <pc:sldMk cId="1345012027" sldId="489"/>
            <ac:spMk id="4" creationId="{7D043F77-81C3-4B11-75D4-0D523F14070B}"/>
          </ac:spMkLst>
        </pc:spChg>
        <pc:cxnChg chg="mod">
          <ac:chgData name="Ánh Diệu" userId="c5672c39bf0da1c1" providerId="LiveId" clId="{F068BE5C-6694-41C0-A511-0D023060AF6E}" dt="2024-06-25T14:49:44.156" v="4820" actId="1036"/>
          <ac:cxnSpMkLst>
            <pc:docMk/>
            <pc:sldMk cId="1345012027" sldId="489"/>
            <ac:cxnSpMk id="5" creationId="{D2D9191A-77AE-9A77-0EF2-565D1D74F862}"/>
          </ac:cxnSpMkLst>
        </pc:cxnChg>
        <pc:cxnChg chg="add del mod">
          <ac:chgData name="Ánh Diệu" userId="c5672c39bf0da1c1" providerId="LiveId" clId="{F068BE5C-6694-41C0-A511-0D023060AF6E}" dt="2024-06-25T14:48:43.380" v="4819" actId="14100"/>
          <ac:cxnSpMkLst>
            <pc:docMk/>
            <pc:sldMk cId="1345012027" sldId="489"/>
            <ac:cxnSpMk id="7" creationId="{12FD857E-F927-9B9E-3A83-78C2C54C0349}"/>
          </ac:cxnSpMkLst>
        </pc:cxnChg>
        <pc:cxnChg chg="add del">
          <ac:chgData name="Ánh Diệu" userId="c5672c39bf0da1c1" providerId="LiveId" clId="{F068BE5C-6694-41C0-A511-0D023060AF6E}" dt="2024-06-25T14:48:15.479" v="4811" actId="478"/>
          <ac:cxnSpMkLst>
            <pc:docMk/>
            <pc:sldMk cId="1345012027" sldId="489"/>
            <ac:cxnSpMk id="12" creationId="{6A19EA5A-1358-85E1-5078-AF67344724C9}"/>
          </ac:cxnSpMkLst>
        </pc:cxnChg>
      </pc:sldChg>
      <pc:sldMasterChg chg="addSldLayout delSldLayout">
        <pc:chgData name="Ánh Diệu" userId="c5672c39bf0da1c1" providerId="LiveId" clId="{F068BE5C-6694-41C0-A511-0D023060AF6E}" dt="2024-06-25T04:17:44.668" v="264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F068BE5C-6694-41C0-A511-0D023060AF6E}" dt="2024-06-25T04:17:44.668" v="264" actId="47"/>
          <pc:sldLayoutMkLst>
            <pc:docMk/>
            <pc:sldMasterMk cId="3655976940" sldId="2147483680"/>
            <pc:sldLayoutMk cId="2161613136" sldId="2147483689"/>
          </pc:sldLayoutMkLst>
        </pc:sldLayoutChg>
        <pc:sldLayoutChg chg="del">
          <pc:chgData name="Ánh Diệu" userId="c5672c39bf0da1c1" providerId="LiveId" clId="{F068BE5C-6694-41C0-A511-0D023060AF6E}" dt="2024-06-25T04:17:42.501" v="261" actId="47"/>
          <pc:sldLayoutMkLst>
            <pc:docMk/>
            <pc:sldMasterMk cId="3655976940" sldId="2147483680"/>
            <pc:sldLayoutMk cId="1023388758" sldId="2147483694"/>
          </pc:sldLayoutMkLst>
        </pc:sldLayoutChg>
        <pc:sldLayoutChg chg="add del">
          <pc:chgData name="Ánh Diệu" userId="c5672c39bf0da1c1" providerId="LiveId" clId="{F068BE5C-6694-41C0-A511-0D023060AF6E}" dt="2024-06-25T04:16:33.294" v="259" actId="47"/>
          <pc:sldLayoutMkLst>
            <pc:docMk/>
            <pc:sldMasterMk cId="3655976940" sldId="2147483680"/>
            <pc:sldLayoutMk cId="1261137653" sldId="2147483710"/>
          </pc:sldLayoutMkLst>
        </pc:sldLayoutChg>
      </pc:sldMasterChg>
      <pc:sldMasterChg chg="del delSldLayout">
        <pc:chgData name="Ánh Diệu" userId="c5672c39bf0da1c1" providerId="LiveId" clId="{F068BE5C-6694-41C0-A511-0D023060AF6E}" dt="2024-06-25T13:51:38.131" v="4383" actId="47"/>
        <pc:sldMasterMkLst>
          <pc:docMk/>
          <pc:sldMasterMk cId="2674895984" sldId="2147483758"/>
        </pc:sldMasterMkLst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1734241279" sldId="2147483759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1541672849" sldId="2147483760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1012554786" sldId="2147483761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3018625623" sldId="2147483762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720330761" sldId="2147483763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587317791" sldId="2147483764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462660180" sldId="2147483765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133498135" sldId="2147483766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412917841" sldId="2147483767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384412086" sldId="2147483768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944511416" sldId="2147483769"/>
          </pc:sldLayoutMkLst>
        </pc:sldLayoutChg>
      </pc:sldMasterChg>
      <pc:sldMasterChg chg="delSldLayout">
        <pc:chgData name="Ánh Diệu" userId="c5672c39bf0da1c1" providerId="LiveId" clId="{F068BE5C-6694-41C0-A511-0D023060AF6E}" dt="2024-06-25T05:28:32.679" v="657" actId="47"/>
        <pc:sldMasterMkLst>
          <pc:docMk/>
          <pc:sldMasterMk cId="391908740" sldId="2147483803"/>
        </pc:sldMasterMkLst>
        <pc:sldLayoutChg chg="del">
          <pc:chgData name="Ánh Diệu" userId="c5672c39bf0da1c1" providerId="LiveId" clId="{F068BE5C-6694-41C0-A511-0D023060AF6E}" dt="2024-06-25T05:28:32.679" v="657" actId="47"/>
          <pc:sldLayoutMkLst>
            <pc:docMk/>
            <pc:sldMasterMk cId="391908740" sldId="2147483803"/>
            <pc:sldLayoutMk cId="3744817147" sldId="2147483807"/>
          </pc:sldLayoutMkLst>
        </pc:sldLayoutChg>
      </pc:sldMasterChg>
      <pc:sldMasterChg chg="del delSldLayout">
        <pc:chgData name="Ánh Diệu" userId="c5672c39bf0da1c1" providerId="LiveId" clId="{F068BE5C-6694-41C0-A511-0D023060AF6E}" dt="2024-06-25T13:28:51.556" v="3842" actId="47"/>
        <pc:sldMasterMkLst>
          <pc:docMk/>
          <pc:sldMasterMk cId="3058147546" sldId="2147483809"/>
        </pc:sldMasterMkLst>
        <pc:sldLayoutChg chg="del">
          <pc:chgData name="Ánh Diệu" userId="c5672c39bf0da1c1" providerId="LiveId" clId="{F068BE5C-6694-41C0-A511-0D023060AF6E}" dt="2024-06-25T13:28:51.556" v="3842" actId="47"/>
          <pc:sldLayoutMkLst>
            <pc:docMk/>
            <pc:sldMasterMk cId="3058147546" sldId="2147483809"/>
            <pc:sldLayoutMk cId="3203551055" sldId="2147483810"/>
          </pc:sldLayoutMkLst>
        </pc:sldLayoutChg>
      </pc:sldMasterChg>
    </pc:docChg>
  </pc:docChgLst>
  <pc:docChgLst>
    <pc:chgData name="Ánh Diệu" userId="c5672c39bf0da1c1" providerId="LiveId" clId="{A2857975-D6E3-4B6F-83BB-A6B6756467EE}"/>
    <pc:docChg chg="undo redo custSel addSld delSld modSld sldOrd">
      <pc:chgData name="Ánh Diệu" userId="c5672c39bf0da1c1" providerId="LiveId" clId="{A2857975-D6E3-4B6F-83BB-A6B6756467EE}" dt="2024-07-16T03:43:05.156" v="5512" actId="20577"/>
      <pc:docMkLst>
        <pc:docMk/>
      </pc:docMkLst>
      <pc:sldChg chg="modSp del ord modAnim">
        <pc:chgData name="Ánh Diệu" userId="c5672c39bf0da1c1" providerId="LiveId" clId="{A2857975-D6E3-4B6F-83BB-A6B6756467EE}" dt="2024-07-15T16:52:06.567" v="4107" actId="47"/>
        <pc:sldMkLst>
          <pc:docMk/>
          <pc:sldMk cId="2695350580" sldId="256"/>
        </pc:sldMkLst>
        <pc:spChg chg="mod">
          <ac:chgData name="Ánh Diệu" userId="c5672c39bf0da1c1" providerId="LiveId" clId="{A2857975-D6E3-4B6F-83BB-A6B6756467EE}" dt="2024-06-28T09:57:11.267" v="367" actId="20577"/>
          <ac:spMkLst>
            <pc:docMk/>
            <pc:sldMk cId="2695350580" sldId="256"/>
            <ac:spMk id="24" creationId="{F79A75FD-F082-7B8C-5394-B575E182D549}"/>
          </ac:spMkLst>
        </pc:spChg>
      </pc:sldChg>
      <pc:sldChg chg="addSp modSp add del">
        <pc:chgData name="Ánh Diệu" userId="c5672c39bf0da1c1" providerId="LiveId" clId="{A2857975-D6E3-4B6F-83BB-A6B6756467EE}" dt="2024-07-14T09:54:31.596" v="3835" actId="47"/>
        <pc:sldMkLst>
          <pc:docMk/>
          <pc:sldMk cId="619528235" sldId="257"/>
        </pc:sldMkLst>
        <pc:picChg chg="add mod">
          <ac:chgData name="Ánh Diệu" userId="c5672c39bf0da1c1" providerId="LiveId" clId="{A2857975-D6E3-4B6F-83BB-A6B6756467EE}" dt="2024-06-28T15:08:51.032" v="1925"/>
          <ac:picMkLst>
            <pc:docMk/>
            <pc:sldMk cId="619528235" sldId="257"/>
            <ac:picMk id="29" creationId="{3810B608-2C33-EDB8-B9F6-C174731DD222}"/>
          </ac:picMkLst>
        </pc:picChg>
      </pc:sldChg>
      <pc:sldChg chg="add del">
        <pc:chgData name="Ánh Diệu" userId="c5672c39bf0da1c1" providerId="LiveId" clId="{A2857975-D6E3-4B6F-83BB-A6B6756467EE}" dt="2024-06-28T09:40:25.771" v="40" actId="47"/>
        <pc:sldMkLst>
          <pc:docMk/>
          <pc:sldMk cId="622638307" sldId="257"/>
        </pc:sldMkLst>
      </pc:sldChg>
      <pc:sldChg chg="addSp delSp modSp add mod modTransition delAnim">
        <pc:chgData name="Ánh Diệu" userId="c5672c39bf0da1c1" providerId="LiveId" clId="{A2857975-D6E3-4B6F-83BB-A6B6756467EE}" dt="2024-07-16T03:21:21.133" v="5378"/>
        <pc:sldMkLst>
          <pc:docMk/>
          <pc:sldMk cId="1058238026" sldId="258"/>
        </pc:sldMkLst>
        <pc:spChg chg="mod">
          <ac:chgData name="Ánh Diệu" userId="c5672c39bf0da1c1" providerId="LiveId" clId="{A2857975-D6E3-4B6F-83BB-A6B6756467EE}" dt="2024-06-28T05:18:55.460" v="14"/>
          <ac:spMkLst>
            <pc:docMk/>
            <pc:sldMk cId="1058238026" sldId="258"/>
            <ac:spMk id="3" creationId="{0C716544-D8EE-5F83-E5C2-16D8360E8B27}"/>
          </ac:spMkLst>
        </pc:spChg>
        <pc:spChg chg="mod">
          <ac:chgData name="Ánh Diệu" userId="c5672c39bf0da1c1" providerId="LiveId" clId="{A2857975-D6E3-4B6F-83BB-A6B6756467EE}" dt="2024-06-28T05:18:55.460" v="14"/>
          <ac:spMkLst>
            <pc:docMk/>
            <pc:sldMk cId="1058238026" sldId="258"/>
            <ac:spMk id="4" creationId="{9E5EE883-DCD7-C4A8-FA9B-EFBCFD7233F3}"/>
          </ac:spMkLst>
        </pc:spChg>
        <pc:spChg chg="mod">
          <ac:chgData name="Ánh Diệu" userId="c5672c39bf0da1c1" providerId="LiveId" clId="{A2857975-D6E3-4B6F-83BB-A6B6756467EE}" dt="2024-06-28T05:18:55.460" v="14"/>
          <ac:spMkLst>
            <pc:docMk/>
            <pc:sldMk cId="1058238026" sldId="258"/>
            <ac:spMk id="5" creationId="{1635E82C-2EBB-53C7-0286-15A494EBF25D}"/>
          </ac:spMkLst>
        </pc:spChg>
        <pc:spChg chg="mod">
          <ac:chgData name="Ánh Diệu" userId="c5672c39bf0da1c1" providerId="LiveId" clId="{A2857975-D6E3-4B6F-83BB-A6B6756467EE}" dt="2024-06-28T05:18:55.460" v="14"/>
          <ac:spMkLst>
            <pc:docMk/>
            <pc:sldMk cId="1058238026" sldId="258"/>
            <ac:spMk id="7" creationId="{D79952E3-82F2-953C-EC0E-A417849860DF}"/>
          </ac:spMkLst>
        </pc:spChg>
        <pc:spChg chg="add mod ord">
          <ac:chgData name="Ánh Diệu" userId="c5672c39bf0da1c1" providerId="LiveId" clId="{A2857975-D6E3-4B6F-83BB-A6B6756467EE}" dt="2024-06-28T05:19:07.902" v="15" actId="167"/>
          <ac:spMkLst>
            <pc:docMk/>
            <pc:sldMk cId="1058238026" sldId="258"/>
            <ac:spMk id="8" creationId="{04FD6ADC-E795-3A7F-063F-2A1A85F6CF34}"/>
          </ac:spMkLst>
        </pc:spChg>
        <pc:spChg chg="add mod ord">
          <ac:chgData name="Ánh Diệu" userId="c5672c39bf0da1c1" providerId="LiveId" clId="{A2857975-D6E3-4B6F-83BB-A6B6756467EE}" dt="2024-06-28T05:19:07.902" v="15" actId="167"/>
          <ac:spMkLst>
            <pc:docMk/>
            <pc:sldMk cId="1058238026" sldId="258"/>
            <ac:spMk id="9" creationId="{F29B5BE5-57CA-6122-978B-ACFCE43CDAE9}"/>
          </ac:spMkLst>
        </pc:spChg>
        <pc:spChg chg="mod">
          <ac:chgData name="Ánh Diệu" userId="c5672c39bf0da1c1" providerId="LiveId" clId="{A2857975-D6E3-4B6F-83BB-A6B6756467EE}" dt="2024-06-28T15:02:41.993" v="1909" actId="207"/>
          <ac:spMkLst>
            <pc:docMk/>
            <pc:sldMk cId="1058238026" sldId="258"/>
            <ac:spMk id="13" creationId="{00000000-0000-0000-0000-000000000000}"/>
          </ac:spMkLst>
        </pc:spChg>
        <pc:grpChg chg="add mod ord">
          <ac:chgData name="Ánh Diệu" userId="c5672c39bf0da1c1" providerId="LiveId" clId="{A2857975-D6E3-4B6F-83BB-A6B6756467EE}" dt="2024-06-28T05:19:07.902" v="15" actId="167"/>
          <ac:grpSpMkLst>
            <pc:docMk/>
            <pc:sldMk cId="1058238026" sldId="258"/>
            <ac:grpSpMk id="2" creationId="{5F49360C-8A97-2C0A-6614-6836562493CF}"/>
          </ac:grpSpMkLst>
        </pc:grpChg>
        <pc:graphicFrameChg chg="modGraphic">
          <ac:chgData name="Ánh Diệu" userId="c5672c39bf0da1c1" providerId="LiveId" clId="{A2857975-D6E3-4B6F-83BB-A6B6756467EE}" dt="2024-06-28T05:21:31.462" v="38" actId="207"/>
          <ac:graphicFrameMkLst>
            <pc:docMk/>
            <pc:sldMk cId="1058238026" sldId="258"/>
            <ac:graphicFrameMk id="6" creationId="{AC5677B6-B498-1DCF-6EBF-F8A3D90DBD26}"/>
          </ac:graphicFrameMkLst>
        </pc:graphicFrameChg>
        <pc:graphicFrameChg chg="mod">
          <ac:chgData name="Ánh Diệu" userId="c5672c39bf0da1c1" providerId="LiveId" clId="{A2857975-D6E3-4B6F-83BB-A6B6756467EE}" dt="2024-06-28T05:20:36.569" v="18" actId="1076"/>
          <ac:graphicFrameMkLst>
            <pc:docMk/>
            <pc:sldMk cId="1058238026" sldId="258"/>
            <ac:graphicFrameMk id="17" creationId="{8BEC7037-94B2-AE35-75C1-D1227B8768E7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18" creationId="{8471950F-52F5-0B9C-F638-EC55D2E90BEE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19" creationId="{7F19AE3B-048B-FF17-B579-FB92C482E07A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20" creationId="{B773C35D-667E-C2FE-28A9-B5064D6A9A51}"/>
          </ac:graphicFrameMkLst>
        </pc:graphicFrameChg>
        <pc:graphicFrameChg chg="mod modGraphic">
          <ac:chgData name="Ánh Diệu" userId="c5672c39bf0da1c1" providerId="LiveId" clId="{A2857975-D6E3-4B6F-83BB-A6B6756467EE}" dt="2024-06-28T14:40:29.551" v="1772" actId="14734"/>
          <ac:graphicFrameMkLst>
            <pc:docMk/>
            <pc:sldMk cId="1058238026" sldId="258"/>
            <ac:graphicFrameMk id="21" creationId="{0A535B97-5874-97CE-B65B-2E1862D0FF03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22" creationId="{FF4006A0-5E1A-ADB5-01B7-C9C7E22490EF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23" creationId="{68DDACF5-7EE1-F1BB-49FC-959FE6164728}"/>
          </ac:graphicFrameMkLst>
        </pc:graphicFrameChg>
        <pc:graphicFrameChg chg="mod modGraphic">
          <ac:chgData name="Ánh Diệu" userId="c5672c39bf0da1c1" providerId="LiveId" clId="{A2857975-D6E3-4B6F-83BB-A6B6756467EE}" dt="2024-06-28T09:56:29.963" v="320" actId="20577"/>
          <ac:graphicFrameMkLst>
            <pc:docMk/>
            <pc:sldMk cId="1058238026" sldId="258"/>
            <ac:graphicFrameMk id="24" creationId="{0CB1AB20-C916-5798-BE64-960E3A4CF974}"/>
          </ac:graphicFrameMkLst>
        </pc:graphicFrameChg>
        <pc:graphicFrameChg chg="mod modGraphic">
          <ac:chgData name="Ánh Diệu" userId="c5672c39bf0da1c1" providerId="LiveId" clId="{A2857975-D6E3-4B6F-83BB-A6B6756467EE}" dt="2024-06-28T09:56:41.231" v="351" actId="1035"/>
          <ac:graphicFrameMkLst>
            <pc:docMk/>
            <pc:sldMk cId="1058238026" sldId="258"/>
            <ac:graphicFrameMk id="25" creationId="{CBD72EAD-CF56-3C7B-A8F8-50D92CC1EB57}"/>
          </ac:graphicFrameMkLst>
        </pc:graphicFrameChg>
        <pc:graphicFrameChg chg="del">
          <ac:chgData name="Ánh Diệu" userId="c5672c39bf0da1c1" providerId="LiveId" clId="{A2857975-D6E3-4B6F-83BB-A6B6756467EE}" dt="2024-06-28T05:19:22.366" v="17" actId="478"/>
          <ac:graphicFrameMkLst>
            <pc:docMk/>
            <pc:sldMk cId="1058238026" sldId="258"/>
            <ac:graphicFrameMk id="26" creationId="{EE637E98-6966-5E7A-C2D3-8173B702C25B}"/>
          </ac:graphicFrameMkLst>
        </pc:graphicFrameChg>
        <pc:graphicFrameChg chg="del">
          <ac:chgData name="Ánh Diệu" userId="c5672c39bf0da1c1" providerId="LiveId" clId="{A2857975-D6E3-4B6F-83BB-A6B6756467EE}" dt="2024-06-28T05:19:19.798" v="16" actId="478"/>
          <ac:graphicFrameMkLst>
            <pc:docMk/>
            <pc:sldMk cId="1058238026" sldId="258"/>
            <ac:graphicFrameMk id="27" creationId="{A8200DB5-F2CB-F3B5-6C05-14535F3B5AEE}"/>
          </ac:graphicFrameMkLst>
        </pc:graphicFrameChg>
        <pc:picChg chg="add mod">
          <ac:chgData name="Ánh Diệu" userId="c5672c39bf0da1c1" providerId="LiveId" clId="{A2857975-D6E3-4B6F-83BB-A6B6756467EE}" dt="2024-06-28T15:03:46.562" v="1910"/>
          <ac:picMkLst>
            <pc:docMk/>
            <pc:sldMk cId="1058238026" sldId="258"/>
            <ac:picMk id="10" creationId="{EAFB5C3F-D49E-6DD1-F6DB-4481163954FD}"/>
          </ac:picMkLst>
        </pc:picChg>
        <pc:picChg chg="mod">
          <ac:chgData name="Ánh Diệu" userId="c5672c39bf0da1c1" providerId="LiveId" clId="{A2857975-D6E3-4B6F-83BB-A6B6756467EE}" dt="2024-06-28T15:00:13.147" v="1899"/>
          <ac:picMkLst>
            <pc:docMk/>
            <pc:sldMk cId="1058238026" sldId="258"/>
            <ac:picMk id="33" creationId="{AB3C87AC-F391-597E-F045-02F6564D03AF}"/>
          </ac:picMkLst>
        </pc:picChg>
        <pc:picChg chg="mod">
          <ac:chgData name="Ánh Diệu" userId="c5672c39bf0da1c1" providerId="LiveId" clId="{A2857975-D6E3-4B6F-83BB-A6B6756467EE}" dt="2024-06-28T15:00:28.546" v="1900"/>
          <ac:picMkLst>
            <pc:docMk/>
            <pc:sldMk cId="1058238026" sldId="258"/>
            <ac:picMk id="34" creationId="{015535FD-CECD-80F0-E622-F558A5B68253}"/>
          </ac:picMkLst>
        </pc:picChg>
        <pc:picChg chg="mod">
          <ac:chgData name="Ánh Diệu" userId="c5672c39bf0da1c1" providerId="LiveId" clId="{A2857975-D6E3-4B6F-83BB-A6B6756467EE}" dt="2024-06-28T15:00:39" v="1901"/>
          <ac:picMkLst>
            <pc:docMk/>
            <pc:sldMk cId="1058238026" sldId="258"/>
            <ac:picMk id="35" creationId="{9F66B670-561C-D1BA-FD8F-4797D7F2B2EE}"/>
          </ac:picMkLst>
        </pc:picChg>
        <pc:picChg chg="mod">
          <ac:chgData name="Ánh Diệu" userId="c5672c39bf0da1c1" providerId="LiveId" clId="{A2857975-D6E3-4B6F-83BB-A6B6756467EE}" dt="2024-06-28T15:00:49.533" v="1902"/>
          <ac:picMkLst>
            <pc:docMk/>
            <pc:sldMk cId="1058238026" sldId="258"/>
            <ac:picMk id="36" creationId="{69B37226-28B6-944A-830C-5F15D6B7D210}"/>
          </ac:picMkLst>
        </pc:picChg>
        <pc:picChg chg="mod">
          <ac:chgData name="Ánh Diệu" userId="c5672c39bf0da1c1" providerId="LiveId" clId="{A2857975-D6E3-4B6F-83BB-A6B6756467EE}" dt="2024-06-28T15:00:57.870" v="1903"/>
          <ac:picMkLst>
            <pc:docMk/>
            <pc:sldMk cId="1058238026" sldId="258"/>
            <ac:picMk id="37" creationId="{EFF3DCC7-F5E2-88FA-38F9-FBE9B812C914}"/>
          </ac:picMkLst>
        </pc:picChg>
        <pc:picChg chg="del">
          <ac:chgData name="Ánh Diệu" userId="c5672c39bf0da1c1" providerId="LiveId" clId="{A2857975-D6E3-4B6F-83BB-A6B6756467EE}" dt="2024-06-28T05:19:19.798" v="16" actId="478"/>
          <ac:picMkLst>
            <pc:docMk/>
            <pc:sldMk cId="1058238026" sldId="258"/>
            <ac:picMk id="38" creationId="{583FD51B-6DAA-4C39-A4D8-6AB4351C8793}"/>
          </ac:picMkLst>
        </pc:picChg>
      </pc:sldChg>
      <pc:sldChg chg="del">
        <pc:chgData name="Ánh Diệu" userId="c5672c39bf0da1c1" providerId="LiveId" clId="{A2857975-D6E3-4B6F-83BB-A6B6756467EE}" dt="2024-06-28T13:57:55.488" v="743" actId="47"/>
        <pc:sldMkLst>
          <pc:docMk/>
          <pc:sldMk cId="1658602461" sldId="259"/>
        </pc:sldMkLst>
      </pc:sldChg>
      <pc:sldChg chg="del">
        <pc:chgData name="Ánh Diệu" userId="c5672c39bf0da1c1" providerId="LiveId" clId="{A2857975-D6E3-4B6F-83BB-A6B6756467EE}" dt="2024-06-28T14:22:45.312" v="1383" actId="47"/>
        <pc:sldMkLst>
          <pc:docMk/>
          <pc:sldMk cId="2888634810" sldId="260"/>
        </pc:sldMkLst>
      </pc:sldChg>
      <pc:sldChg chg="del">
        <pc:chgData name="Ánh Diệu" userId="c5672c39bf0da1c1" providerId="LiveId" clId="{A2857975-D6E3-4B6F-83BB-A6B6756467EE}" dt="2024-06-28T13:58:05.935" v="750" actId="47"/>
        <pc:sldMkLst>
          <pc:docMk/>
          <pc:sldMk cId="748565732" sldId="261"/>
        </pc:sldMkLst>
      </pc:sldChg>
      <pc:sldChg chg="addSp delSp modSp add mod modTransition modAnim">
        <pc:chgData name="Ánh Diệu" userId="c5672c39bf0da1c1" providerId="LiveId" clId="{A2857975-D6E3-4B6F-83BB-A6B6756467EE}" dt="2024-07-16T03:29:02.457" v="5404"/>
        <pc:sldMkLst>
          <pc:docMk/>
          <pc:sldMk cId="2695371950" sldId="261"/>
        </pc:sldMkLst>
        <pc:spChg chg="mod">
          <ac:chgData name="Ánh Diệu" userId="c5672c39bf0da1c1" providerId="LiveId" clId="{A2857975-D6E3-4B6F-83BB-A6B6756467EE}" dt="2024-07-16T02:28:54.737" v="5297" actId="1076"/>
          <ac:spMkLst>
            <pc:docMk/>
            <pc:sldMk cId="2695371950" sldId="261"/>
            <ac:spMk id="2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4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9.360" v="1292" actId="1036"/>
          <ac:spMkLst>
            <pc:docMk/>
            <pc:sldMk cId="2695371950" sldId="261"/>
            <ac:spMk id="7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36.650" v="1297" actId="1038"/>
          <ac:spMkLst>
            <pc:docMk/>
            <pc:sldMk cId="2695371950" sldId="261"/>
            <ac:spMk id="9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36.650" v="1297" actId="1038"/>
          <ac:spMkLst>
            <pc:docMk/>
            <pc:sldMk cId="2695371950" sldId="261"/>
            <ac:spMk id="10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36.650" v="1297" actId="1038"/>
          <ac:spMkLst>
            <pc:docMk/>
            <pc:sldMk cId="2695371950" sldId="261"/>
            <ac:spMk id="11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12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13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14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36.650" v="1297" actId="1038"/>
          <ac:spMkLst>
            <pc:docMk/>
            <pc:sldMk cId="2695371950" sldId="261"/>
            <ac:spMk id="15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2:23.350" v="5156" actId="14100"/>
          <ac:spMkLst>
            <pc:docMk/>
            <pc:sldMk cId="2695371950" sldId="261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1:28.075" v="1304" actId="255"/>
          <ac:spMkLst>
            <pc:docMk/>
            <pc:sldMk cId="2695371950" sldId="261"/>
            <ac:spMk id="23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1:28.075" v="1304" actId="255"/>
          <ac:spMkLst>
            <pc:docMk/>
            <pc:sldMk cId="2695371950" sldId="261"/>
            <ac:spMk id="24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02.132" v="5196" actId="1035"/>
          <ac:spMkLst>
            <pc:docMk/>
            <pc:sldMk cId="2695371950" sldId="261"/>
            <ac:spMk id="29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0:35.164" v="5124" actId="1035"/>
          <ac:spMkLst>
            <pc:docMk/>
            <pc:sldMk cId="2695371950" sldId="261"/>
            <ac:spMk id="30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5:20.991" v="5236" actId="948"/>
          <ac:spMkLst>
            <pc:docMk/>
            <pc:sldMk cId="2695371950" sldId="261"/>
            <ac:spMk id="31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3.343" v="1237" actId="478"/>
          <ac:spMkLst>
            <pc:docMk/>
            <pc:sldMk cId="2695371950" sldId="261"/>
            <ac:spMk id="32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3.343" v="1237" actId="478"/>
          <ac:spMkLst>
            <pc:docMk/>
            <pc:sldMk cId="2695371950" sldId="261"/>
            <ac:spMk id="33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3.343" v="1237" actId="478"/>
          <ac:spMkLst>
            <pc:docMk/>
            <pc:sldMk cId="2695371950" sldId="261"/>
            <ac:spMk id="34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58.186" v="5204" actId="120"/>
          <ac:spMkLst>
            <pc:docMk/>
            <pc:sldMk cId="2695371950" sldId="261"/>
            <ac:spMk id="34" creationId="{F851F06C-8025-33A4-6A94-39D246216737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5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10.501" v="5198" actId="14100"/>
          <ac:spMkLst>
            <pc:docMk/>
            <pc:sldMk cId="2695371950" sldId="261"/>
            <ac:spMk id="35" creationId="{FDEE9977-4E15-CA67-BA0B-A4ECCFDE2AE0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6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1:27.821" v="5128" actId="948"/>
          <ac:spMkLst>
            <pc:docMk/>
            <pc:sldMk cId="2695371950" sldId="261"/>
            <ac:spMk id="36" creationId="{3CAF6F22-665F-A8D9-7C3A-76306358EEAB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7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8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9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17:54.734" v="5047" actId="20577"/>
          <ac:spMkLst>
            <pc:docMk/>
            <pc:sldMk cId="2695371950" sldId="261"/>
            <ac:spMk id="39" creationId="{A0FBA02B-490C-1F00-6465-6D914B9ADF0A}"/>
          </ac:spMkLst>
        </pc:spChg>
        <pc:spChg chg="del">
          <ac:chgData name="Ánh Diệu" userId="c5672c39bf0da1c1" providerId="LiveId" clId="{A2857975-D6E3-4B6F-83BB-A6B6756467EE}" dt="2024-06-28T14:09:43.343" v="1237" actId="478"/>
          <ac:spMkLst>
            <pc:docMk/>
            <pc:sldMk cId="2695371950" sldId="261"/>
            <ac:spMk id="40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32.660" v="5200" actId="14100"/>
          <ac:spMkLst>
            <pc:docMk/>
            <pc:sldMk cId="2695371950" sldId="261"/>
            <ac:spMk id="40" creationId="{CFFB6B91-2FB3-83BD-2350-EBF91E565AB1}"/>
          </ac:spMkLst>
        </pc:spChg>
        <pc:spChg chg="del">
          <ac:chgData name="Ánh Diệu" userId="c5672c39bf0da1c1" providerId="LiveId" clId="{A2857975-D6E3-4B6F-83BB-A6B6756467EE}" dt="2024-06-28T14:05:17.335" v="817" actId="478"/>
          <ac:spMkLst>
            <pc:docMk/>
            <pc:sldMk cId="2695371950" sldId="261"/>
            <ac:spMk id="41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16:34.327" v="5031"/>
          <ac:spMkLst>
            <pc:docMk/>
            <pc:sldMk cId="2695371950" sldId="261"/>
            <ac:spMk id="41" creationId="{336EDD99-56D7-3840-691B-3F2C3E37EFFC}"/>
          </ac:spMkLst>
        </pc:spChg>
        <pc:spChg chg="del">
          <ac:chgData name="Ánh Diệu" userId="c5672c39bf0da1c1" providerId="LiveId" clId="{A2857975-D6E3-4B6F-83BB-A6B6756467EE}" dt="2024-06-28T14:08:41.426" v="1184" actId="478"/>
          <ac:spMkLst>
            <pc:docMk/>
            <pc:sldMk cId="2695371950" sldId="261"/>
            <ac:spMk id="42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47" creationId="{75B82B08-E6AE-8F61-2C6D-B62D4D3AD3BF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48" creationId="{C83D87D5-A25C-0C18-B948-2498C1F623DB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49" creationId="{B770A009-21F2-EE89-95F4-B4DC9F1AFB1A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52" creationId="{D177C926-F3B0-3026-1F79-F0271B339411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53" creationId="{80A10510-849A-4B30-F73B-C0937C36F3E6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54" creationId="{EC0B7848-8695-3E51-5CA6-D0DEEEC9C8C7}"/>
          </ac:spMkLst>
        </pc:spChg>
        <pc:spChg chg="add mod">
          <ac:chgData name="Ánh Diệu" userId="c5672c39bf0da1c1" providerId="LiveId" clId="{A2857975-D6E3-4B6F-83BB-A6B6756467EE}" dt="2024-07-16T02:25:28.946" v="5237"/>
          <ac:spMkLst>
            <pc:docMk/>
            <pc:sldMk cId="2695371950" sldId="261"/>
            <ac:spMk id="55" creationId="{116CEC0E-C9DC-882E-0BE9-942F4FF81D6B}"/>
          </ac:spMkLst>
        </pc:spChg>
        <pc:spChg chg="add mod">
          <ac:chgData name="Ánh Diệu" userId="c5672c39bf0da1c1" providerId="LiveId" clId="{A2857975-D6E3-4B6F-83BB-A6B6756467EE}" dt="2024-07-16T02:25:29.555" v="5238"/>
          <ac:spMkLst>
            <pc:docMk/>
            <pc:sldMk cId="2695371950" sldId="261"/>
            <ac:spMk id="56" creationId="{1F7C2217-7F1E-B600-6222-7071E358E33C}"/>
          </ac:spMkLst>
        </pc:spChg>
        <pc:spChg chg="mod">
          <ac:chgData name="Ánh Diệu" userId="c5672c39bf0da1c1" providerId="LiveId" clId="{A2857975-D6E3-4B6F-83BB-A6B6756467EE}" dt="2024-07-16T02:28:08.541" v="5289" actId="1036"/>
          <ac:spMkLst>
            <pc:docMk/>
            <pc:sldMk cId="2695371950" sldId="261"/>
            <ac:spMk id="59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5:35.407" v="5240"/>
          <ac:spMkLst>
            <pc:docMk/>
            <pc:sldMk cId="2695371950" sldId="261"/>
            <ac:spMk id="60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5:35.407" v="5240"/>
          <ac:spMkLst>
            <pc:docMk/>
            <pc:sldMk cId="2695371950" sldId="261"/>
            <ac:spMk id="61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7:51.209" v="5286" actId="1035"/>
          <ac:spMkLst>
            <pc:docMk/>
            <pc:sldMk cId="2695371950" sldId="261"/>
            <ac:spMk id="64" creationId="{363FEC3D-4984-79A0-EC7F-44C065C0058D}"/>
          </ac:spMkLst>
        </pc:spChg>
        <pc:spChg chg="mod">
          <ac:chgData name="Ánh Diệu" userId="c5672c39bf0da1c1" providerId="LiveId" clId="{A2857975-D6E3-4B6F-83BB-A6B6756467EE}" dt="2024-07-16T02:25:35.791" v="5241"/>
          <ac:spMkLst>
            <pc:docMk/>
            <pc:sldMk cId="2695371950" sldId="261"/>
            <ac:spMk id="65" creationId="{422C9DFE-2471-C02F-EBCD-C22A095EAA32}"/>
          </ac:spMkLst>
        </pc:spChg>
        <pc:spChg chg="mod">
          <ac:chgData name="Ánh Diệu" userId="c5672c39bf0da1c1" providerId="LiveId" clId="{A2857975-D6E3-4B6F-83BB-A6B6756467EE}" dt="2024-07-16T02:25:35.791" v="5241"/>
          <ac:spMkLst>
            <pc:docMk/>
            <pc:sldMk cId="2695371950" sldId="261"/>
            <ac:spMk id="66" creationId="{C0E891AD-E839-F320-CAD2-BC6A79315796}"/>
          </ac:spMkLst>
        </pc:spChg>
        <pc:spChg chg="mod">
          <ac:chgData name="Ánh Diệu" userId="c5672c39bf0da1c1" providerId="LiveId" clId="{A2857975-D6E3-4B6F-83BB-A6B6756467EE}" dt="2024-07-16T02:30:08.227" v="5317" actId="1036"/>
          <ac:spMkLst>
            <pc:docMk/>
            <pc:sldMk cId="2695371950" sldId="261"/>
            <ac:spMk id="69" creationId="{218FAF84-4C7B-801D-B092-173E397565C1}"/>
          </ac:spMkLst>
        </pc:spChg>
        <pc:spChg chg="mod">
          <ac:chgData name="Ánh Diệu" userId="c5672c39bf0da1c1" providerId="LiveId" clId="{A2857975-D6E3-4B6F-83BB-A6B6756467EE}" dt="2024-07-16T02:26:20.641" v="5255" actId="1076"/>
          <ac:spMkLst>
            <pc:docMk/>
            <pc:sldMk cId="2695371950" sldId="261"/>
            <ac:spMk id="70" creationId="{1654390F-00A6-AD67-9DC8-FD6E0AF50687}"/>
          </ac:spMkLst>
        </pc:spChg>
        <pc:spChg chg="mod">
          <ac:chgData name="Ánh Diệu" userId="c5672c39bf0da1c1" providerId="LiveId" clId="{A2857975-D6E3-4B6F-83BB-A6B6756467EE}" dt="2024-07-16T02:25:36.158" v="5242"/>
          <ac:spMkLst>
            <pc:docMk/>
            <pc:sldMk cId="2695371950" sldId="261"/>
            <ac:spMk id="71" creationId="{D46C9759-7AAD-491D-2E5D-6F32AA9BAB59}"/>
          </ac:spMkLst>
        </pc:spChg>
        <pc:spChg chg="mod">
          <ac:chgData name="Ánh Diệu" userId="c5672c39bf0da1c1" providerId="LiveId" clId="{A2857975-D6E3-4B6F-83BB-A6B6756467EE}" dt="2024-07-16T02:30:00.924" v="5310" actId="1035"/>
          <ac:spMkLst>
            <pc:docMk/>
            <pc:sldMk cId="2695371950" sldId="261"/>
            <ac:spMk id="74" creationId="{E2FD54D7-05D6-989F-4C66-1E2B0A0F75B9}"/>
          </ac:spMkLst>
        </pc:spChg>
        <pc:spChg chg="mod">
          <ac:chgData name="Ánh Diệu" userId="c5672c39bf0da1c1" providerId="LiveId" clId="{A2857975-D6E3-4B6F-83BB-A6B6756467EE}" dt="2024-07-16T02:25:36.488" v="5243"/>
          <ac:spMkLst>
            <pc:docMk/>
            <pc:sldMk cId="2695371950" sldId="261"/>
            <ac:spMk id="75" creationId="{337A1C70-B4F0-03BC-164A-424A3B5B51D6}"/>
          </ac:spMkLst>
        </pc:spChg>
        <pc:spChg chg="mod">
          <ac:chgData name="Ánh Diệu" userId="c5672c39bf0da1c1" providerId="LiveId" clId="{A2857975-D6E3-4B6F-83BB-A6B6756467EE}" dt="2024-07-16T02:25:36.488" v="5243"/>
          <ac:spMkLst>
            <pc:docMk/>
            <pc:sldMk cId="2695371950" sldId="261"/>
            <ac:spMk id="76" creationId="{D26F0C45-1190-BDEC-1771-08CBD001C807}"/>
          </ac:spMkLst>
        </pc:spChg>
        <pc:spChg chg="mod">
          <ac:chgData name="Ánh Diệu" userId="c5672c39bf0da1c1" providerId="LiveId" clId="{A2857975-D6E3-4B6F-83BB-A6B6756467EE}" dt="2024-07-16T02:25:47.047" v="5245" actId="20577"/>
          <ac:spMkLst>
            <pc:docMk/>
            <pc:sldMk cId="2695371950" sldId="261"/>
            <ac:spMk id="79" creationId="{0BD7F43C-1F59-9079-187B-027C1AD041A3}"/>
          </ac:spMkLst>
        </pc:spChg>
        <pc:spChg chg="mod">
          <ac:chgData name="Ánh Diệu" userId="c5672c39bf0da1c1" providerId="LiveId" clId="{A2857975-D6E3-4B6F-83BB-A6B6756467EE}" dt="2024-07-16T02:25:36.782" v="5244"/>
          <ac:spMkLst>
            <pc:docMk/>
            <pc:sldMk cId="2695371950" sldId="261"/>
            <ac:spMk id="80" creationId="{1B36553E-833B-6FA9-A0F1-036BB04E7634}"/>
          </ac:spMkLst>
        </pc:spChg>
        <pc:spChg chg="mod">
          <ac:chgData name="Ánh Diệu" userId="c5672c39bf0da1c1" providerId="LiveId" clId="{A2857975-D6E3-4B6F-83BB-A6B6756467EE}" dt="2024-07-16T02:25:36.782" v="5244"/>
          <ac:spMkLst>
            <pc:docMk/>
            <pc:sldMk cId="2695371950" sldId="261"/>
            <ac:spMk id="81" creationId="{EF892B3A-67A9-4C35-8CEE-F924C411BF4C}"/>
          </ac:spMkLst>
        </pc:spChg>
        <pc:grpChg chg="mod">
          <ac:chgData name="Ánh Diệu" userId="c5672c39bf0da1c1" providerId="LiveId" clId="{A2857975-D6E3-4B6F-83BB-A6B6756467EE}" dt="2024-06-28T14:12:50.585" v="1351" actId="164"/>
          <ac:grpSpMkLst>
            <pc:docMk/>
            <pc:sldMk cId="2695371950" sldId="261"/>
            <ac:grpSpMk id="22" creationId="{00000000-0000-0000-0000-000000000000}"/>
          </ac:grpSpMkLst>
        </pc:grpChg>
        <pc:grpChg chg="mod">
          <ac:chgData name="Ánh Diệu" userId="c5672c39bf0da1c1" providerId="LiveId" clId="{A2857975-D6E3-4B6F-83BB-A6B6756467EE}" dt="2024-06-28T14:12:41.857" v="1350" actId="164"/>
          <ac:grpSpMkLst>
            <pc:docMk/>
            <pc:sldMk cId="2695371950" sldId="261"/>
            <ac:grpSpMk id="25" creationId="{00000000-0000-0000-0000-000000000000}"/>
          </ac:grpSpMkLst>
        </pc:grpChg>
        <pc:grpChg chg="add mod">
          <ac:chgData name="Ánh Diệu" userId="c5672c39bf0da1c1" providerId="LiveId" clId="{A2857975-D6E3-4B6F-83BB-A6B6756467EE}" dt="2024-07-16T02:24:30.314" v="5208" actId="1035"/>
          <ac:grpSpMkLst>
            <pc:docMk/>
            <pc:sldMk cId="2695371950" sldId="261"/>
            <ac:grpSpMk id="32" creationId="{DDCC4821-58F9-7AA9-20A7-C321292EC20E}"/>
          </ac:grpSpMkLst>
        </pc:grpChg>
        <pc:grpChg chg="mod">
          <ac:chgData name="Ánh Diệu" userId="c5672c39bf0da1c1" providerId="LiveId" clId="{A2857975-D6E3-4B6F-83BB-A6B6756467EE}" dt="2024-07-16T02:16:30.663" v="5030"/>
          <ac:grpSpMkLst>
            <pc:docMk/>
            <pc:sldMk cId="2695371950" sldId="261"/>
            <ac:grpSpMk id="33" creationId="{020F9AA1-F65D-B3EB-BB10-D4D2696A979F}"/>
          </ac:grpSpMkLst>
        </pc:grpChg>
        <pc:grpChg chg="add mod">
          <ac:chgData name="Ánh Diệu" userId="c5672c39bf0da1c1" providerId="LiveId" clId="{A2857975-D6E3-4B6F-83BB-A6B6756467EE}" dt="2024-07-16T02:24:35.900" v="5215" actId="1035"/>
          <ac:grpSpMkLst>
            <pc:docMk/>
            <pc:sldMk cId="2695371950" sldId="261"/>
            <ac:grpSpMk id="37" creationId="{ABF9D085-ECE9-C436-36BB-DA5B2941C4E7}"/>
          </ac:grpSpMkLst>
        </pc:grpChg>
        <pc:grpChg chg="mod">
          <ac:chgData name="Ánh Diệu" userId="c5672c39bf0da1c1" providerId="LiveId" clId="{A2857975-D6E3-4B6F-83BB-A6B6756467EE}" dt="2024-07-16T02:16:34.327" v="5031"/>
          <ac:grpSpMkLst>
            <pc:docMk/>
            <pc:sldMk cId="2695371950" sldId="261"/>
            <ac:grpSpMk id="38" creationId="{14947CB9-30E1-81DB-3A14-C7D1C3139AC8}"/>
          </ac:grpSpMkLst>
        </pc:grpChg>
        <pc:grpChg chg="add mod">
          <ac:chgData name="Ánh Diệu" userId="c5672c39bf0da1c1" providerId="LiveId" clId="{A2857975-D6E3-4B6F-83BB-A6B6756467EE}" dt="2024-07-16T02:24:42.092" v="5225" actId="1035"/>
          <ac:grpSpMkLst>
            <pc:docMk/>
            <pc:sldMk cId="2695371950" sldId="261"/>
            <ac:grpSpMk id="42" creationId="{59BDFB1F-93BE-F345-042D-F4DDEB807817}"/>
          </ac:grpSpMkLst>
        </pc:grpChg>
        <pc:grpChg chg="add mod">
          <ac:chgData name="Ánh Diệu" userId="c5672c39bf0da1c1" providerId="LiveId" clId="{A2857975-D6E3-4B6F-83BB-A6B6756467EE}" dt="2024-07-16T02:24:16.020" v="5205" actId="14100"/>
          <ac:grpSpMkLst>
            <pc:docMk/>
            <pc:sldMk cId="2695371950" sldId="261"/>
            <ac:grpSpMk id="43" creationId="{22FC68DB-80C5-A958-E3FF-FCB1505B7EAC}"/>
          </ac:grpSpMkLst>
        </pc:grpChg>
        <pc:grpChg chg="add del mod">
          <ac:chgData name="Ánh Diệu" userId="c5672c39bf0da1c1" providerId="LiveId" clId="{A2857975-D6E3-4B6F-83BB-A6B6756467EE}" dt="2024-07-16T02:25:33.555" v="5239" actId="21"/>
          <ac:grpSpMkLst>
            <pc:docMk/>
            <pc:sldMk cId="2695371950" sldId="261"/>
            <ac:grpSpMk id="44" creationId="{75501CF3-AE3D-1933-D529-7A04C85E7249}"/>
          </ac:grpSpMkLst>
        </pc:grpChg>
        <pc:grpChg chg="mod">
          <ac:chgData name="Ánh Diệu" userId="c5672c39bf0da1c1" providerId="LiveId" clId="{A2857975-D6E3-4B6F-83BB-A6B6756467EE}" dt="2024-07-16T02:16:34.713" v="5032"/>
          <ac:grpSpMkLst>
            <pc:docMk/>
            <pc:sldMk cId="2695371950" sldId="261"/>
            <ac:grpSpMk id="46" creationId="{405E53E3-5AFD-DB88-7D29-72365F187FA9}"/>
          </ac:grpSpMkLst>
        </pc:grpChg>
        <pc:grpChg chg="add mod">
          <ac:chgData name="Ánh Diệu" userId="c5672c39bf0da1c1" providerId="LiveId" clId="{A2857975-D6E3-4B6F-83BB-A6B6756467EE}" dt="2024-07-16T02:24:45.876" v="5234" actId="1035"/>
          <ac:grpSpMkLst>
            <pc:docMk/>
            <pc:sldMk cId="2695371950" sldId="261"/>
            <ac:grpSpMk id="50" creationId="{782A24E5-2218-7B47-073C-57482E228F2F}"/>
          </ac:grpSpMkLst>
        </pc:grpChg>
        <pc:grpChg chg="mod">
          <ac:chgData name="Ánh Diệu" userId="c5672c39bf0da1c1" providerId="LiveId" clId="{A2857975-D6E3-4B6F-83BB-A6B6756467EE}" dt="2024-07-16T02:16:35.094" v="5033"/>
          <ac:grpSpMkLst>
            <pc:docMk/>
            <pc:sldMk cId="2695371950" sldId="261"/>
            <ac:grpSpMk id="51" creationId="{388F7699-2849-7F29-B4A2-4E69D3971E48}"/>
          </ac:grpSpMkLst>
        </pc:grpChg>
        <pc:grpChg chg="add mod">
          <ac:chgData name="Ánh Diệu" userId="c5672c39bf0da1c1" providerId="LiveId" clId="{A2857975-D6E3-4B6F-83BB-A6B6756467EE}" dt="2024-07-16T02:27:17.844" v="5265" actId="1076"/>
          <ac:grpSpMkLst>
            <pc:docMk/>
            <pc:sldMk cId="2695371950" sldId="261"/>
            <ac:grpSpMk id="57" creationId="{75501CF3-AE3D-1933-D529-7A04C85E7249}"/>
          </ac:grpSpMkLst>
        </pc:grpChg>
        <pc:grpChg chg="mod">
          <ac:chgData name="Ánh Diệu" userId="c5672c39bf0da1c1" providerId="LiveId" clId="{A2857975-D6E3-4B6F-83BB-A6B6756467EE}" dt="2024-07-16T02:25:35.407" v="5240"/>
          <ac:grpSpMkLst>
            <pc:docMk/>
            <pc:sldMk cId="2695371950" sldId="261"/>
            <ac:grpSpMk id="58" creationId="{00000000-0000-0000-0000-000000000000}"/>
          </ac:grpSpMkLst>
        </pc:grpChg>
        <pc:grpChg chg="add mod">
          <ac:chgData name="Ánh Diệu" userId="c5672c39bf0da1c1" providerId="LiveId" clId="{A2857975-D6E3-4B6F-83BB-A6B6756467EE}" dt="2024-07-16T02:30:41.904" v="5320" actId="1035"/>
          <ac:grpSpMkLst>
            <pc:docMk/>
            <pc:sldMk cId="2695371950" sldId="261"/>
            <ac:grpSpMk id="62" creationId="{6CFDCB25-AAAE-DC38-C55F-53270D398450}"/>
          </ac:grpSpMkLst>
        </pc:grpChg>
        <pc:grpChg chg="mod">
          <ac:chgData name="Ánh Diệu" userId="c5672c39bf0da1c1" providerId="LiveId" clId="{A2857975-D6E3-4B6F-83BB-A6B6756467EE}" dt="2024-07-16T02:25:35.791" v="5241"/>
          <ac:grpSpMkLst>
            <pc:docMk/>
            <pc:sldMk cId="2695371950" sldId="261"/>
            <ac:grpSpMk id="63" creationId="{ADDD5BC7-8CEA-A501-B611-D674DDD3DC01}"/>
          </ac:grpSpMkLst>
        </pc:grpChg>
        <pc:grpChg chg="add mod">
          <ac:chgData name="Ánh Diệu" userId="c5672c39bf0da1c1" providerId="LiveId" clId="{A2857975-D6E3-4B6F-83BB-A6B6756467EE}" dt="2024-07-16T02:30:45.999" v="5322" actId="1035"/>
          <ac:grpSpMkLst>
            <pc:docMk/>
            <pc:sldMk cId="2695371950" sldId="261"/>
            <ac:grpSpMk id="67" creationId="{54AEA2BA-BE59-5CDB-C2B0-973AFA1093C6}"/>
          </ac:grpSpMkLst>
        </pc:grpChg>
        <pc:grpChg chg="mod">
          <ac:chgData name="Ánh Diệu" userId="c5672c39bf0da1c1" providerId="LiveId" clId="{A2857975-D6E3-4B6F-83BB-A6B6756467EE}" dt="2024-07-16T02:25:36.158" v="5242"/>
          <ac:grpSpMkLst>
            <pc:docMk/>
            <pc:sldMk cId="2695371950" sldId="261"/>
            <ac:grpSpMk id="68" creationId="{5CE646A9-4BF8-07D0-D74C-AFC4E7A8E90E}"/>
          </ac:grpSpMkLst>
        </pc:grpChg>
        <pc:grpChg chg="add mod">
          <ac:chgData name="Ánh Diệu" userId="c5672c39bf0da1c1" providerId="LiveId" clId="{A2857975-D6E3-4B6F-83BB-A6B6756467EE}" dt="2024-07-16T02:30:48.878" v="5324" actId="1035"/>
          <ac:grpSpMkLst>
            <pc:docMk/>
            <pc:sldMk cId="2695371950" sldId="261"/>
            <ac:grpSpMk id="72" creationId="{057192BB-4873-F494-202F-2C962C6ACDCB}"/>
          </ac:grpSpMkLst>
        </pc:grpChg>
        <pc:grpChg chg="mod">
          <ac:chgData name="Ánh Diệu" userId="c5672c39bf0da1c1" providerId="LiveId" clId="{A2857975-D6E3-4B6F-83BB-A6B6756467EE}" dt="2024-07-16T02:25:36.488" v="5243"/>
          <ac:grpSpMkLst>
            <pc:docMk/>
            <pc:sldMk cId="2695371950" sldId="261"/>
            <ac:grpSpMk id="73" creationId="{28E628EE-4CF8-4ACA-44F4-CF91B980035C}"/>
          </ac:grpSpMkLst>
        </pc:grpChg>
        <pc:grpChg chg="add mod">
          <ac:chgData name="Ánh Diệu" userId="c5672c39bf0da1c1" providerId="LiveId" clId="{A2857975-D6E3-4B6F-83BB-A6B6756467EE}" dt="2024-07-16T02:30:48.878" v="5324" actId="1035"/>
          <ac:grpSpMkLst>
            <pc:docMk/>
            <pc:sldMk cId="2695371950" sldId="261"/>
            <ac:grpSpMk id="77" creationId="{5BDEDC98-F2E8-D6A5-8C3B-BA76CF0BCBC6}"/>
          </ac:grpSpMkLst>
        </pc:grpChg>
        <pc:grpChg chg="mod">
          <ac:chgData name="Ánh Diệu" userId="c5672c39bf0da1c1" providerId="LiveId" clId="{A2857975-D6E3-4B6F-83BB-A6B6756467EE}" dt="2024-07-16T02:25:36.782" v="5244"/>
          <ac:grpSpMkLst>
            <pc:docMk/>
            <pc:sldMk cId="2695371950" sldId="261"/>
            <ac:grpSpMk id="78" creationId="{A47E0CFD-3174-6C44-37A5-4A234B6BB796}"/>
          </ac:grpSpMkLst>
        </pc:grpChg>
        <pc:picChg chg="add mod">
          <ac:chgData name="Ánh Diệu" userId="c5672c39bf0da1c1" providerId="LiveId" clId="{A2857975-D6E3-4B6F-83BB-A6B6756467EE}" dt="2024-06-28T15:05:01.663" v="1922"/>
          <ac:picMkLst>
            <pc:docMk/>
            <pc:sldMk cId="2695371950" sldId="261"/>
            <ac:picMk id="45" creationId="{5BF5218E-F7B7-32F3-230A-45892CAEAAB0}"/>
          </ac:picMkLst>
        </pc:picChg>
        <pc:cxnChg chg="add mod">
          <ac:chgData name="Ánh Diệu" userId="c5672c39bf0da1c1" providerId="LiveId" clId="{A2857975-D6E3-4B6F-83BB-A6B6756467EE}" dt="2024-07-16T02:31:40.406" v="5330" actId="1582"/>
          <ac:cxnSpMkLst>
            <pc:docMk/>
            <pc:sldMk cId="2695371950" sldId="261"/>
            <ac:cxnSpMk id="83" creationId="{0EAD5E92-9286-814E-EB1A-9A3CC50B6C45}"/>
          </ac:cxnSpMkLst>
        </pc:cxnChg>
        <pc:cxnChg chg="add mod">
          <ac:chgData name="Ánh Diệu" userId="c5672c39bf0da1c1" providerId="LiveId" clId="{A2857975-D6E3-4B6F-83BB-A6B6756467EE}" dt="2024-07-16T02:31:52.948" v="5332" actId="14100"/>
          <ac:cxnSpMkLst>
            <pc:docMk/>
            <pc:sldMk cId="2695371950" sldId="261"/>
            <ac:cxnSpMk id="87" creationId="{1C5E21D8-4C68-4F19-FF21-A3D77815093F}"/>
          </ac:cxnSpMkLst>
        </pc:cxnChg>
        <pc:cxnChg chg="add mod">
          <ac:chgData name="Ánh Diệu" userId="c5672c39bf0da1c1" providerId="LiveId" clId="{A2857975-D6E3-4B6F-83BB-A6B6756467EE}" dt="2024-07-16T02:32:00.590" v="5333" actId="571"/>
          <ac:cxnSpMkLst>
            <pc:docMk/>
            <pc:sldMk cId="2695371950" sldId="261"/>
            <ac:cxnSpMk id="89" creationId="{CCBB12B6-E1AB-4E69-F7E6-42112E754ECB}"/>
          </ac:cxnSpMkLst>
        </pc:cxnChg>
        <pc:cxnChg chg="add mod">
          <ac:chgData name="Ánh Diệu" userId="c5672c39bf0da1c1" providerId="LiveId" clId="{A2857975-D6E3-4B6F-83BB-A6B6756467EE}" dt="2024-07-16T02:32:31.649" v="5337" actId="14100"/>
          <ac:cxnSpMkLst>
            <pc:docMk/>
            <pc:sldMk cId="2695371950" sldId="261"/>
            <ac:cxnSpMk id="90" creationId="{184A1037-62BC-80B2-9208-A09849917898}"/>
          </ac:cxnSpMkLst>
        </pc:cxnChg>
        <pc:cxnChg chg="add mod">
          <ac:chgData name="Ánh Diệu" userId="c5672c39bf0da1c1" providerId="LiveId" clId="{A2857975-D6E3-4B6F-83BB-A6B6756467EE}" dt="2024-07-16T02:32:46.735" v="5339" actId="14100"/>
          <ac:cxnSpMkLst>
            <pc:docMk/>
            <pc:sldMk cId="2695371950" sldId="261"/>
            <ac:cxnSpMk id="93" creationId="{A75763C8-08C1-5684-6877-F70FC876E22C}"/>
          </ac:cxnSpMkLst>
        </pc:cxnChg>
      </pc:sldChg>
      <pc:sldChg chg="modSp mod modTransition">
        <pc:chgData name="Ánh Diệu" userId="c5672c39bf0da1c1" providerId="LiveId" clId="{A2857975-D6E3-4B6F-83BB-A6B6756467EE}" dt="2024-07-16T03:21:21.133" v="5378"/>
        <pc:sldMkLst>
          <pc:docMk/>
          <pc:sldMk cId="0" sldId="262"/>
        </pc:sldMkLst>
        <pc:spChg chg="mod">
          <ac:chgData name="Ánh Diệu" userId="c5672c39bf0da1c1" providerId="LiveId" clId="{A2857975-D6E3-4B6F-83BB-A6B6756467EE}" dt="2024-06-28T05:17:13.769" v="10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del modAnim">
        <pc:chgData name="Ánh Diệu" userId="c5672c39bf0da1c1" providerId="LiveId" clId="{A2857975-D6E3-4B6F-83BB-A6B6756467EE}" dt="2024-06-28T09:40:23.246" v="39" actId="47"/>
        <pc:sldMkLst>
          <pc:docMk/>
          <pc:sldMk cId="3036108449" sldId="263"/>
        </pc:sldMkLst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3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1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3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4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5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7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9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0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1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3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4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5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30" creationId="{4609EA8B-E1BC-3AD9-F96C-35A5A8304C41}"/>
          </ac:spMkLst>
        </pc:spChg>
        <pc:grpChg chg="del">
          <ac:chgData name="Ánh Diệu" userId="c5672c39bf0da1c1" providerId="LiveId" clId="{A2857975-D6E3-4B6F-83BB-A6B6756467EE}" dt="2024-06-28T05:17:23.698" v="11" actId="478"/>
          <ac:grpSpMkLst>
            <pc:docMk/>
            <pc:sldMk cId="3036108449" sldId="263"/>
            <ac:grpSpMk id="29" creationId="{BF30AB11-D0B2-EE51-D12A-1294A11401BD}"/>
          </ac:grpSpMkLst>
        </pc:grpChg>
      </pc:sldChg>
      <pc:sldChg chg="addSp delSp modSp add mod ord modTransition delAnim modAnim">
        <pc:chgData name="Ánh Diệu" userId="c5672c39bf0da1c1" providerId="LiveId" clId="{A2857975-D6E3-4B6F-83BB-A6B6756467EE}" dt="2024-07-16T03:26:21.730" v="5392"/>
        <pc:sldMkLst>
          <pc:docMk/>
          <pc:sldMk cId="1357783800" sldId="267"/>
        </pc:sldMkLst>
        <pc:spChg chg="add del mod">
          <ac:chgData name="Ánh Diệu" userId="c5672c39bf0da1c1" providerId="LiveId" clId="{A2857975-D6E3-4B6F-83BB-A6B6756467EE}" dt="2024-06-28T11:33:51.094" v="639" actId="1076"/>
          <ac:spMkLst>
            <pc:docMk/>
            <pc:sldMk cId="1357783800" sldId="267"/>
            <ac:spMk id="10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33:51.094" v="639" actId="1076"/>
          <ac:spMkLst>
            <pc:docMk/>
            <pc:sldMk cId="1357783800" sldId="267"/>
            <ac:spMk id="11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33:51.094" v="639" actId="1076"/>
          <ac:spMkLst>
            <pc:docMk/>
            <pc:sldMk cId="1357783800" sldId="267"/>
            <ac:spMk id="12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5:52.102" v="392" actId="478"/>
          <ac:spMkLst>
            <pc:docMk/>
            <pc:sldMk cId="1357783800" sldId="267"/>
            <ac:spMk id="13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9:11.703" v="564" actId="1076"/>
          <ac:spMkLst>
            <pc:docMk/>
            <pc:sldMk cId="1357783800" sldId="267"/>
            <ac:spMk id="14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8:59.958" v="561" actId="1076"/>
          <ac:spMkLst>
            <pc:docMk/>
            <pc:sldMk cId="1357783800" sldId="267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30:35.688" v="576" actId="1076"/>
          <ac:spMkLst>
            <pc:docMk/>
            <pc:sldMk cId="1357783800" sldId="267"/>
            <ac:spMk id="17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9:33.794" v="571" actId="1076"/>
          <ac:spMkLst>
            <pc:docMk/>
            <pc:sldMk cId="1357783800" sldId="267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8.603" v="475" actId="1076"/>
          <ac:spMkLst>
            <pc:docMk/>
            <pc:sldMk cId="1357783800" sldId="267"/>
            <ac:spMk id="21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2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3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4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5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5:29.464" v="390" actId="478"/>
          <ac:spMkLst>
            <pc:docMk/>
            <pc:sldMk cId="1357783800" sldId="267"/>
            <ac:spMk id="26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5:33.142" v="391" actId="478"/>
          <ac:spMkLst>
            <pc:docMk/>
            <pc:sldMk cId="1357783800" sldId="267"/>
            <ac:spMk id="27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8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8:50.345" v="558" actId="164"/>
          <ac:spMkLst>
            <pc:docMk/>
            <pc:sldMk cId="1357783800" sldId="267"/>
            <ac:spMk id="29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8:50.345" v="558" actId="164"/>
          <ac:spMkLst>
            <pc:docMk/>
            <pc:sldMk cId="1357783800" sldId="267"/>
            <ac:spMk id="30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8:50.345" v="558" actId="164"/>
          <ac:spMkLst>
            <pc:docMk/>
            <pc:sldMk cId="1357783800" sldId="267"/>
            <ac:spMk id="31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7:47.295" v="476" actId="478"/>
          <ac:spMkLst>
            <pc:docMk/>
            <pc:sldMk cId="1357783800" sldId="267"/>
            <ac:spMk id="34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35:02.869" v="662" actId="20577"/>
          <ac:spMkLst>
            <pc:docMk/>
            <pc:sldMk cId="1357783800" sldId="267"/>
            <ac:spMk id="35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7:47.295" v="476" actId="478"/>
          <ac:spMkLst>
            <pc:docMk/>
            <pc:sldMk cId="1357783800" sldId="267"/>
            <ac:spMk id="36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37" creationId="{00000000-0000-0000-0000-000000000000}"/>
          </ac:spMkLst>
        </pc:spChg>
        <pc:grpChg chg="mod">
          <ac:chgData name="Ánh Diệu" userId="c5672c39bf0da1c1" providerId="LiveId" clId="{A2857975-D6E3-4B6F-83BB-A6B6756467EE}" dt="2024-06-28T11:33:51.094" v="639" actId="1076"/>
          <ac:grpSpMkLst>
            <pc:docMk/>
            <pc:sldMk cId="1357783800" sldId="267"/>
            <ac:grpSpMk id="9" creationId="{00000000-0000-0000-0000-000000000000}"/>
          </ac:grpSpMkLst>
        </pc:grpChg>
        <pc:grpChg chg="add mod">
          <ac:chgData name="Ánh Diệu" userId="c5672c39bf0da1c1" providerId="LiveId" clId="{A2857975-D6E3-4B6F-83BB-A6B6756467EE}" dt="2024-06-28T11:28:57.018" v="560" actId="1076"/>
          <ac:grpSpMkLst>
            <pc:docMk/>
            <pc:sldMk cId="1357783800" sldId="267"/>
            <ac:grpSpMk id="38" creationId="{CA0107BA-A975-F74B-9B6B-23AE9357892D}"/>
          </ac:grpSpMkLst>
        </pc:grpChg>
        <pc:picChg chg="add mod">
          <ac:chgData name="Ánh Diệu" userId="c5672c39bf0da1c1" providerId="LiveId" clId="{A2857975-D6E3-4B6F-83BB-A6B6756467EE}" dt="2024-06-28T15:04:42.048" v="1918" actId="1036"/>
          <ac:picMkLst>
            <pc:docMk/>
            <pc:sldMk cId="1357783800" sldId="267"/>
            <ac:picMk id="39" creationId="{5C2E05B9-983A-A791-C196-41DCA6FBEB3D}"/>
          </ac:picMkLst>
        </pc:picChg>
        <pc:picChg chg="add del mod">
          <ac:chgData name="Ánh Diệu" userId="c5672c39bf0da1c1" providerId="LiveId" clId="{A2857975-D6E3-4B6F-83BB-A6B6756467EE}" dt="2024-06-28T15:10:22.732" v="1927" actId="478"/>
          <ac:picMkLst>
            <pc:docMk/>
            <pc:sldMk cId="1357783800" sldId="267"/>
            <ac:picMk id="40" creationId="{8E4CBDA9-194C-2C99-865D-9C8E7DEA554B}"/>
          </ac:picMkLst>
        </pc:picChg>
        <pc:picChg chg="add mod">
          <ac:chgData name="Ánh Diệu" userId="c5672c39bf0da1c1" providerId="LiveId" clId="{A2857975-D6E3-4B6F-83BB-A6B6756467EE}" dt="2024-06-28T11:34:11.399" v="645" actId="1076"/>
          <ac:picMkLst>
            <pc:docMk/>
            <pc:sldMk cId="1357783800" sldId="267"/>
            <ac:picMk id="1026" creationId="{EA25D294-4C39-E088-E27B-5A507D8F04D8}"/>
          </ac:picMkLst>
        </pc:picChg>
      </pc:sldChg>
      <pc:sldChg chg="ord modTransition">
        <pc:chgData name="Ánh Diệu" userId="c5672c39bf0da1c1" providerId="LiveId" clId="{A2857975-D6E3-4B6F-83BB-A6B6756467EE}" dt="2024-07-16T03:21:21.133" v="5378"/>
        <pc:sldMkLst>
          <pc:docMk/>
          <pc:sldMk cId="1265206030" sldId="297"/>
        </pc:sldMkLst>
      </pc:sldChg>
      <pc:sldChg chg="modTransition modAnim">
        <pc:chgData name="Ánh Diệu" userId="c5672c39bf0da1c1" providerId="LiveId" clId="{A2857975-D6E3-4B6F-83BB-A6B6756467EE}" dt="2024-07-16T03:21:41.324" v="5379"/>
        <pc:sldMkLst>
          <pc:docMk/>
          <pc:sldMk cId="2510270777" sldId="299"/>
        </pc:sldMkLst>
      </pc:sldChg>
      <pc:sldChg chg="modTransition">
        <pc:chgData name="Ánh Diệu" userId="c5672c39bf0da1c1" providerId="LiveId" clId="{A2857975-D6E3-4B6F-83BB-A6B6756467EE}" dt="2024-07-16T03:21:21.133" v="5378"/>
        <pc:sldMkLst>
          <pc:docMk/>
          <pc:sldMk cId="2822779418" sldId="305"/>
        </pc:sldMkLst>
      </pc:sldChg>
      <pc:sldChg chg="modSp mod modTransition">
        <pc:chgData name="Ánh Diệu" userId="c5672c39bf0da1c1" providerId="LiveId" clId="{A2857975-D6E3-4B6F-83BB-A6B6756467EE}" dt="2024-07-16T03:21:21.133" v="5378"/>
        <pc:sldMkLst>
          <pc:docMk/>
          <pc:sldMk cId="1547689859" sldId="306"/>
        </pc:sldMkLst>
        <pc:spChg chg="mod">
          <ac:chgData name="Ánh Diệu" userId="c5672c39bf0da1c1" providerId="LiveId" clId="{A2857975-D6E3-4B6F-83BB-A6B6756467EE}" dt="2024-06-28T14:18:29.254" v="1382" actId="20577"/>
          <ac:spMkLst>
            <pc:docMk/>
            <pc:sldMk cId="1547689859" sldId="306"/>
            <ac:spMk id="4" creationId="{83B1DB7D-93FC-466D-BA4C-C6010B8D4C4B}"/>
          </ac:spMkLst>
        </pc:spChg>
      </pc:sldChg>
      <pc:sldChg chg="modTransition">
        <pc:chgData name="Ánh Diệu" userId="c5672c39bf0da1c1" providerId="LiveId" clId="{A2857975-D6E3-4B6F-83BB-A6B6756467EE}" dt="2024-07-16T03:21:21.133" v="5378"/>
        <pc:sldMkLst>
          <pc:docMk/>
          <pc:sldMk cId="1029668020" sldId="307"/>
        </pc:sldMkLst>
      </pc:sldChg>
      <pc:sldChg chg="modTransition">
        <pc:chgData name="Ánh Diệu" userId="c5672c39bf0da1c1" providerId="LiveId" clId="{A2857975-D6E3-4B6F-83BB-A6B6756467EE}" dt="2024-07-16T03:21:21.133" v="5378"/>
        <pc:sldMkLst>
          <pc:docMk/>
          <pc:sldMk cId="144742508" sldId="325"/>
        </pc:sldMkLst>
      </pc:sldChg>
      <pc:sldChg chg="del">
        <pc:chgData name="Ánh Diệu" userId="c5672c39bf0da1c1" providerId="LiveId" clId="{A2857975-D6E3-4B6F-83BB-A6B6756467EE}" dt="2024-06-28T09:57:27.127" v="368" actId="47"/>
        <pc:sldMkLst>
          <pc:docMk/>
          <pc:sldMk cId="470817809" sldId="466"/>
        </pc:sldMkLst>
      </pc:sldChg>
      <pc:sldChg chg="del">
        <pc:chgData name="Ánh Diệu" userId="c5672c39bf0da1c1" providerId="LiveId" clId="{A2857975-D6E3-4B6F-83BB-A6B6756467EE}" dt="2024-06-28T13:57:56.384" v="744" actId="47"/>
        <pc:sldMkLst>
          <pc:docMk/>
          <pc:sldMk cId="3105642125" sldId="467"/>
        </pc:sldMkLst>
      </pc:sldChg>
      <pc:sldChg chg="del">
        <pc:chgData name="Ánh Diệu" userId="c5672c39bf0da1c1" providerId="LiveId" clId="{A2857975-D6E3-4B6F-83BB-A6B6756467EE}" dt="2024-06-28T13:57:59.412" v="745" actId="47"/>
        <pc:sldMkLst>
          <pc:docMk/>
          <pc:sldMk cId="703005952" sldId="470"/>
        </pc:sldMkLst>
      </pc:sldChg>
      <pc:sldChg chg="del">
        <pc:chgData name="Ánh Diệu" userId="c5672c39bf0da1c1" providerId="LiveId" clId="{A2857975-D6E3-4B6F-83BB-A6B6756467EE}" dt="2024-06-28T14:18:03.009" v="1352" actId="47"/>
        <pc:sldMkLst>
          <pc:docMk/>
          <pc:sldMk cId="2500958331" sldId="471"/>
        </pc:sldMkLst>
      </pc:sldChg>
      <pc:sldChg chg="del">
        <pc:chgData name="Ánh Diệu" userId="c5672c39bf0da1c1" providerId="LiveId" clId="{A2857975-D6E3-4B6F-83BB-A6B6756467EE}" dt="2024-06-28T14:18:03.508" v="1353" actId="47"/>
        <pc:sldMkLst>
          <pc:docMk/>
          <pc:sldMk cId="2709365795" sldId="472"/>
        </pc:sldMkLst>
      </pc:sldChg>
      <pc:sldChg chg="del">
        <pc:chgData name="Ánh Diệu" userId="c5672c39bf0da1c1" providerId="LiveId" clId="{A2857975-D6E3-4B6F-83BB-A6B6756467EE}" dt="2024-06-28T14:18:06.593" v="1358" actId="47"/>
        <pc:sldMkLst>
          <pc:docMk/>
          <pc:sldMk cId="1257898201" sldId="473"/>
        </pc:sldMkLst>
      </pc:sldChg>
      <pc:sldChg chg="del">
        <pc:chgData name="Ánh Diệu" userId="c5672c39bf0da1c1" providerId="LiveId" clId="{A2857975-D6E3-4B6F-83BB-A6B6756467EE}" dt="2024-06-28T14:18:07.814" v="1359" actId="47"/>
        <pc:sldMkLst>
          <pc:docMk/>
          <pc:sldMk cId="1083892572" sldId="474"/>
        </pc:sldMkLst>
      </pc:sldChg>
      <pc:sldChg chg="del">
        <pc:chgData name="Ánh Diệu" userId="c5672c39bf0da1c1" providerId="LiveId" clId="{A2857975-D6E3-4B6F-83BB-A6B6756467EE}" dt="2024-06-28T13:58:00.261" v="746" actId="47"/>
        <pc:sldMkLst>
          <pc:docMk/>
          <pc:sldMk cId="388272061" sldId="475"/>
        </pc:sldMkLst>
      </pc:sldChg>
      <pc:sldChg chg="del">
        <pc:chgData name="Ánh Diệu" userId="c5672c39bf0da1c1" providerId="LiveId" clId="{A2857975-D6E3-4B6F-83BB-A6B6756467EE}" dt="2024-06-28T13:58:01.054" v="747" actId="47"/>
        <pc:sldMkLst>
          <pc:docMk/>
          <pc:sldMk cId="1800376276" sldId="476"/>
        </pc:sldMkLst>
      </pc:sldChg>
      <pc:sldChg chg="del">
        <pc:chgData name="Ánh Diệu" userId="c5672c39bf0da1c1" providerId="LiveId" clId="{A2857975-D6E3-4B6F-83BB-A6B6756467EE}" dt="2024-06-28T13:58:01.880" v="748" actId="47"/>
        <pc:sldMkLst>
          <pc:docMk/>
          <pc:sldMk cId="209294178" sldId="477"/>
        </pc:sldMkLst>
      </pc:sldChg>
      <pc:sldChg chg="del">
        <pc:chgData name="Ánh Diệu" userId="c5672c39bf0da1c1" providerId="LiveId" clId="{A2857975-D6E3-4B6F-83BB-A6B6756467EE}" dt="2024-06-28T13:58:03.513" v="749" actId="47"/>
        <pc:sldMkLst>
          <pc:docMk/>
          <pc:sldMk cId="4131053584" sldId="478"/>
        </pc:sldMkLst>
      </pc:sldChg>
      <pc:sldChg chg="del">
        <pc:chgData name="Ánh Diệu" userId="c5672c39bf0da1c1" providerId="LiveId" clId="{A2857975-D6E3-4B6F-83BB-A6B6756467EE}" dt="2024-06-28T14:18:03.970" v="1354" actId="47"/>
        <pc:sldMkLst>
          <pc:docMk/>
          <pc:sldMk cId="2516222248" sldId="479"/>
        </pc:sldMkLst>
      </pc:sldChg>
      <pc:sldChg chg="del">
        <pc:chgData name="Ánh Diệu" userId="c5672c39bf0da1c1" providerId="LiveId" clId="{A2857975-D6E3-4B6F-83BB-A6B6756467EE}" dt="2024-06-28T14:18:04.392" v="1355" actId="47"/>
        <pc:sldMkLst>
          <pc:docMk/>
          <pc:sldMk cId="3393739551" sldId="480"/>
        </pc:sldMkLst>
      </pc:sldChg>
      <pc:sldChg chg="del">
        <pc:chgData name="Ánh Diệu" userId="c5672c39bf0da1c1" providerId="LiveId" clId="{A2857975-D6E3-4B6F-83BB-A6B6756467EE}" dt="2024-06-28T14:18:04.890" v="1356" actId="47"/>
        <pc:sldMkLst>
          <pc:docMk/>
          <pc:sldMk cId="760163146" sldId="481"/>
        </pc:sldMkLst>
      </pc:sldChg>
      <pc:sldChg chg="del">
        <pc:chgData name="Ánh Diệu" userId="c5672c39bf0da1c1" providerId="LiveId" clId="{A2857975-D6E3-4B6F-83BB-A6B6756467EE}" dt="2024-06-28T14:18:05.332" v="1357" actId="47"/>
        <pc:sldMkLst>
          <pc:docMk/>
          <pc:sldMk cId="1631169732" sldId="482"/>
        </pc:sldMkLst>
      </pc:sldChg>
      <pc:sldChg chg="del">
        <pc:chgData name="Ánh Diệu" userId="c5672c39bf0da1c1" providerId="LiveId" clId="{A2857975-D6E3-4B6F-83BB-A6B6756467EE}" dt="2024-06-28T14:31:18.319" v="1591" actId="47"/>
        <pc:sldMkLst>
          <pc:docMk/>
          <pc:sldMk cId="4130923335" sldId="483"/>
        </pc:sldMkLst>
      </pc:sldChg>
      <pc:sldChg chg="addSp delSp modSp mod ord modTransition modAnim">
        <pc:chgData name="Ánh Diệu" userId="c5672c39bf0da1c1" providerId="LiveId" clId="{A2857975-D6E3-4B6F-83BB-A6B6756467EE}" dt="2024-07-16T03:21:21.133" v="5378"/>
        <pc:sldMkLst>
          <pc:docMk/>
          <pc:sldMk cId="1707537217" sldId="486"/>
        </pc:sldMkLst>
        <pc:spChg chg="mod">
          <ac:chgData name="Ánh Diệu" userId="c5672c39bf0da1c1" providerId="LiveId" clId="{A2857975-D6E3-4B6F-83BB-A6B6756467EE}" dt="2024-06-28T14:33:58.863" v="1607"/>
          <ac:spMkLst>
            <pc:docMk/>
            <pc:sldMk cId="1707537217" sldId="486"/>
            <ac:spMk id="24" creationId="{694D78E7-029D-7B30-58CC-ED495DEC95CA}"/>
          </ac:spMkLst>
        </pc:spChg>
        <pc:spChg chg="mod">
          <ac:chgData name="Ánh Diệu" userId="c5672c39bf0da1c1" providerId="LiveId" clId="{A2857975-D6E3-4B6F-83BB-A6B6756467EE}" dt="2024-06-28T14:36:17.822" v="1686" actId="207"/>
          <ac:spMkLst>
            <pc:docMk/>
            <pc:sldMk cId="1707537217" sldId="486"/>
            <ac:spMk id="25" creationId="{070FF3C5-CAF0-C18D-82B5-BB246A6AE060}"/>
          </ac:spMkLst>
        </pc:spChg>
        <pc:spChg chg="del">
          <ac:chgData name="Ánh Diệu" userId="c5672c39bf0da1c1" providerId="LiveId" clId="{A2857975-D6E3-4B6F-83BB-A6B6756467EE}" dt="2024-06-28T14:33:53.566" v="1605" actId="478"/>
          <ac:spMkLst>
            <pc:docMk/>
            <pc:sldMk cId="1707537217" sldId="486"/>
            <ac:spMk id="26" creationId="{F8985385-9CFD-5699-1D01-2B0E131188FD}"/>
          </ac:spMkLst>
        </pc:spChg>
        <pc:spChg chg="mod">
          <ac:chgData name="Ánh Diệu" userId="c5672c39bf0da1c1" providerId="LiveId" clId="{A2857975-D6E3-4B6F-83BB-A6B6756467EE}" dt="2024-06-28T14:35:58.450" v="1670" actId="14100"/>
          <ac:spMkLst>
            <pc:docMk/>
            <pc:sldMk cId="1707537217" sldId="486"/>
            <ac:spMk id="27" creationId="{69BC4BF7-0936-54C5-268B-11939BF36133}"/>
          </ac:spMkLst>
        </pc:spChg>
        <pc:grpChg chg="mod">
          <ac:chgData name="Ánh Diệu" userId="c5672c39bf0da1c1" providerId="LiveId" clId="{A2857975-D6E3-4B6F-83BB-A6B6756467EE}" dt="2024-06-28T14:36:08.217" v="1685" actId="1035"/>
          <ac:grpSpMkLst>
            <pc:docMk/>
            <pc:sldMk cId="1707537217" sldId="486"/>
            <ac:grpSpMk id="23" creationId="{D59E7577-4220-669C-968E-83C741E1010F}"/>
          </ac:grpSpMkLst>
        </pc:grpChg>
        <pc:picChg chg="add mod">
          <ac:chgData name="Ánh Diệu" userId="c5672c39bf0da1c1" providerId="LiveId" clId="{A2857975-D6E3-4B6F-83BB-A6B6756467EE}" dt="2024-06-28T15:05:12.839" v="1924"/>
          <ac:picMkLst>
            <pc:docMk/>
            <pc:sldMk cId="1707537217" sldId="486"/>
            <ac:picMk id="2" creationId="{B9E37C0B-85EE-012A-7FC4-B67E6A888E27}"/>
          </ac:picMkLst>
        </pc:picChg>
      </pc:sldChg>
      <pc:sldChg chg="del">
        <pc:chgData name="Ánh Diệu" userId="c5672c39bf0da1c1" providerId="LiveId" clId="{A2857975-D6E3-4B6F-83BB-A6B6756467EE}" dt="2024-06-28T14:18:08.785" v="1360" actId="47"/>
        <pc:sldMkLst>
          <pc:docMk/>
          <pc:sldMk cId="1090379842" sldId="487"/>
        </pc:sldMkLst>
      </pc:sldChg>
      <pc:sldChg chg="del">
        <pc:chgData name="Ánh Diệu" userId="c5672c39bf0da1c1" providerId="LiveId" clId="{A2857975-D6E3-4B6F-83BB-A6B6756467EE}" dt="2024-06-28T14:18:09.603" v="1361" actId="47"/>
        <pc:sldMkLst>
          <pc:docMk/>
          <pc:sldMk cId="18917317" sldId="488"/>
        </pc:sldMkLst>
      </pc:sldChg>
      <pc:sldChg chg="del">
        <pc:chgData name="Ánh Diệu" userId="c5672c39bf0da1c1" providerId="LiveId" clId="{A2857975-D6E3-4B6F-83BB-A6B6756467EE}" dt="2024-06-28T14:18:10.411" v="1362" actId="47"/>
        <pc:sldMkLst>
          <pc:docMk/>
          <pc:sldMk cId="1345012027" sldId="489"/>
        </pc:sldMkLst>
      </pc:sldChg>
      <pc:sldChg chg="add modTransition">
        <pc:chgData name="Ánh Diệu" userId="c5672c39bf0da1c1" providerId="LiveId" clId="{A2857975-D6E3-4B6F-83BB-A6B6756467EE}" dt="2024-07-16T03:21:21.133" v="5378"/>
        <pc:sldMkLst>
          <pc:docMk/>
          <pc:sldMk cId="2483846118" sldId="490"/>
        </pc:sldMkLst>
      </pc:sldChg>
      <pc:sldChg chg="addSp delSp modSp add mod modTransition modAnim">
        <pc:chgData name="Ánh Diệu" userId="c5672c39bf0da1c1" providerId="LiveId" clId="{A2857975-D6E3-4B6F-83BB-A6B6756467EE}" dt="2024-07-16T03:27:14.660" v="5395"/>
        <pc:sldMkLst>
          <pc:docMk/>
          <pc:sldMk cId="2029009530" sldId="491"/>
        </pc:sldMkLst>
        <pc:spChg chg="mod">
          <ac:chgData name="Ánh Diệu" userId="c5672c39bf0da1c1" providerId="LiveId" clId="{A2857975-D6E3-4B6F-83BB-A6B6756467EE}" dt="2024-07-14T03:26:56.320" v="3152" actId="14100"/>
          <ac:spMkLst>
            <pc:docMk/>
            <pc:sldMk cId="2029009530" sldId="491"/>
            <ac:spMk id="12" creationId="{00000000-0000-0000-0000-000000000000}"/>
          </ac:spMkLst>
        </pc:spChg>
        <pc:spChg chg="del mod">
          <ac:chgData name="Ánh Diệu" userId="c5672c39bf0da1c1" providerId="LiveId" clId="{A2857975-D6E3-4B6F-83BB-A6B6756467EE}" dt="2024-07-13T14:27:29.405" v="2069" actId="478"/>
          <ac:spMkLst>
            <pc:docMk/>
            <pc:sldMk cId="2029009530" sldId="491"/>
            <ac:spMk id="13" creationId="{00000000-0000-0000-0000-000000000000}"/>
          </ac:spMkLst>
        </pc:spChg>
        <pc:spChg chg="add mod">
          <ac:chgData name="Ánh Diệu" userId="c5672c39bf0da1c1" providerId="LiveId" clId="{A2857975-D6E3-4B6F-83BB-A6B6756467EE}" dt="2024-07-14T03:29:38.109" v="3217" actId="207"/>
          <ac:spMkLst>
            <pc:docMk/>
            <pc:sldMk cId="2029009530" sldId="491"/>
            <ac:spMk id="13" creationId="{660F620C-26DC-414D-1942-1E3DCE540787}"/>
          </ac:spMkLst>
        </pc:spChg>
        <pc:spChg chg="mod">
          <ac:chgData name="Ánh Diệu" userId="c5672c39bf0da1c1" providerId="LiveId" clId="{A2857975-D6E3-4B6F-83BB-A6B6756467EE}" dt="2024-07-14T03:26:35.356" v="3149" actId="1076"/>
          <ac:spMkLst>
            <pc:docMk/>
            <pc:sldMk cId="2029009530" sldId="491"/>
            <ac:spMk id="15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2:12.489" v="1965" actId="478"/>
          <ac:spMkLst>
            <pc:docMk/>
            <pc:sldMk cId="2029009530" sldId="491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9:32.074" v="4983" actId="14100"/>
          <ac:spMkLst>
            <pc:docMk/>
            <pc:sldMk cId="2029009530" sldId="491"/>
            <ac:spMk id="19" creationId="{00000000-0000-0000-0000-000000000000}"/>
          </ac:spMkLst>
        </pc:spChg>
        <pc:spChg chg="del">
          <ac:chgData name="Ánh Diệu" userId="c5672c39bf0da1c1" providerId="LiveId" clId="{A2857975-D6E3-4B6F-83BB-A6B6756467EE}" dt="2024-06-28T13:50:22.685" v="667" actId="478"/>
          <ac:spMkLst>
            <pc:docMk/>
            <pc:sldMk cId="2029009530" sldId="491"/>
            <ac:spMk id="20" creationId="{00000000-0000-0000-0000-000000000000}"/>
          </ac:spMkLst>
        </pc:spChg>
        <pc:spChg chg="del">
          <ac:chgData name="Ánh Diệu" userId="c5672c39bf0da1c1" providerId="LiveId" clId="{A2857975-D6E3-4B6F-83BB-A6B6756467EE}" dt="2024-06-28T13:50:22.685" v="667" actId="478"/>
          <ac:spMkLst>
            <pc:docMk/>
            <pc:sldMk cId="2029009530" sldId="491"/>
            <ac:spMk id="21" creationId="{00000000-0000-0000-0000-000000000000}"/>
          </ac:spMkLst>
        </pc:spChg>
        <pc:spChg chg="del">
          <ac:chgData name="Ánh Diệu" userId="c5672c39bf0da1c1" providerId="LiveId" clId="{A2857975-D6E3-4B6F-83BB-A6B6756467EE}" dt="2024-06-28T13:50:19.458" v="666" actId="478"/>
          <ac:spMkLst>
            <pc:docMk/>
            <pc:sldMk cId="2029009530" sldId="491"/>
            <ac:spMk id="22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9:53.363" v="4985" actId="1076"/>
          <ac:spMkLst>
            <pc:docMk/>
            <pc:sldMk cId="2029009530" sldId="491"/>
            <ac:spMk id="23" creationId="{00000000-0000-0000-0000-000000000000}"/>
          </ac:spMkLst>
        </pc:spChg>
        <pc:spChg chg="del mod">
          <ac:chgData name="Ánh Diệu" userId="c5672c39bf0da1c1" providerId="LiveId" clId="{A2857975-D6E3-4B6F-83BB-A6B6756467EE}" dt="2024-07-14T03:26:45.572" v="3151"/>
          <ac:spMkLst>
            <pc:docMk/>
            <pc:sldMk cId="2029009530" sldId="491"/>
            <ac:spMk id="24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3:28.578" v="2064" actId="478"/>
          <ac:spMkLst>
            <pc:docMk/>
            <pc:sldMk cId="2029009530" sldId="491"/>
            <ac:spMk id="25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3:28.578" v="2064" actId="478"/>
          <ac:spMkLst>
            <pc:docMk/>
            <pc:sldMk cId="2029009530" sldId="491"/>
            <ac:spMk id="26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3:28.578" v="2064" actId="478"/>
          <ac:spMkLst>
            <pc:docMk/>
            <pc:sldMk cId="2029009530" sldId="491"/>
            <ac:spMk id="27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3:28.578" v="2064" actId="478"/>
          <ac:spMkLst>
            <pc:docMk/>
            <pc:sldMk cId="2029009530" sldId="491"/>
            <ac:spMk id="28" creationId="{00000000-0000-0000-0000-000000000000}"/>
          </ac:spMkLst>
        </pc:spChg>
        <pc:spChg chg="del mod">
          <ac:chgData name="Ánh Diệu" userId="c5672c39bf0da1c1" providerId="LiveId" clId="{A2857975-D6E3-4B6F-83BB-A6B6756467EE}" dt="2024-07-14T03:34:18.786" v="3320" actId="478"/>
          <ac:spMkLst>
            <pc:docMk/>
            <pc:sldMk cId="2029009530" sldId="491"/>
            <ac:spMk id="29" creationId="{00000000-0000-0000-0000-000000000000}"/>
          </ac:spMkLst>
        </pc:spChg>
        <pc:spChg chg="add mod ord">
          <ac:chgData name="Ánh Diệu" userId="c5672c39bf0da1c1" providerId="LiveId" clId="{A2857975-D6E3-4B6F-83BB-A6B6756467EE}" dt="2024-07-14T03:27:14.509" v="3174" actId="1038"/>
          <ac:spMkLst>
            <pc:docMk/>
            <pc:sldMk cId="2029009530" sldId="491"/>
            <ac:spMk id="31" creationId="{FC946F50-4BBC-D8C4-D73E-9631C7B04929}"/>
          </ac:spMkLst>
        </pc:spChg>
        <pc:spChg chg="add del mod">
          <ac:chgData name="Ánh Diệu" userId="c5672c39bf0da1c1" providerId="LiveId" clId="{A2857975-D6E3-4B6F-83BB-A6B6756467EE}" dt="2024-07-13T16:04:47.316" v="3061" actId="478"/>
          <ac:spMkLst>
            <pc:docMk/>
            <pc:sldMk cId="2029009530" sldId="491"/>
            <ac:spMk id="33" creationId="{2B1DCD24-5F99-9B1B-AD6E-94504207C9A5}"/>
          </ac:spMkLst>
        </pc:spChg>
        <pc:spChg chg="add del mod ord">
          <ac:chgData name="Ánh Diệu" userId="c5672c39bf0da1c1" providerId="LiveId" clId="{A2857975-D6E3-4B6F-83BB-A6B6756467EE}" dt="2024-07-14T03:33:58.373" v="3319" actId="207"/>
          <ac:spMkLst>
            <pc:docMk/>
            <pc:sldMk cId="2029009530" sldId="491"/>
            <ac:spMk id="34" creationId="{ABBCAD94-7D14-E865-EAA9-C2415DF16B86}"/>
          </ac:spMkLst>
        </pc:spChg>
        <pc:grpChg chg="mod">
          <ac:chgData name="Ánh Diệu" userId="c5672c39bf0da1c1" providerId="LiveId" clId="{A2857975-D6E3-4B6F-83BB-A6B6756467EE}" dt="2024-07-13T14:30:42.148" v="2108" actId="1076"/>
          <ac:grpSpMkLst>
            <pc:docMk/>
            <pc:sldMk cId="2029009530" sldId="491"/>
            <ac:grpSpMk id="9" creationId="{00000000-0000-0000-0000-000000000000}"/>
          </ac:grpSpMkLst>
        </pc:grpChg>
        <pc:picChg chg="add del mod modCrop">
          <ac:chgData name="Ánh Diệu" userId="c5672c39bf0da1c1" providerId="LiveId" clId="{A2857975-D6E3-4B6F-83BB-A6B6756467EE}" dt="2024-07-14T03:29:46.002" v="3218" actId="478"/>
          <ac:picMkLst>
            <pc:docMk/>
            <pc:sldMk cId="2029009530" sldId="491"/>
            <ac:picMk id="16" creationId="{6786C7D8-35D9-7258-1800-1AE0B8D73249}"/>
          </ac:picMkLst>
        </pc:picChg>
        <pc:picChg chg="add mod modCrop">
          <ac:chgData name="Ánh Diệu" userId="c5672c39bf0da1c1" providerId="LiveId" clId="{A2857975-D6E3-4B6F-83BB-A6B6756467EE}" dt="2024-07-16T02:14:35.682" v="5024" actId="1076"/>
          <ac:picMkLst>
            <pc:docMk/>
            <pc:sldMk cId="2029009530" sldId="491"/>
            <ac:picMk id="21" creationId="{3A796444-54A2-0B43-E768-08C1BF1BE5E4}"/>
          </ac:picMkLst>
        </pc:picChg>
        <pc:picChg chg="add mod modCrop">
          <ac:chgData name="Ánh Diệu" userId="c5672c39bf0da1c1" providerId="LiveId" clId="{A2857975-D6E3-4B6F-83BB-A6B6756467EE}" dt="2024-07-16T02:13:51.949" v="5016" actId="1076"/>
          <ac:picMkLst>
            <pc:docMk/>
            <pc:sldMk cId="2029009530" sldId="491"/>
            <ac:picMk id="22" creationId="{F7E636F8-0562-873F-33F8-4AC4F18AF997}"/>
          </ac:picMkLst>
        </pc:picChg>
        <pc:picChg chg="add mod">
          <ac:chgData name="Ánh Diệu" userId="c5672c39bf0da1c1" providerId="LiveId" clId="{A2857975-D6E3-4B6F-83BB-A6B6756467EE}" dt="2024-06-28T15:04:50.059" v="1919"/>
          <ac:picMkLst>
            <pc:docMk/>
            <pc:sldMk cId="2029009530" sldId="491"/>
            <ac:picMk id="30" creationId="{ABF101D2-31B1-566F-3DA0-6E12DB798FEB}"/>
          </ac:picMkLst>
        </pc:picChg>
        <pc:picChg chg="add del mod modCrop">
          <ac:chgData name="Ánh Diệu" userId="c5672c39bf0da1c1" providerId="LiveId" clId="{A2857975-D6E3-4B6F-83BB-A6B6756467EE}" dt="2024-07-13T16:04:59.531" v="3076" actId="478"/>
          <ac:picMkLst>
            <pc:docMk/>
            <pc:sldMk cId="2029009530" sldId="491"/>
            <ac:picMk id="32" creationId="{977ACDD6-018E-B981-BD60-216230160860}"/>
          </ac:picMkLst>
        </pc:picChg>
      </pc:sldChg>
      <pc:sldChg chg="add del">
        <pc:chgData name="Ánh Diệu" userId="c5672c39bf0da1c1" providerId="LiveId" clId="{A2857975-D6E3-4B6F-83BB-A6B6756467EE}" dt="2024-07-14T03:37:40.164" v="3490" actId="47"/>
        <pc:sldMkLst>
          <pc:docMk/>
          <pc:sldMk cId="2475874376" sldId="492"/>
        </pc:sldMkLst>
      </pc:sldChg>
      <pc:sldChg chg="addSp delSp modSp add del mod">
        <pc:chgData name="Ánh Diệu" userId="c5672c39bf0da1c1" providerId="LiveId" clId="{A2857975-D6E3-4B6F-83BB-A6B6756467EE}" dt="2024-07-14T03:27:54.656" v="3178" actId="47"/>
        <pc:sldMkLst>
          <pc:docMk/>
          <pc:sldMk cId="2555732397" sldId="492"/>
        </pc:sldMkLst>
        <pc:spChg chg="mod">
          <ac:chgData name="Ánh Diệu" userId="c5672c39bf0da1c1" providerId="LiveId" clId="{A2857975-D6E3-4B6F-83BB-A6B6756467EE}" dt="2024-07-14T03:27:49.421" v="3176" actId="1076"/>
          <ac:spMkLst>
            <pc:docMk/>
            <pc:sldMk cId="2555732397" sldId="492"/>
            <ac:spMk id="12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27:43.785" v="3175" actId="478"/>
          <ac:spMkLst>
            <pc:docMk/>
            <pc:sldMk cId="2555732397" sldId="492"/>
            <ac:spMk id="13" creationId="{00000000-0000-0000-0000-000000000000}"/>
          </ac:spMkLst>
        </pc:spChg>
        <pc:spChg chg="mod">
          <ac:chgData name="Ánh Diệu" userId="c5672c39bf0da1c1" providerId="LiveId" clId="{A2857975-D6E3-4B6F-83BB-A6B6756467EE}" dt="2024-07-13T16:04:57.310" v="3074" actId="20577"/>
          <ac:spMkLst>
            <pc:docMk/>
            <pc:sldMk cId="2555732397" sldId="492"/>
            <ac:spMk id="19" creationId="{00000000-0000-0000-0000-000000000000}"/>
          </ac:spMkLst>
        </pc:spChg>
        <pc:picChg chg="add mod">
          <ac:chgData name="Ánh Diệu" userId="c5672c39bf0da1c1" providerId="LiveId" clId="{A2857975-D6E3-4B6F-83BB-A6B6756467EE}" dt="2024-06-28T15:04:54.264" v="1920"/>
          <ac:picMkLst>
            <pc:docMk/>
            <pc:sldMk cId="2555732397" sldId="492"/>
            <ac:picMk id="20" creationId="{31F3E33D-2792-77E0-0B69-AA8ABBD26FBF}"/>
          </ac:picMkLst>
        </pc:picChg>
      </pc:sldChg>
      <pc:sldChg chg="addSp modSp add ord modTransition setBg">
        <pc:chgData name="Ánh Diệu" userId="c5672c39bf0da1c1" providerId="LiveId" clId="{A2857975-D6E3-4B6F-83BB-A6B6756467EE}" dt="2024-07-16T03:21:21.133" v="5378"/>
        <pc:sldMkLst>
          <pc:docMk/>
          <pc:sldMk cId="2565606347" sldId="493"/>
        </pc:sldMkLst>
        <pc:picChg chg="add mod">
          <ac:chgData name="Ánh Diệu" userId="c5672c39bf0da1c1" providerId="LiveId" clId="{A2857975-D6E3-4B6F-83BB-A6B6756467EE}" dt="2024-06-28T15:04:59.085" v="1921"/>
          <ac:picMkLst>
            <pc:docMk/>
            <pc:sldMk cId="2565606347" sldId="493"/>
            <ac:picMk id="13" creationId="{A6892E87-C56B-E139-4F66-0E7B816FA723}"/>
          </ac:picMkLst>
        </pc:picChg>
      </pc:sldChg>
      <pc:sldChg chg="add del">
        <pc:chgData name="Ánh Diệu" userId="c5672c39bf0da1c1" providerId="LiveId" clId="{A2857975-D6E3-4B6F-83BB-A6B6756467EE}" dt="2024-06-28T14:23:12.488" v="1386" actId="47"/>
        <pc:sldMkLst>
          <pc:docMk/>
          <pc:sldMk cId="307794216" sldId="494"/>
        </pc:sldMkLst>
      </pc:sldChg>
      <pc:sldChg chg="addSp modSp add mod modTransition modAnim">
        <pc:chgData name="Ánh Diệu" userId="c5672c39bf0da1c1" providerId="LiveId" clId="{A2857975-D6E3-4B6F-83BB-A6B6756467EE}" dt="2024-07-16T03:42:04.488" v="5510"/>
        <pc:sldMkLst>
          <pc:docMk/>
          <pc:sldMk cId="1189137176" sldId="495"/>
        </pc:sldMkLst>
        <pc:spChg chg="mod">
          <ac:chgData name="Ánh Diệu" userId="c5672c39bf0da1c1" providerId="LiveId" clId="{A2857975-D6E3-4B6F-83BB-A6B6756467EE}" dt="2024-06-28T14:26:15.092" v="1531" actId="1076"/>
          <ac:spMkLst>
            <pc:docMk/>
            <pc:sldMk cId="1189137176" sldId="495"/>
            <ac:spMk id="2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30:25.310" v="1589" actId="948"/>
          <ac:spMkLst>
            <pc:docMk/>
            <pc:sldMk cId="1189137176" sldId="495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30:25.310" v="1589" actId="948"/>
          <ac:spMkLst>
            <pc:docMk/>
            <pc:sldMk cId="1189137176" sldId="495"/>
            <ac:spMk id="17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30:25.310" v="1589" actId="948"/>
          <ac:spMkLst>
            <pc:docMk/>
            <pc:sldMk cId="1189137176" sldId="495"/>
            <ac:spMk id="18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25:55.050" v="1503" actId="1035"/>
          <ac:spMkLst>
            <pc:docMk/>
            <pc:sldMk cId="1189137176" sldId="495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26:58.982" v="1539" actId="571"/>
          <ac:spMkLst>
            <pc:docMk/>
            <pc:sldMk cId="1189137176" sldId="495"/>
            <ac:spMk id="22" creationId="{BECA1A1E-6BF8-B947-2076-5C7D5B3117F3}"/>
          </ac:spMkLst>
        </pc:spChg>
        <pc:spChg chg="mod">
          <ac:chgData name="Ánh Diệu" userId="c5672c39bf0da1c1" providerId="LiveId" clId="{A2857975-D6E3-4B6F-83BB-A6B6756467EE}" dt="2024-06-28T14:26:58.982" v="1539" actId="571"/>
          <ac:spMkLst>
            <pc:docMk/>
            <pc:sldMk cId="1189137176" sldId="495"/>
            <ac:spMk id="23" creationId="{0100C200-3663-10DC-DC5C-12AD9C1BD6FC}"/>
          </ac:spMkLst>
        </pc:spChg>
        <pc:spChg chg="add mod">
          <ac:chgData name="Ánh Diệu" userId="c5672c39bf0da1c1" providerId="LiveId" clId="{A2857975-D6E3-4B6F-83BB-A6B6756467EE}" dt="2024-06-28T14:30:30.923" v="1590" actId="20577"/>
          <ac:spMkLst>
            <pc:docMk/>
            <pc:sldMk cId="1189137176" sldId="495"/>
            <ac:spMk id="24" creationId="{1492F3E2-4E5C-87C2-D828-746B1225FA44}"/>
          </ac:spMkLst>
        </pc:spChg>
        <pc:grpChg chg="mod">
          <ac:chgData name="Ánh Diệu" userId="c5672c39bf0da1c1" providerId="LiveId" clId="{A2857975-D6E3-4B6F-83BB-A6B6756467EE}" dt="2024-06-28T14:28:27.305" v="1567" actId="14100"/>
          <ac:grpSpMkLst>
            <pc:docMk/>
            <pc:sldMk cId="1189137176" sldId="495"/>
            <ac:grpSpMk id="3" creationId="{00000000-0000-0000-0000-000000000000}"/>
          </ac:grpSpMkLst>
        </pc:grpChg>
        <pc:grpChg chg="mod">
          <ac:chgData name="Ánh Diệu" userId="c5672c39bf0da1c1" providerId="LiveId" clId="{A2857975-D6E3-4B6F-83BB-A6B6756467EE}" dt="2024-06-28T14:28:27.305" v="1567" actId="14100"/>
          <ac:grpSpMkLst>
            <pc:docMk/>
            <pc:sldMk cId="1189137176" sldId="495"/>
            <ac:grpSpMk id="7" creationId="{00000000-0000-0000-0000-000000000000}"/>
          </ac:grpSpMkLst>
        </pc:grpChg>
        <pc:grpChg chg="mod">
          <ac:chgData name="Ánh Diệu" userId="c5672c39bf0da1c1" providerId="LiveId" clId="{A2857975-D6E3-4B6F-83BB-A6B6756467EE}" dt="2024-06-28T14:28:27.305" v="1567" actId="14100"/>
          <ac:grpSpMkLst>
            <pc:docMk/>
            <pc:sldMk cId="1189137176" sldId="495"/>
            <ac:grpSpMk id="10" creationId="{00000000-0000-0000-0000-000000000000}"/>
          </ac:grpSpMkLst>
        </pc:grpChg>
        <pc:grpChg chg="mod">
          <ac:chgData name="Ánh Diệu" userId="c5672c39bf0da1c1" providerId="LiveId" clId="{A2857975-D6E3-4B6F-83BB-A6B6756467EE}" dt="2024-06-28T14:25:55.050" v="1503" actId="1035"/>
          <ac:grpSpMkLst>
            <pc:docMk/>
            <pc:sldMk cId="1189137176" sldId="495"/>
            <ac:grpSpMk id="13" creationId="{00000000-0000-0000-0000-000000000000}"/>
          </ac:grpSpMkLst>
        </pc:grpChg>
        <pc:grpChg chg="add mod">
          <ac:chgData name="Ánh Diệu" userId="c5672c39bf0da1c1" providerId="LiveId" clId="{A2857975-D6E3-4B6F-83BB-A6B6756467EE}" dt="2024-06-28T14:28:27.305" v="1567" actId="14100"/>
          <ac:grpSpMkLst>
            <pc:docMk/>
            <pc:sldMk cId="1189137176" sldId="495"/>
            <ac:grpSpMk id="21" creationId="{D8941997-2197-7782-3926-F683239C8652}"/>
          </ac:grpSpMkLst>
        </pc:grpChg>
        <pc:picChg chg="add mod">
          <ac:chgData name="Ánh Diệu" userId="c5672c39bf0da1c1" providerId="LiveId" clId="{A2857975-D6E3-4B6F-83BB-A6B6756467EE}" dt="2024-06-28T15:05:04.289" v="1923"/>
          <ac:picMkLst>
            <pc:docMk/>
            <pc:sldMk cId="1189137176" sldId="495"/>
            <ac:picMk id="25" creationId="{ED5AC599-4D2C-2DA3-C2A9-175128B697EF}"/>
          </ac:picMkLst>
        </pc:picChg>
      </pc:sldChg>
      <pc:sldChg chg="addSp delSp modSp add mod modTransition delAnim modAnim modNotesTx">
        <pc:chgData name="Ánh Diệu" userId="c5672c39bf0da1c1" providerId="LiveId" clId="{A2857975-D6E3-4B6F-83BB-A6B6756467EE}" dt="2024-07-16T03:24:59.515" v="5383"/>
        <pc:sldMkLst>
          <pc:docMk/>
          <pc:sldMk cId="1621337310" sldId="496"/>
        </pc:sldMkLst>
        <pc:spChg chg="del">
          <ac:chgData name="Ánh Diệu" userId="c5672c39bf0da1c1" providerId="LiveId" clId="{A2857975-D6E3-4B6F-83BB-A6B6756467EE}" dt="2024-06-28T14:41:31.909" v="1837" actId="478"/>
          <ac:spMkLst>
            <pc:docMk/>
            <pc:sldMk cId="1621337310" sldId="496"/>
            <ac:spMk id="8" creationId="{04FD6ADC-E795-3A7F-063F-2A1A85F6CF34}"/>
          </ac:spMkLst>
        </pc:spChg>
        <pc:spChg chg="add del mod">
          <ac:chgData name="Ánh Diệu" userId="c5672c39bf0da1c1" providerId="LiveId" clId="{A2857975-D6E3-4B6F-83BB-A6B6756467EE}" dt="2024-06-28T14:41:41.458" v="1840" actId="478"/>
          <ac:spMkLst>
            <pc:docMk/>
            <pc:sldMk cId="1621337310" sldId="496"/>
            <ac:spMk id="11" creationId="{69F4F696-ED8C-0A85-6902-BEFEE804D6EC}"/>
          </ac:spMkLst>
        </pc:spChg>
        <pc:spChg chg="del mod">
          <ac:chgData name="Ánh Diệu" userId="c5672c39bf0da1c1" providerId="LiveId" clId="{A2857975-D6E3-4B6F-83BB-A6B6756467EE}" dt="2024-06-28T14:41:38.617" v="1839" actId="478"/>
          <ac:spMkLst>
            <pc:docMk/>
            <pc:sldMk cId="1621337310" sldId="496"/>
            <ac:spMk id="13" creationId="{00000000-0000-0000-0000-000000000000}"/>
          </ac:spMkLst>
        </pc:spChg>
        <pc:grpChg chg="del">
          <ac:chgData name="Ánh Diệu" userId="c5672c39bf0da1c1" providerId="LiveId" clId="{A2857975-D6E3-4B6F-83BB-A6B6756467EE}" dt="2024-06-28T14:42:04.800" v="1846" actId="478"/>
          <ac:grpSpMkLst>
            <pc:docMk/>
            <pc:sldMk cId="1621337310" sldId="496"/>
            <ac:grpSpMk id="2" creationId="{5F49360C-8A97-2C0A-6614-6836562493CF}"/>
          </ac:grpSpMkLst>
        </pc:grp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6" creationId="{AC5677B6-B498-1DCF-6EBF-F8A3D90DBD26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17" creationId="{8BEC7037-94B2-AE35-75C1-D1227B8768E7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18" creationId="{8471950F-52F5-0B9C-F638-EC55D2E90BEE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19" creationId="{7F19AE3B-048B-FF17-B579-FB92C482E07A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0" creationId="{B773C35D-667E-C2FE-28A9-B5064D6A9A51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1" creationId="{0A535B97-5874-97CE-B65B-2E1862D0FF03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2" creationId="{FF4006A0-5E1A-ADB5-01B7-C9C7E22490EF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3" creationId="{68DDACF5-7EE1-F1BB-49FC-959FE6164728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4" creationId="{0CB1AB20-C916-5798-BE64-960E3A4CF974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5" creationId="{CBD72EAD-CF56-3C7B-A8F8-50D92CC1EB57}"/>
          </ac:graphicFrameMkLst>
        </pc:graphicFrameChg>
        <pc:picChg chg="add mod">
          <ac:chgData name="Ánh Diệu" userId="c5672c39bf0da1c1" providerId="LiveId" clId="{A2857975-D6E3-4B6F-83BB-A6B6756467EE}" dt="2024-07-16T03:23:15.672" v="5382" actId="1076"/>
          <ac:picMkLst>
            <pc:docMk/>
            <pc:sldMk cId="1621337310" sldId="496"/>
            <ac:picMk id="2" creationId="{028AEA1E-E52C-DDA3-F367-4443C32DD69E}"/>
          </ac:picMkLst>
        </pc:picChg>
        <pc:picChg chg="add mod">
          <ac:chgData name="Ánh Diệu" userId="c5672c39bf0da1c1" providerId="LiveId" clId="{A2857975-D6E3-4B6F-83BB-A6B6756467EE}" dt="2024-06-28T15:01:07.306" v="1904"/>
          <ac:picMkLst>
            <pc:docMk/>
            <pc:sldMk cId="1621337310" sldId="496"/>
            <ac:picMk id="12" creationId="{9BA5842A-33B5-590D-D621-A0E6F9F0923C}"/>
          </ac:picMkLst>
        </pc:picChg>
        <pc:picChg chg="add mod">
          <ac:chgData name="Ánh Diệu" userId="c5672c39bf0da1c1" providerId="LiveId" clId="{A2857975-D6E3-4B6F-83BB-A6B6756467EE}" dt="2024-06-28T15:03:48.517" v="1911"/>
          <ac:picMkLst>
            <pc:docMk/>
            <pc:sldMk cId="1621337310" sldId="496"/>
            <ac:picMk id="14" creationId="{91F645D1-81FA-4166-CEC9-93202266E4FE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3" creationId="{AB3C87AC-F391-597E-F045-02F6564D03AF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4" creationId="{015535FD-CECD-80F0-E622-F558A5B68253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5" creationId="{9F66B670-561C-D1BA-FD8F-4797D7F2B2EE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6" creationId="{69B37226-28B6-944A-830C-5F15D6B7D210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7" creationId="{EFF3DCC7-F5E2-88FA-38F9-FBE9B812C914}"/>
          </ac:picMkLst>
        </pc:picChg>
        <pc:picChg chg="add mod">
          <ac:chgData name="Ánh Diệu" userId="c5672c39bf0da1c1" providerId="LiveId" clId="{A2857975-D6E3-4B6F-83BB-A6B6756467EE}" dt="2024-06-28T14:44:06.032" v="1869" actId="1076"/>
          <ac:picMkLst>
            <pc:docMk/>
            <pc:sldMk cId="1621337310" sldId="496"/>
            <ac:picMk id="2050" creationId="{4EB24DB4-8437-4160-78A1-86ECFEB22B77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25:35.971" v="5385"/>
        <pc:sldMkLst>
          <pc:docMk/>
          <pc:sldMk cId="41376376" sldId="497"/>
        </pc:sldMkLst>
        <pc:picChg chg="add mod">
          <ac:chgData name="Ánh Diệu" userId="c5672c39bf0da1c1" providerId="LiveId" clId="{A2857975-D6E3-4B6F-83BB-A6B6756467EE}" dt="2024-06-28T15:03:50.190" v="1912"/>
          <ac:picMkLst>
            <pc:docMk/>
            <pc:sldMk cId="41376376" sldId="497"/>
            <ac:picMk id="2" creationId="{4FC8A9D7-6169-E159-6BA1-BDCB3FD27DEC}"/>
          </ac:picMkLst>
        </pc:picChg>
        <pc:picChg chg="add mod">
          <ac:chgData name="Ánh Diệu" userId="c5672c39bf0da1c1" providerId="LiveId" clId="{A2857975-D6E3-4B6F-83BB-A6B6756467EE}" dt="2024-07-16T03:25:31.858" v="5384"/>
          <ac:picMkLst>
            <pc:docMk/>
            <pc:sldMk cId="41376376" sldId="497"/>
            <ac:picMk id="3" creationId="{111CC0C6-CB94-F8DD-616D-DF57961122DD}"/>
          </ac:picMkLst>
        </pc:picChg>
        <pc:picChg chg="mod">
          <ac:chgData name="Ánh Diệu" userId="c5672c39bf0da1c1" providerId="LiveId" clId="{A2857975-D6E3-4B6F-83BB-A6B6756467EE}" dt="2024-06-28T15:01:19.504" v="1905"/>
          <ac:picMkLst>
            <pc:docMk/>
            <pc:sldMk cId="41376376" sldId="497"/>
            <ac:picMk id="12" creationId="{9BA5842A-33B5-590D-D621-A0E6F9F0923C}"/>
          </ac:picMkLst>
        </pc:picChg>
        <pc:picChg chg="mod">
          <ac:chgData name="Ánh Diệu" userId="c5672c39bf0da1c1" providerId="LiveId" clId="{A2857975-D6E3-4B6F-83BB-A6B6756467EE}" dt="2024-06-28T14:46:53.404" v="1877" actId="1076"/>
          <ac:picMkLst>
            <pc:docMk/>
            <pc:sldMk cId="41376376" sldId="497"/>
            <ac:picMk id="2050" creationId="{4EB24DB4-8437-4160-78A1-86ECFEB22B77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25:41.566" v="5387"/>
        <pc:sldMkLst>
          <pc:docMk/>
          <pc:sldMk cId="2657573233" sldId="498"/>
        </pc:sldMkLst>
        <pc:picChg chg="add mod">
          <ac:chgData name="Ánh Diệu" userId="c5672c39bf0da1c1" providerId="LiveId" clId="{A2857975-D6E3-4B6F-83BB-A6B6756467EE}" dt="2024-06-28T15:03:53.018" v="1913"/>
          <ac:picMkLst>
            <pc:docMk/>
            <pc:sldMk cId="2657573233" sldId="498"/>
            <ac:picMk id="2" creationId="{58F8C798-55BD-6CEB-5822-938D2A3991F4}"/>
          </ac:picMkLst>
        </pc:picChg>
        <pc:picChg chg="add mod">
          <ac:chgData name="Ánh Diệu" userId="c5672c39bf0da1c1" providerId="LiveId" clId="{A2857975-D6E3-4B6F-83BB-A6B6756467EE}" dt="2024-07-16T03:25:38.772" v="5386"/>
          <ac:picMkLst>
            <pc:docMk/>
            <pc:sldMk cId="2657573233" sldId="498"/>
            <ac:picMk id="3" creationId="{3C5A597C-909C-5C8D-B166-E9FB753730EA}"/>
          </ac:picMkLst>
        </pc:picChg>
        <pc:picChg chg="mod">
          <ac:chgData name="Ánh Diệu" userId="c5672c39bf0da1c1" providerId="LiveId" clId="{A2857975-D6E3-4B6F-83BB-A6B6756467EE}" dt="2024-06-28T15:01:26.763" v="1906"/>
          <ac:picMkLst>
            <pc:docMk/>
            <pc:sldMk cId="2657573233" sldId="498"/>
            <ac:picMk id="12" creationId="{9BA5842A-33B5-590D-D621-A0E6F9F0923C}"/>
          </ac:picMkLst>
        </pc:picChg>
        <pc:picChg chg="mod">
          <ac:chgData name="Ánh Diệu" userId="c5672c39bf0da1c1" providerId="LiveId" clId="{A2857975-D6E3-4B6F-83BB-A6B6756467EE}" dt="2024-06-28T14:54:31.535" v="1882" actId="1076"/>
          <ac:picMkLst>
            <pc:docMk/>
            <pc:sldMk cId="2657573233" sldId="498"/>
            <ac:picMk id="2050" creationId="{4EB24DB4-8437-4160-78A1-86ECFEB22B77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25:49.156" v="5389"/>
        <pc:sldMkLst>
          <pc:docMk/>
          <pc:sldMk cId="3580903074" sldId="499"/>
        </pc:sldMkLst>
        <pc:picChg chg="add mod">
          <ac:chgData name="Ánh Diệu" userId="c5672c39bf0da1c1" providerId="LiveId" clId="{A2857975-D6E3-4B6F-83BB-A6B6756467EE}" dt="2024-06-28T15:03:54.736" v="1914"/>
          <ac:picMkLst>
            <pc:docMk/>
            <pc:sldMk cId="3580903074" sldId="499"/>
            <ac:picMk id="2" creationId="{497035A4-1D03-72A9-F3E5-9C6E854E5F9D}"/>
          </ac:picMkLst>
        </pc:picChg>
        <pc:picChg chg="add mod">
          <ac:chgData name="Ánh Diệu" userId="c5672c39bf0da1c1" providerId="LiveId" clId="{A2857975-D6E3-4B6F-83BB-A6B6756467EE}" dt="2024-07-16T03:25:44.721" v="5388"/>
          <ac:picMkLst>
            <pc:docMk/>
            <pc:sldMk cId="3580903074" sldId="499"/>
            <ac:picMk id="3" creationId="{4CC9A5EE-22C5-DC5A-6BBE-E2FF88F3C81F}"/>
          </ac:picMkLst>
        </pc:picChg>
        <pc:picChg chg="mod">
          <ac:chgData name="Ánh Diệu" userId="c5672c39bf0da1c1" providerId="LiveId" clId="{A2857975-D6E3-4B6F-83BB-A6B6756467EE}" dt="2024-06-28T15:01:42.249" v="1907"/>
          <ac:picMkLst>
            <pc:docMk/>
            <pc:sldMk cId="3580903074" sldId="499"/>
            <ac:picMk id="12" creationId="{9BA5842A-33B5-590D-D621-A0E6F9F0923C}"/>
          </ac:picMkLst>
        </pc:picChg>
        <pc:picChg chg="mod">
          <ac:chgData name="Ánh Diệu" userId="c5672c39bf0da1c1" providerId="LiveId" clId="{A2857975-D6E3-4B6F-83BB-A6B6756467EE}" dt="2024-06-28T14:56:22.877" v="1886" actId="1076"/>
          <ac:picMkLst>
            <pc:docMk/>
            <pc:sldMk cId="3580903074" sldId="499"/>
            <ac:picMk id="2050" creationId="{4EB24DB4-8437-4160-78A1-86ECFEB22B77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25:56.019" v="5391"/>
        <pc:sldMkLst>
          <pc:docMk/>
          <pc:sldMk cId="237262234" sldId="500"/>
        </pc:sldMkLst>
        <pc:picChg chg="add mod">
          <ac:chgData name="Ánh Diệu" userId="c5672c39bf0da1c1" providerId="LiveId" clId="{A2857975-D6E3-4B6F-83BB-A6B6756467EE}" dt="2024-06-28T15:03:57.103" v="1915"/>
          <ac:picMkLst>
            <pc:docMk/>
            <pc:sldMk cId="237262234" sldId="500"/>
            <ac:picMk id="2" creationId="{6608EC11-77B6-807D-461B-738DB516786B}"/>
          </ac:picMkLst>
        </pc:picChg>
        <pc:picChg chg="add mod">
          <ac:chgData name="Ánh Diệu" userId="c5672c39bf0da1c1" providerId="LiveId" clId="{A2857975-D6E3-4B6F-83BB-A6B6756467EE}" dt="2024-07-16T03:25:52.819" v="5390"/>
          <ac:picMkLst>
            <pc:docMk/>
            <pc:sldMk cId="237262234" sldId="500"/>
            <ac:picMk id="3" creationId="{DAC1F054-7C62-99E1-5520-272E6DC8FB46}"/>
          </ac:picMkLst>
        </pc:picChg>
        <pc:picChg chg="mod">
          <ac:chgData name="Ánh Diệu" userId="c5672c39bf0da1c1" providerId="LiveId" clId="{A2857975-D6E3-4B6F-83BB-A6B6756467EE}" dt="2024-06-28T15:01:57.519" v="1908"/>
          <ac:picMkLst>
            <pc:docMk/>
            <pc:sldMk cId="237262234" sldId="500"/>
            <ac:picMk id="12" creationId="{9BA5842A-33B5-590D-D621-A0E6F9F0923C}"/>
          </ac:picMkLst>
        </pc:picChg>
        <pc:picChg chg="mod">
          <ac:chgData name="Ánh Diệu" userId="c5672c39bf0da1c1" providerId="LiveId" clId="{A2857975-D6E3-4B6F-83BB-A6B6756467EE}" dt="2024-06-28T14:58:10.339" v="1889" actId="14100"/>
          <ac:picMkLst>
            <pc:docMk/>
            <pc:sldMk cId="237262234" sldId="500"/>
            <ac:picMk id="2050" creationId="{4EB24DB4-8437-4160-78A1-86ECFEB22B77}"/>
          </ac:picMkLst>
        </pc:picChg>
      </pc:sldChg>
      <pc:sldChg chg="addSp delSp modSp add mod modTransition modAnim">
        <pc:chgData name="Ánh Diệu" userId="c5672c39bf0da1c1" providerId="LiveId" clId="{A2857975-D6E3-4B6F-83BB-A6B6756467EE}" dt="2024-07-16T03:28:47.075" v="5403"/>
        <pc:sldMkLst>
          <pc:docMk/>
          <pc:sldMk cId="69805895" sldId="501"/>
        </pc:sldMkLst>
        <pc:spChg chg="del">
          <ac:chgData name="Ánh Diệu" userId="c5672c39bf0da1c1" providerId="LiveId" clId="{A2857975-D6E3-4B6F-83BB-A6B6756467EE}" dt="2024-07-14T03:28:30.826" v="3199" actId="478"/>
          <ac:spMkLst>
            <pc:docMk/>
            <pc:sldMk cId="69805895" sldId="501"/>
            <ac:spMk id="13" creationId="{660F620C-26DC-414D-1942-1E3DCE540787}"/>
          </ac:spMkLst>
        </pc:spChg>
        <pc:spChg chg="mod">
          <ac:chgData name="Ánh Diệu" userId="c5672c39bf0da1c1" providerId="LiveId" clId="{A2857975-D6E3-4B6F-83BB-A6B6756467EE}" dt="2024-07-14T03:33:38.405" v="3316" actId="207"/>
          <ac:spMkLst>
            <pc:docMk/>
            <pc:sldMk cId="69805895" sldId="501"/>
            <ac:spMk id="19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28:14.341" v="3195" actId="478"/>
          <ac:spMkLst>
            <pc:docMk/>
            <pc:sldMk cId="69805895" sldId="501"/>
            <ac:spMk id="23" creationId="{00000000-0000-0000-0000-000000000000}"/>
          </ac:spMkLst>
        </pc:spChg>
        <pc:spChg chg="add mod">
          <ac:chgData name="Ánh Diệu" userId="c5672c39bf0da1c1" providerId="LiveId" clId="{A2857975-D6E3-4B6F-83BB-A6B6756467EE}" dt="2024-07-14T03:36:44.474" v="3413" actId="1038"/>
          <ac:spMkLst>
            <pc:docMk/>
            <pc:sldMk cId="69805895" sldId="501"/>
            <ac:spMk id="25" creationId="{2296958F-28F0-1DCB-F24F-87C06FCA41F1}"/>
          </ac:spMkLst>
        </pc:spChg>
        <pc:spChg chg="add mod">
          <ac:chgData name="Ánh Diệu" userId="c5672c39bf0da1c1" providerId="LiveId" clId="{A2857975-D6E3-4B6F-83BB-A6B6756467EE}" dt="2024-07-14T03:34:58.572" v="3361" actId="1038"/>
          <ac:spMkLst>
            <pc:docMk/>
            <pc:sldMk cId="69805895" sldId="501"/>
            <ac:spMk id="26" creationId="{B0CA3C4F-A38D-D5D3-BEFB-E980D13323D6}"/>
          </ac:spMkLst>
        </pc:spChg>
        <pc:spChg chg="add mod">
          <ac:chgData name="Ánh Diệu" userId="c5672c39bf0da1c1" providerId="LiveId" clId="{A2857975-D6E3-4B6F-83BB-A6B6756467EE}" dt="2024-07-14T03:34:47.031" v="3351" actId="14100"/>
          <ac:spMkLst>
            <pc:docMk/>
            <pc:sldMk cId="69805895" sldId="501"/>
            <ac:spMk id="27" creationId="{C875697B-612B-322E-96AA-8FDEE17BEDE4}"/>
          </ac:spMkLst>
        </pc:spChg>
        <pc:spChg chg="add mod">
          <ac:chgData name="Ánh Diệu" userId="c5672c39bf0da1c1" providerId="LiveId" clId="{A2857975-D6E3-4B6F-83BB-A6B6756467EE}" dt="2024-07-14T03:34:36.242" v="3350" actId="20577"/>
          <ac:spMkLst>
            <pc:docMk/>
            <pc:sldMk cId="69805895" sldId="501"/>
            <ac:spMk id="28" creationId="{29B3BDE4-F949-B9B5-A2CC-6A0968710783}"/>
          </ac:spMkLst>
        </pc:spChg>
        <pc:spChg chg="del">
          <ac:chgData name="Ánh Diệu" userId="c5672c39bf0da1c1" providerId="LiveId" clId="{A2857975-D6E3-4B6F-83BB-A6B6756467EE}" dt="2024-07-14T03:28:11.661" v="3194" actId="478"/>
          <ac:spMkLst>
            <pc:docMk/>
            <pc:sldMk cId="69805895" sldId="501"/>
            <ac:spMk id="29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28:15.080" v="3196" actId="478"/>
          <ac:spMkLst>
            <pc:docMk/>
            <pc:sldMk cId="69805895" sldId="501"/>
            <ac:spMk id="31" creationId="{FC946F50-4BBC-D8C4-D73E-9631C7B04929}"/>
          </ac:spMkLst>
        </pc:spChg>
        <pc:spChg chg="add mod">
          <ac:chgData name="Ánh Diệu" userId="c5672c39bf0da1c1" providerId="LiveId" clId="{A2857975-D6E3-4B6F-83BB-A6B6756467EE}" dt="2024-07-14T03:35:30.790" v="3380" actId="1036"/>
          <ac:spMkLst>
            <pc:docMk/>
            <pc:sldMk cId="69805895" sldId="501"/>
            <ac:spMk id="32" creationId="{360A06EA-BACB-CE35-1F37-C59DF2835FF6}"/>
          </ac:spMkLst>
        </pc:spChg>
        <pc:spChg chg="add mod">
          <ac:chgData name="Ánh Diệu" userId="c5672c39bf0da1c1" providerId="LiveId" clId="{A2857975-D6E3-4B6F-83BB-A6B6756467EE}" dt="2024-07-14T03:35:48.460" v="3391" actId="20577"/>
          <ac:spMkLst>
            <pc:docMk/>
            <pc:sldMk cId="69805895" sldId="501"/>
            <ac:spMk id="33" creationId="{BC9DB670-48EA-2BC8-9B31-4B8B67844E31}"/>
          </ac:spMkLst>
        </pc:spChg>
        <pc:spChg chg="del">
          <ac:chgData name="Ánh Diệu" userId="c5672c39bf0da1c1" providerId="LiveId" clId="{A2857975-D6E3-4B6F-83BB-A6B6756467EE}" dt="2024-07-14T03:28:25.709" v="3198" actId="478"/>
          <ac:spMkLst>
            <pc:docMk/>
            <pc:sldMk cId="69805895" sldId="501"/>
            <ac:spMk id="34" creationId="{ABBCAD94-7D14-E865-EAA9-C2415DF16B86}"/>
          </ac:spMkLst>
        </pc:spChg>
        <pc:picChg chg="del">
          <ac:chgData name="Ánh Diệu" userId="c5672c39bf0da1c1" providerId="LiveId" clId="{A2857975-D6E3-4B6F-83BB-A6B6756467EE}" dt="2024-07-14T03:28:10.669" v="3193" actId="478"/>
          <ac:picMkLst>
            <pc:docMk/>
            <pc:sldMk cId="69805895" sldId="501"/>
            <ac:picMk id="21" creationId="{3A796444-54A2-0B43-E768-08C1BF1BE5E4}"/>
          </ac:picMkLst>
        </pc:picChg>
        <pc:picChg chg="del">
          <ac:chgData name="Ánh Diệu" userId="c5672c39bf0da1c1" providerId="LiveId" clId="{A2857975-D6E3-4B6F-83BB-A6B6756467EE}" dt="2024-07-14T03:28:16.974" v="3197" actId="478"/>
          <ac:picMkLst>
            <pc:docMk/>
            <pc:sldMk cId="69805895" sldId="501"/>
            <ac:picMk id="22" creationId="{F7E636F8-0562-873F-33F8-4AC4F18AF997}"/>
          </ac:picMkLst>
        </pc:picChg>
        <pc:cxnChg chg="add del mod">
          <ac:chgData name="Ánh Diệu" userId="c5672c39bf0da1c1" providerId="LiveId" clId="{A2857975-D6E3-4B6F-83BB-A6B6756467EE}" dt="2024-07-14T03:31:57.879" v="3247" actId="478"/>
          <ac:cxnSpMkLst>
            <pc:docMk/>
            <pc:sldMk cId="69805895" sldId="501"/>
            <ac:cxnSpMk id="20" creationId="{6CE0A431-E520-73BB-CBFD-6D948DD4E17C}"/>
          </ac:cxnSpMkLst>
        </pc:cxnChg>
        <pc:cxnChg chg="add mod">
          <ac:chgData name="Ánh Diệu" userId="c5672c39bf0da1c1" providerId="LiveId" clId="{A2857975-D6E3-4B6F-83BB-A6B6756467EE}" dt="2024-07-14T03:35:01.907" v="3370" actId="1038"/>
          <ac:cxnSpMkLst>
            <pc:docMk/>
            <pc:sldMk cId="69805895" sldId="501"/>
            <ac:cxnSpMk id="24" creationId="{30D569FA-0EB7-9AC0-877D-9B47300BB617}"/>
          </ac:cxnSpMkLst>
        </pc:cxnChg>
      </pc:sldChg>
      <pc:sldChg chg="modSp add mod modTransition modAnim">
        <pc:chgData name="Ánh Diệu" userId="c5672c39bf0da1c1" providerId="LiveId" clId="{A2857975-D6E3-4B6F-83BB-A6B6756467EE}" dt="2024-07-16T03:28:32.179" v="5402"/>
        <pc:sldMkLst>
          <pc:docMk/>
          <pc:sldMk cId="3987908329" sldId="502"/>
        </pc:sldMkLst>
        <pc:spChg chg="mod">
          <ac:chgData name="Ánh Diệu" userId="c5672c39bf0da1c1" providerId="LiveId" clId="{A2857975-D6E3-4B6F-83BB-A6B6756467EE}" dt="2024-07-14T03:36:33.558" v="3406" actId="1038"/>
          <ac:spMkLst>
            <pc:docMk/>
            <pc:sldMk cId="3987908329" sldId="502"/>
            <ac:spMk id="25" creationId="{2296958F-28F0-1DCB-F24F-87C06FCA41F1}"/>
          </ac:spMkLst>
        </pc:spChg>
        <pc:spChg chg="mod">
          <ac:chgData name="Ánh Diệu" userId="c5672c39bf0da1c1" providerId="LiveId" clId="{A2857975-D6E3-4B6F-83BB-A6B6756467EE}" dt="2024-07-14T03:36:28.059" v="3398" actId="14100"/>
          <ac:spMkLst>
            <pc:docMk/>
            <pc:sldMk cId="3987908329" sldId="502"/>
            <ac:spMk id="27" creationId="{C875697B-612B-322E-96AA-8FDEE17BEDE4}"/>
          </ac:spMkLst>
        </pc:spChg>
        <pc:spChg chg="mod">
          <ac:chgData name="Ánh Diệu" userId="c5672c39bf0da1c1" providerId="LiveId" clId="{A2857975-D6E3-4B6F-83BB-A6B6756467EE}" dt="2024-07-14T03:37:15.270" v="3469" actId="20577"/>
          <ac:spMkLst>
            <pc:docMk/>
            <pc:sldMk cId="3987908329" sldId="502"/>
            <ac:spMk id="28" creationId="{29B3BDE4-F949-B9B5-A2CC-6A0968710783}"/>
          </ac:spMkLst>
        </pc:spChg>
        <pc:spChg chg="mod">
          <ac:chgData name="Ánh Diệu" userId="c5672c39bf0da1c1" providerId="LiveId" clId="{A2857975-D6E3-4B6F-83BB-A6B6756467EE}" dt="2024-07-14T03:37:34.769" v="3489" actId="1038"/>
          <ac:spMkLst>
            <pc:docMk/>
            <pc:sldMk cId="3987908329" sldId="502"/>
            <ac:spMk id="32" creationId="{360A06EA-BACB-CE35-1F37-C59DF2835FF6}"/>
          </ac:spMkLst>
        </pc:spChg>
        <pc:spChg chg="mod">
          <ac:chgData name="Ánh Diệu" userId="c5672c39bf0da1c1" providerId="LiveId" clId="{A2857975-D6E3-4B6F-83BB-A6B6756467EE}" dt="2024-07-14T03:37:03.623" v="3447" actId="1037"/>
          <ac:spMkLst>
            <pc:docMk/>
            <pc:sldMk cId="3987908329" sldId="502"/>
            <ac:spMk id="33" creationId="{BC9DB670-48EA-2BC8-9B31-4B8B67844E31}"/>
          </ac:spMkLst>
        </pc:spChg>
      </pc:sldChg>
      <pc:sldChg chg="addSp delSp modSp add mod modTransition addAnim delAnim modAnim">
        <pc:chgData name="Ánh Diệu" userId="c5672c39bf0da1c1" providerId="LiveId" clId="{A2857975-D6E3-4B6F-83BB-A6B6756467EE}" dt="2024-07-16T03:33:23.330" v="5431"/>
        <pc:sldMkLst>
          <pc:docMk/>
          <pc:sldMk cId="4106293117" sldId="503"/>
        </pc:sldMkLst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2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3.839" v="3708" actId="1076"/>
          <ac:spMkLst>
            <pc:docMk/>
            <pc:sldMk cId="4106293117" sldId="503"/>
            <ac:spMk id="3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4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8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1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4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5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7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8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21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38:24.802" v="3492" actId="478"/>
          <ac:spMkLst>
            <pc:docMk/>
            <pc:sldMk cId="4106293117" sldId="503"/>
            <ac:spMk id="23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38:34.400" v="3494" actId="478"/>
          <ac:spMkLst>
            <pc:docMk/>
            <pc:sldMk cId="4106293117" sldId="503"/>
            <ac:spMk id="29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0:30.888" v="3498" actId="6549"/>
          <ac:spMkLst>
            <pc:docMk/>
            <pc:sldMk cId="4106293117" sldId="503"/>
            <ac:spMk id="30" creationId="{00000000-0000-0000-0000-000000000000}"/>
          </ac:spMkLst>
        </pc:spChg>
        <pc:spChg chg="add mod">
          <ac:chgData name="Ánh Diệu" userId="c5672c39bf0da1c1" providerId="LiveId" clId="{A2857975-D6E3-4B6F-83BB-A6B6756467EE}" dt="2024-07-15T16:52:56.965" v="4130" actId="207"/>
          <ac:spMkLst>
            <pc:docMk/>
            <pc:sldMk cId="4106293117" sldId="503"/>
            <ac:spMk id="32" creationId="{8B7F9A62-AECD-422E-B8F2-2DEEEC9F2B42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3" creationId="{19F78F01-1AB9-FBD2-F635-22327AD4CEDF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4" creationId="{C1CCD6E3-02C0-70BA-7CF6-3E9E2EC9174E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5" creationId="{A27CE50A-8DB7-3EFD-A1B8-D404314E40AE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6" creationId="{F55CD79C-2D2C-0ABE-AC5C-F480F690FCBC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7" creationId="{628B504B-2493-B3CC-1871-3F2FFD6EFB6C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8" creationId="{BA9B0B39-594B-8A67-5558-A866F8EEAF27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9" creationId="{B2D6EADC-6A13-FF66-205B-55DFE054DF24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40" creationId="{31E47D63-08AA-F8DD-24B2-42F74D286ED4}"/>
          </ac:spMkLst>
        </pc:spChg>
        <pc:grpChg chg="del">
          <ac:chgData name="Ánh Diệu" userId="c5672c39bf0da1c1" providerId="LiveId" clId="{A2857975-D6E3-4B6F-83BB-A6B6756467EE}" dt="2024-07-14T03:38:24.802" v="3492" actId="478"/>
          <ac:grpSpMkLst>
            <pc:docMk/>
            <pc:sldMk cId="4106293117" sldId="503"/>
            <ac:grpSpMk id="22" creationId="{00000000-0000-0000-0000-000000000000}"/>
          </ac:grpSpMkLst>
        </pc:grpChg>
        <pc:grpChg chg="mod">
          <ac:chgData name="Ánh Diệu" userId="c5672c39bf0da1c1" providerId="LiveId" clId="{A2857975-D6E3-4B6F-83BB-A6B6756467EE}" dt="2024-07-14T03:38:50.025" v="3497" actId="14100"/>
          <ac:grpSpMkLst>
            <pc:docMk/>
            <pc:sldMk cId="4106293117" sldId="503"/>
            <ac:grpSpMk id="43" creationId="{22FC68DB-80C5-A958-E3FF-FCB1505B7EAC}"/>
          </ac:grpSpMkLst>
        </pc:grpChg>
        <pc:grpChg chg="del">
          <ac:chgData name="Ánh Diệu" userId="c5672c39bf0da1c1" providerId="LiveId" clId="{A2857975-D6E3-4B6F-83BB-A6B6756467EE}" dt="2024-07-14T03:38:28.306" v="3493" actId="478"/>
          <ac:grpSpMkLst>
            <pc:docMk/>
            <pc:sldMk cId="4106293117" sldId="503"/>
            <ac:grpSpMk id="44" creationId="{75501CF3-AE3D-1933-D529-7A04C85E7249}"/>
          </ac:grpSpMkLst>
        </pc:grpChg>
        <pc:picChg chg="add del mod">
          <ac:chgData name="Ánh Diệu" userId="c5672c39bf0da1c1" providerId="LiveId" clId="{A2857975-D6E3-4B6F-83BB-A6B6756467EE}" dt="2024-07-15T09:07:39.917" v="3937" actId="478"/>
          <ac:picMkLst>
            <pc:docMk/>
            <pc:sldMk cId="4106293117" sldId="503"/>
            <ac:picMk id="22" creationId="{4834E98C-D7EF-ACB2-5525-48AEE7838204}"/>
          </ac:picMkLst>
        </pc:picChg>
        <pc:picChg chg="add mod modCrop">
          <ac:chgData name="Ánh Diệu" userId="c5672c39bf0da1c1" providerId="LiveId" clId="{A2857975-D6E3-4B6F-83BB-A6B6756467EE}" dt="2024-07-16T03:09:50.356" v="5352" actId="1076"/>
          <ac:picMkLst>
            <pc:docMk/>
            <pc:sldMk cId="4106293117" sldId="503"/>
            <ac:picMk id="23" creationId="{32389115-5271-9871-CDAD-3BAACD1F3612}"/>
          </ac:picMkLst>
        </pc:picChg>
        <pc:picChg chg="add del mod">
          <ac:chgData name="Ánh Diệu" userId="c5672c39bf0da1c1" providerId="LiveId" clId="{A2857975-D6E3-4B6F-83BB-A6B6756467EE}" dt="2024-07-14T04:12:44.283" v="3758" actId="478"/>
          <ac:picMkLst>
            <pc:docMk/>
            <pc:sldMk cId="4106293117" sldId="503"/>
            <ac:picMk id="42" creationId="{565E93AD-12FC-AB91-2B5B-DD3C8E321B74}"/>
          </ac:picMkLst>
        </pc:picChg>
      </pc:sldChg>
      <pc:sldChg chg="addSp delSp modSp add mod modTransition delAnim modAnim">
        <pc:chgData name="Ánh Diệu" userId="c5672c39bf0da1c1" providerId="LiveId" clId="{A2857975-D6E3-4B6F-83BB-A6B6756467EE}" dt="2024-07-16T03:43:05.156" v="5512" actId="20577"/>
        <pc:sldMkLst>
          <pc:docMk/>
          <pc:sldMk cId="458280731" sldId="504"/>
        </pc:sldMkLst>
        <pc:spChg chg="mod">
          <ac:chgData name="Ánh Diệu" userId="c5672c39bf0da1c1" providerId="LiveId" clId="{A2857975-D6E3-4B6F-83BB-A6B6756467EE}" dt="2024-07-16T01:57:33.606" v="4868" actId="20577"/>
          <ac:spMkLst>
            <pc:docMk/>
            <pc:sldMk cId="458280731" sldId="504"/>
            <ac:spMk id="6" creationId="{00000000-0000-0000-0000-000000000000}"/>
          </ac:spMkLst>
        </pc:spChg>
        <pc:spChg chg="mod">
          <ac:chgData name="Ánh Diệu" userId="c5672c39bf0da1c1" providerId="LiveId" clId="{A2857975-D6E3-4B6F-83BB-A6B6756467EE}" dt="2024-07-16T03:43:05.156" v="5512" actId="20577"/>
          <ac:spMkLst>
            <pc:docMk/>
            <pc:sldMk cId="458280731" sldId="504"/>
            <ac:spMk id="8" creationId="{00000000-0000-0000-0000-000000000000}"/>
          </ac:spMkLst>
        </pc:spChg>
        <pc:spChg chg="mod">
          <ac:chgData name="Ánh Diệu" userId="c5672c39bf0da1c1" providerId="LiveId" clId="{A2857975-D6E3-4B6F-83BB-A6B6756467EE}" dt="2024-07-16T01:58:11.714" v="4887" actId="20577"/>
          <ac:spMkLst>
            <pc:docMk/>
            <pc:sldMk cId="458280731" sldId="504"/>
            <ac:spMk id="9" creationId="{00000000-0000-0000-0000-000000000000}"/>
          </ac:spMkLst>
        </pc:spChg>
        <pc:spChg chg="add del mod">
          <ac:chgData name="Ánh Diệu" userId="c5672c39bf0da1c1" providerId="LiveId" clId="{A2857975-D6E3-4B6F-83BB-A6B6756467EE}" dt="2024-07-16T01:57:49.961" v="4880" actId="478"/>
          <ac:spMkLst>
            <pc:docMk/>
            <pc:sldMk cId="458280731" sldId="504"/>
            <ac:spMk id="10" creationId="{81175F02-3584-C5C0-E56C-3039F42E24F5}"/>
          </ac:spMkLst>
        </pc:spChg>
        <pc:spChg chg="mod">
          <ac:chgData name="Ánh Diệu" userId="c5672c39bf0da1c1" providerId="LiveId" clId="{A2857975-D6E3-4B6F-83BB-A6B6756467EE}" dt="2024-07-16T01:58:20.419" v="4890" actId="14100"/>
          <ac:spMkLst>
            <pc:docMk/>
            <pc:sldMk cId="458280731" sldId="504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7-16T01:58:38.203" v="4892" actId="1076"/>
          <ac:spMkLst>
            <pc:docMk/>
            <pc:sldMk cId="458280731" sldId="504"/>
            <ac:spMk id="20" creationId="{00000000-0000-0000-0000-000000000000}"/>
          </ac:spMkLst>
        </pc:spChg>
      </pc:sldChg>
      <pc:sldChg chg="modSp add mod modTransition">
        <pc:chgData name="Ánh Diệu" userId="c5672c39bf0da1c1" providerId="LiveId" clId="{A2857975-D6E3-4B6F-83BB-A6B6756467EE}" dt="2024-07-16T03:21:21.133" v="5378"/>
        <pc:sldMkLst>
          <pc:docMk/>
          <pc:sldMk cId="2198301109" sldId="505"/>
        </pc:sldMkLst>
        <pc:spChg chg="mod">
          <ac:chgData name="Ánh Diệu" userId="c5672c39bf0da1c1" providerId="LiveId" clId="{A2857975-D6E3-4B6F-83BB-A6B6756467EE}" dt="2024-07-16T01:59:01.826" v="4897"/>
          <ac:spMkLst>
            <pc:docMk/>
            <pc:sldMk cId="2198301109" sldId="505"/>
            <ac:spMk id="6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1:12.316" v="4972" actId="1036"/>
          <ac:spMkLst>
            <pc:docMk/>
            <pc:sldMk cId="2198301109" sldId="505"/>
            <ac:spMk id="8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1:05.029" v="4967" actId="1035"/>
          <ac:spMkLst>
            <pc:docMk/>
            <pc:sldMk cId="2198301109" sldId="505"/>
            <ac:spMk id="9" creationId="{00000000-0000-0000-0000-000000000000}"/>
          </ac:spMkLst>
        </pc:spChg>
        <pc:spChg chg="mod">
          <ac:chgData name="Ánh Diệu" userId="c5672c39bf0da1c1" providerId="LiveId" clId="{A2857975-D6E3-4B6F-83BB-A6B6756467EE}" dt="2024-07-16T01:58:52.773" v="4894" actId="20577"/>
          <ac:spMkLst>
            <pc:docMk/>
            <pc:sldMk cId="2198301109" sldId="505"/>
            <ac:spMk id="12" creationId="{00000000-0000-0000-0000-000000000000}"/>
          </ac:spMkLst>
        </pc:spChg>
        <pc:spChg chg="mod">
          <ac:chgData name="Ánh Diệu" userId="c5672c39bf0da1c1" providerId="LiveId" clId="{A2857975-D6E3-4B6F-83BB-A6B6756467EE}" dt="2024-07-16T01:58:55.274" v="4896" actId="20577"/>
          <ac:spMkLst>
            <pc:docMk/>
            <pc:sldMk cId="2198301109" sldId="505"/>
            <ac:spMk id="13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1:12.316" v="4972" actId="1036"/>
          <ac:spMkLst>
            <pc:docMk/>
            <pc:sldMk cId="2198301109" sldId="505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1:05.029" v="4967" actId="1035"/>
          <ac:spMkLst>
            <pc:docMk/>
            <pc:sldMk cId="2198301109" sldId="505"/>
            <ac:spMk id="20" creationId="{00000000-0000-0000-0000-000000000000}"/>
          </ac:spMkLst>
        </pc:spChg>
      </pc:sldChg>
      <pc:sldChg chg="new del">
        <pc:chgData name="Ánh Diệu" userId="c5672c39bf0da1c1" providerId="LiveId" clId="{A2857975-D6E3-4B6F-83BB-A6B6756467EE}" dt="2024-07-15T09:05:57.769" v="3932" actId="680"/>
        <pc:sldMkLst>
          <pc:docMk/>
          <pc:sldMk cId="2788771581" sldId="506"/>
        </pc:sldMkLst>
      </pc:sldChg>
      <pc:sldChg chg="addSp modSp add mod modTransition modAnim">
        <pc:chgData name="Ánh Diệu" userId="c5672c39bf0da1c1" providerId="LiveId" clId="{A2857975-D6E3-4B6F-83BB-A6B6756467EE}" dt="2024-07-16T03:40:05.555" v="5490" actId="1035"/>
        <pc:sldMkLst>
          <pc:docMk/>
          <pc:sldMk cId="3797511032" sldId="506"/>
        </pc:sldMkLst>
        <pc:spChg chg="mod">
          <ac:chgData name="Ánh Diệu" userId="c5672c39bf0da1c1" providerId="LiveId" clId="{A2857975-D6E3-4B6F-83BB-A6B6756467EE}" dt="2024-07-16T03:40:05.555" v="5490" actId="1035"/>
          <ac:spMkLst>
            <pc:docMk/>
            <pc:sldMk cId="3797511032" sldId="506"/>
            <ac:spMk id="32" creationId="{8B7F9A62-AECD-422E-B8F2-2DEEEC9F2B42}"/>
          </ac:spMkLst>
        </pc:spChg>
        <pc:spChg chg="mod">
          <ac:chgData name="Ánh Diệu" userId="c5672c39bf0da1c1" providerId="LiveId" clId="{A2857975-D6E3-4B6F-83BB-A6B6756467EE}" dt="2024-07-16T01:39:05.264" v="4271" actId="1076"/>
          <ac:spMkLst>
            <pc:docMk/>
            <pc:sldMk cId="3797511032" sldId="506"/>
            <ac:spMk id="33" creationId="{19F78F01-1AB9-FBD2-F635-22327AD4CEDF}"/>
          </ac:spMkLst>
        </pc:spChg>
        <pc:spChg chg="mod ord">
          <ac:chgData name="Ánh Diệu" userId="c5672c39bf0da1c1" providerId="LiveId" clId="{A2857975-D6E3-4B6F-83BB-A6B6756467EE}" dt="2024-07-16T01:38:56.314" v="4270" actId="171"/>
          <ac:spMkLst>
            <pc:docMk/>
            <pc:sldMk cId="3797511032" sldId="506"/>
            <ac:spMk id="34" creationId="{C1CCD6E3-02C0-70BA-7CF6-3E9E2EC9174E}"/>
          </ac:spMkLst>
        </pc:spChg>
        <pc:spChg chg="mod">
          <ac:chgData name="Ánh Diệu" userId="c5672c39bf0da1c1" providerId="LiveId" clId="{A2857975-D6E3-4B6F-83BB-A6B6756467EE}" dt="2024-07-16T01:38:33.296" v="4265" actId="1076"/>
          <ac:spMkLst>
            <pc:docMk/>
            <pc:sldMk cId="3797511032" sldId="506"/>
            <ac:spMk id="35" creationId="{A27CE50A-8DB7-3EFD-A1B8-D404314E40AE}"/>
          </ac:spMkLst>
        </pc:spChg>
        <pc:spChg chg="mod">
          <ac:chgData name="Ánh Diệu" userId="c5672c39bf0da1c1" providerId="LiveId" clId="{A2857975-D6E3-4B6F-83BB-A6B6756467EE}" dt="2024-07-16T01:38:33.296" v="4265" actId="1076"/>
          <ac:spMkLst>
            <pc:docMk/>
            <pc:sldMk cId="3797511032" sldId="506"/>
            <ac:spMk id="36" creationId="{F55CD79C-2D2C-0ABE-AC5C-F480F690FCBC}"/>
          </ac:spMkLst>
        </pc:spChg>
        <pc:spChg chg="mod">
          <ac:chgData name="Ánh Diệu" userId="c5672c39bf0da1c1" providerId="LiveId" clId="{A2857975-D6E3-4B6F-83BB-A6B6756467EE}" dt="2024-07-16T01:38:33.296" v="4265" actId="1076"/>
          <ac:spMkLst>
            <pc:docMk/>
            <pc:sldMk cId="3797511032" sldId="506"/>
            <ac:spMk id="37" creationId="{628B504B-2493-B3CC-1871-3F2FFD6EFB6C}"/>
          </ac:spMkLst>
        </pc:spChg>
        <pc:spChg chg="mod">
          <ac:chgData name="Ánh Diệu" userId="c5672c39bf0da1c1" providerId="LiveId" clId="{A2857975-D6E3-4B6F-83BB-A6B6756467EE}" dt="2024-07-16T01:38:33.296" v="4265" actId="1076"/>
          <ac:spMkLst>
            <pc:docMk/>
            <pc:sldMk cId="3797511032" sldId="506"/>
            <ac:spMk id="38" creationId="{BA9B0B39-594B-8A67-5558-A866F8EEAF27}"/>
          </ac:spMkLst>
        </pc:spChg>
        <pc:spChg chg="mod">
          <ac:chgData name="Ánh Diệu" userId="c5672c39bf0da1c1" providerId="LiveId" clId="{A2857975-D6E3-4B6F-83BB-A6B6756467EE}" dt="2024-07-16T03:39:32.369" v="5475" actId="20577"/>
          <ac:spMkLst>
            <pc:docMk/>
            <pc:sldMk cId="3797511032" sldId="506"/>
            <ac:spMk id="39" creationId="{B2D6EADC-6A13-FF66-205B-55DFE054DF24}"/>
          </ac:spMkLst>
        </pc:spChg>
        <pc:spChg chg="mod">
          <ac:chgData name="Ánh Diệu" userId="c5672c39bf0da1c1" providerId="LiveId" clId="{A2857975-D6E3-4B6F-83BB-A6B6756467EE}" dt="2024-07-16T03:39:28.682" v="5471" actId="20577"/>
          <ac:spMkLst>
            <pc:docMk/>
            <pc:sldMk cId="3797511032" sldId="506"/>
            <ac:spMk id="40" creationId="{31E47D63-08AA-F8DD-24B2-42F74D286ED4}"/>
          </ac:spMkLst>
        </pc:spChg>
        <pc:picChg chg="add mod modCrop">
          <ac:chgData name="Ánh Diệu" userId="c5672c39bf0da1c1" providerId="LiveId" clId="{A2857975-D6E3-4B6F-83BB-A6B6756467EE}" dt="2024-07-16T03:11:19.951" v="5372" actId="1076"/>
          <ac:picMkLst>
            <pc:docMk/>
            <pc:sldMk cId="3797511032" sldId="506"/>
            <ac:picMk id="22" creationId="{C3615E60-0FD8-C191-98DF-78C52349B37D}"/>
          </ac:picMkLst>
        </pc:picChg>
      </pc:sldChg>
      <pc:sldChg chg="modSp add modTransition modAnim">
        <pc:chgData name="Ánh Diệu" userId="c5672c39bf0da1c1" providerId="LiveId" clId="{A2857975-D6E3-4B6F-83BB-A6B6756467EE}" dt="2024-07-16T03:21:45.492" v="5380"/>
        <pc:sldMkLst>
          <pc:docMk/>
          <pc:sldMk cId="2955107390" sldId="507"/>
        </pc:sldMkLst>
        <pc:spChg chg="mod">
          <ac:chgData name="Ánh Diệu" userId="c5672c39bf0da1c1" providerId="LiveId" clId="{A2857975-D6E3-4B6F-83BB-A6B6756467EE}" dt="2024-07-15T16:51:58.486" v="4106" actId="20577"/>
          <ac:spMkLst>
            <pc:docMk/>
            <pc:sldMk cId="2955107390" sldId="507"/>
            <ac:spMk id="24" creationId="{F79A75FD-F082-7B8C-5394-B575E182D549}"/>
          </ac:spMkLst>
        </pc:spChg>
      </pc:sldChg>
      <pc:sldChg chg="addSp modSp add mod modTransition modAnim">
        <pc:chgData name="Ánh Diệu" userId="c5672c39bf0da1c1" providerId="LiveId" clId="{A2857975-D6E3-4B6F-83BB-A6B6756467EE}" dt="2024-07-16T03:34:57.089" v="5437"/>
        <pc:sldMkLst>
          <pc:docMk/>
          <pc:sldMk cId="16929357" sldId="508"/>
        </pc:sldMkLst>
        <pc:spChg chg="mod">
          <ac:chgData name="Ánh Diệu" userId="c5672c39bf0da1c1" providerId="LiveId" clId="{A2857975-D6E3-4B6F-83BB-A6B6756467EE}" dt="2024-07-16T01:40:37.470" v="4327" actId="20577"/>
          <ac:spMkLst>
            <pc:docMk/>
            <pc:sldMk cId="16929357" sldId="508"/>
            <ac:spMk id="32" creationId="{8B7F9A62-AECD-422E-B8F2-2DEEEC9F2B42}"/>
          </ac:spMkLst>
        </pc:spChg>
        <pc:spChg chg="mod">
          <ac:chgData name="Ánh Diệu" userId="c5672c39bf0da1c1" providerId="LiveId" clId="{A2857975-D6E3-4B6F-83BB-A6B6756467EE}" dt="2024-07-16T01:45:04.570" v="4497" actId="1076"/>
          <ac:spMkLst>
            <pc:docMk/>
            <pc:sldMk cId="16929357" sldId="508"/>
            <ac:spMk id="33" creationId="{19F78F01-1AB9-FBD2-F635-22327AD4CEDF}"/>
          </ac:spMkLst>
        </pc:spChg>
        <pc:spChg chg="mod ord">
          <ac:chgData name="Ánh Diệu" userId="c5672c39bf0da1c1" providerId="LiveId" clId="{A2857975-D6E3-4B6F-83BB-A6B6756467EE}" dt="2024-07-16T01:44:56.677" v="4496" actId="171"/>
          <ac:spMkLst>
            <pc:docMk/>
            <pc:sldMk cId="16929357" sldId="508"/>
            <ac:spMk id="34" creationId="{C1CCD6E3-02C0-70BA-7CF6-3E9E2EC9174E}"/>
          </ac:spMkLst>
        </pc:spChg>
        <pc:spChg chg="mod">
          <ac:chgData name="Ánh Diệu" userId="c5672c39bf0da1c1" providerId="LiveId" clId="{A2857975-D6E3-4B6F-83BB-A6B6756467EE}" dt="2024-07-16T01:45:35.199" v="4505" actId="1076"/>
          <ac:spMkLst>
            <pc:docMk/>
            <pc:sldMk cId="16929357" sldId="508"/>
            <ac:spMk id="35" creationId="{A27CE50A-8DB7-3EFD-A1B8-D404314E40AE}"/>
          </ac:spMkLst>
        </pc:spChg>
        <pc:spChg chg="mod ord">
          <ac:chgData name="Ánh Diệu" userId="c5672c39bf0da1c1" providerId="LiveId" clId="{A2857975-D6E3-4B6F-83BB-A6B6756467EE}" dt="2024-07-16T01:45:25.122" v="4504" actId="171"/>
          <ac:spMkLst>
            <pc:docMk/>
            <pc:sldMk cId="16929357" sldId="508"/>
            <ac:spMk id="36" creationId="{F55CD79C-2D2C-0ABE-AC5C-F480F690FCBC}"/>
          </ac:spMkLst>
        </pc:spChg>
        <pc:spChg chg="mod">
          <ac:chgData name="Ánh Diệu" userId="c5672c39bf0da1c1" providerId="LiveId" clId="{A2857975-D6E3-4B6F-83BB-A6B6756467EE}" dt="2024-07-16T01:44:35.904" v="4493" actId="1038"/>
          <ac:spMkLst>
            <pc:docMk/>
            <pc:sldMk cId="16929357" sldId="508"/>
            <ac:spMk id="37" creationId="{628B504B-2493-B3CC-1871-3F2FFD6EFB6C}"/>
          </ac:spMkLst>
        </pc:spChg>
        <pc:spChg chg="mod">
          <ac:chgData name="Ánh Diệu" userId="c5672c39bf0da1c1" providerId="LiveId" clId="{A2857975-D6E3-4B6F-83BB-A6B6756467EE}" dt="2024-07-16T01:44:35.904" v="4493" actId="1038"/>
          <ac:spMkLst>
            <pc:docMk/>
            <pc:sldMk cId="16929357" sldId="508"/>
            <ac:spMk id="38" creationId="{BA9B0B39-594B-8A67-5558-A866F8EEAF27}"/>
          </ac:spMkLst>
        </pc:spChg>
        <pc:spChg chg="mod">
          <ac:chgData name="Ánh Diệu" userId="c5672c39bf0da1c1" providerId="LiveId" clId="{A2857975-D6E3-4B6F-83BB-A6B6756467EE}" dt="2024-07-16T01:46:35.019" v="4534" actId="20577"/>
          <ac:spMkLst>
            <pc:docMk/>
            <pc:sldMk cId="16929357" sldId="508"/>
            <ac:spMk id="39" creationId="{B2D6EADC-6A13-FF66-205B-55DFE054DF24}"/>
          </ac:spMkLst>
        </pc:spChg>
        <pc:spChg chg="mod">
          <ac:chgData name="Ánh Diệu" userId="c5672c39bf0da1c1" providerId="LiveId" clId="{A2857975-D6E3-4B6F-83BB-A6B6756467EE}" dt="2024-07-16T01:46:13.200" v="4520" actId="20577"/>
          <ac:spMkLst>
            <pc:docMk/>
            <pc:sldMk cId="16929357" sldId="508"/>
            <ac:spMk id="40" creationId="{31E47D63-08AA-F8DD-24B2-42F74D286ED4}"/>
          </ac:spMkLst>
        </pc:spChg>
        <pc:picChg chg="add mod modCrop">
          <ac:chgData name="Ánh Diệu" userId="c5672c39bf0da1c1" providerId="LiveId" clId="{A2857975-D6E3-4B6F-83BB-A6B6756467EE}" dt="2024-07-16T03:10:11.393" v="5355" actId="18131"/>
          <ac:picMkLst>
            <pc:docMk/>
            <pc:sldMk cId="16929357" sldId="508"/>
            <ac:picMk id="22" creationId="{8572F9E1-642B-07C1-C9DC-A8B0258F2BF9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40:26.148" v="5495" actId="1038"/>
        <pc:sldMkLst>
          <pc:docMk/>
          <pc:sldMk cId="2690504251" sldId="509"/>
        </pc:sldMkLst>
        <pc:spChg chg="mod">
          <ac:chgData name="Ánh Diệu" userId="c5672c39bf0da1c1" providerId="LiveId" clId="{A2857975-D6E3-4B6F-83BB-A6B6756467EE}" dt="2024-07-16T01:48:02.207" v="4584" actId="179"/>
          <ac:spMkLst>
            <pc:docMk/>
            <pc:sldMk cId="2690504251" sldId="509"/>
            <ac:spMk id="32" creationId="{8B7F9A62-AECD-422E-B8F2-2DEEEC9F2B42}"/>
          </ac:spMkLst>
        </pc:spChg>
        <pc:spChg chg="mod">
          <ac:chgData name="Ánh Diệu" userId="c5672c39bf0da1c1" providerId="LiveId" clId="{A2857975-D6E3-4B6F-83BB-A6B6756467EE}" dt="2024-07-16T01:48:40.174" v="4585" actId="20577"/>
          <ac:spMkLst>
            <pc:docMk/>
            <pc:sldMk cId="2690504251" sldId="509"/>
            <ac:spMk id="33" creationId="{19F78F01-1AB9-FBD2-F635-22327AD4CEDF}"/>
          </ac:spMkLst>
        </pc:spChg>
        <pc:spChg chg="mod">
          <ac:chgData name="Ánh Diệu" userId="c5672c39bf0da1c1" providerId="LiveId" clId="{A2857975-D6E3-4B6F-83BB-A6B6756467EE}" dt="2024-07-16T01:50:43.346" v="4639" actId="20577"/>
          <ac:spMkLst>
            <pc:docMk/>
            <pc:sldMk cId="2690504251" sldId="509"/>
            <ac:spMk id="34" creationId="{C1CCD6E3-02C0-70BA-7CF6-3E9E2EC9174E}"/>
          </ac:spMkLst>
        </pc:spChg>
        <pc:spChg chg="mod">
          <ac:chgData name="Ánh Diệu" userId="c5672c39bf0da1c1" providerId="LiveId" clId="{A2857975-D6E3-4B6F-83BB-A6B6756467EE}" dt="2024-07-16T01:54:16.621" v="4748" actId="1076"/>
          <ac:spMkLst>
            <pc:docMk/>
            <pc:sldMk cId="2690504251" sldId="509"/>
            <ac:spMk id="35" creationId="{A27CE50A-8DB7-3EFD-A1B8-D404314E40AE}"/>
          </ac:spMkLst>
        </pc:spChg>
        <pc:spChg chg="mod">
          <ac:chgData name="Ánh Diệu" userId="c5672c39bf0da1c1" providerId="LiveId" clId="{A2857975-D6E3-4B6F-83BB-A6B6756467EE}" dt="2024-07-16T01:54:16.621" v="4748" actId="1076"/>
          <ac:spMkLst>
            <pc:docMk/>
            <pc:sldMk cId="2690504251" sldId="509"/>
            <ac:spMk id="36" creationId="{F55CD79C-2D2C-0ABE-AC5C-F480F690FCBC}"/>
          </ac:spMkLst>
        </pc:spChg>
        <pc:spChg chg="mod">
          <ac:chgData name="Ánh Diệu" userId="c5672c39bf0da1c1" providerId="LiveId" clId="{A2857975-D6E3-4B6F-83BB-A6B6756467EE}" dt="2024-07-16T01:55:11.386" v="4753" actId="1035"/>
          <ac:spMkLst>
            <pc:docMk/>
            <pc:sldMk cId="2690504251" sldId="509"/>
            <ac:spMk id="37" creationId="{628B504B-2493-B3CC-1871-3F2FFD6EFB6C}"/>
          </ac:spMkLst>
        </pc:spChg>
        <pc:spChg chg="mod">
          <ac:chgData name="Ánh Diệu" userId="c5672c39bf0da1c1" providerId="LiveId" clId="{A2857975-D6E3-4B6F-83BB-A6B6756467EE}" dt="2024-07-16T01:55:22.533" v="4754" actId="1076"/>
          <ac:spMkLst>
            <pc:docMk/>
            <pc:sldMk cId="2690504251" sldId="509"/>
            <ac:spMk id="38" creationId="{BA9B0B39-594B-8A67-5558-A866F8EEAF27}"/>
          </ac:spMkLst>
        </pc:spChg>
        <pc:spChg chg="mod">
          <ac:chgData name="Ánh Diệu" userId="c5672c39bf0da1c1" providerId="LiveId" clId="{A2857975-D6E3-4B6F-83BB-A6B6756467EE}" dt="2024-07-16T03:40:26.148" v="5495" actId="1038"/>
          <ac:spMkLst>
            <pc:docMk/>
            <pc:sldMk cId="2690504251" sldId="509"/>
            <ac:spMk id="39" creationId="{B2D6EADC-6A13-FF66-205B-55DFE054DF24}"/>
          </ac:spMkLst>
        </pc:spChg>
        <pc:spChg chg="mod">
          <ac:chgData name="Ánh Diệu" userId="c5672c39bf0da1c1" providerId="LiveId" clId="{A2857975-D6E3-4B6F-83BB-A6B6756467EE}" dt="2024-07-16T03:40:26.148" v="5495" actId="1038"/>
          <ac:spMkLst>
            <pc:docMk/>
            <pc:sldMk cId="2690504251" sldId="509"/>
            <ac:spMk id="40" creationId="{31E47D63-08AA-F8DD-24B2-42F74D286ED4}"/>
          </ac:spMkLst>
        </pc:spChg>
        <pc:picChg chg="add mod modCrop">
          <ac:chgData name="Ánh Diệu" userId="c5672c39bf0da1c1" providerId="LiveId" clId="{A2857975-D6E3-4B6F-83BB-A6B6756467EE}" dt="2024-07-16T03:10:46.469" v="5364" actId="1035"/>
          <ac:picMkLst>
            <pc:docMk/>
            <pc:sldMk cId="2690504251" sldId="509"/>
            <ac:picMk id="22" creationId="{2182406B-4D2F-EBDA-F21B-ECB040261FD7}"/>
          </ac:picMkLst>
        </pc:picChg>
      </pc:sldChg>
      <pc:sldMasterChg chg="delSldLayout">
        <pc:chgData name="Ánh Diệu" userId="c5672c39bf0da1c1" providerId="LiveId" clId="{A2857975-D6E3-4B6F-83BB-A6B6756467EE}" dt="2024-06-28T14:23:12.488" v="1386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A2857975-D6E3-4B6F-83BB-A6B6756467EE}" dt="2024-06-28T14:23:12.488" v="1386" actId="47"/>
          <pc:sldLayoutMkLst>
            <pc:docMk/>
            <pc:sldMasterMk cId="3655976940" sldId="2147483680"/>
            <pc:sldLayoutMk cId="859530662" sldId="2147483814"/>
          </pc:sldLayoutMkLst>
        </pc:sldLayoutChg>
      </pc:sldMasterChg>
    </pc:docChg>
  </pc:docChgLst>
  <pc:docChgLst>
    <pc:chgData name="Ánh Diệu" userId="c5672c39bf0da1c1" providerId="LiveId" clId="{872CFE8F-E82D-4465-96CE-133D736C78BC}"/>
    <pc:docChg chg="undo redo custSel addSld delSld modSld sldOrd addMainMaster delMainMaster">
      <pc:chgData name="Ánh Diệu" userId="c5672c39bf0da1c1" providerId="LiveId" clId="{872CFE8F-E82D-4465-96CE-133D736C78BC}" dt="2024-06-13T08:41:38.235" v="7209" actId="478"/>
      <pc:docMkLst>
        <pc:docMk/>
      </pc:docMkLst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058238026" sldId="258"/>
        </pc:sldMkLst>
      </pc:sldChg>
      <pc:sldChg chg="addSp delSp modSp mod modTransition setBg modClrScheme modAnim chgLayout">
        <pc:chgData name="Ánh Diệu" userId="c5672c39bf0da1c1" providerId="LiveId" clId="{872CFE8F-E82D-4465-96CE-133D736C78BC}" dt="2024-05-19T10:25:07.237" v="5913"/>
        <pc:sldMkLst>
          <pc:docMk/>
          <pc:sldMk cId="2888634810" sldId="260"/>
        </pc:sldMkLst>
        <pc:spChg chg="add del mod ord">
          <ac:chgData name="Ánh Diệu" userId="c5672c39bf0da1c1" providerId="LiveId" clId="{872CFE8F-E82D-4465-96CE-133D736C78BC}" dt="2024-05-17T14:11:43.946" v="1363" actId="700"/>
          <ac:spMkLst>
            <pc:docMk/>
            <pc:sldMk cId="2888634810" sldId="260"/>
            <ac:spMk id="32" creationId="{4EF18699-40DB-F1DE-8D7D-7712E90EA883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888634810" sldId="260"/>
            <ac:spMk id="33" creationId="{7E713CEE-737C-2C21-2585-A6919E89E842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888634810" sldId="260"/>
            <ac:spMk id="34" creationId="{B4174650-3376-65B7-000D-35A2E560DA00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888634810" sldId="260"/>
            <ac:spMk id="35" creationId="{A93B78E0-0E14-3860-9EFA-7527ACC3DCCD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2888634810" sldId="260"/>
            <ac:spMk id="38" creationId="{B29F924A-25E0-8744-9583-7336D0B2EAFF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2888634810" sldId="260"/>
            <ac:spMk id="39" creationId="{F72F2654-651C-C130-8ACF-7F2F6832568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2888634810" sldId="260"/>
            <ac:spMk id="40" creationId="{38ADC2B9-2590-87B3-F43A-9708C8A2B1A1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2888634810" sldId="260"/>
            <ac:spMk id="41" creationId="{F0BDE61E-5830-D7F3-7277-7E282E6D5F67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2888634810" sldId="260"/>
            <ac:spMk id="42" creationId="{76C393A9-38EB-6BE4-DCB8-43F560D7519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2888634810" sldId="260"/>
            <ac:spMk id="517" creationId="{1915A4C6-2500-970A-01AF-A56BFC1EEAC3}"/>
          </ac:spMkLst>
        </pc:spChg>
        <pc:grpChg chg="add del mod">
          <ac:chgData name="Ánh Diệu" userId="c5672c39bf0da1c1" providerId="LiveId" clId="{872CFE8F-E82D-4465-96CE-133D736C78BC}" dt="2024-05-17T14:54:30.276" v="2885" actId="165"/>
          <ac:grpSpMkLst>
            <pc:docMk/>
            <pc:sldMk cId="2888634810" sldId="260"/>
            <ac:grpSpMk id="37" creationId="{8B9FDD0F-348B-A50E-3232-B0AFB4087B97}"/>
          </ac:grpSpMkLst>
        </pc:grpChg>
        <pc:grpChg chg="add mod">
          <ac:chgData name="Ánh Diệu" userId="c5672c39bf0da1c1" providerId="LiveId" clId="{872CFE8F-E82D-4465-96CE-133D736C78BC}" dt="2024-05-17T14:57:31.144" v="2939" actId="164"/>
          <ac:grpSpMkLst>
            <pc:docMk/>
            <pc:sldMk cId="2888634810" sldId="260"/>
            <ac:grpSpMk id="43" creationId="{A71908C2-240C-F305-B967-4421297D2596}"/>
          </ac:grpSpMkLst>
        </pc:grpChg>
        <pc:picChg chg="mod">
          <ac:chgData name="Ánh Diệu" userId="c5672c39bf0da1c1" providerId="LiveId" clId="{872CFE8F-E82D-4465-96CE-133D736C78BC}" dt="2024-05-17T14:58:46.634" v="2953" actId="1035"/>
          <ac:picMkLst>
            <pc:docMk/>
            <pc:sldMk cId="2888634810" sldId="260"/>
            <ac:picMk id="36" creationId="{58463454-AB34-167E-9DDE-68B3A45D25E0}"/>
          </ac:picMkLst>
        </pc:picChg>
      </pc:sldChg>
      <pc:sldChg chg="addSp modSp mod modTransition">
        <pc:chgData name="Ánh Diệu" userId="c5672c39bf0da1c1" providerId="LiveId" clId="{872CFE8F-E82D-4465-96CE-133D736C78BC}" dt="2024-05-19T10:25:07.237" v="5913"/>
        <pc:sldMkLst>
          <pc:docMk/>
          <pc:sldMk cId="0" sldId="262"/>
        </pc:sldMkLst>
        <pc:spChg chg="add mod ord">
          <ac:chgData name="Ánh Diệu" userId="c5672c39bf0da1c1" providerId="LiveId" clId="{872CFE8F-E82D-4465-96CE-133D736C78BC}" dt="2024-05-19T10:14:46.085" v="5798" actId="14100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872CFE8F-E82D-4465-96CE-133D736C78BC}" dt="2024-05-19T10:14:42.688" v="5796" actId="20577"/>
          <ac:spMkLst>
            <pc:docMk/>
            <pc:sldMk cId="0" sldId="262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0" sldId="262"/>
            <ac:spMk id="5944" creationId="{00000000-0000-0000-0000-000000000000}"/>
          </ac:spMkLst>
        </pc:spChg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3271574303" sldId="263"/>
        </pc:sldMkLst>
      </pc:sldChg>
      <pc:sldChg chg="add del">
        <pc:chgData name="Ánh Diệu" userId="c5672c39bf0da1c1" providerId="LiveId" clId="{872CFE8F-E82D-4465-96CE-133D736C78BC}" dt="2024-05-16T08:25:01.239" v="207"/>
        <pc:sldMkLst>
          <pc:docMk/>
          <pc:sldMk cId="4046314799" sldId="263"/>
        </pc:sldMkLst>
      </pc:sldChg>
      <pc:sldChg chg="add del">
        <pc:chgData name="Ánh Diệu" userId="c5672c39bf0da1c1" providerId="LiveId" clId="{872CFE8F-E82D-4465-96CE-133D736C78BC}" dt="2024-05-16T08:25:00.834" v="206"/>
        <pc:sldMkLst>
          <pc:docMk/>
          <pc:sldMk cId="1183831397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1368871640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2244213704" sldId="265"/>
        </pc:sldMkLst>
      </pc:sldChg>
      <pc:sldChg chg="add del">
        <pc:chgData name="Ánh Diệu" userId="c5672c39bf0da1c1" providerId="LiveId" clId="{872CFE8F-E82D-4465-96CE-133D736C78BC}" dt="2024-05-16T08:25:00.536" v="205"/>
        <pc:sldMkLst>
          <pc:docMk/>
          <pc:sldMk cId="3522683995" sldId="265"/>
        </pc:sldMkLst>
      </pc:sldChg>
      <pc:sldChg chg="add del">
        <pc:chgData name="Ánh Diệu" userId="c5672c39bf0da1c1" providerId="LiveId" clId="{872CFE8F-E82D-4465-96CE-133D736C78BC}" dt="2024-05-16T08:25:00.249" v="204"/>
        <pc:sldMkLst>
          <pc:docMk/>
          <pc:sldMk cId="680956947" sldId="266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974706532" sldId="266"/>
        </pc:sldMkLst>
      </pc:sldChg>
      <pc:sldChg chg="addSp modSp del mod modClrScheme chgLayout">
        <pc:chgData name="Ánh Diệu" userId="c5672c39bf0da1c1" providerId="LiveId" clId="{872CFE8F-E82D-4465-96CE-133D736C78BC}" dt="2024-05-17T14:52:18.025" v="2795" actId="47"/>
        <pc:sldMkLst>
          <pc:docMk/>
          <pc:sldMk cId="1357783800" sldId="267"/>
        </pc:sldMkLst>
        <pc:spChg chg="add mod ord">
          <ac:chgData name="Ánh Diệu" userId="c5672c39bf0da1c1" providerId="LiveId" clId="{872CFE8F-E82D-4465-96CE-133D736C78BC}" dt="2024-05-17T13:23:59.409" v="723"/>
          <ac:spMkLst>
            <pc:docMk/>
            <pc:sldMk cId="1357783800" sldId="267"/>
            <ac:spMk id="2" creationId="{0BFEC83B-D164-98E7-DDE5-D0A60CA6BAB1}"/>
          </ac:spMkLst>
        </pc:spChg>
      </pc:sldChg>
      <pc:sldChg chg="addSp delSp modSp mod modTransition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72"/>
        </pc:sldMkLst>
        <pc:spChg chg="del mod ord">
          <ac:chgData name="Ánh Diệu" userId="c5672c39bf0da1c1" providerId="LiveId" clId="{872CFE8F-E82D-4465-96CE-133D736C78BC}" dt="2024-05-17T13:43:18.535" v="903" actId="478"/>
          <ac:spMkLst>
            <pc:docMk/>
            <pc:sldMk cId="0" sldId="272"/>
            <ac:spMk id="3" creationId="{7AB904E7-EEFE-7813-872D-70D8212CF81A}"/>
          </ac:spMkLst>
        </pc:spChg>
        <pc:spChg chg="add del mod ord topLvl">
          <ac:chgData name="Ánh Diệu" userId="c5672c39bf0da1c1" providerId="LiveId" clId="{872CFE8F-E82D-4465-96CE-133D736C78BC}" dt="2024-05-17T13:49:38.710" v="1023" actId="478"/>
          <ac:spMkLst>
            <pc:docMk/>
            <pc:sldMk cId="0" sldId="272"/>
            <ac:spMk id="4" creationId="{F0519532-1751-EB85-6244-DD5243376516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5" creationId="{1FBB3F3D-98E0-D993-B909-9587782B710D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6" creationId="{723291D7-B873-D235-7245-45D2C98FB93B}"/>
          </ac:spMkLst>
        </pc:spChg>
        <pc:spChg chg="mod ord topLvl">
          <ac:chgData name="Ánh Diệu" userId="c5672c39bf0da1c1" providerId="LiveId" clId="{872CFE8F-E82D-4465-96CE-133D736C78BC}" dt="2024-05-17T13:51:40.085" v="1050" actId="208"/>
          <ac:spMkLst>
            <pc:docMk/>
            <pc:sldMk cId="0" sldId="272"/>
            <ac:spMk id="7" creationId="{CA4FBFBF-D7ED-0163-1623-D0372476F03A}"/>
          </ac:spMkLst>
        </pc:spChg>
        <pc:spChg chg="del mod ord topLvl">
          <ac:chgData name="Ánh Diệu" userId="c5672c39bf0da1c1" providerId="LiveId" clId="{872CFE8F-E82D-4465-96CE-133D736C78BC}" dt="2024-05-17T13:50:35.161" v="1026" actId="478"/>
          <ac:spMkLst>
            <pc:docMk/>
            <pc:sldMk cId="0" sldId="272"/>
            <ac:spMk id="8" creationId="{88D97CA9-EE45-A120-8629-555540D36A21}"/>
          </ac:spMkLst>
        </pc:spChg>
        <pc:spChg chg="mod ord topLvl">
          <ac:chgData name="Ánh Diệu" userId="c5672c39bf0da1c1" providerId="LiveId" clId="{872CFE8F-E82D-4465-96CE-133D736C78BC}" dt="2024-05-17T13:49:35.264" v="1022" actId="165"/>
          <ac:spMkLst>
            <pc:docMk/>
            <pc:sldMk cId="0" sldId="272"/>
            <ac:spMk id="9" creationId="{29F93A07-8A63-38FF-BDBD-EEA1A033B5D7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11" creationId="{DA3A5872-BA9A-CE09-0759-F5E7337A158C}"/>
          </ac:spMkLst>
        </pc:spChg>
        <pc:spChg chg="add mod ord">
          <ac:chgData name="Ánh Diệu" userId="c5672c39bf0da1c1" providerId="LiveId" clId="{872CFE8F-E82D-4465-96CE-133D736C78BC}" dt="2024-05-17T13:50:57.963" v="1040" actId="14100"/>
          <ac:spMkLst>
            <pc:docMk/>
            <pc:sldMk cId="0" sldId="272"/>
            <ac:spMk id="12" creationId="{C1D12148-0142-A16E-BE98-19931E18832F}"/>
          </ac:spMkLst>
        </pc:spChg>
        <pc:grpChg chg="add del mod">
          <ac:chgData name="Ánh Diệu" userId="c5672c39bf0da1c1" providerId="LiveId" clId="{872CFE8F-E82D-4465-96CE-133D736C78BC}" dt="2024-05-17T13:45:35.810" v="921" actId="165"/>
          <ac:grpSpMkLst>
            <pc:docMk/>
            <pc:sldMk cId="0" sldId="272"/>
            <ac:grpSpMk id="2" creationId="{BC658EC3-3CDA-0BF5-4742-F94E69ADA32D}"/>
          </ac:grpSpMkLst>
        </pc:grpChg>
        <pc:grpChg chg="add del mod ord topLvl">
          <ac:chgData name="Ánh Diệu" userId="c5672c39bf0da1c1" providerId="LiveId" clId="{872CFE8F-E82D-4465-96CE-133D736C78BC}" dt="2024-05-17T13:49:31.781" v="1021" actId="165"/>
          <ac:grpSpMkLst>
            <pc:docMk/>
            <pc:sldMk cId="0" sldId="272"/>
            <ac:grpSpMk id="5" creationId="{AC283762-DAA7-61B6-6563-A612F614C7B6}"/>
          </ac:grpSpMkLst>
        </pc:grpChg>
        <pc:grpChg chg="add del mod topLvl">
          <ac:chgData name="Ánh Diệu" userId="c5672c39bf0da1c1" providerId="LiveId" clId="{872CFE8F-E82D-4465-96CE-133D736C78BC}" dt="2024-05-17T13:49:35.264" v="1022" actId="165"/>
          <ac:grpSpMkLst>
            <pc:docMk/>
            <pc:sldMk cId="0" sldId="272"/>
            <ac:grpSpMk id="6" creationId="{95811075-AF71-F943-159A-DCB13249AF85}"/>
          </ac:grpSpMkLst>
        </pc:grpChg>
        <pc:grpChg chg="add del mod">
          <ac:chgData name="Ánh Diệu" userId="c5672c39bf0da1c1" providerId="LiveId" clId="{872CFE8F-E82D-4465-96CE-133D736C78BC}" dt="2024-05-17T13:49:27.538" v="1020" actId="165"/>
          <ac:grpSpMkLst>
            <pc:docMk/>
            <pc:sldMk cId="0" sldId="272"/>
            <ac:grpSpMk id="11" creationId="{5FFAB54A-4F36-7ACE-9881-F55AC861064A}"/>
          </ac:grpSpMkLst>
        </pc:grpChg>
        <pc:picChg chg="add del mod ord">
          <ac:chgData name="Ánh Diệu" userId="c5672c39bf0da1c1" providerId="LiveId" clId="{872CFE8F-E82D-4465-96CE-133D736C78BC}" dt="2024-05-16T17:05:33.445" v="414" actId="478"/>
          <ac:picMkLst>
            <pc:docMk/>
            <pc:sldMk cId="0" sldId="272"/>
            <ac:picMk id="4" creationId="{66673F98-B970-6C57-3BF3-0BC2DEB3452F}"/>
          </ac:picMkLst>
        </pc:picChg>
        <pc:picChg chg="add mod modCrop">
          <ac:chgData name="Ánh Diệu" userId="c5672c39bf0da1c1" providerId="LiveId" clId="{872CFE8F-E82D-4465-96CE-133D736C78BC}" dt="2024-05-17T13:46:53.317" v="956" actId="1037"/>
          <ac:picMkLst>
            <pc:docMk/>
            <pc:sldMk cId="0" sldId="272"/>
            <ac:picMk id="13" creationId="{E2C933B1-10BD-A9CB-35AD-0F829A2D27B1}"/>
          </ac:picMkLst>
        </pc:picChg>
      </pc:sldChg>
      <pc:sldChg chg="addSp delSp modSp mod modTransition modAnim modNotesTx">
        <pc:chgData name="Ánh Diệu" userId="c5672c39bf0da1c1" providerId="LiveId" clId="{872CFE8F-E82D-4465-96CE-133D736C78BC}" dt="2024-05-19T10:25:07.237" v="5913"/>
        <pc:sldMkLst>
          <pc:docMk/>
          <pc:sldMk cId="1562182612" sldId="295"/>
        </pc:sldMkLst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2" creationId="{C956FDA7-96B7-1E8E-41F7-8EF9644F3DE3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" creationId="{161077D9-DA6B-CDE5-91E5-9294F0708DC3}"/>
          </ac:spMkLst>
        </pc:spChg>
        <pc:spChg chg="del mod ord topLvl">
          <ac:chgData name="Ánh Diệu" userId="c5672c39bf0da1c1" providerId="LiveId" clId="{872CFE8F-E82D-4465-96CE-133D736C78BC}" dt="2024-05-18T14:43:29.035" v="4339" actId="478"/>
          <ac:spMkLst>
            <pc:docMk/>
            <pc:sldMk cId="1562182612" sldId="295"/>
            <ac:spMk id="3" creationId="{41C7AA40-482D-72B3-FE44-667C274FBAA2}"/>
          </ac:spMkLst>
        </pc:spChg>
        <pc:spChg chg="add del mod topLvl">
          <ac:chgData name="Ánh Diệu" userId="c5672c39bf0da1c1" providerId="LiveId" clId="{872CFE8F-E82D-4465-96CE-133D736C78BC}" dt="2024-05-18T14:52:33.251" v="4376" actId="478"/>
          <ac:spMkLst>
            <pc:docMk/>
            <pc:sldMk cId="1562182612" sldId="295"/>
            <ac:spMk id="4" creationId="{C063A4C8-9FD2-358B-DAAB-97B70CAA8762}"/>
          </ac:spMkLst>
        </pc:spChg>
        <pc:spChg chg="add 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" creationId="{CFB4A51E-EC53-8515-0E41-D0E68100DFD1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" creationId="{2FC8C71C-7A7B-21C6-A1B1-BD9BF8E12D51}"/>
          </ac:spMkLst>
        </pc:spChg>
        <pc:spChg chg="add 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7" creationId="{1F1B7D3A-D092-CEC9-1AEB-4F1EE44C1F80}"/>
          </ac:spMkLst>
        </pc:spChg>
        <pc:spChg chg="add del mod topLvl">
          <ac:chgData name="Ánh Diệu" userId="c5672c39bf0da1c1" providerId="LiveId" clId="{872CFE8F-E82D-4465-96CE-133D736C78BC}" dt="2024-05-18T14:51:56.893" v="4368" actId="478"/>
          <ac:spMkLst>
            <pc:docMk/>
            <pc:sldMk cId="1562182612" sldId="295"/>
            <ac:spMk id="7" creationId="{909A0D68-195F-609A-1B79-CE471F169769}"/>
          </ac:spMkLst>
        </pc:spChg>
        <pc:spChg chg="add del mod topLvl">
          <ac:chgData name="Ánh Diệu" userId="c5672c39bf0da1c1" providerId="LiveId" clId="{872CFE8F-E82D-4465-96CE-133D736C78BC}" dt="2024-05-19T09:46:16.818" v="5348" actId="478"/>
          <ac:spMkLst>
            <pc:docMk/>
            <pc:sldMk cId="1562182612" sldId="295"/>
            <ac:spMk id="10" creationId="{21F9A07C-2F51-8BCB-5B81-993C2A3EC8EF}"/>
          </ac:spMkLst>
        </pc:spChg>
        <pc:spChg chg="add del mod">
          <ac:chgData name="Ánh Diệu" userId="c5672c39bf0da1c1" providerId="LiveId" clId="{872CFE8F-E82D-4465-96CE-133D736C78BC}" dt="2024-05-16T08:06:24.810" v="147" actId="478"/>
          <ac:spMkLst>
            <pc:docMk/>
            <pc:sldMk cId="1562182612" sldId="295"/>
            <ac:spMk id="11" creationId="{A7DCB273-D6F5-7C36-0D0A-34BFD35DD802}"/>
          </ac:spMkLst>
        </pc:spChg>
        <pc:spChg chg="add del mod">
          <ac:chgData name="Ánh Diệu" userId="c5672c39bf0da1c1" providerId="LiveId" clId="{872CFE8F-E82D-4465-96CE-133D736C78BC}" dt="2024-05-16T08:08:40.845" v="157" actId="478"/>
          <ac:spMkLst>
            <pc:docMk/>
            <pc:sldMk cId="1562182612" sldId="295"/>
            <ac:spMk id="12" creationId="{01BEBB0D-7060-601B-16B3-FEBEE54D53A9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12" creationId="{284DC573-A09A-3F64-E97D-3857A88C0961}"/>
          </ac:spMkLst>
        </pc:spChg>
        <pc:spChg chg="add del mod">
          <ac:chgData name="Ánh Diệu" userId="c5672c39bf0da1c1" providerId="LiveId" clId="{872CFE8F-E82D-4465-96CE-133D736C78BC}" dt="2024-05-18T14:41:46.197" v="4315" actId="478"/>
          <ac:spMkLst>
            <pc:docMk/>
            <pc:sldMk cId="1562182612" sldId="295"/>
            <ac:spMk id="13" creationId="{6AC05274-8467-F450-6CDC-A6D02826B31A}"/>
          </ac:spMkLst>
        </pc:spChg>
        <pc:spChg chg="add mod">
          <ac:chgData name="Ánh Diệu" userId="c5672c39bf0da1c1" providerId="LiveId" clId="{872CFE8F-E82D-4465-96CE-133D736C78BC}" dt="2024-05-19T10:00:16.813" v="5536" actId="165"/>
          <ac:spMkLst>
            <pc:docMk/>
            <pc:sldMk cId="1562182612" sldId="295"/>
            <ac:spMk id="14" creationId="{DD7353E0-F8F5-51B6-D23E-4025D7202355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15" creationId="{1446E1E8-5E7A-D163-7DB0-9F756C9C8B49}"/>
          </ac:spMkLst>
        </pc:spChg>
        <pc:spChg chg="add del mod or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20" creationId="{646C4FAB-6F80-2517-9F9B-B804015AEEDA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1" creationId="{5AF8ACE4-7447-8ED5-214E-C1A44BEE3FD2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2" creationId="{CA402ED4-4AE4-152D-9AE8-DBEF43330608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3" creationId="{B5B0D34A-7138-A634-805B-2A63BDD8CC0C}"/>
          </ac:spMkLst>
        </pc:spChg>
        <pc:spChg chg="add del mod">
          <ac:chgData name="Ánh Diệu" userId="c5672c39bf0da1c1" providerId="LiveId" clId="{872CFE8F-E82D-4465-96CE-133D736C78BC}" dt="2024-05-19T09:40:14.199" v="5256" actId="478"/>
          <ac:spMkLst>
            <pc:docMk/>
            <pc:sldMk cId="1562182612" sldId="295"/>
            <ac:spMk id="24" creationId="{69A2FA35-D831-44D0-841C-114C3314BC74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7" creationId="{633DFB17-F4FC-8F93-A826-853828FE9F11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8" creationId="{7B8E52AB-F7BE-0C48-2E58-820F6D5AA604}"/>
          </ac:spMkLst>
        </pc:spChg>
        <pc:spChg chg="add del">
          <ac:chgData name="Ánh Diệu" userId="c5672c39bf0da1c1" providerId="LiveId" clId="{872CFE8F-E82D-4465-96CE-133D736C78BC}" dt="2024-05-16T08:12:50.163" v="178" actId="478"/>
          <ac:spMkLst>
            <pc:docMk/>
            <pc:sldMk cId="1562182612" sldId="295"/>
            <ac:spMk id="29" creationId="{44189AC4-8239-4382-BB1F-971628290019}"/>
          </ac:spMkLst>
        </pc:spChg>
        <pc:spChg chg="add del">
          <ac:chgData name="Ánh Diệu" userId="c5672c39bf0da1c1" providerId="LiveId" clId="{872CFE8F-E82D-4465-96CE-133D736C78BC}" dt="2024-05-16T08:13:10.722" v="180" actId="11529"/>
          <ac:spMkLst>
            <pc:docMk/>
            <pc:sldMk cId="1562182612" sldId="295"/>
            <ac:spMk id="30" creationId="{7DDAC932-A8F3-00EF-7494-DBECE3576F22}"/>
          </ac:spMkLst>
        </pc:spChg>
        <pc:spChg chg="add del">
          <ac:chgData name="Ánh Diệu" userId="c5672c39bf0da1c1" providerId="LiveId" clId="{872CFE8F-E82D-4465-96CE-133D736C78BC}" dt="2024-05-16T08:13:42.010" v="182" actId="11529"/>
          <ac:spMkLst>
            <pc:docMk/>
            <pc:sldMk cId="1562182612" sldId="295"/>
            <ac:spMk id="31" creationId="{0C76AB57-DB1D-45AC-3333-4F4B7E61BE7B}"/>
          </ac:spMkLst>
        </pc:spChg>
        <pc:spChg chg="add del mod">
          <ac:chgData name="Ánh Diệu" userId="c5672c39bf0da1c1" providerId="LiveId" clId="{872CFE8F-E82D-4465-96CE-133D736C78BC}" dt="2024-05-16T08:16:26.222" v="185" actId="478"/>
          <ac:spMkLst>
            <pc:docMk/>
            <pc:sldMk cId="1562182612" sldId="295"/>
            <ac:spMk id="32" creationId="{47868AF6-684B-8BFC-884D-8877D3551266}"/>
          </ac:spMkLst>
        </pc:spChg>
        <pc:spChg chg="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3" creationId="{A2EBE841-463E-61CC-4602-F5EE17A9D69E}"/>
          </ac:spMkLst>
        </pc:spChg>
        <pc:spChg chg="add del mod">
          <ac:chgData name="Ánh Diệu" userId="c5672c39bf0da1c1" providerId="LiveId" clId="{872CFE8F-E82D-4465-96CE-133D736C78BC}" dt="2024-05-16T08:17:08.528" v="188" actId="478"/>
          <ac:spMkLst>
            <pc:docMk/>
            <pc:sldMk cId="1562182612" sldId="295"/>
            <ac:spMk id="33" creationId="{A45DEFEC-254E-2F97-88CD-A31B6D25489F}"/>
          </ac:spMkLst>
        </pc:spChg>
        <pc:spChg chg="add del mod topLvl">
          <ac:chgData name="Ánh Diệu" userId="c5672c39bf0da1c1" providerId="LiveId" clId="{872CFE8F-E82D-4465-96CE-133D736C78BC}" dt="2024-05-19T10:01:27.715" v="5560" actId="478"/>
          <ac:spMkLst>
            <pc:docMk/>
            <pc:sldMk cId="1562182612" sldId="295"/>
            <ac:spMk id="34" creationId="{13BA6A46-3397-6445-3401-B361497D4074}"/>
          </ac:spMkLst>
        </pc:spChg>
        <pc:spChg chg="add del mod">
          <ac:chgData name="Ánh Diệu" userId="c5672c39bf0da1c1" providerId="LiveId" clId="{872CFE8F-E82D-4465-96CE-133D736C78BC}" dt="2024-05-16T08:17:47.227" v="192" actId="478"/>
          <ac:spMkLst>
            <pc:docMk/>
            <pc:sldMk cId="1562182612" sldId="295"/>
            <ac:spMk id="34" creationId="{D5409F02-C54A-B611-D132-4EECF26121F6}"/>
          </ac:spMkLst>
        </pc:spChg>
        <pc:spChg chg="add del">
          <ac:chgData name="Ánh Diệu" userId="c5672c39bf0da1c1" providerId="LiveId" clId="{872CFE8F-E82D-4465-96CE-133D736C78BC}" dt="2024-05-16T08:18:03.220" v="194" actId="478"/>
          <ac:spMkLst>
            <pc:docMk/>
            <pc:sldMk cId="1562182612" sldId="295"/>
            <ac:spMk id="35" creationId="{9A74525A-CF3D-292C-0DD8-E4EBF4506C2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36" creationId="{09841D47-8124-E757-963C-23E64FD40740}"/>
          </ac:spMkLst>
        </pc:spChg>
        <pc:spChg chg="add del mod">
          <ac:chgData name="Ánh Diệu" userId="c5672c39bf0da1c1" providerId="LiveId" clId="{872CFE8F-E82D-4465-96CE-133D736C78BC}" dt="2024-05-19T10:01:11.743" v="5543" actId="478"/>
          <ac:spMkLst>
            <pc:docMk/>
            <pc:sldMk cId="1562182612" sldId="295"/>
            <ac:spMk id="38" creationId="{B23A688F-BDAD-2726-1108-F1620B530E32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0" creationId="{98766ACA-2A71-F949-0645-F4286B8CDC85}"/>
          </ac:spMkLst>
        </pc:spChg>
        <pc:spChg chg="add del mod ord">
          <ac:chgData name="Ánh Diệu" userId="c5672c39bf0da1c1" providerId="LiveId" clId="{872CFE8F-E82D-4465-96CE-133D736C78BC}" dt="2024-05-19T09:41:27.399" v="5301" actId="478"/>
          <ac:spMkLst>
            <pc:docMk/>
            <pc:sldMk cId="1562182612" sldId="295"/>
            <ac:spMk id="41" creationId="{2EBF72B8-20F9-BA5D-BCB1-D8109962E701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4" creationId="{9711919E-469B-740B-6F97-FCD11E9ED7E3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8" creationId="{96F14733-C77C-7B01-CB97-71ABE6596712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49" creationId="{240022BC-1BCB-43C5-DE2A-31F4DFF81347}"/>
          </ac:spMkLst>
        </pc:spChg>
        <pc:spChg chg="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50" creationId="{81603376-D417-4AE4-0026-24BA687A72BD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7" creationId="{79B8D164-2718-19D2-2A1F-9D42272F633A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8" creationId="{E9EAD125-C41E-1E39-F7C8-37C5750CD8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9" creationId="{FE0DE920-9819-84E2-AA91-2B6A5EA9328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0" creationId="{E5251AA3-C2CA-3195-A82C-1F591B1643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1" creationId="{677B4500-6BB0-ECF9-750C-BFDCE34F800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3" creationId="{E857D13B-5428-E12E-4964-0F98A50CCF6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5" creationId="{8DC59A35-029C-D0E8-8B74-ECB5343AA98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6" creationId="{6284BF98-592C-9D6E-E06D-5CF3F3C974AB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7" creationId="{D67D448B-AFC8-1E4A-B2AB-320EE974052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8" creationId="{7E09AF4A-D793-15F0-F9B1-171225ACB7C3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9" creationId="{A0FB4B80-9DC8-01BC-94C3-FA518068CD7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1" creationId="{8DC3C34C-97DD-FE53-F055-C3352451E8F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3" creationId="{0091F4E7-F713-616E-6450-C83D661EB399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4" creationId="{84E06FF5-B4FA-D116-3A2D-F201061DF6A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5" creationId="{74295C5F-5D6E-FB34-52AA-29F00A984EEC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6" creationId="{C063AB1E-8557-DF6E-DA5E-9A9B99B23246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7" creationId="{90E500CD-C0EF-B75B-3F7E-962FF1FA5F60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9" creationId="{FB2F205B-CC19-A30D-677E-B53CFA922B01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1" creationId="{98AB3AA3-61E4-4098-B901-D80F556D2B02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2" creationId="{7886B7C6-B867-3601-F8CB-663851A73D63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3" creationId="{F625BA2F-C331-1D4B-C9A1-E0CDA18CDF7F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4" creationId="{1C45A052-6EFA-0A62-5559-13C553C388E6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5" creationId="{45CE6661-FA86-09C3-B3E2-6402DD486C6A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7" creationId="{0817E02F-F8AB-4346-F0AA-14A8DB5D84C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8" creationId="{3D6E3DAF-361F-E57E-2671-B87497A4E9C5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9" creationId="{DF1CBED6-2363-B37D-E284-1193188E9C2B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0" creationId="{00A9622A-8F9D-7AF5-5E8C-C2769A2F7E8D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1" creationId="{7751C9C6-6BBE-6C2C-A688-9A7CD8D1DA6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2" creationId="{83450EB7-555F-FC9E-33CD-193667DE077E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5" creationId="{409D8905-188B-E528-FF06-87E12B454CA9}"/>
          </ac:spMkLst>
        </pc:s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" creationId="{0A8E488A-5DEB-4A92-AC6F-34D211F07726}"/>
          </ac:grpSpMkLst>
        </pc:grpChg>
        <pc:grpChg chg="add del mod">
          <ac:chgData name="Ánh Diệu" userId="c5672c39bf0da1c1" providerId="LiveId" clId="{872CFE8F-E82D-4465-96CE-133D736C78BC}" dt="2024-05-18T14:52:33.251" v="4376" actId="478"/>
          <ac:grpSpMkLst>
            <pc:docMk/>
            <pc:sldMk cId="1562182612" sldId="295"/>
            <ac:grpSpMk id="8" creationId="{164391C4-52CF-EC71-6199-078B99B1D2E4}"/>
          </ac:grpSpMkLst>
        </pc:grpChg>
        <pc:grpChg chg="add del mod or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8" creationId="{FCA7DAD9-80C2-D6AA-A9EE-1D2B2ECD4B28}"/>
          </ac:grpSpMkLst>
        </pc:grpChg>
        <pc:grpChg chg="add del mod ord">
          <ac:chgData name="Ánh Diệu" userId="c5672c39bf0da1c1" providerId="LiveId" clId="{872CFE8F-E82D-4465-96CE-133D736C78BC}" dt="2024-05-18T14:42:30.007" v="4326" actId="165"/>
          <ac:grpSpMkLst>
            <pc:docMk/>
            <pc:sldMk cId="1562182612" sldId="295"/>
            <ac:grpSpMk id="9" creationId="{07DC8F68-48A1-C30A-7BDC-69C8DD78D3FA}"/>
          </ac:grpSpMkLst>
        </pc:grpChg>
        <pc:grpChg chg="add del mod ord topLvl">
          <ac:chgData name="Ánh Diệu" userId="c5672c39bf0da1c1" providerId="LiveId" clId="{872CFE8F-E82D-4465-96CE-133D736C78BC}" dt="2024-05-19T09:46:16.818" v="5348" actId="478"/>
          <ac:grpSpMkLst>
            <pc:docMk/>
            <pc:sldMk cId="1562182612" sldId="295"/>
            <ac:grpSpMk id="9" creationId="{7512E639-330C-536F-DB5B-BD1B1EE5B4CB}"/>
          </ac:grpSpMkLst>
        </pc:grpChg>
        <pc:grpChg chg="add del mod">
          <ac:chgData name="Ánh Diệu" userId="c5672c39bf0da1c1" providerId="LiveId" clId="{872CFE8F-E82D-4465-96CE-133D736C78BC}" dt="2024-05-18T14:51:56.893" v="4368" actId="478"/>
          <ac:grpSpMkLst>
            <pc:docMk/>
            <pc:sldMk cId="1562182612" sldId="295"/>
            <ac:grpSpMk id="10" creationId="{9710A4CA-D68F-55F3-A1F4-85E7C67E3C6F}"/>
          </ac:grpSpMkLst>
        </pc:grpChg>
        <pc:grpChg chg="del mod topLvl">
          <ac:chgData name="Ánh Diệu" userId="c5672c39bf0da1c1" providerId="LiveId" clId="{872CFE8F-E82D-4465-96CE-133D736C78BC}" dt="2024-05-19T09:49:07.687" v="5376" actId="165"/>
          <ac:grpSpMkLst>
            <pc:docMk/>
            <pc:sldMk cId="1562182612" sldId="295"/>
            <ac:grpSpMk id="11" creationId="{4551A435-F074-EA65-983B-3D9868ACDC97}"/>
          </ac:grpSpMkLst>
        </pc:grpChg>
        <pc:grpChg chg="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13" creationId="{863863F4-9F68-2F6E-0E18-0115D13B50C8}"/>
          </ac:grpSpMkLst>
        </pc:grpChg>
        <pc:grpChg chg="add del mod topLvl">
          <ac:chgData name="Ánh Diệu" userId="c5672c39bf0da1c1" providerId="LiveId" clId="{872CFE8F-E82D-4465-96CE-133D736C78BC}" dt="2024-05-19T10:01:02.863" v="5539" actId="478"/>
          <ac:grpSpMkLst>
            <pc:docMk/>
            <pc:sldMk cId="1562182612" sldId="295"/>
            <ac:grpSpMk id="18" creationId="{A00BE20B-0254-7D44-4F04-92224C260C0F}"/>
          </ac:grpSpMkLst>
        </pc:grpChg>
        <pc:grpChg chg="add del mo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19" creationId="{2113BC63-E7F2-49A1-645C-04A349E2224A}"/>
          </ac:grpSpMkLst>
        </pc:grpChg>
        <pc:grpChg chg="add del mod ord topLvl">
          <ac:chgData name="Ánh Diệu" userId="c5672c39bf0da1c1" providerId="LiveId" clId="{872CFE8F-E82D-4465-96CE-133D736C78BC}" dt="2024-05-19T10:00:20.501" v="5537" actId="165"/>
          <ac:grpSpMkLst>
            <pc:docMk/>
            <pc:sldMk cId="1562182612" sldId="295"/>
            <ac:grpSpMk id="25" creationId="{C8FC6F83-4A87-80A2-C9BC-0A97A9EB63F5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26" creationId="{E97F2177-450B-F694-9010-15D9ED0720E3}"/>
          </ac:grpSpMkLst>
        </pc:grpChg>
        <pc:grpChg chg="add del mod ord">
          <ac:chgData name="Ánh Diệu" userId="c5672c39bf0da1c1" providerId="LiveId" clId="{872CFE8F-E82D-4465-96CE-133D736C78BC}" dt="2024-05-19T09:44:53.690" v="5340" actId="165"/>
          <ac:grpSpMkLst>
            <pc:docMk/>
            <pc:sldMk cId="1562182612" sldId="295"/>
            <ac:grpSpMk id="29" creationId="{9E5CB6E2-AE67-B4D7-285C-57060581FEE4}"/>
          </ac:grpSpMkLst>
        </pc:grpChg>
        <pc:grpChg chg="add del mod ord topLvl">
          <ac:chgData name="Ánh Diệu" userId="c5672c39bf0da1c1" providerId="LiveId" clId="{872CFE8F-E82D-4465-96CE-133D736C78BC}" dt="2024-05-19T09:45:34.791" v="5343" actId="165"/>
          <ac:grpSpMkLst>
            <pc:docMk/>
            <pc:sldMk cId="1562182612" sldId="295"/>
            <ac:grpSpMk id="30" creationId="{75BEBDBD-6979-020E-2CA4-E0A60CEA4FB3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31" creationId="{AF87FE37-AE36-EAE7-2253-77A32A44A816}"/>
          </ac:grpSpMkLst>
        </pc:grpChg>
        <pc:grpChg chg="del mod topLvl">
          <ac:chgData name="Ánh Diệu" userId="c5672c39bf0da1c1" providerId="LiveId" clId="{872CFE8F-E82D-4465-96CE-133D736C78BC}" dt="2024-05-19T10:01:07.787" v="5540" actId="165"/>
          <ac:grpSpMkLst>
            <pc:docMk/>
            <pc:sldMk cId="1562182612" sldId="295"/>
            <ac:grpSpMk id="32" creationId="{2B9616E8-CAE9-91A9-54DE-EA080468AB7D}"/>
          </ac:grpSpMkLst>
        </pc:grpChg>
        <pc:grpChg chg="add del mod topLvl">
          <ac:chgData name="Ánh Diệu" userId="c5672c39bf0da1c1" providerId="LiveId" clId="{872CFE8F-E82D-4465-96CE-133D736C78BC}" dt="2024-05-19T10:02:49.514" v="5578" actId="165"/>
          <ac:grpSpMkLst>
            <pc:docMk/>
            <pc:sldMk cId="1562182612" sldId="295"/>
            <ac:grpSpMk id="35" creationId="{25846651-96C9-8A36-5C98-795495B84A8B}"/>
          </ac:grpSpMkLst>
        </pc:grpChg>
        <pc:grpChg chg="add del mod">
          <ac:chgData name="Ánh Diệu" userId="c5672c39bf0da1c1" providerId="LiveId" clId="{872CFE8F-E82D-4465-96CE-133D736C78BC}" dt="2024-05-19T10:01:11.743" v="5543" actId="478"/>
          <ac:grpSpMkLst>
            <pc:docMk/>
            <pc:sldMk cId="1562182612" sldId="295"/>
            <ac:grpSpMk id="37" creationId="{B0FECD60-C57D-C7E5-978E-D7B44407DE7D}"/>
          </ac:grpSpMkLst>
        </pc:grpChg>
        <pc:grpChg chg="add del mod ord">
          <ac:chgData name="Ánh Diệu" userId="c5672c39bf0da1c1" providerId="LiveId" clId="{872CFE8F-E82D-4465-96CE-133D736C78BC}" dt="2024-05-19T09:41:27.399" v="5301" actId="478"/>
          <ac:grpSpMkLst>
            <pc:docMk/>
            <pc:sldMk cId="1562182612" sldId="295"/>
            <ac:grpSpMk id="42" creationId="{8DC2008E-6448-D2B9-D90D-AC1BB660CB3C}"/>
          </ac:grpSpMkLst>
        </pc:grpChg>
        <pc:grpChg chg="add del mod ord">
          <ac:chgData name="Ánh Diệu" userId="c5672c39bf0da1c1" providerId="LiveId" clId="{872CFE8F-E82D-4465-96CE-133D736C78BC}" dt="2024-05-19T09:42:47.118" v="5317" actId="165"/>
          <ac:grpSpMkLst>
            <pc:docMk/>
            <pc:sldMk cId="1562182612" sldId="295"/>
            <ac:grpSpMk id="43" creationId="{5F2BA37A-F20F-5214-D73F-445100F5A4DA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5" creationId="{CBCB9A81-D60D-F783-2FF4-9580D1E29B2D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6" creationId="{CE3E2D53-72AA-EAEC-BAA0-E5B4AFCDDC31}"/>
          </ac:grpSpMkLst>
        </pc:grpChg>
        <pc:grpChg chg="del mod topLvl">
          <ac:chgData name="Ánh Diệu" userId="c5672c39bf0da1c1" providerId="LiveId" clId="{872CFE8F-E82D-4465-96CE-133D736C78BC}" dt="2024-05-19T10:00:23.283" v="5538" actId="165"/>
          <ac:grpSpMkLst>
            <pc:docMk/>
            <pc:sldMk cId="1562182612" sldId="295"/>
            <ac:grpSpMk id="47" creationId="{F0DA1D2A-6A6B-E6EA-8B89-4885F55EB29C}"/>
          </ac:grpSpMkLst>
        </pc:grpChg>
        <pc:grpChg chg="add del mod">
          <ac:chgData name="Ánh Diệu" userId="c5672c39bf0da1c1" providerId="LiveId" clId="{872CFE8F-E82D-4465-96CE-133D736C78BC}" dt="2024-05-19T09:58:50.884" v="5532" actId="165"/>
          <ac:grpSpMkLst>
            <pc:docMk/>
            <pc:sldMk cId="1562182612" sldId="295"/>
            <ac:grpSpMk id="52" creationId="{F1B690CF-D383-B6FE-44B6-C841F9E58D88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5" creationId="{85D54152-A20C-E6CA-D485-5EB083030FF9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6" creationId="{718F5EE9-3721-9E10-2203-EE4FF3A208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64" creationId="{FDC3EE6A-41DA-DFD7-E1CA-EE7996F4FB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72" creationId="{83345273-BDE4-71AD-81FD-A2C4EFB62598}"/>
          </ac:grpSpMkLst>
        </pc:grpChg>
        <pc:grpChg chg="add del mod">
          <ac:chgData name="Ánh Diệu" userId="c5672c39bf0da1c1" providerId="LiveId" clId="{872CFE8F-E82D-4465-96CE-133D736C78BC}" dt="2024-05-19T10:04:31.548" v="5647" actId="165"/>
          <ac:grpSpMkLst>
            <pc:docMk/>
            <pc:sldMk cId="1562182612" sldId="295"/>
            <ac:grpSpMk id="80" creationId="{9A418932-E36E-F8B4-A365-C088865BB026}"/>
          </ac:grpSpMkLst>
        </pc:grpChg>
        <pc:picChg chg="add del mod modCrop">
          <ac:chgData name="Ánh Diệu" userId="c5672c39bf0da1c1" providerId="LiveId" clId="{872CFE8F-E82D-4465-96CE-133D736C78BC}" dt="2024-05-18T14:34:41.771" v="4287" actId="478"/>
          <ac:picMkLst>
            <pc:docMk/>
            <pc:sldMk cId="1562182612" sldId="295"/>
            <ac:picMk id="12" creationId="{BAB6537D-D56F-E4C8-215A-2C6D4C8AA0B2}"/>
          </ac:picMkLst>
        </pc:picChg>
        <pc:picChg chg="add mod ord">
          <ac:chgData name="Ánh Diệu" userId="c5672c39bf0da1c1" providerId="LiveId" clId="{872CFE8F-E82D-4465-96CE-133D736C78BC}" dt="2024-05-19T10:14:26.732" v="5775" actId="1036"/>
          <ac:picMkLst>
            <pc:docMk/>
            <pc:sldMk cId="1562182612" sldId="295"/>
            <ac:picMk id="53" creationId="{003F5FDA-26E2-DB8D-5C11-DCEBF2B59E68}"/>
          </ac:picMkLst>
        </pc:picChg>
        <pc:cxnChg chg="add del mod">
          <ac:chgData name="Ánh Diệu" userId="c5672c39bf0da1c1" providerId="LiveId" clId="{872CFE8F-E82D-4465-96CE-133D736C78BC}" dt="2024-05-16T08:09:52.879" v="164" actId="478"/>
          <ac:cxnSpMkLst>
            <pc:docMk/>
            <pc:sldMk cId="1562182612" sldId="295"/>
            <ac:cxnSpMk id="15" creationId="{B7B5CC9D-AB58-64AF-7462-048EA52A216A}"/>
          </ac:cxnSpMkLst>
        </pc:cxnChg>
        <pc:cxnChg chg="add mod">
          <ac:chgData name="Ánh Diệu" userId="c5672c39bf0da1c1" providerId="LiveId" clId="{872CFE8F-E82D-4465-96CE-133D736C78BC}" dt="2024-05-19T10:00:16.813" v="5536" actId="165"/>
          <ac:cxnSpMkLst>
            <pc:docMk/>
            <pc:sldMk cId="1562182612" sldId="295"/>
            <ac:cxnSpMk id="16" creationId="{B928C1B3-5A38-D4BA-313B-665B5DC9D80B}"/>
          </ac:cxnSpMkLst>
        </pc:cxnChg>
        <pc:cxnChg chg="del mod topLvl">
          <ac:chgData name="Ánh Diệu" userId="c5672c39bf0da1c1" providerId="LiveId" clId="{872CFE8F-E82D-4465-96CE-133D736C78BC}" dt="2024-05-19T10:00:08.808" v="5535" actId="478"/>
          <ac:cxnSpMkLst>
            <pc:docMk/>
            <pc:sldMk cId="1562182612" sldId="295"/>
            <ac:cxnSpMk id="17" creationId="{05EE251E-9223-0572-E35A-F5B762600AD9}"/>
          </ac:cxnSpMkLst>
        </pc:cxnChg>
        <pc:cxnChg chg="add del mod">
          <ac:chgData name="Ánh Diệu" userId="c5672c39bf0da1c1" providerId="LiveId" clId="{872CFE8F-E82D-4465-96CE-133D736C78BC}" dt="2024-05-16T08:10:29.774" v="167" actId="478"/>
          <ac:cxnSpMkLst>
            <pc:docMk/>
            <pc:sldMk cId="1562182612" sldId="295"/>
            <ac:cxnSpMk id="19" creationId="{9BECCC7B-0EDC-ADA3-1E41-55742A839135}"/>
          </ac:cxnSpMkLst>
        </pc:cxnChg>
        <pc:cxnChg chg="add del mod">
          <ac:chgData name="Ánh Diệu" userId="c5672c39bf0da1c1" providerId="LiveId" clId="{872CFE8F-E82D-4465-96CE-133D736C78BC}" dt="2024-05-16T08:11:18.672" v="172" actId="478"/>
          <ac:cxnSpMkLst>
            <pc:docMk/>
            <pc:sldMk cId="1562182612" sldId="295"/>
            <ac:cxnSpMk id="21" creationId="{8B2E6A8B-1575-3598-ADEC-2CF2927D228F}"/>
          </ac:cxnSpMkLst>
        </pc:cxnChg>
        <pc:cxnChg chg="add del mod">
          <ac:chgData name="Ánh Diệu" userId="c5672c39bf0da1c1" providerId="LiveId" clId="{872CFE8F-E82D-4465-96CE-133D736C78BC}" dt="2024-05-16T08:11:45.229" v="176" actId="478"/>
          <ac:cxnSpMkLst>
            <pc:docMk/>
            <pc:sldMk cId="1562182612" sldId="295"/>
            <ac:cxnSpMk id="26" creationId="{3CB4E09C-CB21-4AF8-3000-52F5C9F6369C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39" creationId="{117A5D3C-62BE-423F-8A29-41F7103D9C08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62" creationId="{BD980B66-5A73-7A84-44A2-40E053657ADE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0" creationId="{CFB14FEB-7736-D56B-6ACF-BF304BB86826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8" creationId="{983F10D1-9C7E-2621-BC2D-43664AA81871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86" creationId="{86D68F85-4D6D-03B8-84C1-62D9536D50D2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1265206030" sldId="297"/>
        </pc:sldMkLst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1:16:48.476" v="557" actId="478"/>
          <ac:spMkLst>
            <pc:docMk/>
            <pc:sldMk cId="1265206030" sldId="297"/>
            <ac:spMk id="4" creationId="{672E4921-1786-09BA-D9D2-9C9EA9E8021F}"/>
          </ac:spMkLst>
        </pc:spChg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265206030" sldId="297"/>
            <ac:spMk id="5944" creationId="{00000000-0000-0000-0000-000000000000}"/>
          </ac:spMkLst>
        </pc:spChg>
      </pc:sldChg>
      <pc:sldChg chg="addSp delSp modSp modTransition modAnim">
        <pc:chgData name="Ánh Diệu" userId="c5672c39bf0da1c1" providerId="LiveId" clId="{872CFE8F-E82D-4465-96CE-133D736C78BC}" dt="2024-06-13T08:41:38.235" v="7209" actId="478"/>
        <pc:sldMkLst>
          <pc:docMk/>
          <pc:sldMk cId="2510270777" sldId="299"/>
        </pc:sldMkLst>
        <pc:picChg chg="add del mod">
          <ac:chgData name="Ánh Diệu" userId="c5672c39bf0da1c1" providerId="LiveId" clId="{872CFE8F-E82D-4465-96CE-133D736C78BC}" dt="2024-06-13T08:41:38.235" v="7209" actId="478"/>
          <ac:picMkLst>
            <pc:docMk/>
            <pc:sldMk cId="2510270777" sldId="299"/>
            <ac:picMk id="2" creationId="{AC7D6981-735E-F191-9329-0388CA47EAC6}"/>
          </ac:picMkLst>
        </pc:picChg>
        <pc:picChg chg="add mod">
          <ac:chgData name="Ánh Diệu" userId="c5672c39bf0da1c1" providerId="LiveId" clId="{872CFE8F-E82D-4465-96CE-133D736C78BC}" dt="2024-06-13T08:41:36.141" v="7208"/>
          <ac:picMkLst>
            <pc:docMk/>
            <pc:sldMk cId="2510270777" sldId="299"/>
            <ac:picMk id="3" creationId="{604EB3E7-5809-2A16-2A20-01EF55197098}"/>
          </ac:picMkLst>
        </pc:picChg>
        <pc:picChg chg="del">
          <ac:chgData name="Ánh Diệu" userId="c5672c39bf0da1c1" providerId="LiveId" clId="{872CFE8F-E82D-4465-96CE-133D736C78BC}" dt="2024-06-13T02:56:16.926" v="7206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del">
        <pc:chgData name="Ánh Diệu" userId="c5672c39bf0da1c1" providerId="LiveId" clId="{872CFE8F-E82D-4465-96CE-133D736C78BC}" dt="2024-05-15T04:24:56.234" v="10" actId="47"/>
        <pc:sldMkLst>
          <pc:docMk/>
          <pc:sldMk cId="2444829761" sldId="303"/>
        </pc:sldMkLst>
      </pc:sldChg>
      <pc:sldChg chg="del">
        <pc:chgData name="Ánh Diệu" userId="c5672c39bf0da1c1" providerId="LiveId" clId="{872CFE8F-E82D-4465-96CE-133D736C78BC}" dt="2024-05-15T04:24:53.294" v="9" actId="47"/>
        <pc:sldMkLst>
          <pc:docMk/>
          <pc:sldMk cId="2186569524" sldId="304"/>
        </pc:sldMkLst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2822779418" sldId="305"/>
        </pc:sldMkLst>
        <pc:spChg chg="add del">
          <ac:chgData name="Ánh Diệu" userId="c5672c39bf0da1c1" providerId="LiveId" clId="{872CFE8F-E82D-4465-96CE-133D736C78BC}" dt="2024-05-17T13:08:08.597" v="682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3:08:09.281" v="683" actId="478"/>
          <ac:spMkLst>
            <pc:docMk/>
            <pc:sldMk cId="2822779418" sldId="305"/>
            <ac:spMk id="5" creationId="{D933A6F1-2EA6-61EC-F66F-A6EEE2E8161F}"/>
          </ac:spMkLst>
        </pc:spChg>
        <pc:spChg chg="add del mod">
          <ac:chgData name="Ánh Diệu" userId="c5672c39bf0da1c1" providerId="LiveId" clId="{872CFE8F-E82D-4465-96CE-133D736C78BC}" dt="2024-05-17T13:08:15.091" v="700" actId="20577"/>
          <ac:spMkLst>
            <pc:docMk/>
            <pc:sldMk cId="2822779418" sldId="305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2822779418" sldId="305"/>
            <ac:spMk id="5944" creationId="{00000000-0000-0000-0000-000000000000}"/>
          </ac:spMkLst>
        </pc:spChg>
      </pc:sldChg>
      <pc:sldChg chg="modSp mod modTransition">
        <pc:chgData name="Ánh Diệu" userId="c5672c39bf0da1c1" providerId="LiveId" clId="{872CFE8F-E82D-4465-96CE-133D736C78BC}" dt="2024-05-19T11:10:33.207" v="6556" actId="403"/>
        <pc:sldMkLst>
          <pc:docMk/>
          <pc:sldMk cId="1547689859" sldId="306"/>
        </pc:sldMkLst>
        <pc:spChg chg="mod">
          <ac:chgData name="Ánh Diệu" userId="c5672c39bf0da1c1" providerId="LiveId" clId="{872CFE8F-E82D-4465-96CE-133D736C78BC}" dt="2024-05-19T11:10:33.207" v="6556" actId="403"/>
          <ac:spMkLst>
            <pc:docMk/>
            <pc:sldMk cId="1547689859" sldId="306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547689859" sldId="306"/>
            <ac:spMk id="5944" creationId="{00000000-0000-0000-0000-000000000000}"/>
          </ac:spMkLst>
        </pc:spChg>
      </pc:sldChg>
      <pc:sldChg chg="modSp modTransition">
        <pc:chgData name="Ánh Diệu" userId="c5672c39bf0da1c1" providerId="LiveId" clId="{872CFE8F-E82D-4465-96CE-133D736C78BC}" dt="2024-05-19T10:25:07.237" v="5913"/>
        <pc:sldMkLst>
          <pc:docMk/>
          <pc:sldMk cId="1029668020" sldId="307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1029668020" sldId="307"/>
            <ac:spMk id="5944" creationId="{00000000-0000-0000-0000-000000000000}"/>
          </ac:spMkLst>
        </pc:spChg>
      </pc:sldChg>
      <pc:sldChg chg="modSp del">
        <pc:chgData name="Ánh Diệu" userId="c5672c39bf0da1c1" providerId="LiveId" clId="{872CFE8F-E82D-4465-96CE-133D736C78BC}" dt="2024-05-17T13:40:23.228" v="857" actId="47"/>
        <pc:sldMkLst>
          <pc:docMk/>
          <pc:sldMk cId="438644731" sldId="308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438644731" sldId="308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44742508" sldId="325"/>
        </pc:sldMkLst>
      </pc:sldChg>
      <pc:sldChg chg="addSp delSp modSp mod modTransition setBg modAnim">
        <pc:chgData name="Ánh Diệu" userId="c5672c39bf0da1c1" providerId="LiveId" clId="{872CFE8F-E82D-4465-96CE-133D736C78BC}" dt="2024-05-19T11:20:10.112" v="6743"/>
        <pc:sldMkLst>
          <pc:docMk/>
          <pc:sldMk cId="2612431147" sldId="395"/>
        </pc:sldMkLst>
        <pc:spChg chg="mod">
          <ac:chgData name="Ánh Diệu" userId="c5672c39bf0da1c1" providerId="LiveId" clId="{872CFE8F-E82D-4465-96CE-133D736C78BC}" dt="2024-05-19T11:19:41.837" v="6735" actId="14100"/>
          <ac:spMkLst>
            <pc:docMk/>
            <pc:sldMk cId="2612431147" sldId="395"/>
            <ac:spMk id="7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3.297" v="4259" actId="478"/>
          <ac:spMkLst>
            <pc:docMk/>
            <pc:sldMk cId="2612431147" sldId="395"/>
            <ac:spMk id="16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0.468" v="4258" actId="478"/>
          <ac:spMkLst>
            <pc:docMk/>
            <pc:sldMk cId="2612431147" sldId="395"/>
            <ac:spMk id="18" creationId="{BF6448DA-D9C0-EA48-FA75-9CF96856B8EB}"/>
          </ac:spMkLst>
        </pc:spChg>
        <pc:spChg chg="mod">
          <ac:chgData name="Ánh Diệu" userId="c5672c39bf0da1c1" providerId="LiveId" clId="{872CFE8F-E82D-4465-96CE-133D736C78BC}" dt="2024-05-19T11:14:44.142" v="6572" actId="403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872CFE8F-E82D-4465-96CE-133D736C78BC}" dt="2024-05-19T11:18:24.842" v="6708" actId="1038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872CFE8F-E82D-4465-96CE-133D736C78BC}" dt="2024-05-18T14:27:56.282" v="4260" actId="478"/>
          <ac:spMkLst>
            <pc:docMk/>
            <pc:sldMk cId="2612431147" sldId="395"/>
            <ac:spMk id="26" creationId="{62E30935-71FA-6F35-F5DB-019247F847C2}"/>
          </ac:spMkLst>
        </pc:spChg>
        <pc:spChg chg="mod">
          <ac:chgData name="Ánh Diệu" userId="c5672c39bf0da1c1" providerId="LiveId" clId="{872CFE8F-E82D-4465-96CE-133D736C78BC}" dt="2024-05-19T11:19:44.890" v="6740" actId="1036"/>
          <ac:spMkLst>
            <pc:docMk/>
            <pc:sldMk cId="2612431147" sldId="395"/>
            <ac:spMk id="29" creationId="{62E30935-71FA-6F35-F5DB-019247F847C2}"/>
          </ac:spMkLst>
        </pc:spChg>
        <pc:grpChg chg="add del mod">
          <ac:chgData name="Ánh Diệu" userId="c5672c39bf0da1c1" providerId="LiveId" clId="{872CFE8F-E82D-4465-96CE-133D736C78BC}" dt="2024-05-19T11:19:14.623" v="6728" actId="14100"/>
          <ac:grpSpMkLst>
            <pc:docMk/>
            <pc:sldMk cId="2612431147" sldId="395"/>
            <ac:grpSpMk id="8" creationId="{43DBA092-3582-1CDC-59AC-03C8FF91DBED}"/>
          </ac:grpSpMkLst>
        </pc:grpChg>
        <pc:grpChg chg="add del">
          <ac:chgData name="Ánh Diệu" userId="c5672c39bf0da1c1" providerId="LiveId" clId="{872CFE8F-E82D-4465-96CE-133D736C78BC}" dt="2024-05-18T14:27:50.468" v="4258" actId="478"/>
          <ac:grpSpMkLst>
            <pc:docMk/>
            <pc:sldMk cId="2612431147" sldId="395"/>
            <ac:grpSpMk id="15" creationId="{43DBA092-3582-1CDC-59AC-03C8FF91DBED}"/>
          </ac:grpSpMkLst>
        </pc:grpChg>
        <pc:picChg chg="add mod ord modCrop">
          <ac:chgData name="Ánh Diệu" userId="c5672c39bf0da1c1" providerId="LiveId" clId="{872CFE8F-E82D-4465-96CE-133D736C78BC}" dt="2024-05-18T16:58:36.643" v="4693" actId="29295"/>
          <ac:picMkLst>
            <pc:docMk/>
            <pc:sldMk cId="2612431147" sldId="395"/>
            <ac:picMk id="3" creationId="{11BEF6E4-8FA1-BD03-A98F-3DC4DCB15BD7}"/>
          </ac:picMkLst>
        </pc:picChg>
        <pc:picChg chg="del mod">
          <ac:chgData name="Ánh Diệu" userId="c5672c39bf0da1c1" providerId="LiveId" clId="{872CFE8F-E82D-4465-96CE-133D736C78BC}" dt="2024-05-18T13:47:31.223" v="3389" actId="478"/>
          <ac:picMkLst>
            <pc:docMk/>
            <pc:sldMk cId="2612431147" sldId="395"/>
            <ac:picMk id="4" creationId="{E63813E5-CAEC-55D0-CF6E-33E802016680}"/>
          </ac:picMkLst>
        </pc:picChg>
      </pc:sldChg>
      <pc:sldChg chg="del">
        <pc:chgData name="Ánh Diệu" userId="c5672c39bf0da1c1" providerId="LiveId" clId="{872CFE8F-E82D-4465-96CE-133D736C78BC}" dt="2024-05-17T13:42:08.350" v="882" actId="47"/>
        <pc:sldMkLst>
          <pc:docMk/>
          <pc:sldMk cId="2163103184" sldId="39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870993724" sldId="41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74888177" sldId="41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714436955" sldId="418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495570226" sldId="41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04943268" sldId="420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18426266" sldId="421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62972328" sldId="422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4028467604" sldId="423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807457903" sldId="424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50784555" sldId="425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685887857" sldId="42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581757252" sldId="42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02266711" sldId="428"/>
        </pc:sldMkLst>
      </pc:sldChg>
      <pc:sldChg chg="addSp delSp modSp del mod setBg modClrScheme chgLayout">
        <pc:chgData name="Ánh Diệu" userId="c5672c39bf0da1c1" providerId="LiveId" clId="{872CFE8F-E82D-4465-96CE-133D736C78BC}" dt="2024-05-18T13:52:23.865" v="3420" actId="47"/>
        <pc:sldMkLst>
          <pc:docMk/>
          <pc:sldMk cId="124094280" sldId="430"/>
        </pc:sldMkLst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2" creationId="{E6847B27-DD7D-4F5A-9085-F3E3EE45C187}"/>
          </ac:spMkLst>
        </pc:spChg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3" creationId="{C5AC5851-6E17-C7E2-A106-CE3F7A0FCAF3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4" creationId="{D2600107-55B0-C4A6-C835-03293A481612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5" creationId="{7ED665BC-5760-C360-DD7F-27BF7A681A1C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8" creationId="{202A0028-28E9-963F-2720-3AF99AFBC1A1}"/>
          </ac:spMkLst>
        </pc:spChg>
      </pc:sldChg>
      <pc:sldChg chg="addSp delSp modSp mod modTransition modClrScheme delAnim modAnim chgLayout modNotesTx">
        <pc:chgData name="Ánh Diệu" userId="c5672c39bf0da1c1" providerId="LiveId" clId="{872CFE8F-E82D-4465-96CE-133D736C78BC}" dt="2024-05-20T00:40:46.727" v="7167" actId="404"/>
        <pc:sldMkLst>
          <pc:docMk/>
          <pc:sldMk cId="1037381492" sldId="431"/>
        </pc:sldMkLst>
        <pc:spChg chg="del mod ord">
          <ac:chgData name="Ánh Diệu" userId="c5672c39bf0da1c1" providerId="LiveId" clId="{872CFE8F-E82D-4465-96CE-133D736C78BC}" dt="2024-05-17T13:05:21.364" v="664" actId="700"/>
          <ac:spMkLst>
            <pc:docMk/>
            <pc:sldMk cId="1037381492" sldId="431"/>
            <ac:spMk id="2" creationId="{2F76F14D-AE7A-C367-1E2D-C5497A6FA8E7}"/>
          </ac:spMkLst>
        </pc:spChg>
        <pc:spChg chg="mod">
          <ac:chgData name="Ánh Diệu" userId="c5672c39bf0da1c1" providerId="LiveId" clId="{872CFE8F-E82D-4465-96CE-133D736C78BC}" dt="2024-05-17T14:13:42.191" v="1389" actId="122"/>
          <ac:spMkLst>
            <pc:docMk/>
            <pc:sldMk cId="1037381492" sldId="431"/>
            <ac:spMk id="22" creationId="{9CCA03C7-52F0-CF00-FBD9-25FA1F1BFA19}"/>
          </ac:spMkLst>
        </pc:spChg>
        <pc:spChg chg="mod">
          <ac:chgData name="Ánh Diệu" userId="c5672c39bf0da1c1" providerId="LiveId" clId="{872CFE8F-E82D-4465-96CE-133D736C78BC}" dt="2024-05-20T00:40:46.727" v="7167" actId="404"/>
          <ac:spMkLst>
            <pc:docMk/>
            <pc:sldMk cId="1037381492" sldId="431"/>
            <ac:spMk id="23" creationId="{B6B0D3EA-C5BE-1A1E-F592-27C08F12413E}"/>
          </ac:spMkLst>
        </pc:spChg>
        <pc:spChg chg="add del mod ord">
          <ac:chgData name="Ánh Diệu" userId="c5672c39bf0da1c1" providerId="LiveId" clId="{872CFE8F-E82D-4465-96CE-133D736C78BC}" dt="2024-05-17T13:39:32.861" v="850" actId="478"/>
          <ac:spMkLst>
            <pc:docMk/>
            <pc:sldMk cId="1037381492" sldId="431"/>
            <ac:spMk id="38" creationId="{5FFF2759-51F8-6EF1-B824-59C75BD82737}"/>
          </ac:spMkLst>
        </pc:spChg>
        <pc:spChg chg="add del mod ord">
          <ac:chgData name="Ánh Diệu" userId="c5672c39bf0da1c1" providerId="LiveId" clId="{872CFE8F-E82D-4465-96CE-133D736C78BC}" dt="2024-05-17T14:09:48.372" v="1347" actId="700"/>
          <ac:spMkLst>
            <pc:docMk/>
            <pc:sldMk cId="1037381492" sldId="431"/>
            <ac:spMk id="41" creationId="{D6676A95-CE94-EEA2-952A-2DB5FD50620B}"/>
          </ac:spMkLst>
        </pc:spChg>
        <pc:spChg chg="add del mod ord">
          <ac:chgData name="Ánh Diệu" userId="c5672c39bf0da1c1" providerId="LiveId" clId="{872CFE8F-E82D-4465-96CE-133D736C78BC}" dt="2024-05-17T14:09:59.981" v="1348" actId="700"/>
          <ac:spMkLst>
            <pc:docMk/>
            <pc:sldMk cId="1037381492" sldId="431"/>
            <ac:spMk id="42" creationId="{BCDD4487-2CE2-8FF7-A387-917B76D632E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3" creationId="{BBD263D8-05F7-9A5C-C3F5-DAC885623FEC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4" creationId="{E9C1948A-2E25-0985-4E90-9B51F705C5F7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5" creationId="{EC3D0620-BB45-4A53-E997-8EBF44510B2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6" creationId="{62F64668-E8E0-8E62-6A80-EA217A21977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7" creationId="{E06C2F16-AD1C-628F-ABF2-2C399B447E0A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8" creationId="{4ED901E3-1722-42C0-EE9C-7580C526449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9" creationId="{3E38CDD5-DAB7-3332-03A7-BAFCDD7F622E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0" creationId="{C89D0434-C603-B3C5-A5BC-5F9B00AC939B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1" creationId="{AC707BA5-C417-8134-A2C0-E3E115453A49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2" creationId="{C362C17C-5B44-AD35-8EE4-759C725AA6A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3" creationId="{7A78C479-F2D5-645E-EA33-52B6ED7CC03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4" creationId="{CA994DB4-0460-5959-DBD1-F04BC110C143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5" creationId="{106DBC30-D6CE-EAF6-8732-301BE595EEB4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6" creationId="{C545852A-DB0E-A9DD-FBC4-C4C6FFF0D96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7" creationId="{7163B1D5-948E-E82E-D195-A6B4EFC684EF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8" creationId="{41E5B20D-1EAA-1476-8748-44E30693C480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9" creationId="{40FA228A-6DEE-65D6-5E06-06F8628A721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0" creationId="{8E01715B-4049-EBE9-7276-21B625C5F4A7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1" creationId="{E4D07DFC-FBAE-C58B-EC24-E80E804EEAA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2" creationId="{CB0428E6-F619-655A-8752-01F8C8ACC70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3" creationId="{3F453B80-DAE2-32E2-6FFB-C086F4127622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4" creationId="{21E42A75-467A-849E-AE78-ECB58CE5D095}"/>
          </ac:spMkLst>
        </pc:spChg>
        <pc:grpChg chg="del">
          <ac:chgData name="Ánh Diệu" userId="c5672c39bf0da1c1" providerId="LiveId" clId="{872CFE8F-E82D-4465-96CE-133D736C78BC}" dt="2024-05-17T13:39:30.546" v="849" actId="478"/>
          <ac:grpSpMkLst>
            <pc:docMk/>
            <pc:sldMk cId="1037381492" sldId="431"/>
            <ac:grpSpMk id="3" creationId="{30A431F7-11E2-64D0-E1BC-516FF3AE2E85}"/>
          </ac:grpSpMkLst>
        </pc:grpChg>
        <pc:grpChg chg="mod ord">
          <ac:chgData name="Ánh Diệu" userId="c5672c39bf0da1c1" providerId="LiveId" clId="{872CFE8F-E82D-4465-96CE-133D736C78BC}" dt="2024-05-17T14:20:33.431" v="1761" actId="1038"/>
          <ac:grpSpMkLst>
            <pc:docMk/>
            <pc:sldMk cId="1037381492" sldId="431"/>
            <ac:grpSpMk id="24" creationId="{6A151256-80CF-D71B-6207-7D47371815C5}"/>
          </ac:grpSpMkLst>
        </pc:grpChg>
        <pc:picChg chg="add mod">
          <ac:chgData name="Ánh Diệu" userId="c5672c39bf0da1c1" providerId="LiveId" clId="{872CFE8F-E82D-4465-96CE-133D736C78BC}" dt="2024-05-20T00:37:00.300" v="7116" actId="1076"/>
          <ac:picMkLst>
            <pc:docMk/>
            <pc:sldMk cId="1037381492" sldId="431"/>
            <ac:picMk id="2" creationId="{EF256B2E-0BE2-B9F2-0781-824C10679779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33.239" v="2039" actId="478"/>
          <ac:picMkLst>
            <pc:docMk/>
            <pc:sldMk cId="1037381492" sldId="431"/>
            <ac:picMk id="26" creationId="{DAB2E453-EEBE-E81D-11DF-AA9A3A0B8ED0}"/>
          </ac:picMkLst>
        </pc:picChg>
        <pc:picChg chg="add del mod">
          <ac:chgData name="Ánh Diệu" userId="c5672c39bf0da1c1" providerId="LiveId" clId="{872CFE8F-E82D-4465-96CE-133D736C78BC}" dt="2024-05-17T11:25:36.466" v="652" actId="21"/>
          <ac:picMkLst>
            <pc:docMk/>
            <pc:sldMk cId="1037381492" sldId="431"/>
            <ac:picMk id="29" creationId="{45405F19-5769-D97F-B1E0-7ED501063265}"/>
          </ac:picMkLst>
        </pc:picChg>
        <pc:picChg chg="add del mod">
          <ac:chgData name="Ánh Diệu" userId="c5672c39bf0da1c1" providerId="LiveId" clId="{872CFE8F-E82D-4465-96CE-133D736C78BC}" dt="2024-05-17T11:25:31.576" v="650" actId="21"/>
          <ac:picMkLst>
            <pc:docMk/>
            <pc:sldMk cId="1037381492" sldId="431"/>
            <ac:picMk id="31" creationId="{C1A00C1C-85FF-9643-A0D5-8365F0ABCE8B}"/>
          </ac:picMkLst>
        </pc:picChg>
        <pc:picChg chg="add del mod">
          <ac:chgData name="Ánh Diệu" userId="c5672c39bf0da1c1" providerId="LiveId" clId="{872CFE8F-E82D-4465-96CE-133D736C78BC}" dt="2024-05-17T11:25:26.603" v="648" actId="21"/>
          <ac:picMkLst>
            <pc:docMk/>
            <pc:sldMk cId="1037381492" sldId="431"/>
            <ac:picMk id="33" creationId="{CB1C3852-6DD7-E27F-6CF1-61C59DDF715A}"/>
          </ac:picMkLst>
        </pc:picChg>
        <pc:picChg chg="add del mod">
          <ac:chgData name="Ánh Diệu" userId="c5672c39bf0da1c1" providerId="LiveId" clId="{872CFE8F-E82D-4465-96CE-133D736C78BC}" dt="2024-05-17T11:25:22.816" v="646" actId="21"/>
          <ac:picMkLst>
            <pc:docMk/>
            <pc:sldMk cId="1037381492" sldId="431"/>
            <ac:picMk id="35" creationId="{867CB744-0F5A-ADD5-5A26-5454659AEB32}"/>
          </ac:picMkLst>
        </pc:picChg>
        <pc:picChg chg="add del mod">
          <ac:chgData name="Ánh Diệu" userId="c5672c39bf0da1c1" providerId="LiveId" clId="{872CFE8F-E82D-4465-96CE-133D736C78BC}" dt="2024-05-17T11:25:09.835" v="640" actId="21"/>
          <ac:picMkLst>
            <pc:docMk/>
            <pc:sldMk cId="1037381492" sldId="431"/>
            <ac:picMk id="37" creationId="{FEDF5416-DFBE-03CA-902E-979A62D4AC72}"/>
          </ac:picMkLst>
        </pc:picChg>
        <pc:picChg chg="add mod modCrop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40" creationId="{D0BD7E3E-498C-C259-6FE6-B7DD425681AF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5" creationId="{BC88E516-4C4A-9A45-B833-69545266E7D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6" creationId="{ADB852A5-E535-638D-7FCB-EE14595FEA9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7" creationId="{6515AD3A-9D5F-93DF-46F3-FBF85EB850F7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8" creationId="{CA4EF230-F6DF-4D55-91A6-BD75B0A5A2C5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9" creationId="{1E09F58F-1267-67F2-ED97-0502258EDFD0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8:19.230" v="1661" actId="47"/>
        <pc:sldMkLst>
          <pc:docMk/>
          <pc:sldMk cId="2896390038" sldId="432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2896390038" sldId="432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3:39:37.257" v="852" actId="478"/>
          <ac:spMkLst>
            <pc:docMk/>
            <pc:sldMk cId="2896390038" sldId="432"/>
            <ac:spMk id="21" creationId="{024CA407-49EC-2430-EB8D-15A9AD1C37E5}"/>
          </ac:spMkLst>
        </pc:spChg>
        <pc:grpChg chg="del">
          <ac:chgData name="Ánh Diệu" userId="c5672c39bf0da1c1" providerId="LiveId" clId="{872CFE8F-E82D-4465-96CE-133D736C78BC}" dt="2024-05-17T13:39:34.559" v="851" actId="478"/>
          <ac:grpSpMkLst>
            <pc:docMk/>
            <pc:sldMk cId="2896390038" sldId="432"/>
            <ac:grpSpMk id="3" creationId="{30A431F7-11E2-64D0-E1BC-516FF3AE2E85}"/>
          </ac:grpSpMkLst>
        </pc:grpChg>
        <pc:picChg chg="add mod">
          <ac:chgData name="Ánh Diệu" userId="c5672c39bf0da1c1" providerId="LiveId" clId="{872CFE8F-E82D-4465-96CE-133D736C78BC}" dt="2024-05-17T11:25:39.287" v="653"/>
          <ac:picMkLst>
            <pc:docMk/>
            <pc:sldMk cId="2896390038" sldId="432"/>
            <ac:picMk id="29" creationId="{45405F19-5769-D97F-B1E0-7ED501063265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9:57.171" v="1744" actId="47"/>
        <pc:sldMkLst>
          <pc:docMk/>
          <pc:sldMk cId="190823001" sldId="433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0823001" sldId="433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0823001" sldId="433"/>
            <ac:spMk id="21" creationId="{8C52433F-BB50-7CE5-A342-B137518A2378}"/>
          </ac:spMkLst>
        </pc:spChg>
        <pc:grpChg chg="del">
          <ac:chgData name="Ánh Diệu" userId="c5672c39bf0da1c1" providerId="LiveId" clId="{872CFE8F-E82D-4465-96CE-133D736C78BC}" dt="2024-05-17T13:39:38.778" v="853" actId="478"/>
          <ac:grpSpMkLst>
            <pc:docMk/>
            <pc:sldMk cId="190823001" sldId="433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18:28.009" v="1663" actId="21"/>
          <ac:picMkLst>
            <pc:docMk/>
            <pc:sldMk cId="190823001" sldId="433"/>
            <ac:picMk id="33" creationId="{CB1C3852-6DD7-E27F-6CF1-61C59DDF715A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3162594595" sldId="434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3162594595" sldId="434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3162594595" sldId="434"/>
            <ac:spMk id="21" creationId="{FA582B2C-3461-6DE2-C811-38B9484B6EA8}"/>
          </ac:spMkLst>
        </pc:spChg>
        <pc:grpChg chg="del">
          <ac:chgData name="Ánh Diệu" userId="c5672c39bf0da1c1" providerId="LiveId" clId="{872CFE8F-E82D-4465-96CE-133D736C78BC}" dt="2024-05-17T13:39:40.594" v="854" actId="478"/>
          <ac:grpSpMkLst>
            <pc:docMk/>
            <pc:sldMk cId="3162594595" sldId="434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0:06.044" v="1747" actId="21"/>
          <ac:picMkLst>
            <pc:docMk/>
            <pc:sldMk cId="3162594595" sldId="434"/>
            <ac:picMk id="31" creationId="{C1A00C1C-85FF-9643-A0D5-8365F0ABCE8B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72751867" sldId="435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72751867" sldId="435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72751867" sldId="435"/>
            <ac:spMk id="21" creationId="{3FA83950-1898-CDC4-B9C1-FAF78642314B}"/>
          </ac:spMkLst>
        </pc:spChg>
        <pc:grpChg chg="del">
          <ac:chgData name="Ánh Diệu" userId="c5672c39bf0da1c1" providerId="LiveId" clId="{872CFE8F-E82D-4465-96CE-133D736C78BC}" dt="2024-05-17T13:39:42.615" v="855" actId="478"/>
          <ac:grpSpMkLst>
            <pc:docMk/>
            <pc:sldMk cId="72751867" sldId="435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3.211" v="1837" actId="21"/>
          <ac:picMkLst>
            <pc:docMk/>
            <pc:sldMk cId="72751867" sldId="435"/>
            <ac:picMk id="35" creationId="{867CB744-0F5A-ADD5-5A26-5454659AEB32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197462504" sldId="436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7462504" sldId="436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7462504" sldId="436"/>
            <ac:spMk id="21" creationId="{E37AB29D-FEA5-6617-4A87-16C9B5330AB5}"/>
          </ac:spMkLst>
        </pc:spChg>
        <pc:grpChg chg="del">
          <ac:chgData name="Ánh Diệu" userId="c5672c39bf0da1c1" providerId="LiveId" clId="{872CFE8F-E82D-4465-96CE-133D736C78BC}" dt="2024-05-17T13:39:44.922" v="856" actId="478"/>
          <ac:grpSpMkLst>
            <pc:docMk/>
            <pc:sldMk cId="197462504" sldId="436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8.502" v="1839" actId="21"/>
          <ac:picMkLst>
            <pc:docMk/>
            <pc:sldMk cId="197462504" sldId="436"/>
            <ac:picMk id="37" creationId="{FEDF5416-DFBE-03CA-902E-979A62D4AC72}"/>
          </ac:picMkLst>
        </pc:picChg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154156676" sldId="438"/>
        </pc:sldMkLst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762424598" sldId="43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70505167" sldId="441"/>
        </pc:sldMkLst>
      </pc:sldChg>
      <pc:sldChg chg="addSp delSp modSp del mod modClrScheme modAnim chgLayout">
        <pc:chgData name="Ánh Diệu" userId="c5672c39bf0da1c1" providerId="LiveId" clId="{872CFE8F-E82D-4465-96CE-133D736C78BC}" dt="2024-05-17T13:33:34.455" v="848" actId="47"/>
        <pc:sldMkLst>
          <pc:docMk/>
          <pc:sldMk cId="2183264628" sldId="443"/>
        </pc:sldMkLst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2" creationId="{99BA25D4-FC1C-CD27-99B2-0086CA9676FE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3" creationId="{0F52C7AF-4D06-9FE9-3356-3BEB40BD2B53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4" creationId="{DE40EC22-C156-DB77-E9A3-35790322C93D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5" creationId="{AEF0A3A3-63A3-F184-E1C6-4D5643CAB902}"/>
          </ac:spMkLst>
        </pc:spChg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7" creationId="{7F4229AB-DD03-A6AB-FE48-72783919578F}"/>
          </ac:spMkLst>
        </pc:spChg>
        <pc:spChg chg="del">
          <ac:chgData name="Ánh Diệu" userId="c5672c39bf0da1c1" providerId="LiveId" clId="{872CFE8F-E82D-4465-96CE-133D736C78BC}" dt="2024-05-17T13:23:07.024" v="719" actId="478"/>
          <ac:spMkLst>
            <pc:docMk/>
            <pc:sldMk cId="2183264628" sldId="443"/>
            <ac:spMk id="10" creationId="{A4B3F71A-2947-8BA0-5A38-20318D54D16C}"/>
          </ac:spMkLst>
        </pc:spChg>
        <pc:picChg chg="add del">
          <ac:chgData name="Ánh Diệu" userId="c5672c39bf0da1c1" providerId="LiveId" clId="{872CFE8F-E82D-4465-96CE-133D736C78BC}" dt="2024-05-17T13:24:48.813" v="732" actId="21"/>
          <ac:picMkLst>
            <pc:docMk/>
            <pc:sldMk cId="2183264628" sldId="44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3:01.727" v="718" actId="478"/>
          <ac:picMkLst>
            <pc:docMk/>
            <pc:sldMk cId="2183264628" sldId="443"/>
            <ac:picMk id="1030" creationId="{A19632CA-D387-23D0-1F27-EA61551C9F35}"/>
          </ac:picMkLst>
        </pc:picChg>
      </pc:sldChg>
      <pc:sldChg chg="add del">
        <pc:chgData name="Ánh Diệu" userId="c5672c39bf0da1c1" providerId="LiveId" clId="{872CFE8F-E82D-4465-96CE-133D736C78BC}" dt="2024-05-16T08:37:56.767" v="312" actId="47"/>
        <pc:sldMkLst>
          <pc:docMk/>
          <pc:sldMk cId="28441897" sldId="444"/>
        </pc:sldMkLst>
      </pc:sldChg>
      <pc:sldChg chg="delSp add del mod">
        <pc:chgData name="Ánh Diệu" userId="c5672c39bf0da1c1" providerId="LiveId" clId="{872CFE8F-E82D-4465-96CE-133D736C78BC}" dt="2024-05-16T08:37:58.140" v="313" actId="47"/>
        <pc:sldMkLst>
          <pc:docMk/>
          <pc:sldMk cId="1267420672" sldId="445"/>
        </pc:sldMkLst>
        <pc:spChg chg="del">
          <ac:chgData name="Ánh Diệu" userId="c5672c39bf0da1c1" providerId="LiveId" clId="{872CFE8F-E82D-4465-96CE-133D736C78BC}" dt="2024-05-15T04:24:47.062" v="8" actId="478"/>
          <ac:spMkLst>
            <pc:docMk/>
            <pc:sldMk cId="1267420672" sldId="445"/>
            <ac:spMk id="7" creationId="{CA4FBFBF-D7ED-0163-1623-D0372476F03A}"/>
          </ac:spMkLst>
        </pc:spChg>
        <pc:spChg chg="del">
          <ac:chgData name="Ánh Diệu" userId="c5672c39bf0da1c1" providerId="LiveId" clId="{872CFE8F-E82D-4465-96CE-133D736C78BC}" dt="2024-05-15T04:24:43.890" v="7" actId="478"/>
          <ac:spMkLst>
            <pc:docMk/>
            <pc:sldMk cId="1267420672" sldId="445"/>
            <ac:spMk id="8" creationId="{88D97CA9-EE45-A120-8629-555540D36A21}"/>
          </ac:spMkLst>
        </pc:spChg>
        <pc:spChg chg="del">
          <ac:chgData name="Ánh Diệu" userId="c5672c39bf0da1c1" providerId="LiveId" clId="{872CFE8F-E82D-4465-96CE-133D736C78BC}" dt="2024-05-15T04:24:42.698" v="6" actId="478"/>
          <ac:spMkLst>
            <pc:docMk/>
            <pc:sldMk cId="1267420672" sldId="445"/>
            <ac:spMk id="9" creationId="{29F93A07-8A63-38FF-BDBD-EEA1A033B5D7}"/>
          </ac:spMkLst>
        </pc:spChg>
      </pc:sldChg>
      <pc:sldChg chg="add del">
        <pc:chgData name="Ánh Diệu" userId="c5672c39bf0da1c1" providerId="LiveId" clId="{872CFE8F-E82D-4465-96CE-133D736C78BC}" dt="2024-05-16T08:25:02.080" v="208"/>
        <pc:sldMkLst>
          <pc:docMk/>
          <pc:sldMk cId="491369777" sldId="446"/>
        </pc:sldMkLst>
      </pc:sldChg>
      <pc:sldChg chg="addSp modSp add mod modTransition modAnim">
        <pc:chgData name="Ánh Diệu" userId="c5672c39bf0da1c1" providerId="LiveId" clId="{872CFE8F-E82D-4465-96CE-133D736C78BC}" dt="2024-05-19T10:25:07.237" v="5913"/>
        <pc:sldMkLst>
          <pc:docMk/>
          <pc:sldMk cId="1597345136" sldId="446"/>
        </pc:sldMkLst>
        <pc:spChg chg="add mod or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7T16:45:00.248" v="3139" actId="962"/>
          <ac:spMkLst>
            <pc:docMk/>
            <pc:sldMk cId="1597345136" sldId="446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9" creationId="{1BC11B95-AAA6-C3E0-D0F6-BEBD7DFC69DA}"/>
          </ac:spMkLst>
        </pc:spChg>
        <pc:grpChg chg="add mod">
          <ac:chgData name="Ánh Diệu" userId="c5672c39bf0da1c1" providerId="LiveId" clId="{872CFE8F-E82D-4465-96CE-133D736C78BC}" dt="2024-05-17T15:35:56.765" v="3125" actId="164"/>
          <ac:grpSpMkLst>
            <pc:docMk/>
            <pc:sldMk cId="1597345136" sldId="446"/>
            <ac:grpSpMk id="5" creationId="{993C9969-DA19-F713-AA4B-A9B4EE681A6C}"/>
          </ac:grpSpMkLst>
        </pc:grpChg>
        <pc:grpChg chg="add mod">
          <ac:chgData name="Ánh Diệu" userId="c5672c39bf0da1c1" providerId="LiveId" clId="{872CFE8F-E82D-4465-96CE-133D736C78BC}" dt="2024-05-18T14:06:26.980" v="3543" actId="2711"/>
          <ac:grpSpMkLst>
            <pc:docMk/>
            <pc:sldMk cId="1597345136" sldId="446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17" creationId="{90670756-1DEA-E45F-3DBC-14A96BA8CCBE}"/>
          </ac:picMkLst>
        </pc:picChg>
        <pc:picChg chg="mod modVis">
          <ac:chgData name="Ánh Diệu" userId="c5672c39bf0da1c1" providerId="LiveId" clId="{872CFE8F-E82D-4465-96CE-133D736C78BC}" dt="2024-05-17T15:36:26.040" v="3127" actId="164"/>
          <ac:picMkLst>
            <pc:docMk/>
            <pc:sldMk cId="1597345136" sldId="446"/>
            <ac:picMk id="1030" creationId="{01F8BA53-82F3-C65E-A0F9-9A00EA49C9E7}"/>
          </ac:picMkLst>
        </pc:picChg>
      </pc:sldChg>
      <pc:sldChg chg="add del">
        <pc:chgData name="Ánh Diệu" userId="c5672c39bf0da1c1" providerId="LiveId" clId="{872CFE8F-E82D-4465-96CE-133D736C78BC}" dt="2024-05-16T08:24:59.902" v="203"/>
        <pc:sldMkLst>
          <pc:docMk/>
          <pc:sldMk cId="1363477847" sldId="447"/>
        </pc:sldMkLst>
      </pc:sldChg>
      <pc:sldChg chg="addSp modSp add del">
        <pc:chgData name="Ánh Diệu" userId="c5672c39bf0da1c1" providerId="LiveId" clId="{872CFE8F-E82D-4465-96CE-133D736C78BC}" dt="2024-05-17T16:44:35.219" v="3138" actId="47"/>
        <pc:sldMkLst>
          <pc:docMk/>
          <pc:sldMk cId="1369898815" sldId="447"/>
        </pc:sldMkLst>
        <pc:picChg chg="add mod">
          <ac:chgData name="Ánh Diệu" userId="c5672c39bf0da1c1" providerId="LiveId" clId="{872CFE8F-E82D-4465-96CE-133D736C78BC}" dt="2024-05-17T13:25:05.492" v="738"/>
          <ac:picMkLst>
            <pc:docMk/>
            <pc:sldMk cId="1369898815" sldId="447"/>
            <ac:picMk id="3" creationId="{1F7A7D21-16FF-D34F-1352-768FC14505FE}"/>
          </ac:picMkLst>
        </pc:picChg>
      </pc:sldChg>
      <pc:sldChg chg="addSp delSp modSp add mod ord modTransition modAnim modNotesTx">
        <pc:chgData name="Ánh Diệu" userId="c5672c39bf0da1c1" providerId="LiveId" clId="{872CFE8F-E82D-4465-96CE-133D736C78BC}" dt="2024-05-19T10:25:07.237" v="5913"/>
        <pc:sldMkLst>
          <pc:docMk/>
          <pc:sldMk cId="1897887426" sldId="448"/>
        </pc:sldMkLst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3" creationId="{0ED30E59-9621-F766-B1CC-ED7431A62B09}"/>
          </ac:spMkLst>
        </pc:spChg>
        <pc:spChg chg="add mod ord">
          <ac:chgData name="Ánh Diệu" userId="c5672c39bf0da1c1" providerId="LiveId" clId="{872CFE8F-E82D-4465-96CE-133D736C78BC}" dt="2024-05-19T10:19:06.361" v="5886" actId="1038"/>
          <ac:spMkLst>
            <pc:docMk/>
            <pc:sldMk cId="1897887426" sldId="448"/>
            <ac:spMk id="4" creationId="{3596A125-0118-6A13-984B-92AE7F3139C7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6" creationId="{D12BBF16-8722-895F-A17E-4AE83C008AEC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7" creationId="{B0FCE7AB-F46E-42F0-69BB-423731DED4E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8" creationId="{0B5BC4CC-D28A-DAEB-1226-2F2091E16FA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9" creationId="{41415C8F-77AD-246C-D866-A19F2E9D6159}"/>
          </ac:spMkLst>
        </pc:spChg>
        <pc:spChg chg="del">
          <ac:chgData name="Ánh Diệu" userId="c5672c39bf0da1c1" providerId="LiveId" clId="{872CFE8F-E82D-4465-96CE-133D736C78BC}" dt="2024-05-16T08:38:05.569" v="314" actId="478"/>
          <ac:spMkLst>
            <pc:docMk/>
            <pc:sldMk cId="1897887426" sldId="448"/>
            <ac:spMk id="13" creationId="{6AC05274-8467-F450-6CDC-A6D02826B31A}"/>
          </ac:spMkLst>
        </pc:spChg>
        <pc:spChg chg="add mod ord">
          <ac:chgData name="Ánh Diệu" userId="c5672c39bf0da1c1" providerId="LiveId" clId="{872CFE8F-E82D-4465-96CE-133D736C78BC}" dt="2024-05-19T10:17:15.119" v="5809" actId="1076"/>
          <ac:spMkLst>
            <pc:docMk/>
            <pc:sldMk cId="1897887426" sldId="448"/>
            <ac:spMk id="14" creationId="{05266AF7-B7CA-CF71-66DD-3089EBC901E0}"/>
          </ac:spMkLst>
        </pc:s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2" creationId="{A9547787-CA0C-72B4-4687-837CB90B9448}"/>
          </ac:grpSpMkLst>
        </pc:gr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5" creationId="{3C20829C-110D-4003-98F6-45CBCFE04D43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8" creationId="{164391C4-52CF-EC71-6199-078B99B1D2E4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9" creationId="{07DC8F68-48A1-C30A-7BDC-69C8DD78D3FA}"/>
          </ac:grpSpMkLst>
        </pc:grpChg>
        <pc:grpChg chg="add mod">
          <ac:chgData name="Ánh Diệu" userId="c5672c39bf0da1c1" providerId="LiveId" clId="{872CFE8F-E82D-4465-96CE-133D736C78BC}" dt="2024-05-19T10:17:41.536" v="5817" actId="1076"/>
          <ac:grpSpMkLst>
            <pc:docMk/>
            <pc:sldMk cId="1897887426" sldId="448"/>
            <ac:grpSpMk id="10" creationId="{5025FDDD-F828-B4DF-CF81-BCB4D82CBA26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10" creationId="{9710A4CA-D68F-55F3-A1F4-85E7C67E3C6F}"/>
          </ac:grpSpMkLst>
        </pc:grpChg>
        <pc:picChg chg="add mod">
          <ac:chgData name="Ánh Diệu" userId="c5672c39bf0da1c1" providerId="LiveId" clId="{872CFE8F-E82D-4465-96CE-133D736C78BC}" dt="2024-05-19T10:18:49.707" v="5843" actId="1036"/>
          <ac:picMkLst>
            <pc:docMk/>
            <pc:sldMk cId="1897887426" sldId="448"/>
            <ac:picMk id="12" creationId="{434F892E-7B9B-302F-CEB6-45FF6392835F}"/>
          </ac:picMkLst>
        </pc:picChg>
        <pc:picChg chg="add mod">
          <ac:chgData name="Ánh Diệu" userId="c5672c39bf0da1c1" providerId="LiveId" clId="{872CFE8F-E82D-4465-96CE-133D736C78BC}" dt="2024-05-19T10:20:34.792" v="5893" actId="1076"/>
          <ac:picMkLst>
            <pc:docMk/>
            <pc:sldMk cId="1897887426" sldId="448"/>
            <ac:picMk id="13" creationId="{D3E9004A-C582-E4A9-C712-ADE305FCFE80}"/>
          </ac:picMkLst>
        </pc:picChg>
      </pc:sldChg>
      <pc:sldChg chg="addSp delSp modSp mod modTransition setBg modClrScheme modAnim chgLayout modNotesTx">
        <pc:chgData name="Ánh Diệu" userId="c5672c39bf0da1c1" providerId="LiveId" clId="{872CFE8F-E82D-4465-96CE-133D736C78BC}" dt="2024-06-13T02:21:11.422" v="7199"/>
        <pc:sldMkLst>
          <pc:docMk/>
          <pc:sldMk cId="23959624" sldId="449"/>
        </pc:sldMkLst>
        <pc:spChg chg="add del mod ord">
          <ac:chgData name="Ánh Diệu" userId="c5672c39bf0da1c1" providerId="LiveId" clId="{872CFE8F-E82D-4465-96CE-133D736C78BC}" dt="2024-05-17T13:05:59.217" v="668" actId="478"/>
          <ac:spMkLst>
            <pc:docMk/>
            <pc:sldMk cId="23959624" sldId="449"/>
            <ac:spMk id="32" creationId="{39DC83F8-E4CA-85E9-5820-E911ED36CACE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3" creationId="{4C429B8D-2459-2C31-4849-4CF0E2B65389}"/>
          </ac:spMkLst>
        </pc:spChg>
        <pc:spChg chg="add mod ord">
          <ac:chgData name="Ánh Diệu" userId="c5672c39bf0da1c1" providerId="LiveId" clId="{872CFE8F-E82D-4465-96CE-133D736C78BC}" dt="2024-05-19T11:30:54.943" v="7046" actId="14100"/>
          <ac:spMkLst>
            <pc:docMk/>
            <pc:sldMk cId="23959624" sldId="449"/>
            <ac:spMk id="33" creationId="{DF7DCABE-7418-3E74-A09A-1422C5B4B23C}"/>
          </ac:spMkLst>
        </pc:spChg>
        <pc:spChg chg="add mod ord">
          <ac:chgData name="Ánh Diệu" userId="c5672c39bf0da1c1" providerId="LiveId" clId="{872CFE8F-E82D-4465-96CE-133D736C78BC}" dt="2024-06-13T02:21:11.422" v="7199"/>
          <ac:spMkLst>
            <pc:docMk/>
            <pc:sldMk cId="23959624" sldId="449"/>
            <ac:spMk id="34" creationId="{C1A20E62-DC68-0B0C-1DC1-CB3BDF96544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4" creationId="{E070541B-6071-0A72-A39B-447530F733D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5" creationId="{3E998B7E-E636-F25E-E6EF-AEFDDB47B800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39" creationId="{6E76391C-2484-4EE3-E34C-F16FEFCC4ECA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40" creationId="{6F28B62A-F1F0-21E2-A192-802E756E5607}"/>
          </ac:spMkLst>
        </pc:spChg>
        <pc:spChg chg="mod">
          <ac:chgData name="Ánh Diệu" userId="c5672c39bf0da1c1" providerId="LiveId" clId="{872CFE8F-E82D-4465-96CE-133D736C78BC}" dt="2024-05-19T11:31:52.153" v="7100" actId="14100"/>
          <ac:spMkLst>
            <pc:docMk/>
            <pc:sldMk cId="23959624" sldId="449"/>
            <ac:spMk id="517" creationId="{1915A4C6-2500-970A-01AF-A56BFC1EEAC3}"/>
          </ac:spMkLst>
        </pc:spChg>
        <pc:grpChg chg="del mod">
          <ac:chgData name="Ánh Diệu" userId="c5672c39bf0da1c1" providerId="LiveId" clId="{872CFE8F-E82D-4465-96CE-133D736C78BC}" dt="2024-05-17T14:57:49.712" v="2943" actId="478"/>
          <ac:grpSpMkLst>
            <pc:docMk/>
            <pc:sldMk cId="23959624" sldId="449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0.815" v="2944"/>
          <ac:grpSpMkLst>
            <pc:docMk/>
            <pc:sldMk cId="23959624" sldId="449"/>
            <ac:grpSpMk id="38" creationId="{8D4B86A7-6A58-AF69-553C-0CE170C05F26}"/>
          </ac:grpSpMkLst>
        </pc:grpChg>
        <pc:picChg chg="add mod">
          <ac:chgData name="Ánh Diệu" userId="c5672c39bf0da1c1" providerId="LiveId" clId="{872CFE8F-E82D-4465-96CE-133D736C78BC}" dt="2024-05-19T10:26:59.100" v="5926" actId="1076"/>
          <ac:picMkLst>
            <pc:docMk/>
            <pc:sldMk cId="23959624" sldId="449"/>
            <ac:picMk id="32" creationId="{BA33016B-F9F3-A129-899F-685FADD92258}"/>
          </ac:picMkLst>
        </pc:picChg>
        <pc:picChg chg="mod">
          <ac:chgData name="Ánh Diệu" userId="c5672c39bf0da1c1" providerId="LiveId" clId="{872CFE8F-E82D-4465-96CE-133D736C78BC}" dt="2024-05-17T14:58:21.689" v="2948" actId="1036"/>
          <ac:picMkLst>
            <pc:docMk/>
            <pc:sldMk cId="23959624" sldId="449"/>
            <ac:picMk id="36" creationId="{58463454-AB34-167E-9DDE-68B3A45D25E0}"/>
          </ac:picMkLst>
        </pc:picChg>
      </pc:sldChg>
      <pc:sldChg chg="addSp delSp modSp mod modTransition setBg modClrScheme modAnim chgLayout">
        <pc:chgData name="Ánh Diệu" userId="c5672c39bf0da1c1" providerId="LiveId" clId="{872CFE8F-E82D-4465-96CE-133D736C78BC}" dt="2024-05-19T11:29:14.542" v="6945" actId="113"/>
        <pc:sldMkLst>
          <pc:docMk/>
          <pc:sldMk cId="394275250" sldId="450"/>
        </pc:sldMkLst>
        <pc:spChg chg="add del mod ord">
          <ac:chgData name="Ánh Diệu" userId="c5672c39bf0da1c1" providerId="LiveId" clId="{872CFE8F-E82D-4465-96CE-133D736C78BC}" dt="2024-05-17T13:05:55.034" v="667" actId="478"/>
          <ac:spMkLst>
            <pc:docMk/>
            <pc:sldMk cId="394275250" sldId="450"/>
            <ac:spMk id="32" creationId="{164E09B8-B650-E3F3-7FE4-98988A08BF88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3" creationId="{BF371B4D-BE45-74F6-767D-5E8CC122D0A4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4" creationId="{A9AA1B5C-F4C8-27A3-83C8-B9F7B35ADB02}"/>
          </ac:spMkLst>
        </pc:spChg>
        <pc:spChg chg="add mod">
          <ac:chgData name="Ánh Diệu" userId="c5672c39bf0da1c1" providerId="LiveId" clId="{872CFE8F-E82D-4465-96CE-133D736C78BC}" dt="2024-05-19T11:26:22.980" v="6927" actId="20577"/>
          <ac:spMkLst>
            <pc:docMk/>
            <pc:sldMk cId="394275250" sldId="450"/>
            <ac:spMk id="34" creationId="{B0D746EA-4FEB-63A4-ABA1-A4F8C6810C8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5" creationId="{4CFAE321-C787-8BC1-D3FD-CDABE352F983}"/>
          </ac:spMkLst>
        </pc:spChg>
        <pc:spChg chg="add mod ord">
          <ac:chgData name="Ánh Diệu" userId="c5672c39bf0da1c1" providerId="LiveId" clId="{872CFE8F-E82D-4465-96CE-133D736C78BC}" dt="2024-05-19T11:26:41.601" v="6933" actId="170"/>
          <ac:spMkLst>
            <pc:docMk/>
            <pc:sldMk cId="394275250" sldId="450"/>
            <ac:spMk id="35" creationId="{4EE2E0BB-3798-F564-03FA-2E0506345C14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39" creationId="{0B5DF3B7-0D06-A651-1D01-B9543EFFEBA2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40" creationId="{FECBAA38-FBAF-ED4B-0936-C56CECFD7E51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2" creationId="{F0591A12-7DF9-1601-43D7-451770247835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3" creationId="{604BBE5A-4965-8836-9789-4C3F47D99199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4" creationId="{ED39CECD-2B97-0BCC-DF7B-2B78B470316B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5" creationId="{10C096E8-2524-B53F-4B11-5DAB34AA2AC3}"/>
          </ac:spMkLst>
        </pc:spChg>
        <pc:spChg chg="mod">
          <ac:chgData name="Ánh Diệu" userId="c5672c39bf0da1c1" providerId="LiveId" clId="{872CFE8F-E82D-4465-96CE-133D736C78BC}" dt="2024-05-19T11:29:14.542" v="6945" actId="113"/>
          <ac:spMkLst>
            <pc:docMk/>
            <pc:sldMk cId="394275250" sldId="450"/>
            <ac:spMk id="517" creationId="{1915A4C6-2500-970A-01AF-A56BFC1EEAC3}"/>
          </ac:spMkLst>
        </pc:spChg>
        <pc:spChg chg="del">
          <ac:chgData name="Ánh Diệu" userId="c5672c39bf0da1c1" providerId="LiveId" clId="{872CFE8F-E82D-4465-96CE-133D736C78BC}" dt="2024-05-19T11:26:30.810" v="6928" actId="478"/>
          <ac:spMkLst>
            <pc:docMk/>
            <pc:sldMk cId="394275250" sldId="450"/>
            <ac:spMk id="532" creationId="{00000000-0000-0000-0000-000000000000}"/>
          </ac:spMkLst>
        </pc:spChg>
        <pc:grpChg chg="del">
          <ac:chgData name="Ánh Diệu" userId="c5672c39bf0da1c1" providerId="LiveId" clId="{872CFE8F-E82D-4465-96CE-133D736C78BC}" dt="2024-05-17T14:57:37.219" v="2940" actId="478"/>
          <ac:grpSpMkLst>
            <pc:docMk/>
            <pc:sldMk cId="394275250" sldId="450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38.191" v="2941"/>
          <ac:grpSpMkLst>
            <pc:docMk/>
            <pc:sldMk cId="394275250" sldId="450"/>
            <ac:grpSpMk id="38" creationId="{E1DDE235-3693-7825-84F3-A69C75DD7F1E}"/>
          </ac:grpSpMkLst>
        </pc:grpChg>
        <pc:grpChg chg="add mod">
          <ac:chgData name="Ánh Diệu" userId="c5672c39bf0da1c1" providerId="LiveId" clId="{872CFE8F-E82D-4465-96CE-133D736C78BC}" dt="2024-05-17T14:57:45.440" v="2942"/>
          <ac:grpSpMkLst>
            <pc:docMk/>
            <pc:sldMk cId="394275250" sldId="450"/>
            <ac:grpSpMk id="41" creationId="{0DFF1D98-1B9E-E799-EACD-08400F76AB8F}"/>
          </ac:grpSpMkLst>
        </pc:grpChg>
        <pc:picChg chg="add mod">
          <ac:chgData name="Ánh Diệu" userId="c5672c39bf0da1c1" providerId="LiveId" clId="{872CFE8F-E82D-4465-96CE-133D736C78BC}" dt="2024-05-19T10:28:07.064" v="5927"/>
          <ac:picMkLst>
            <pc:docMk/>
            <pc:sldMk cId="394275250" sldId="450"/>
            <ac:picMk id="32" creationId="{C44DA41C-B270-C493-3682-469CAF513574}"/>
          </ac:picMkLst>
        </pc:picChg>
        <pc:picChg chg="ord">
          <ac:chgData name="Ánh Diệu" userId="c5672c39bf0da1c1" providerId="LiveId" clId="{872CFE8F-E82D-4465-96CE-133D736C78BC}" dt="2024-05-19T11:25:25.438" v="6865" actId="167"/>
          <ac:picMkLst>
            <pc:docMk/>
            <pc:sldMk cId="394275250" sldId="450"/>
            <ac:picMk id="36" creationId="{58463454-AB34-167E-9DDE-68B3A45D25E0}"/>
          </ac:picMkLst>
        </pc:picChg>
      </pc:sldChg>
      <pc:sldChg chg="addSp delSp modSp add del mod modTransition setBg modClrScheme delAnim modAnim chgLayout">
        <pc:chgData name="Ánh Diệu" userId="c5672c39bf0da1c1" providerId="LiveId" clId="{872CFE8F-E82D-4465-96CE-133D736C78BC}" dt="2024-05-19T10:55:25.946" v="6391" actId="47"/>
        <pc:sldMkLst>
          <pc:docMk/>
          <pc:sldMk cId="3897139110" sldId="451"/>
        </pc:sldMkLst>
        <pc:spChg chg="add mod">
          <ac:chgData name="Ánh Diệu" userId="c5672c39bf0da1c1" providerId="LiveId" clId="{872CFE8F-E82D-4465-96CE-133D736C78BC}" dt="2024-05-18T13:23:45.388" v="3142" actId="108"/>
          <ac:spMkLst>
            <pc:docMk/>
            <pc:sldMk cId="3897139110" sldId="451"/>
            <ac:spMk id="32" creationId="{D4522C81-1E42-627B-32B2-666199C32304}"/>
          </ac:spMkLst>
        </pc:spChg>
        <pc:spChg chg="add mod">
          <ac:chgData name="Ánh Diệu" userId="c5672c39bf0da1c1" providerId="LiveId" clId="{872CFE8F-E82D-4465-96CE-133D736C78BC}" dt="2024-05-18T13:23:49.970" v="3143" actId="108"/>
          <ac:spMkLst>
            <pc:docMk/>
            <pc:sldMk cId="3897139110" sldId="451"/>
            <ac:spMk id="33" creationId="{7742B0A8-B429-E8D7-35BD-99D055125914}"/>
          </ac:spMkLst>
        </pc:spChg>
        <pc:spChg chg="add del mod ord">
          <ac:chgData name="Ánh Diệu" userId="c5672c39bf0da1c1" providerId="LiveId" clId="{872CFE8F-E82D-4465-96CE-133D736C78BC}" dt="2024-05-17T14:58:14.206" v="2947" actId="478"/>
          <ac:spMkLst>
            <pc:docMk/>
            <pc:sldMk cId="3897139110" sldId="451"/>
            <ac:spMk id="34" creationId="{A4600D86-894E-30F3-E987-AF299796C8EB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5" creationId="{D81AC2FD-0D20-2D4C-C6A4-8CE92F2B716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8" creationId="{B477B8BA-1B59-27D3-4D6D-95261B0FD776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9" creationId="{208C100D-C8F3-89E8-0046-2AE48F8ACFDE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1" creationId="{9687DF53-A374-732B-6AA1-68FDDBAF2F17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2" creationId="{58610470-B3F9-E659-FFEF-9C8558A81C1B}"/>
          </ac:spMkLst>
        </pc:spChg>
        <pc:spChg chg="del">
          <ac:chgData name="Ánh Diệu" userId="c5672c39bf0da1c1" providerId="LiveId" clId="{872CFE8F-E82D-4465-96CE-133D736C78BC}" dt="2024-05-17T11:21:11.711" v="581" actId="478"/>
          <ac:spMkLst>
            <pc:docMk/>
            <pc:sldMk cId="3897139110" sldId="451"/>
            <ac:spMk id="517" creationId="{1915A4C6-2500-970A-01AF-A56BFC1EEAC3}"/>
          </ac:spMkLst>
        </pc:spChg>
        <pc:grpChg chg="del">
          <ac:chgData name="Ánh Diệu" userId="c5672c39bf0da1c1" providerId="LiveId" clId="{872CFE8F-E82D-4465-96CE-133D736C78BC}" dt="2024-05-17T14:57:55.806" v="2945" actId="478"/>
          <ac:grpSpMkLst>
            <pc:docMk/>
            <pc:sldMk cId="3897139110" sldId="451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6.261" v="2946"/>
          <ac:grpSpMkLst>
            <pc:docMk/>
            <pc:sldMk cId="3897139110" sldId="451"/>
            <ac:grpSpMk id="40" creationId="{95A3F235-CDD6-9C9E-8D5B-94C2367FF649}"/>
          </ac:grpSpMkLst>
        </pc:grpChg>
      </pc:sldChg>
      <pc:sldChg chg="addSp delSp modSp add mod modTransition modClrScheme delAnim modAnim chgLayout">
        <pc:chgData name="Ánh Diệu" userId="c5672c39bf0da1c1" providerId="LiveId" clId="{872CFE8F-E82D-4465-96CE-133D736C78BC}" dt="2024-05-19T11:04:27.926" v="6522"/>
        <pc:sldMkLst>
          <pc:docMk/>
          <pc:sldMk cId="1662816936" sldId="452"/>
        </pc:sldMkLst>
        <pc:spChg chg="add mod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2" creationId="{49D95F1B-F00A-2E85-50D2-BE2D32694228}"/>
          </ac:spMkLst>
        </pc:spChg>
        <pc:spChg chg="del">
          <ac:chgData name="Ánh Diệu" userId="c5672c39bf0da1c1" providerId="LiveId" clId="{872CFE8F-E82D-4465-96CE-133D736C78BC}" dt="2024-05-17T13:06:55.909" v="674" actId="478"/>
          <ac:spMkLst>
            <pc:docMk/>
            <pc:sldMk cId="1662816936" sldId="452"/>
            <ac:spMk id="21" creationId="{E37AB29D-FEA5-6617-4A87-16C9B5330AB5}"/>
          </ac:spMkLst>
        </pc:spChg>
        <pc:spChg chg="add mod ord topLvl">
          <ac:chgData name="Ánh Diệu" userId="c5672c39bf0da1c1" providerId="LiveId" clId="{872CFE8F-E82D-4465-96CE-133D736C78BC}" dt="2024-05-17T14:37:33.815" v="2074" actId="164"/>
          <ac:spMkLst>
            <pc:docMk/>
            <pc:sldMk cId="1662816936" sldId="452"/>
            <ac:spMk id="44" creationId="{297176FD-940A-E0FA-B174-50CCD90D1087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7" creationId="{11DBE911-9DE6-2B43-B2C5-2925BA9351B4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8" creationId="{6DA33514-1A75-1FCC-09DE-E6973DB31CC1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9" creationId="{9EB41FE5-C241-DA48-0151-F79667C3877A}"/>
          </ac:spMkLst>
        </pc:spChg>
        <pc:spChg chg="add mod topLvl">
          <ac:chgData name="Ánh Diệu" userId="c5672c39bf0da1c1" providerId="LiveId" clId="{872CFE8F-E82D-4465-96CE-133D736C78BC}" dt="2024-05-17T14:47:34.791" v="2671" actId="164"/>
          <ac:spMkLst>
            <pc:docMk/>
            <pc:sldMk cId="1662816936" sldId="452"/>
            <ac:spMk id="50" creationId="{93FF5691-803B-F9EB-DEC6-6A0F9878DBBD}"/>
          </ac:spMkLst>
        </pc:spChg>
        <pc:spChg chg="add mod topLvl">
          <ac:chgData name="Ánh Diệu" userId="c5672c39bf0da1c1" providerId="LiveId" clId="{872CFE8F-E82D-4465-96CE-133D736C78BC}" dt="2024-05-17T14:48:02.430" v="2675" actId="164"/>
          <ac:spMkLst>
            <pc:docMk/>
            <pc:sldMk cId="1662816936" sldId="452"/>
            <ac:spMk id="51" creationId="{B6B7D6FF-8F1F-DA3B-941C-FFB6369A058B}"/>
          </ac:spMkLst>
        </pc:spChg>
        <pc:spChg chg="add mod topLvl">
          <ac:chgData name="Ánh Diệu" userId="c5672c39bf0da1c1" providerId="LiveId" clId="{872CFE8F-E82D-4465-96CE-133D736C78BC}" dt="2024-05-17T14:47:44.848" v="2673" actId="164"/>
          <ac:spMkLst>
            <pc:docMk/>
            <pc:sldMk cId="1662816936" sldId="452"/>
            <ac:spMk id="52" creationId="{C4842EA7-74F9-1DD4-5EDA-6C40455B4F53}"/>
          </ac:spMkLst>
        </pc:spChg>
        <pc:spChg chg="mod ord topLvl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61" creationId="{BB64640E-558E-F2BD-C796-989DD82EF4D1}"/>
          </ac:spMkLst>
        </pc:spChg>
        <pc:spChg chg="del mod topLvl">
          <ac:chgData name="Ánh Diệu" userId="c5672c39bf0da1c1" providerId="LiveId" clId="{872CFE8F-E82D-4465-96CE-133D736C78BC}" dt="2024-05-17T14:52:31.542" v="2799" actId="478"/>
          <ac:spMkLst>
            <pc:docMk/>
            <pc:sldMk cId="1662816936" sldId="452"/>
            <ac:spMk id="62" creationId="{ACD514BB-C83D-8F58-8489-CB5E21640A56}"/>
          </ac:spMkLst>
        </pc:s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3" creationId="{30A431F7-11E2-64D0-E1BC-516FF3AE2E85}"/>
          </ac:grpSpMkLst>
        </pc:gr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24" creationId="{6A151256-80CF-D71B-6207-7D47371815C5}"/>
          </ac:grpSpMkLst>
        </pc:grpChg>
        <pc:grpChg chg="add del mod">
          <ac:chgData name="Ánh Diệu" userId="c5672c39bf0da1c1" providerId="LiveId" clId="{872CFE8F-E82D-4465-96CE-133D736C78BC}" dt="2024-05-17T14:36:40.376" v="2064" actId="165"/>
          <ac:grpSpMkLst>
            <pc:docMk/>
            <pc:sldMk cId="1662816936" sldId="452"/>
            <ac:grpSpMk id="45" creationId="{D47DD28B-B0BF-0EF8-78A5-F90C42326DC1}"/>
          </ac:grpSpMkLst>
        </pc:grpChg>
        <pc:grpChg chg="add del mod">
          <ac:chgData name="Ánh Diệu" userId="c5672c39bf0da1c1" providerId="LiveId" clId="{872CFE8F-E82D-4465-96CE-133D736C78BC}" dt="2024-05-17T14:38:38.919" v="2092" actId="478"/>
          <ac:grpSpMkLst>
            <pc:docMk/>
            <pc:sldMk cId="1662816936" sldId="452"/>
            <ac:grpSpMk id="46" creationId="{623D7B8A-FDA1-C41A-652E-ECE3170A0BE1}"/>
          </ac:grpSpMkLst>
        </pc:grpChg>
        <pc:grpChg chg="add mod">
          <ac:chgData name="Ánh Diệu" userId="c5672c39bf0da1c1" providerId="LiveId" clId="{872CFE8F-E82D-4465-96CE-133D736C78BC}" dt="2024-05-17T14:46:42.534" v="2570" actId="164"/>
          <ac:grpSpMkLst>
            <pc:docMk/>
            <pc:sldMk cId="1662816936" sldId="452"/>
            <ac:grpSpMk id="53" creationId="{2A9E138D-6B6F-16B4-6E73-FFEB4A595676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4" creationId="{CC3C1FDD-D733-62ED-F290-53631745022D}"/>
          </ac:grpSpMkLst>
        </pc:grpChg>
        <pc:grpChg chg="add del mod">
          <ac:chgData name="Ánh Diệu" userId="c5672c39bf0da1c1" providerId="LiveId" clId="{872CFE8F-E82D-4465-96CE-133D736C78BC}" dt="2024-05-17T14:47:27.921" v="2670" actId="165"/>
          <ac:grpSpMkLst>
            <pc:docMk/>
            <pc:sldMk cId="1662816936" sldId="452"/>
            <ac:grpSpMk id="55" creationId="{DABEC1FD-802E-0582-ABDE-026852654D1A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6" creationId="{3C5E1121-B594-0331-BEF4-4B00F6F2004C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7" creationId="{AC4DAFB2-8134-F458-54EC-01CB3EA81F7D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8" creationId="{9BF46405-76DB-434D-34A5-4D29A26BA4F1}"/>
          </ac:grpSpMkLst>
        </pc:grpChg>
        <pc:grpChg chg="add mod">
          <ac:chgData name="Ánh Diệu" userId="c5672c39bf0da1c1" providerId="LiveId" clId="{872CFE8F-E82D-4465-96CE-133D736C78BC}" dt="2024-05-17T14:53:39.368" v="2849" actId="1036"/>
          <ac:grpSpMkLst>
            <pc:docMk/>
            <pc:sldMk cId="1662816936" sldId="452"/>
            <ac:grpSpMk id="59" creationId="{E70937A3-A527-8F09-7793-5DD7EB8D6175}"/>
          </ac:grpSpMkLst>
        </pc:grpChg>
        <pc:grpChg chg="add del mod">
          <ac:chgData name="Ánh Diệu" userId="c5672c39bf0da1c1" providerId="LiveId" clId="{872CFE8F-E82D-4465-96CE-133D736C78BC}" dt="2024-05-17T14:52:31.542" v="2799" actId="478"/>
          <ac:grpSpMkLst>
            <pc:docMk/>
            <pc:sldMk cId="1662816936" sldId="452"/>
            <ac:grpSpMk id="60" creationId="{10F38B85-3365-70BF-9372-BFA4D4E5EF44}"/>
          </ac:grpSpMkLst>
        </pc:grpChg>
        <pc:grpChg chg="add mod">
          <ac:chgData name="Ánh Diệu" userId="c5672c39bf0da1c1" providerId="LiveId" clId="{872CFE8F-E82D-4465-96CE-133D736C78BC}" dt="2024-05-17T14:53:33.250" v="2846" actId="164"/>
          <ac:grpSpMkLst>
            <pc:docMk/>
            <pc:sldMk cId="1662816936" sldId="452"/>
            <ac:grpSpMk id="63" creationId="{A44ADAFE-34C6-CF55-27AD-D5815E3ECD55}"/>
          </ac:grpSpMkLst>
        </pc:grpChg>
        <pc:picChg chg="add mod">
          <ac:chgData name="Ánh Diệu" userId="c5672c39bf0da1c1" providerId="LiveId" clId="{872CFE8F-E82D-4465-96CE-133D736C78BC}" dt="2024-05-19T11:02:07.928" v="6511" actId="1076"/>
          <ac:picMkLst>
            <pc:docMk/>
            <pc:sldMk cId="1662816936" sldId="452"/>
            <ac:picMk id="3" creationId="{AA782421-40A8-C6A8-BB01-AA05733FDE80}"/>
          </ac:picMkLst>
        </pc:picChg>
        <pc:picChg chg="add del mod modCrop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26" creationId="{1E5D4167-AE5B-0C62-CD5C-CE3FBB4DA407}"/>
          </ac:picMkLst>
        </pc:picChg>
        <pc:picChg chg="del">
          <ac:chgData name="Ánh Diệu" userId="c5672c39bf0da1c1" providerId="LiveId" clId="{872CFE8F-E82D-4465-96CE-133D736C78BC}" dt="2024-05-17T14:52:23.165" v="2796" actId="478"/>
          <ac:picMkLst>
            <pc:docMk/>
            <pc:sldMk cId="1662816936" sldId="452"/>
            <ac:picMk id="27" creationId="{AB310404-40DE-F7D9-E6BF-354F29D7465E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0" creationId="{9A0A869B-87CF-1BAD-3781-A93499B7D1BC}"/>
          </ac:picMkLst>
        </pc:picChg>
        <pc:picChg chg="add del mod topLvl modCrop">
          <ac:chgData name="Ánh Diệu" userId="c5672c39bf0da1c1" providerId="LiveId" clId="{872CFE8F-E82D-4465-96CE-133D736C78BC}" dt="2024-05-17T14:48:02.430" v="2675" actId="164"/>
          <ac:picMkLst>
            <pc:docMk/>
            <pc:sldMk cId="1662816936" sldId="452"/>
            <ac:picMk id="32" creationId="{945C8CC0-9248-80F3-BCF8-E156C9014CBC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4" creationId="{48F01949-DEF0-EE84-D6AF-E89237B0A900}"/>
          </ac:picMkLst>
        </pc:picChg>
        <pc:picChg chg="add del mod topLvl">
          <ac:chgData name="Ánh Diệu" userId="c5672c39bf0da1c1" providerId="LiveId" clId="{872CFE8F-E82D-4465-96CE-133D736C78BC}" dt="2024-05-17T14:47:44.848" v="2673" actId="164"/>
          <ac:picMkLst>
            <pc:docMk/>
            <pc:sldMk cId="1662816936" sldId="452"/>
            <ac:picMk id="36" creationId="{3528B2CF-6F62-CCCE-4FF4-C778D0D9E513}"/>
          </ac:picMkLst>
        </pc:picChg>
        <pc:picChg chg="del">
          <ac:chgData name="Ánh Diệu" userId="c5672c39bf0da1c1" providerId="LiveId" clId="{872CFE8F-E82D-4465-96CE-133D736C78BC}" dt="2024-05-17T13:06:53.322" v="673" actId="478"/>
          <ac:picMkLst>
            <pc:docMk/>
            <pc:sldMk cId="1662816936" sldId="452"/>
            <ac:picMk id="37" creationId="{FEDF5416-DFBE-03CA-902E-979A62D4AC72}"/>
          </ac:picMkLst>
        </pc:picChg>
        <pc:picChg chg="add del mod topLvl">
          <ac:chgData name="Ánh Diệu" userId="c5672c39bf0da1c1" providerId="LiveId" clId="{872CFE8F-E82D-4465-96CE-133D736C78BC}" dt="2024-05-17T14:47:34.791" v="2671" actId="164"/>
          <ac:picMkLst>
            <pc:docMk/>
            <pc:sldMk cId="1662816936" sldId="452"/>
            <ac:picMk id="39" creationId="{5A72F485-E44D-1A01-7BD2-6B312C64A7A5}"/>
          </ac:picMkLst>
        </pc:picChg>
        <pc:picChg chg="add del">
          <ac:chgData name="Ánh Diệu" userId="c5672c39bf0da1c1" providerId="LiveId" clId="{872CFE8F-E82D-4465-96CE-133D736C78BC}" dt="2024-05-17T14:31:25.662" v="2043" actId="22"/>
          <ac:picMkLst>
            <pc:docMk/>
            <pc:sldMk cId="1662816936" sldId="452"/>
            <ac:picMk id="41" creationId="{DEA44A6A-D90C-2571-546A-48E48D052FF8}"/>
          </ac:picMkLst>
        </pc:picChg>
        <pc:picChg chg="add mod ord topLvl modCrop">
          <ac:chgData name="Ánh Diệu" userId="c5672c39bf0da1c1" providerId="LiveId" clId="{872CFE8F-E82D-4465-96CE-133D736C78BC}" dt="2024-05-17T14:37:33.815" v="2074" actId="164"/>
          <ac:picMkLst>
            <pc:docMk/>
            <pc:sldMk cId="1662816936" sldId="452"/>
            <ac:picMk id="43" creationId="{5D5781BC-1F57-3892-DE61-A66149CD4A81}"/>
          </ac:picMkLst>
        </pc:picChg>
      </pc:sldChg>
      <pc:sldChg chg="add del setBg">
        <pc:chgData name="Ánh Diệu" userId="c5672c39bf0da1c1" providerId="LiveId" clId="{872CFE8F-E82D-4465-96CE-133D736C78BC}" dt="2024-05-17T11:25:19.254" v="644"/>
        <pc:sldMkLst>
          <pc:docMk/>
          <pc:sldMk cId="3565354066" sldId="452"/>
        </pc:sldMkLst>
      </pc:sldChg>
      <pc:sldChg chg="addSp delSp modSp add mod ord modTransition delAnim modAnim">
        <pc:chgData name="Ánh Diệu" userId="c5672c39bf0da1c1" providerId="LiveId" clId="{872CFE8F-E82D-4465-96CE-133D736C78BC}" dt="2024-05-19T11:10:17.130" v="6553"/>
        <pc:sldMkLst>
          <pc:docMk/>
          <pc:sldMk cId="2728278695" sldId="453"/>
        </pc:sldMkLst>
        <pc:spChg chg="add del mod">
          <ac:chgData name="Ánh Diệu" userId="c5672c39bf0da1c1" providerId="LiveId" clId="{872CFE8F-E82D-4465-96CE-133D736C78BC}" dt="2024-05-17T13:24:43.333" v="729" actId="478"/>
          <ac:spMkLst>
            <pc:docMk/>
            <pc:sldMk cId="2728278695" sldId="453"/>
            <ac:spMk id="3" creationId="{5203F45F-4DFC-3D0D-8342-BA2B7A6C056C}"/>
          </ac:spMkLst>
        </pc:spChg>
        <pc:spChg chg="add mod">
          <ac:chgData name="Ánh Diệu" userId="c5672c39bf0da1c1" providerId="LiveId" clId="{872CFE8F-E82D-4465-96CE-133D736C78BC}" dt="2024-05-19T11:08:17.425" v="6537" actId="14100"/>
          <ac:spMkLst>
            <pc:docMk/>
            <pc:sldMk cId="2728278695" sldId="453"/>
            <ac:spMk id="6" creationId="{240D40FA-DC4A-ABE0-A2E3-5EBF08F49797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9T11:08:34.329" v="6540" actId="14100"/>
          <ac:spMkLst>
            <pc:docMk/>
            <pc:sldMk cId="2728278695" sldId="453"/>
            <ac:spMk id="13" creationId="{822D7F07-794F-7931-9477-77A512E1B881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8" creationId="{198657B4-2C9C-5D84-A393-5D57B468DFF4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9" creationId="{1BC11B95-AAA6-C3E0-D0F6-BEBD7DFC69DA}"/>
          </ac:spMkLst>
        </pc:spChg>
        <pc:picChg chg="add mod">
          <ac:chgData name="Ánh Diệu" userId="c5672c39bf0da1c1" providerId="LiveId" clId="{872CFE8F-E82D-4465-96CE-133D736C78BC}" dt="2024-05-19T11:07:15.872" v="6529" actId="1076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Ánh Diệu" userId="c5672c39bf0da1c1" providerId="LiveId" clId="{872CFE8F-E82D-4465-96CE-133D736C78BC}" dt="2024-05-17T13:24:38.299" v="727" actId="478"/>
          <ac:picMkLst>
            <pc:docMk/>
            <pc:sldMk cId="2728278695" sldId="453"/>
            <ac:picMk id="2" creationId="{4C63A000-A6B3-5802-3CC4-9B1687146B20}"/>
          </ac:picMkLst>
        </pc:picChg>
        <pc:picChg chg="add mod">
          <ac:chgData name="Ánh Diệu" userId="c5672c39bf0da1c1" providerId="LiveId" clId="{872CFE8F-E82D-4465-96CE-133D736C78BC}" dt="2024-05-17T13:25:02.225" v="737"/>
          <ac:picMkLst>
            <pc:docMk/>
            <pc:sldMk cId="2728278695" sldId="453"/>
            <ac:picMk id="4" creationId="{EA407C72-3D97-13A8-B5D4-B4245A546915}"/>
          </ac:picMkLst>
        </pc:picChg>
        <pc:picChg chg="add mod">
          <ac:chgData name="Ánh Diệu" userId="c5672c39bf0da1c1" providerId="LiveId" clId="{872CFE8F-E82D-4465-96CE-133D736C78BC}" dt="2024-05-19T11:07:19.067" v="6530" actId="1076"/>
          <ac:picMkLst>
            <pc:docMk/>
            <pc:sldMk cId="2728278695" sldId="453"/>
            <ac:picMk id="8" creationId="{D37674B8-4324-547D-B762-AE5561B88A55}"/>
          </ac:picMkLst>
        </pc:picChg>
        <pc:picChg chg="add mod">
          <ac:chgData name="Ánh Diệu" userId="c5672c39bf0da1c1" providerId="LiveId" clId="{872CFE8F-E82D-4465-96CE-133D736C78BC}" dt="2024-05-17T13:32:39.935" v="798" actId="1076"/>
          <ac:picMkLst>
            <pc:docMk/>
            <pc:sldMk cId="2728278695" sldId="453"/>
            <ac:picMk id="10" creationId="{2F3D62E1-0524-D1E8-10A5-5C73F6E926D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7" creationId="{90670756-1DEA-E45F-3DBC-14A96BA8CCBE}"/>
          </ac:picMkLst>
        </pc:picChg>
        <pc:picChg chg="add del mod">
          <ac:chgData name="Ánh Diệu" userId="c5672c39bf0da1c1" providerId="LiveId" clId="{872CFE8F-E82D-4465-96CE-133D736C78BC}" dt="2024-05-19T11:04:52.870" v="6523" actId="478"/>
          <ac:picMkLst>
            <pc:docMk/>
            <pc:sldMk cId="2728278695" sldId="45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030" creationId="{01F8BA53-82F3-C65E-A0F9-9A00EA49C9E7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0:32.468" v="7164" actId="207"/>
        <pc:sldMkLst>
          <pc:docMk/>
          <pc:sldMk cId="2388630769" sldId="454"/>
        </pc:sldMkLst>
        <pc:spChg chg="mod">
          <ac:chgData name="Ánh Diệu" userId="c5672c39bf0da1c1" providerId="LiveId" clId="{872CFE8F-E82D-4465-96CE-133D736C78BC}" dt="2024-05-17T14:17:54" v="1638"/>
          <ac:spMkLst>
            <pc:docMk/>
            <pc:sldMk cId="2388630769" sldId="454"/>
            <ac:spMk id="4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32.468" v="7164" actId="207"/>
          <ac:spMkLst>
            <pc:docMk/>
            <pc:sldMk cId="2388630769" sldId="454"/>
            <ac:spMk id="5" creationId="{FF946ACD-32DB-359A-7052-6DE4A6153A72}"/>
          </ac:spMkLst>
        </pc:spChg>
        <pc:grpChg chg="add del mod">
          <ac:chgData name="Ánh Diệu" userId="c5672c39bf0da1c1" providerId="LiveId" clId="{872CFE8F-E82D-4465-96CE-133D736C78BC}" dt="2024-05-17T14:20:58.305" v="1774" actId="1038"/>
          <ac:grpSpMkLst>
            <pc:docMk/>
            <pc:sldMk cId="2388630769" sldId="454"/>
            <ac:grpSpMk id="3" creationId="{EFC9FD08-8035-F9F0-4468-E54EC9AE554B}"/>
          </ac:grpSpMkLst>
        </pc:grpChg>
        <pc:grpChg chg="del">
          <ac:chgData name="Ánh Diệu" userId="c5672c39bf0da1c1" providerId="LiveId" clId="{872CFE8F-E82D-4465-96CE-133D736C78BC}" dt="2024-05-17T14:17:36.101" v="1636" actId="478"/>
          <ac:grpSpMkLst>
            <pc:docMk/>
            <pc:sldMk cId="2388630769" sldId="454"/>
            <ac:grpSpMk id="24" creationId="{6A151256-80CF-D71B-6207-7D47371815C5}"/>
          </ac:grpSpMkLst>
        </pc:grp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20T00:38:00.050" v="7127" actId="1076"/>
          <ac:picMkLst>
            <pc:docMk/>
            <pc:sldMk cId="2388630769" sldId="454"/>
            <ac:picMk id="6" creationId="{EF38814A-821A-5F94-0204-227AB9999C69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29.298" v="2038" actId="478"/>
          <ac:picMkLst>
            <pc:docMk/>
            <pc:sldMk cId="2388630769" sldId="454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40" creationId="{D0BD7E3E-498C-C259-6FE6-B7DD425681AF}"/>
          </ac:picMkLst>
        </pc:pic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0:15.723" v="7160" actId="404"/>
        <pc:sldMkLst>
          <pc:docMk/>
          <pc:sldMk cId="1545220041" sldId="455"/>
        </pc:sldMkLst>
        <pc:spChg chg="mod">
          <ac:chgData name="Ánh Diệu" userId="c5672c39bf0da1c1" providerId="LiveId" clId="{872CFE8F-E82D-4465-96CE-133D736C78BC}" dt="2024-05-17T14:19:23.511" v="1718" actId="20577"/>
          <ac:spMkLst>
            <pc:docMk/>
            <pc:sldMk cId="1545220041" sldId="455"/>
            <ac:spMk id="5" creationId="{FF946ACD-32DB-359A-7052-6DE4A6153A72}"/>
          </ac:spMkLst>
        </pc:spChg>
        <pc:spChg chg="mod">
          <ac:chgData name="Ánh Diệu" userId="c5672c39bf0da1c1" providerId="LiveId" clId="{872CFE8F-E82D-4465-96CE-133D736C78BC}" dt="2024-05-17T14:19:36.160" v="1721"/>
          <ac:spMkLst>
            <pc:docMk/>
            <pc:sldMk cId="1545220041" sldId="455"/>
            <ac:spMk id="7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15.723" v="7160" actId="404"/>
          <ac:spMkLst>
            <pc:docMk/>
            <pc:sldMk cId="1545220041" sldId="455"/>
            <ac:spMk id="8" creationId="{FF946ACD-32DB-359A-7052-6DE4A6153A72}"/>
          </ac:spMkLst>
        </pc:spChg>
        <pc:grpChg chg="del">
          <ac:chgData name="Ánh Diệu" userId="c5672c39bf0da1c1" providerId="LiveId" clId="{872CFE8F-E82D-4465-96CE-133D736C78BC}" dt="2024-05-17T14:19:34.150" v="1719" actId="21"/>
          <ac:grpSpMkLst>
            <pc:docMk/>
            <pc:sldMk cId="1545220041" sldId="455"/>
            <ac:grpSpMk id="3" creationId="{EFC9FD08-8035-F9F0-4468-E54EC9AE554B}"/>
          </ac:grpSpMkLst>
        </pc:grpChg>
        <pc:grpChg chg="add mod">
          <ac:chgData name="Ánh Diệu" userId="c5672c39bf0da1c1" providerId="LiveId" clId="{872CFE8F-E82D-4465-96CE-133D736C78BC}" dt="2024-05-20T00:40:04.047" v="7157" actId="1038"/>
          <ac:grpSpMkLst>
            <pc:docMk/>
            <pc:sldMk cId="1545220041" sldId="455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03.453" v="7128" actId="1076"/>
          <ac:picMkLst>
            <pc:docMk/>
            <pc:sldMk cId="1545220041" sldId="455"/>
            <ac:picMk id="2" creationId="{2B257D2A-BA3C-365D-6EF0-BA0B55636001}"/>
          </ac:picMkLst>
        </pc:picChg>
        <pc:picChg chg="del">
          <ac:chgData name="Ánh Diệu" userId="c5672c39bf0da1c1" providerId="LiveId" clId="{872CFE8F-E82D-4465-96CE-133D736C78BC}" dt="2024-05-17T14:18:25.368" v="1662" actId="478"/>
          <ac:picMkLst>
            <pc:docMk/>
            <pc:sldMk cId="1545220041" sldId="455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4.562" v="2037" actId="478"/>
          <ac:picMkLst>
            <pc:docMk/>
            <pc:sldMk cId="1545220041" sldId="455"/>
            <ac:picMk id="26" creationId="{DAB2E453-EEBE-E81D-11DF-AA9A3A0B8ED0}"/>
          </ac:picMkLst>
        </pc:picChg>
        <pc:picChg chg="add del mod modCrop">
          <ac:chgData name="Ánh Diệu" userId="c5672c39bf0da1c1" providerId="LiveId" clId="{872CFE8F-E82D-4465-96CE-133D736C78BC}" dt="2024-05-17T14:19:34.150" v="1719" actId="21"/>
          <ac:picMkLst>
            <pc:docMk/>
            <pc:sldMk cId="1545220041" sldId="455"/>
            <ac:picMk id="33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19:35.390" v="1720" actId="478"/>
          <ac:picMkLst>
            <pc:docMk/>
            <pc:sldMk cId="1545220041" sldId="455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1:23.416" v="7175" actId="14100"/>
        <pc:sldMkLst>
          <pc:docMk/>
          <pc:sldMk cId="594671229" sldId="456"/>
        </pc:sldMkLst>
        <pc:spChg chg="mod">
          <ac:chgData name="Ánh Diệu" userId="c5672c39bf0da1c1" providerId="LiveId" clId="{872CFE8F-E82D-4465-96CE-133D736C78BC}" dt="2024-05-17T14:24:08.923" v="1847"/>
          <ac:spMkLst>
            <pc:docMk/>
            <pc:sldMk cId="594671229" sldId="456"/>
            <ac:spMk id="3" creationId="{300581F4-4718-0BB1-B64B-7DDA3E7E91D4}"/>
          </ac:spMkLst>
        </pc:spChg>
        <pc:spChg chg="mod">
          <ac:chgData name="Ánh Diệu" userId="c5672c39bf0da1c1" providerId="LiveId" clId="{872CFE8F-E82D-4465-96CE-133D736C78BC}" dt="2024-05-20T00:41:20.774" v="7174" actId="207"/>
          <ac:spMkLst>
            <pc:docMk/>
            <pc:sldMk cId="594671229" sldId="456"/>
            <ac:spMk id="4" creationId="{8329837D-4B08-A361-1D20-AECE28460DCE}"/>
          </ac:spMkLst>
        </pc:spChg>
        <pc:grpChg chg="add mod">
          <ac:chgData name="Ánh Diệu" userId="c5672c39bf0da1c1" providerId="LiveId" clId="{872CFE8F-E82D-4465-96CE-133D736C78BC}" dt="2024-05-20T00:41:23.416" v="7175" actId="14100"/>
          <ac:grpSpMkLst>
            <pc:docMk/>
            <pc:sldMk cId="594671229" sldId="456"/>
            <ac:grpSpMk id="2" creationId="{58B749F9-8DBA-F01B-4219-8414107F2A7F}"/>
          </ac:grpSpMkLst>
        </pc:grpChg>
        <pc:grpChg chg="del">
          <ac:chgData name="Ánh Diệu" userId="c5672c39bf0da1c1" providerId="LiveId" clId="{872CFE8F-E82D-4465-96CE-133D736C78BC}" dt="2024-05-17T14:20:00.569" v="1745" actId="478"/>
          <ac:grpSpMkLst>
            <pc:docMk/>
            <pc:sldMk cId="594671229" sldId="456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10.082" v="7129" actId="1076"/>
          <ac:picMkLst>
            <pc:docMk/>
            <pc:sldMk cId="594671229" sldId="456"/>
            <ac:picMk id="5" creationId="{03F4E7A5-A5C4-84CF-27BA-4ADCA3D822AC}"/>
          </ac:picMkLst>
        </pc:picChg>
        <pc:picChg chg="del">
          <ac:chgData name="Ánh Diệu" userId="c5672c39bf0da1c1" providerId="LiveId" clId="{872CFE8F-E82D-4465-96CE-133D736C78BC}" dt="2024-05-17T14:20:00.569" v="1745" actId="478"/>
          <ac:picMkLst>
            <pc:docMk/>
            <pc:sldMk cId="594671229" sldId="456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0.128" v="2036" actId="478"/>
          <ac:picMkLst>
            <pc:docMk/>
            <pc:sldMk cId="594671229" sldId="456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4:03.041" v="1846" actId="1076"/>
          <ac:picMkLst>
            <pc:docMk/>
            <pc:sldMk cId="594671229" sldId="456"/>
            <ac:picMk id="31" creationId="{C1A00C1C-85FF-9643-A0D5-8365F0ABCE8B}"/>
          </ac:picMkLst>
        </pc:picChg>
        <pc:picChg chg="del">
          <ac:chgData name="Ánh Diệu" userId="c5672c39bf0da1c1" providerId="LiveId" clId="{872CFE8F-E82D-4465-96CE-133D736C78BC}" dt="2024-05-17T14:20:03.340" v="1746" actId="478"/>
          <ac:picMkLst>
            <pc:docMk/>
            <pc:sldMk cId="594671229" sldId="456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9" creationId="{1E09F58F-1267-67F2-ED97-0502258EDFD0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1:49.358" v="7182" actId="207"/>
        <pc:sldMkLst>
          <pc:docMk/>
          <pc:sldMk cId="55094954" sldId="457"/>
        </pc:sldMkLst>
        <pc:spChg chg="add mod">
          <ac:chgData name="Ánh Diệu" userId="c5672c39bf0da1c1" providerId="LiveId" clId="{872CFE8F-E82D-4465-96CE-133D736C78BC}" dt="2024-05-17T14:26:22.001" v="1925" actId="164"/>
          <ac:spMkLst>
            <pc:docMk/>
            <pc:sldMk cId="55094954" sldId="457"/>
            <ac:spMk id="2" creationId="{F16C15BA-BBC0-D182-4E8A-3D85DB753268}"/>
          </ac:spMkLst>
        </pc:spChg>
        <pc:spChg chg="mod">
          <ac:chgData name="Ánh Diệu" userId="c5672c39bf0da1c1" providerId="LiveId" clId="{872CFE8F-E82D-4465-96CE-133D736C78BC}" dt="2024-05-17T14:26:41.529" v="1926"/>
          <ac:spMkLst>
            <pc:docMk/>
            <pc:sldMk cId="55094954" sldId="457"/>
            <ac:spMk id="5" creationId="{1FFA609C-5DA3-31F7-C326-EED41B0BEA9A}"/>
          </ac:spMkLst>
        </pc:spChg>
        <pc:spChg chg="mod">
          <ac:chgData name="Ánh Diệu" userId="c5672c39bf0da1c1" providerId="LiveId" clId="{872CFE8F-E82D-4465-96CE-133D736C78BC}" dt="2024-05-20T00:41:49.358" v="7182" actId="207"/>
          <ac:spMkLst>
            <pc:docMk/>
            <pc:sldMk cId="55094954" sldId="457"/>
            <ac:spMk id="6" creationId="{363A844D-E806-879B-686D-1211B227BF94}"/>
          </ac:spMkLst>
        </pc:spChg>
        <pc:grpChg chg="add mod">
          <ac:chgData name="Ánh Diệu" userId="c5672c39bf0da1c1" providerId="LiveId" clId="{872CFE8F-E82D-4465-96CE-133D736C78BC}" dt="2024-05-17T14:27:12.560" v="1966" actId="1036"/>
          <ac:grpSpMkLst>
            <pc:docMk/>
            <pc:sldMk cId="55094954" sldId="457"/>
            <ac:grpSpMk id="3" creationId="{92D2528E-31BA-F94B-53F2-33314DFFC381}"/>
          </ac:grpSpMkLst>
        </pc:grpChg>
        <pc:grpChg chg="add mod">
          <ac:chgData name="Ánh Diệu" userId="c5672c39bf0da1c1" providerId="LiveId" clId="{872CFE8F-E82D-4465-96CE-133D736C78BC}" dt="2024-05-17T14:26:47.594" v="1952" actId="1037"/>
          <ac:grpSpMkLst>
            <pc:docMk/>
            <pc:sldMk cId="55094954" sldId="457"/>
            <ac:grpSpMk id="4" creationId="{59FFA76C-962A-3CE1-14DA-F300A3A73496}"/>
          </ac:grpSpMkLst>
        </pc:grpChg>
        <pc:picChg chg="add mod">
          <ac:chgData name="Ánh Diệu" userId="c5672c39bf0da1c1" providerId="LiveId" clId="{872CFE8F-E82D-4465-96CE-133D736C78BC}" dt="2024-05-20T00:38:14.462" v="7130" actId="1076"/>
          <ac:picMkLst>
            <pc:docMk/>
            <pc:sldMk cId="55094954" sldId="457"/>
            <ac:picMk id="7" creationId="{5113F832-C232-2D8F-D23F-26B3EE2A0753}"/>
          </ac:picMkLst>
        </pc:picChg>
        <pc:picChg chg="add del">
          <ac:chgData name="Ánh Diệu" userId="c5672c39bf0da1c1" providerId="LiveId" clId="{872CFE8F-E82D-4465-96CE-133D736C78BC}" dt="2024-05-17T14:30:16.559" v="2035" actId="478"/>
          <ac:picMkLst>
            <pc:docMk/>
            <pc:sldMk cId="55094954" sldId="457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31" creationId="{C1A00C1C-85FF-9643-A0D5-8365F0ABCE8B}"/>
          </ac:picMkLst>
        </pc:picChg>
        <pc:picChg chg="add mod">
          <ac:chgData name="Ánh Diệu" userId="c5672c39bf0da1c1" providerId="LiveId" clId="{872CFE8F-E82D-4465-96CE-133D736C78BC}" dt="2024-05-17T14:26:22.001" v="1925" actId="164"/>
          <ac:picMkLst>
            <pc:docMk/>
            <pc:sldMk cId="55094954" sldId="457"/>
            <ac:picMk id="35" creationId="{867CB744-0F5A-ADD5-5A26-5454659AEB32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67" creationId="{6515AD3A-9D5F-93DF-46F3-FBF85EB850F7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2:40.869" v="7196" actId="1038"/>
        <pc:sldMkLst>
          <pc:docMk/>
          <pc:sldMk cId="351842944" sldId="458"/>
        </pc:sldMkLst>
        <pc:spChg chg="add mod">
          <ac:chgData name="Ánh Diệu" userId="c5672c39bf0da1c1" providerId="LiveId" clId="{872CFE8F-E82D-4465-96CE-133D736C78BC}" dt="2024-05-17T14:27:54.658" v="1972" actId="164"/>
          <ac:spMkLst>
            <pc:docMk/>
            <pc:sldMk cId="351842944" sldId="458"/>
            <ac:spMk id="2" creationId="{BD827911-9192-5685-E2EC-43C67A196D78}"/>
          </ac:spMkLst>
        </pc:spChg>
        <pc:spChg chg="mod">
          <ac:chgData name="Ánh Diệu" userId="c5672c39bf0da1c1" providerId="LiveId" clId="{872CFE8F-E82D-4465-96CE-133D736C78BC}" dt="2024-05-17T14:28:10.208" v="2008"/>
          <ac:spMkLst>
            <pc:docMk/>
            <pc:sldMk cId="351842944" sldId="458"/>
            <ac:spMk id="5" creationId="{07BE7B96-AF58-8F5C-9953-F291DB839294}"/>
          </ac:spMkLst>
        </pc:spChg>
        <pc:spChg chg="mod">
          <ac:chgData name="Ánh Diệu" userId="c5672c39bf0da1c1" providerId="LiveId" clId="{872CFE8F-E82D-4465-96CE-133D736C78BC}" dt="2024-05-20T00:42:36.259" v="7192" actId="14100"/>
          <ac:spMkLst>
            <pc:docMk/>
            <pc:sldMk cId="351842944" sldId="458"/>
            <ac:spMk id="6" creationId="{415A9B35-18F9-09E3-9DC9-75E6225FBA5C}"/>
          </ac:spMkLst>
        </pc:spChg>
        <pc:grpChg chg="add mod">
          <ac:chgData name="Ánh Diệu" userId="c5672c39bf0da1c1" providerId="LiveId" clId="{872CFE8F-E82D-4465-96CE-133D736C78BC}" dt="2024-05-17T14:28:03.344" v="2007" actId="1036"/>
          <ac:grpSpMkLst>
            <pc:docMk/>
            <pc:sldMk cId="351842944" sldId="458"/>
            <ac:grpSpMk id="3" creationId="{68841578-0FE6-6B88-4D9F-DE30CACD21FD}"/>
          </ac:grpSpMkLst>
        </pc:grpChg>
        <pc:grpChg chg="add mod">
          <ac:chgData name="Ánh Diệu" userId="c5672c39bf0da1c1" providerId="LiveId" clId="{872CFE8F-E82D-4465-96CE-133D736C78BC}" dt="2024-05-20T00:42:40.869" v="7196" actId="1038"/>
          <ac:grpSpMkLst>
            <pc:docMk/>
            <pc:sldMk cId="351842944" sldId="458"/>
            <ac:grpSpMk id="4" creationId="{590E960E-51E5-7CC1-80FC-F40398D736C0}"/>
          </ac:grpSpMkLst>
        </pc:grpChg>
        <pc:picChg chg="add mod">
          <ac:chgData name="Ánh Diệu" userId="c5672c39bf0da1c1" providerId="LiveId" clId="{872CFE8F-E82D-4465-96CE-133D736C78BC}" dt="2024-05-20T00:38:19.125" v="7131" actId="1076"/>
          <ac:picMkLst>
            <pc:docMk/>
            <pc:sldMk cId="351842944" sldId="458"/>
            <ac:picMk id="7" creationId="{3D211C6D-EA95-B3E6-C558-468220DD0059}"/>
          </ac:picMkLst>
        </pc:picChg>
        <pc:picChg chg="del">
          <ac:chgData name="Ánh Diệu" userId="c5672c39bf0da1c1" providerId="LiveId" clId="{872CFE8F-E82D-4465-96CE-133D736C78BC}" dt="2024-05-17T14:30:00.052" v="2032" actId="478"/>
          <ac:picMkLst>
            <pc:docMk/>
            <pc:sldMk cId="351842944" sldId="458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7:54.658" v="1972" actId="164"/>
          <ac:picMkLst>
            <pc:docMk/>
            <pc:sldMk cId="351842944" sldId="458"/>
            <ac:picMk id="37" creationId="{FEDF5416-DFBE-03CA-902E-979A62D4AC72}"/>
          </ac:picMkLst>
        </pc:picChg>
        <pc:picChg chg="mod">
          <ac:chgData name="Ánh Diệu" userId="c5672c39bf0da1c1" providerId="LiveId" clId="{872CFE8F-E82D-4465-96CE-133D736C78BC}" dt="2024-05-17T14:28:12.711" v="2010" actId="1076"/>
          <ac:picMkLst>
            <pc:docMk/>
            <pc:sldMk cId="351842944" sldId="458"/>
            <ac:picMk id="68" creationId="{CA4EF230-F6DF-4D55-91A6-BD75B0A5A2C5}"/>
          </ac:picMkLst>
        </pc:picChg>
        <pc:picChg chg="del">
          <ac:chgData name="Ánh Diệu" userId="c5672c39bf0da1c1" providerId="LiveId" clId="{872CFE8F-E82D-4465-96CE-133D736C78BC}" dt="2024-05-17T14:23:25.362" v="1836" actId="478"/>
          <ac:picMkLst>
            <pc:docMk/>
            <pc:sldMk cId="351842944" sldId="458"/>
            <ac:picMk id="69" creationId="{1E09F58F-1267-67F2-ED97-0502258EDFD0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709968856" sldId="459"/>
        </pc:sldMkLst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37.933" v="3293" actId="962"/>
          <ac:spMkLst>
            <pc:docMk/>
            <pc:sldMk cId="2709968856" sldId="459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9" creationId="{1BC11B95-AAA6-C3E0-D0F6-BEBD7DFC69DA}"/>
          </ac:spMkLst>
        </pc:spChg>
        <pc:grpChg chg="mod">
          <ac:chgData name="Ánh Diệu" userId="c5672c39bf0da1c1" providerId="LiveId" clId="{872CFE8F-E82D-4465-96CE-133D736C78BC}" dt="2024-05-18T13:36:45.966" v="3187" actId="33935"/>
          <ac:grpSpMkLst>
            <pc:docMk/>
            <pc:sldMk cId="2709968856" sldId="459"/>
            <ac:grpSpMk id="1" creationId="{00000000-0000-0000-0000-000000000000}"/>
          </ac:grpSpMkLst>
        </pc:grpChg>
        <pc:grpChg chg="mod modVis">
          <ac:chgData name="Ánh Diệu" userId="c5672c39bf0da1c1" providerId="LiveId" clId="{872CFE8F-E82D-4465-96CE-133D736C78BC}" dt="2024-05-18T14:06:17.455" v="3542" actId="2711"/>
          <ac:grpSpMkLst>
            <pc:docMk/>
            <pc:sldMk cId="2709968856" sldId="459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6:45.966" v="3187" actId="33935"/>
          <ac:picMkLst>
            <pc:docMk/>
            <pc:sldMk cId="2709968856" sldId="459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6-13T02:21:25.325" v="7201" actId="20577"/>
        <pc:sldMkLst>
          <pc:docMk/>
          <pc:sldMk cId="2225530264" sldId="460"/>
        </pc:sldMkLst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6-13T02:21:25.325" v="7201" actId="20577"/>
          <ac:spMkLst>
            <pc:docMk/>
            <pc:sldMk cId="2225530264" sldId="460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2:32.678" v="4763" actId="33935"/>
          <ac:grpSpMkLst>
            <pc:docMk/>
            <pc:sldMk cId="2225530264" sldId="460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8:44.642" v="3207" actId="14826"/>
          <ac:picMkLst>
            <pc:docMk/>
            <pc:sldMk cId="2225530264" sldId="460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486590871" sldId="461"/>
        </pc:sldMkLst>
        <pc:spChg chg="mod modVis">
          <ac:chgData name="Ánh Diệu" userId="c5672c39bf0da1c1" providerId="LiveId" clId="{872CFE8F-E82D-4465-96CE-133D736C78BC}" dt="2024-05-18T17:12:52.695" v="4770" actId="14100"/>
          <ac:spMkLst>
            <pc:docMk/>
            <pc:sldMk cId="2486590871" sldId="461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7.418" v="3295" actId="962"/>
          <ac:spMkLst>
            <pc:docMk/>
            <pc:sldMk cId="2486590871" sldId="461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3:12.629" v="4772" actId="962"/>
          <ac:spMkLst>
            <pc:docMk/>
            <pc:sldMk cId="2486590871" sldId="461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3:12.699" v="4773" actId="33935"/>
          <ac:grpSpMkLst>
            <pc:docMk/>
            <pc:sldMk cId="2486590871" sldId="461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0:23.354" v="3274" actId="1076"/>
          <ac:picMkLst>
            <pc:docMk/>
            <pc:sldMk cId="2486590871" sldId="461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6-13T02:22:31.063" v="7205" actId="33935"/>
        <pc:sldMkLst>
          <pc:docMk/>
          <pc:sldMk cId="1573070584" sldId="462"/>
        </pc:sldMkLst>
        <pc:spChg chg="mod modVis">
          <ac:chgData name="Ánh Diệu" userId="c5672c39bf0da1c1" providerId="LiveId" clId="{872CFE8F-E82D-4465-96CE-133D736C78BC}" dt="2024-06-13T02:21:57.944" v="7203" actId="14429"/>
          <ac:spMkLst>
            <pc:docMk/>
            <pc:sldMk cId="1573070584" sldId="462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4:01.456" v="3349" actId="1036"/>
          <ac:spMkLst>
            <pc:docMk/>
            <pc:sldMk cId="1573070584" sldId="462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6-13T02:22:02.343" v="7204" actId="14429"/>
          <ac:spMkLst>
            <pc:docMk/>
            <pc:sldMk cId="1573070584" sldId="462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6-13T02:22:31.063" v="7205" actId="33935"/>
          <ac:grpSpMkLst>
            <pc:docMk/>
            <pc:sldMk cId="1573070584" sldId="462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6-13T02:22:31.063" v="7205" actId="33935"/>
          <ac:picMkLst>
            <pc:docMk/>
            <pc:sldMk cId="1573070584" sldId="462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6-13T02:22:31.063" v="7205" actId="33935"/>
          <ac:picMkLst>
            <pc:docMk/>
            <pc:sldMk cId="1573070584" sldId="462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3:52.382" v="3330" actId="1036"/>
          <ac:picMkLst>
            <pc:docMk/>
            <pc:sldMk cId="1573070584" sldId="462"/>
            <ac:picMk id="1030" creationId="{01F8BA53-82F3-C65E-A0F9-9A00EA49C9E7}"/>
          </ac:picMkLst>
        </pc:picChg>
      </pc:sldChg>
      <pc:sldChg chg="modSp add mod modTransition modAnim">
        <pc:chgData name="Ánh Diệu" userId="c5672c39bf0da1c1" providerId="LiveId" clId="{872CFE8F-E82D-4465-96CE-133D736C78BC}" dt="2024-05-19T10:25:07.237" v="5913"/>
        <pc:sldMkLst>
          <pc:docMk/>
          <pc:sldMk cId="3899218881" sldId="463"/>
        </pc:sldMkLst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5:27.447" v="3387" actId="962"/>
          <ac:spMkLst>
            <pc:docMk/>
            <pc:sldMk cId="3899218881" sldId="463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7:18.400" v="3551" actId="166"/>
          <ac:grpSpMkLst>
            <pc:docMk/>
            <pc:sldMk cId="3899218881" sldId="463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5:14.286" v="3370" actId="14826"/>
          <ac:picMkLst>
            <pc:docMk/>
            <pc:sldMk cId="3899218881" sldId="463"/>
            <ac:picMk id="1030" creationId="{01F8BA53-82F3-C65E-A0F9-9A00EA49C9E7}"/>
          </ac:picMkLst>
        </pc:picChg>
      </pc:sldChg>
      <pc:sldChg chg="addSp delSp modSp add mod ord modTransition delAnim modAnim modNotesTx">
        <pc:chgData name="Ánh Diệu" userId="c5672c39bf0da1c1" providerId="LiveId" clId="{872CFE8F-E82D-4465-96CE-133D736C78BC}" dt="2024-05-19T11:35:42.690" v="7115"/>
        <pc:sldMkLst>
          <pc:docMk/>
          <pc:sldMk cId="2784735539" sldId="464"/>
        </pc:sldMkLst>
        <pc:spChg chg="mod">
          <ac:chgData name="Ánh Diệu" userId="c5672c39bf0da1c1" providerId="LiveId" clId="{872CFE8F-E82D-4465-96CE-133D736C78BC}" dt="2024-05-18T13:54:13.961" v="3465" actId="207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872CFE8F-E82D-4465-96CE-133D736C78BC}" dt="2024-05-18T14:17:36.284" v="3927" actId="404"/>
          <ac:spMkLst>
            <pc:docMk/>
            <pc:sldMk cId="2784735539" sldId="464"/>
            <ac:spMk id="8" creationId="{99A0DFA0-010E-D19A-D4D3-4EFFAE478BCA}"/>
          </ac:spMkLst>
        </pc:spChg>
        <pc:spChg chg="add del">
          <ac:chgData name="Ánh Diệu" userId="c5672c39bf0da1c1" providerId="LiveId" clId="{872CFE8F-E82D-4465-96CE-133D736C78BC}" dt="2024-05-18T13:58:27.285" v="3471" actId="478"/>
          <ac:spMkLst>
            <pc:docMk/>
            <pc:sldMk cId="2784735539" sldId="464"/>
            <ac:spMk id="9" creationId="{BDFCF8CB-9605-663D-BD2A-6016968CF3B7}"/>
          </ac:spMkLst>
        </pc:spChg>
        <pc:spChg chg="add del mod">
          <ac:chgData name="Ánh Diệu" userId="c5672c39bf0da1c1" providerId="LiveId" clId="{872CFE8F-E82D-4465-96CE-133D736C78BC}" dt="2024-05-18T13:58:43.072" v="3474" actId="478"/>
          <ac:spMkLst>
            <pc:docMk/>
            <pc:sldMk cId="2784735539" sldId="464"/>
            <ac:spMk id="10" creationId="{D9E58118-30BB-FFFD-584F-4C0B20ABAA40}"/>
          </ac:spMkLst>
        </pc:spChg>
        <pc:spChg chg="del">
          <ac:chgData name="Ánh Diệu" userId="c5672c39bf0da1c1" providerId="LiveId" clId="{872CFE8F-E82D-4465-96CE-133D736C78BC}" dt="2024-05-18T13:52:20.984" v="3419" actId="478"/>
          <ac:spMkLst>
            <pc:docMk/>
            <pc:sldMk cId="2784735539" sldId="464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8T13:52:18.858" v="3417" actId="478"/>
          <ac:spMkLst>
            <pc:docMk/>
            <pc:sldMk cId="2784735539" sldId="464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8T14:18:40.915" v="3946" actId="962"/>
          <ac:spMkLst>
            <pc:docMk/>
            <pc:sldMk cId="2784735539" sldId="464"/>
            <ac:spMk id="28" creationId="{F3B1289E-9CC8-AF54-E798-B607DA861246}"/>
          </ac:spMkLst>
        </pc:spChg>
        <pc:spChg chg="add mod">
          <ac:chgData name="Ánh Diệu" userId="c5672c39bf0da1c1" providerId="LiveId" clId="{872CFE8F-E82D-4465-96CE-133D736C78BC}" dt="2024-05-18T14:18:38.809" v="3945" actId="962"/>
          <ac:spMkLst>
            <pc:docMk/>
            <pc:sldMk cId="2784735539" sldId="464"/>
            <ac:spMk id="29" creationId="{BFBD3CFD-490F-BAE0-5941-CEBE5AF481B1}"/>
          </ac:spMkLst>
        </pc:spChg>
        <pc:spChg chg="add mod">
          <ac:chgData name="Ánh Diệu" userId="c5672c39bf0da1c1" providerId="LiveId" clId="{872CFE8F-E82D-4465-96CE-133D736C78BC}" dt="2024-05-18T14:18:36.359" v="3944" actId="962"/>
          <ac:spMkLst>
            <pc:docMk/>
            <pc:sldMk cId="2784735539" sldId="464"/>
            <ac:spMk id="30" creationId="{5316EE8E-F300-ECE7-C3DC-0F774C3D47BB}"/>
          </ac:spMkLst>
        </pc:spChg>
        <pc:spChg chg="add mod">
          <ac:chgData name="Ánh Diệu" userId="c5672c39bf0da1c1" providerId="LiveId" clId="{872CFE8F-E82D-4465-96CE-133D736C78BC}" dt="2024-05-18T14:23:42.162" v="4112" actId="27636"/>
          <ac:spMkLst>
            <pc:docMk/>
            <pc:sldMk cId="2784735539" sldId="464"/>
            <ac:spMk id="31" creationId="{916F243E-56B1-0345-090F-1676F220972A}"/>
          </ac:spMkLst>
        </pc:spChg>
        <pc:spChg chg="add mod">
          <ac:chgData name="Ánh Diệu" userId="c5672c39bf0da1c1" providerId="LiveId" clId="{872CFE8F-E82D-4465-96CE-133D736C78BC}" dt="2024-05-18T14:18:30.977" v="3942" actId="962"/>
          <ac:spMkLst>
            <pc:docMk/>
            <pc:sldMk cId="2784735539" sldId="464"/>
            <ac:spMk id="32" creationId="{358752C5-DA51-F7DA-9A16-EE2DCA406A05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33" creationId="{485CE74D-0E45-C2E7-D761-0908E17E69A0}"/>
          </ac:spMkLst>
        </pc:spChg>
        <pc:spChg chg="add mod modVis">
          <ac:chgData name="Ánh Diệu" userId="c5672c39bf0da1c1" providerId="LiveId" clId="{872CFE8F-E82D-4465-96CE-133D736C78BC}" dt="2024-05-18T14:25:00.690" v="4177" actId="1036"/>
          <ac:spMkLst>
            <pc:docMk/>
            <pc:sldMk cId="2784735539" sldId="464"/>
            <ac:spMk id="36" creationId="{E94AF150-A20A-16D3-0B33-E185ED4E5D85}"/>
          </ac:spMkLst>
        </pc:spChg>
        <pc:spChg chg="add mod">
          <ac:chgData name="Ánh Diệu" userId="c5672c39bf0da1c1" providerId="LiveId" clId="{872CFE8F-E82D-4465-96CE-133D736C78BC}" dt="2024-05-18T14:20:28.288" v="4006" actId="14100"/>
          <ac:spMkLst>
            <pc:docMk/>
            <pc:sldMk cId="2784735539" sldId="464"/>
            <ac:spMk id="37" creationId="{A70D4193-90C0-1CF1-5E63-3AF6BD4E12FB}"/>
          </ac:spMkLst>
        </pc:spChg>
        <pc:spChg chg="add mod">
          <ac:chgData name="Ánh Diệu" userId="c5672c39bf0da1c1" providerId="LiveId" clId="{872CFE8F-E82D-4465-96CE-133D736C78BC}" dt="2024-05-18T14:22:18.035" v="4079" actId="962"/>
          <ac:spMkLst>
            <pc:docMk/>
            <pc:sldMk cId="2784735539" sldId="464"/>
            <ac:spMk id="38" creationId="{D8257FA7-F726-6266-AD02-19FBB3CD0393}"/>
          </ac:spMkLst>
        </pc:spChg>
        <pc:spChg chg="add mod modVis">
          <ac:chgData name="Ánh Diệu" userId="c5672c39bf0da1c1" providerId="LiveId" clId="{872CFE8F-E82D-4465-96CE-133D736C78BC}" dt="2024-05-18T14:23:49.517" v="4125" actId="27636"/>
          <ac:spMkLst>
            <pc:docMk/>
            <pc:sldMk cId="2784735539" sldId="464"/>
            <ac:spMk id="39" creationId="{4B01751A-6216-1FD6-3E91-B7DCCDD7AC5A}"/>
          </ac:spMkLst>
        </pc:spChg>
        <pc:spChg chg="add del mod">
          <ac:chgData name="Ánh Diệu" userId="c5672c39bf0da1c1" providerId="LiveId" clId="{872CFE8F-E82D-4465-96CE-133D736C78BC}" dt="2024-05-18T14:24:55.735" v="4175" actId="478"/>
          <ac:spMkLst>
            <pc:docMk/>
            <pc:sldMk cId="2784735539" sldId="464"/>
            <ac:spMk id="40" creationId="{054D3F1C-FD2A-27B6-A132-1B5F2183A343}"/>
          </ac:spMkLst>
        </pc:spChg>
        <pc:spChg chg="add mod">
          <ac:chgData name="Ánh Diệu" userId="c5672c39bf0da1c1" providerId="LiveId" clId="{872CFE8F-E82D-4465-96CE-133D736C78BC}" dt="2024-05-18T14:25:08.721" v="4178" actId="962"/>
          <ac:spMkLst>
            <pc:docMk/>
            <pc:sldMk cId="2784735539" sldId="464"/>
            <ac:spMk id="41" creationId="{E9BFA630-6EAF-D289-9E21-F4857BED6BC2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42" creationId="{0750909C-98A9-DA7A-0AA6-5A73CB43297C}"/>
          </ac:spMkLst>
        </pc:spChg>
        <pc:grpChg chg="add mod">
          <ac:chgData name="Ánh Diệu" userId="c5672c39bf0da1c1" providerId="LiveId" clId="{872CFE8F-E82D-4465-96CE-133D736C78BC}" dt="2024-05-18T14:17:29.311" v="3924" actId="14100"/>
          <ac:grpSpMkLst>
            <pc:docMk/>
            <pc:sldMk cId="2784735539" sldId="464"/>
            <ac:grpSpMk id="5" creationId="{58BBE3B0-DB18-9107-948C-14669C57C91F}"/>
          </ac:grpSpMkLst>
        </pc:grpChg>
        <pc:grpChg chg="del">
          <ac:chgData name="Ánh Diệu" userId="c5672c39bf0da1c1" providerId="LiveId" clId="{872CFE8F-E82D-4465-96CE-133D736C78BC}" dt="2024-05-18T13:52:17.358" v="3416" actId="478"/>
          <ac:grpSpMkLst>
            <pc:docMk/>
            <pc:sldMk cId="2784735539" sldId="464"/>
            <ac:grpSpMk id="6" creationId="{1BE06650-E843-EFE8-E62D-3B9BB0616DB6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4" creationId="{78AB45CB-46F6-ABFE-80F6-BCA1E3EFE9E2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5" creationId="{0D68A5BC-24CA-371A-162B-7602D4A61791}"/>
          </ac:grpSpMkLst>
        </pc:grpChg>
        <pc:picChg chg="del">
          <ac:chgData name="Ánh Diệu" userId="c5672c39bf0da1c1" providerId="LiveId" clId="{872CFE8F-E82D-4465-96CE-133D736C78BC}" dt="2024-05-18T13:58:44.128" v="3475" actId="478"/>
          <ac:picMkLst>
            <pc:docMk/>
            <pc:sldMk cId="2784735539" sldId="464"/>
            <ac:picMk id="2" creationId="{C07A8D4A-E7B2-3EE8-7B29-DE6D8CEDB513}"/>
          </ac:picMkLst>
        </pc:picChg>
        <pc:picChg chg="add mod">
          <ac:chgData name="Ánh Diệu" userId="c5672c39bf0da1c1" providerId="LiveId" clId="{872CFE8F-E82D-4465-96CE-133D736C78BC}" dt="2024-05-18T14:14:54.021" v="3792" actId="1038"/>
          <ac:picMkLst>
            <pc:docMk/>
            <pc:sldMk cId="2784735539" sldId="464"/>
            <ac:picMk id="14" creationId="{0B1D32AE-56DD-6170-0BC0-90E006176040}"/>
          </ac:picMkLst>
        </pc:picChg>
        <pc:picChg chg="add mod">
          <ac:chgData name="Ánh Diệu" userId="c5672c39bf0da1c1" providerId="LiveId" clId="{872CFE8F-E82D-4465-96CE-133D736C78BC}" dt="2024-05-18T14:15:03.877" v="3812" actId="1037"/>
          <ac:picMkLst>
            <pc:docMk/>
            <pc:sldMk cId="2784735539" sldId="464"/>
            <ac:picMk id="16" creationId="{F372859C-26A1-DD7D-9265-E90A92209FF9}"/>
          </ac:picMkLst>
        </pc:picChg>
        <pc:picChg chg="del">
          <ac:chgData name="Ánh Diệu" userId="c5672c39bf0da1c1" providerId="LiveId" clId="{872CFE8F-E82D-4465-96CE-133D736C78BC}" dt="2024-05-18T13:52:19.772" v="3418" actId="478"/>
          <ac:picMkLst>
            <pc:docMk/>
            <pc:sldMk cId="2784735539" sldId="464"/>
            <ac:picMk id="17" creationId="{90670756-1DEA-E45F-3DBC-14A96BA8CCBE}"/>
          </ac:picMkLst>
        </pc:picChg>
        <pc:picChg chg="add mod">
          <ac:chgData name="Ánh Diệu" userId="c5672c39bf0da1c1" providerId="LiveId" clId="{872CFE8F-E82D-4465-96CE-133D736C78BC}" dt="2024-05-18T14:14:19.952" v="3768" actId="164"/>
          <ac:picMkLst>
            <pc:docMk/>
            <pc:sldMk cId="2784735539" sldId="464"/>
            <ac:picMk id="21" creationId="{2528BBE9-0D6F-7FF3-35A6-050ED314531B}"/>
          </ac:picMkLst>
        </pc:picChg>
        <pc:picChg chg="add mod">
          <ac:chgData name="Ánh Diệu" userId="c5672c39bf0da1c1" providerId="LiveId" clId="{872CFE8F-E82D-4465-96CE-133D736C78BC}" dt="2024-05-18T14:15:44.101" v="3841" actId="1038"/>
          <ac:picMkLst>
            <pc:docMk/>
            <pc:sldMk cId="2784735539" sldId="464"/>
            <ac:picMk id="23" creationId="{3016C356-B866-7E31-468F-6F70702986DD}"/>
          </ac:picMkLst>
        </pc:picChg>
        <pc:picChg chg="add mod">
          <ac:chgData name="Ánh Diệu" userId="c5672c39bf0da1c1" providerId="LiveId" clId="{872CFE8F-E82D-4465-96CE-133D736C78BC}" dt="2024-05-18T14:14:15.927" v="3767" actId="164"/>
          <ac:picMkLst>
            <pc:docMk/>
            <pc:sldMk cId="2784735539" sldId="464"/>
            <ac:picMk id="25" creationId="{8E4DCC4F-37B2-6549-717E-1C4A5F71B08F}"/>
          </ac:picMkLst>
        </pc:picChg>
        <pc:picChg chg="add mod">
          <ac:chgData name="Ánh Diệu" userId="c5672c39bf0da1c1" providerId="LiveId" clId="{872CFE8F-E82D-4465-96CE-133D736C78BC}" dt="2024-05-18T14:15:53.606" v="3861" actId="1037"/>
          <ac:picMkLst>
            <pc:docMk/>
            <pc:sldMk cId="2784735539" sldId="464"/>
            <ac:picMk id="27" creationId="{EF01EB0C-2AAE-C64F-FA16-7AF35853BB87}"/>
          </ac:picMkLst>
        </pc:picChg>
        <pc:picChg chg="add del mod">
          <ac:chgData name="Ánh Diệu" userId="c5672c39bf0da1c1" providerId="LiveId" clId="{872CFE8F-E82D-4465-96CE-133D736C78BC}" dt="2024-05-18T13:57:19.887" v="3469" actId="478"/>
          <ac:picMkLst>
            <pc:docMk/>
            <pc:sldMk cId="2784735539" sldId="464"/>
            <ac:picMk id="1026" creationId="{F3937314-A785-A465-86AA-A58DD9097DB8}"/>
          </ac:picMkLst>
        </pc:picChg>
      </pc:sldChg>
      <pc:sldChg chg="addSp delSp modSp add mod modTransition modAnim modNotesTx">
        <pc:chgData name="Ánh Diệu" userId="c5672c39bf0da1c1" providerId="LiveId" clId="{872CFE8F-E82D-4465-96CE-133D736C78BC}" dt="2024-05-19T10:55:49.966" v="6395" actId="1037"/>
        <pc:sldMkLst>
          <pc:docMk/>
          <pc:sldMk cId="1159353821" sldId="465"/>
        </pc:sldMkLst>
        <pc:spChg chg="add mod">
          <ac:chgData name="Ánh Diệu" userId="c5672c39bf0da1c1" providerId="LiveId" clId="{872CFE8F-E82D-4465-96CE-133D736C78BC}" dt="2024-05-18T15:05:15.398" v="4411" actId="1076"/>
          <ac:spMkLst>
            <pc:docMk/>
            <pc:sldMk cId="1159353821" sldId="465"/>
            <ac:spMk id="32" creationId="{4EBBAD45-1E89-5FD2-AE65-820D2514CEDB}"/>
          </ac:spMkLst>
        </pc:spChg>
        <pc:spChg chg="add mod">
          <ac:chgData name="Ánh Diệu" userId="c5672c39bf0da1c1" providerId="LiveId" clId="{872CFE8F-E82D-4465-96CE-133D736C78BC}" dt="2024-05-19T10:53:44.689" v="6355" actId="207"/>
          <ac:spMkLst>
            <pc:docMk/>
            <pc:sldMk cId="1159353821" sldId="465"/>
            <ac:spMk id="33" creationId="{FF7A1866-8D96-57FD-088D-80C16214CF54}"/>
          </ac:spMkLst>
        </pc:spChg>
        <pc:spChg chg="mod ord">
          <ac:chgData name="Ánh Diệu" userId="c5672c39bf0da1c1" providerId="LiveId" clId="{872CFE8F-E82D-4465-96CE-133D736C78BC}" dt="2024-05-19T10:53:15.307" v="6350" actId="1036"/>
          <ac:spMkLst>
            <pc:docMk/>
            <pc:sldMk cId="1159353821" sldId="465"/>
            <ac:spMk id="517" creationId="{1915A4C6-2500-970A-01AF-A56BFC1EEAC3}"/>
          </ac:spMkLst>
        </pc:spChg>
        <pc:picChg chg="add mod">
          <ac:chgData name="Ánh Diệu" userId="c5672c39bf0da1c1" providerId="LiveId" clId="{872CFE8F-E82D-4465-96CE-133D736C78BC}" dt="2024-05-19T10:51:19.116" v="6315" actId="1076"/>
          <ac:picMkLst>
            <pc:docMk/>
            <pc:sldMk cId="1159353821" sldId="465"/>
            <ac:picMk id="32" creationId="{2677F95A-B82C-7BE0-69B9-933B17EADCEA}"/>
          </ac:picMkLst>
        </pc:picChg>
        <pc:picChg chg="add del mod ord">
          <ac:chgData name="Ánh Diệu" userId="c5672c39bf0da1c1" providerId="LiveId" clId="{872CFE8F-E82D-4465-96CE-133D736C78BC}" dt="2024-05-18T15:06:39.582" v="4434" actId="1076"/>
          <ac:picMkLst>
            <pc:docMk/>
            <pc:sldMk cId="1159353821" sldId="465"/>
            <ac:picMk id="36" creationId="{58463454-AB34-167E-9DDE-68B3A45D25E0}"/>
          </ac:picMkLst>
        </pc:picChg>
        <pc:cxnChg chg="add mod">
          <ac:chgData name="Ánh Diệu" userId="c5672c39bf0da1c1" providerId="LiveId" clId="{872CFE8F-E82D-4465-96CE-133D736C78BC}" dt="2024-05-19T10:54:27.720" v="6366" actId="1582"/>
          <ac:cxnSpMkLst>
            <pc:docMk/>
            <pc:sldMk cId="1159353821" sldId="465"/>
            <ac:cxnSpMk id="35" creationId="{C72295EE-E2BE-5FDD-7041-1640694A36BE}"/>
          </ac:cxnSpMkLst>
        </pc:cxnChg>
        <pc:cxnChg chg="add mod">
          <ac:chgData name="Ánh Diệu" userId="c5672c39bf0da1c1" providerId="LiveId" clId="{872CFE8F-E82D-4465-96CE-133D736C78BC}" dt="2024-05-19T10:54:48.193" v="6370" actId="1076"/>
          <ac:cxnSpMkLst>
            <pc:docMk/>
            <pc:sldMk cId="1159353821" sldId="465"/>
            <ac:cxnSpMk id="37" creationId="{E36E45D8-5F1B-9D19-B55A-318340A7A32D}"/>
          </ac:cxnSpMkLst>
        </pc:cxnChg>
        <pc:cxnChg chg="add mod">
          <ac:chgData name="Ánh Diệu" userId="c5672c39bf0da1c1" providerId="LiveId" clId="{872CFE8F-E82D-4465-96CE-133D736C78BC}" dt="2024-05-19T10:55:49.966" v="6395" actId="1037"/>
          <ac:cxnSpMkLst>
            <pc:docMk/>
            <pc:sldMk cId="1159353821" sldId="465"/>
            <ac:cxnSpMk id="38" creationId="{84A88C79-C20B-6033-7E6B-F65B3DF68F31}"/>
          </ac:cxnSpMkLst>
        </pc:cxnChg>
        <pc:cxnChg chg="add mod">
          <ac:chgData name="Ánh Diệu" userId="c5672c39bf0da1c1" providerId="LiveId" clId="{872CFE8F-E82D-4465-96CE-133D736C78BC}" dt="2024-05-19T10:55:11.489" v="6387" actId="14100"/>
          <ac:cxnSpMkLst>
            <pc:docMk/>
            <pc:sldMk cId="1159353821" sldId="465"/>
            <ac:cxnSpMk id="39" creationId="{EF936D13-CEF8-D424-D02F-10A3AE133E3C}"/>
          </ac:cxnSpMkLst>
        </pc:cxnChg>
        <pc:cxnChg chg="add mod">
          <ac:chgData name="Ánh Diệu" userId="c5672c39bf0da1c1" providerId="LiveId" clId="{872CFE8F-E82D-4465-96CE-133D736C78BC}" dt="2024-05-19T10:55:22.611" v="6390" actId="1038"/>
          <ac:cxnSpMkLst>
            <pc:docMk/>
            <pc:sldMk cId="1159353821" sldId="465"/>
            <ac:cxnSpMk id="40" creationId="{159C08E1-EFAB-E125-E1AE-83940A14575B}"/>
          </ac:cxnSpMkLst>
        </pc:cxnChg>
      </pc:sldChg>
      <pc:sldChg chg="addSp modSp add del mod modAnim">
        <pc:chgData name="Ánh Diệu" userId="c5672c39bf0da1c1" providerId="LiveId" clId="{872CFE8F-E82D-4465-96CE-133D736C78BC}" dt="2024-05-18T17:13:17.691" v="4774" actId="47"/>
        <pc:sldMkLst>
          <pc:docMk/>
          <pc:sldMk cId="1756290885" sldId="466"/>
        </pc:sldMkLst>
        <pc:spChg chg="mod modVis">
          <ac:chgData name="Ánh Diệu" userId="c5672c39bf0da1c1" providerId="LiveId" clId="{872CFE8F-E82D-4465-96CE-133D736C78BC}" dt="2024-05-18T17:07:45.422" v="4755" actId="14429"/>
          <ac:spMkLst>
            <pc:docMk/>
            <pc:sldMk cId="1756290885" sldId="46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8T17:04:04.040" v="4717" actId="1076"/>
          <ac:spMkLst>
            <pc:docMk/>
            <pc:sldMk cId="1756290885" sldId="466"/>
            <ac:spMk id="5" creationId="{27FCFC45-2E12-00A3-C5B5-0E29ED7BAF73}"/>
          </ac:spMkLst>
        </pc:spChg>
        <pc:spChg chg="mod modVis">
          <ac:chgData name="Ánh Diệu" userId="c5672c39bf0da1c1" providerId="LiveId" clId="{872CFE8F-E82D-4465-96CE-133D736C78BC}" dt="2024-05-18T17:08:39.331" v="4761" actId="14429"/>
          <ac:spMkLst>
            <pc:docMk/>
            <pc:sldMk cId="1756290885" sldId="466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08:39.082" v="4760" actId="14429"/>
          <ac:spMkLst>
            <pc:docMk/>
            <pc:sldMk cId="1756290885" sldId="46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08:38.263" v="4758" actId="14429"/>
          <ac:spMkLst>
            <pc:docMk/>
            <pc:sldMk cId="1756290885" sldId="46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06:30.334" v="4727" actId="14429"/>
          <ac:spMkLst>
            <pc:docMk/>
            <pc:sldMk cId="1756290885" sldId="466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08:37.012" v="4756" actId="14429"/>
          <ac:grpSpMkLst>
            <pc:docMk/>
            <pc:sldMk cId="1756290885" sldId="466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08:37.788" v="4757" actId="14429"/>
          <ac:picMkLst>
            <pc:docMk/>
            <pc:sldMk cId="1756290885" sldId="46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08:38.631" v="4759" actId="14429"/>
          <ac:picMkLst>
            <pc:docMk/>
            <pc:sldMk cId="1756290885" sldId="466"/>
            <ac:picMk id="17" creationId="{90670756-1DEA-E45F-3DBC-14A96BA8CCBE}"/>
          </ac:picMkLst>
        </pc:picChg>
      </pc:sldChg>
      <pc:sldMasterChg chg="add del addSldLayout delSldLayout">
        <pc:chgData name="Ánh Diệu" userId="c5672c39bf0da1c1" providerId="LiveId" clId="{872CFE8F-E82D-4465-96CE-133D736C78BC}" dt="2024-05-17T13:33:34.455" v="848" actId="47"/>
        <pc:sldMasterMkLst>
          <pc:docMk/>
          <pc:sldMasterMk cId="3390907065" sldId="2147483660"/>
        </pc:sldMasterMkLst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59017048" sldId="2147483661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082715524" sldId="2147483663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262826794" sldId="2147483664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29311937" sldId="214748366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80726693" sldId="214748366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74389877" sldId="214748366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17056104" sldId="214748366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781044316" sldId="2147483669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82626847" sldId="2147483670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1423352" sldId="2147483672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681374719" sldId="2147483674"/>
          </pc:sldLayoutMkLst>
        </pc:sldLayoutChg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279798145" sldId="214748367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43838880" sldId="214748367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982073594" sldId="214748367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877227936" sldId="214748367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78971126" sldId="2147483679"/>
          </pc:sldLayoutMkLst>
        </pc:sldLayoutChg>
      </pc:sldMasterChg>
      <pc:sldMasterChg chg="delSldLayout">
        <pc:chgData name="Ánh Diệu" userId="c5672c39bf0da1c1" providerId="LiveId" clId="{872CFE8F-E82D-4465-96CE-133D736C78BC}" dt="2024-05-17T13:22:54.370" v="717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872CFE8F-E82D-4465-96CE-133D736C78BC}" dt="2024-05-17T13:22:54.370" v="717" actId="47"/>
          <pc:sldLayoutMkLst>
            <pc:docMk/>
            <pc:sldMasterMk cId="3655976940" sldId="2147483680"/>
            <pc:sldLayoutMk cId="369412061" sldId="2147483691"/>
          </pc:sldLayoutMkLst>
        </pc:sldLayoutChg>
      </pc:sldMasterChg>
      <pc:sldMasterChg chg="del delSldLayout">
        <pc:chgData name="Ánh Diệu" userId="c5672c39bf0da1c1" providerId="LiveId" clId="{872CFE8F-E82D-4465-96CE-133D736C78BC}" dt="2024-05-17T13:06:38.282" v="670" actId="700"/>
        <pc:sldMasterMkLst>
          <pc:docMk/>
          <pc:sldMasterMk cId="4115779704" sldId="2147483711"/>
        </pc:sldMasterMkLst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108606545" sldId="214748371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750763194" sldId="214748371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35893877" sldId="214748371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871833358" sldId="214748371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71153652" sldId="214748371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0895984" sldId="2147483718"/>
          </pc:sldLayoutMkLst>
        </pc:sldLayoutChg>
        <pc:sldLayoutChg chg="del">
          <pc:chgData name="Ánh Diệu" userId="c5672c39bf0da1c1" providerId="LiveId" clId="{872CFE8F-E82D-4465-96CE-133D736C78BC}" dt="2024-05-15T04:24:56.234" v="10" actId="47"/>
          <pc:sldLayoutMkLst>
            <pc:docMk/>
            <pc:sldMasterMk cId="4115779704" sldId="2147483711"/>
            <pc:sldLayoutMk cId="2511026959" sldId="214748372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727583805" sldId="214748372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161500282" sldId="214748372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939947242" sldId="214748372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290976656" sldId="214748372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94330496" sldId="214748372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04676010" sldId="214748372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4462816" sldId="214748372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668265539" sldId="2147483728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758067782" sldId="214748373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463865500" sldId="214748373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501542336" sldId="214748373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076619790" sldId="214748373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133218514" sldId="214748373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644390857" sldId="214748373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461820256" sldId="2147483736"/>
          </pc:sldLayoutMkLst>
        </pc:sldLayoutChg>
      </pc:sldMasterChg>
      <pc:sldMasterChg chg="del delSldLayout">
        <pc:chgData name="Ánh Diệu" userId="c5672c39bf0da1c1" providerId="LiveId" clId="{872CFE8F-E82D-4465-96CE-133D736C78BC}" dt="2024-05-18T13:50:48.055" v="3404" actId="700"/>
        <pc:sldMasterMkLst>
          <pc:docMk/>
          <pc:sldMasterMk cId="4265892419" sldId="2147483737"/>
        </pc:sldMasterMkLst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308375952" sldId="214748373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51175670" sldId="214748373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23370486" sldId="214748374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984922045" sldId="214748374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91611605" sldId="214748374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110410759" sldId="214748374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605384613" sldId="214748374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07631803" sldId="214748374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00504115" sldId="214748374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883925249" sldId="2147483747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32410502" sldId="214748374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536648368" sldId="214748374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197336399" sldId="214748375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091476458" sldId="214748375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557531739" sldId="214748375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84852818" sldId="214748375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926452054" sldId="214748375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250472079" sldId="214748375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140508123" sldId="214748375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768567532" sldId="2147483757"/>
          </pc:sldLayoutMkLst>
        </pc:sldLayoutChg>
      </pc:sldMasterChg>
    </pc:docChg>
  </pc:docChgLst>
  <pc:docChgLst>
    <pc:chgData name="Ánh Diệu" userId="c5672c39bf0da1c1" providerId="LiveId" clId="{89617208-84B3-4FFA-A192-A3434C3B21A9}"/>
    <pc:docChg chg="undo custSel delSld modSld">
      <pc:chgData name="Ánh Diệu" userId="c5672c39bf0da1c1" providerId="LiveId" clId="{89617208-84B3-4FFA-A192-A3434C3B21A9}" dt="2024-05-13T01:33:41.504" v="30" actId="47"/>
      <pc:docMkLst>
        <pc:docMk/>
      </pc:docMkLst>
      <pc:sldChg chg="modSp mod">
        <pc:chgData name="Ánh Diệu" userId="c5672c39bf0da1c1" providerId="LiveId" clId="{89617208-84B3-4FFA-A192-A3434C3B21A9}" dt="2024-05-13T00:42:56.029" v="5" actId="20577"/>
        <pc:sldMkLst>
          <pc:docMk/>
          <pc:sldMk cId="0" sldId="262"/>
        </pc:sldMkLst>
        <pc:spChg chg="mod">
          <ac:chgData name="Ánh Diệu" userId="c5672c39bf0da1c1" providerId="LiveId" clId="{89617208-84B3-4FFA-A192-A3434C3B21A9}" dt="2024-05-13T00:42:56.029" v="5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modSp mod">
        <pc:chgData name="Ánh Diệu" userId="c5672c39bf0da1c1" providerId="LiveId" clId="{89617208-84B3-4FFA-A192-A3434C3B21A9}" dt="2024-05-13T00:55:51.866" v="18" actId="478"/>
        <pc:sldMkLst>
          <pc:docMk/>
          <pc:sldMk cId="0" sldId="272"/>
        </pc:sldMkLst>
        <pc:spChg chg="mod">
          <ac:chgData name="Ánh Diệu" userId="c5672c39bf0da1c1" providerId="LiveId" clId="{89617208-84B3-4FFA-A192-A3434C3B21A9}" dt="2024-05-13T00:55:42.523" v="15" actId="1076"/>
          <ac:spMkLst>
            <pc:docMk/>
            <pc:sldMk cId="0" sldId="272"/>
            <ac:spMk id="7" creationId="{CA4FBFBF-D7ED-0163-1623-D0372476F03A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8" creationId="{88D97CA9-EE45-A120-8629-555540D36A21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9" creationId="{29F93A07-8A63-38FF-BDBD-EEA1A033B5D7}"/>
          </ac:spMkLst>
        </pc:spChg>
        <pc:picChg chg="del">
          <ac:chgData name="Ánh Diệu" userId="c5672c39bf0da1c1" providerId="LiveId" clId="{89617208-84B3-4FFA-A192-A3434C3B21A9}" dt="2024-05-13T00:55:51.866" v="18" actId="478"/>
          <ac:picMkLst>
            <pc:docMk/>
            <pc:sldMk cId="0" sldId="272"/>
            <ac:picMk id="11" creationId="{AB266F07-7F03-3E6D-89AF-430E4411D6D8}"/>
          </ac:picMkLst>
        </pc:picChg>
      </pc:sldChg>
      <pc:sldChg chg="delSp mod delAnim">
        <pc:chgData name="Ánh Diệu" userId="c5672c39bf0da1c1" providerId="LiveId" clId="{89617208-84B3-4FFA-A192-A3434C3B21A9}" dt="2024-05-13T00:42:58.567" v="6" actId="478"/>
        <pc:sldMkLst>
          <pc:docMk/>
          <pc:sldMk cId="1714911212" sldId="294"/>
        </pc:sldMkLst>
        <pc:picChg chg="del">
          <ac:chgData name="Ánh Diệu" userId="c5672c39bf0da1c1" providerId="LiveId" clId="{89617208-84B3-4FFA-A192-A3434C3B21A9}" dt="2024-05-13T00:42:58.567" v="6" actId="478"/>
          <ac:picMkLst>
            <pc:docMk/>
            <pc:sldMk cId="1714911212" sldId="294"/>
            <ac:picMk id="6" creationId="{0CA8BCA9-4741-6F2C-EF1C-AC3461F7FEEE}"/>
          </ac:picMkLst>
        </pc:picChg>
      </pc:sldChg>
      <pc:sldChg chg="delSp modSp mod modAnim">
        <pc:chgData name="Ánh Diệu" userId="c5672c39bf0da1c1" providerId="LiveId" clId="{89617208-84B3-4FFA-A192-A3434C3B21A9}" dt="2024-05-13T01:31:37.982" v="23" actId="478"/>
        <pc:sldMkLst>
          <pc:docMk/>
          <pc:sldMk cId="1562182612" sldId="295"/>
        </pc:sldMkLst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" creationId="{70F53F84-5AA0-AD57-81BA-61C6DCBA0AB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" creationId="{AC87B11C-6BEE-99C5-A742-6A5031CE8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1" creationId="{2FC8AEF3-2281-0A66-DA99-5B4D13E62A7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2" creationId="{0F8C5847-E94B-77F6-7794-DD5EEDFF828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7" creationId="{BD69C023-7511-C943-99A1-5FC0341A243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8" creationId="{EA3E418B-4577-452F-0F09-7FF36D47AE9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9" creationId="{4B5E92F5-45E7-FACF-D2E1-79C3E118D44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0" creationId="{F8179EA8-29F6-87F5-8FF4-A3D950CC4C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9" creationId="{A23C5C21-C964-4AB8-FF89-789693C6B22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0" creationId="{C3774C9C-0571-1C47-FE04-D3C2862FF5E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1" creationId="{D579761A-7CFC-B16A-B9C4-6EB89E32A88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2" creationId="{829C8986-594B-8259-9E06-2EB3C19E4279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33" creationId="{95EB5615-19BF-8A2C-9800-4E634081ED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4" creationId="{239D37BA-767B-686C-3E78-CBE1355731F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5" creationId="{EEFCE929-9699-D018-0AAA-69A0E524C1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7" creationId="{AE1A5440-86AC-C409-1612-FE70E219209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8" creationId="{ABA3A2E1-4A2C-5473-7571-B726B5969C9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9" creationId="{072BD7DA-79B5-39EB-10E9-BD42394AAD8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0" creationId="{89FA6608-FF10-F75E-9EC5-C48AC851CC2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1" creationId="{5DF49D13-6DF2-409F-359C-3ED448E8E53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2" creationId="{24B44EBA-AA42-547C-544F-F0D64818952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3" creationId="{FB6991C2-0E45-DF6C-4694-B1517626C0A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4" creationId="{9E8B8D59-7A14-CF59-C4E7-2F6B693CDBC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5" creationId="{6B5BFA1A-C848-FAC1-89F3-A6FBDB8BF32C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6" creationId="{94C6D03B-F0A6-C1C6-B026-365367C7DC87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47" creationId="{67F48B15-1855-5AF9-A047-5BF725B7D96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8" creationId="{459E0890-E3F0-FDA9-4F5E-99103D478B5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8" creationId="{BF2F6BD8-8D8F-6076-7599-6EB49F23D7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9" creationId="{6716390D-9EFD-4FE3-F561-81CAAF58F60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0" creationId="{DF730F3D-43E8-9E24-B86C-03A2C09D7A5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6" creationId="{A5323753-6943-577A-19EC-CE1780ACA11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7" creationId="{2BD24EA6-3618-48AA-D4A7-26988543CC7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8" creationId="{7524E7F0-F82A-965F-6292-2913DBFFBE1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9" creationId="{50519512-31FA-906E-AD43-DA5324DDD60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0" creationId="{97E77ECF-C4E3-F817-4735-06DE7ACB2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1" creationId="{F8E6AA1E-134A-4153-5530-A12ECE30963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2" creationId="{CCAA2E2F-5264-9399-C2E1-BBC6628FEE1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3" creationId="{EFB519C1-131E-DBA1-4374-0E9C8E34BCC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4" creationId="{DDA206FD-B571-37EB-24CA-22B2B8E70AB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5" creationId="{60BEB476-A0F2-66BB-1322-7E84ECF4477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6" creationId="{C3306FEF-1107-1CCC-8606-6885ACD2AE4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7" creationId="{9EB80CD2-094A-30B4-E88B-2E1AFB9D38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8" creationId="{6FB67600-2275-B3AB-AB6F-B6C67AEBB44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9" creationId="{332BAD8C-B204-1503-40B1-81B47370AC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0" creationId="{0C2B0AA9-814B-AE9A-E11C-A232B58961A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1" creationId="{45AD5BBC-1AB8-C061-F74A-8980C4E1A0A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2" creationId="{CD81813C-68E8-5D41-E0BB-1B40776030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3" creationId="{651441AB-C83F-3503-51A0-A18C57B658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4" creationId="{9202D910-D395-EA3F-134C-A88E8A12736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5" creationId="{A51AFAF6-184A-8A85-3ECC-F1B382C1A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6" creationId="{C1D62F69-69A6-5459-F291-E539C626F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7" creationId="{AC261165-CD4D-C6DA-FCCA-F50DF9AFA50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8" creationId="{D75C00A0-7C30-2ADA-CE8B-8FEFF4CA62D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9" creationId="{6DBDDCB8-99E6-2F53-006C-715B721B0A7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0" creationId="{E1565C5C-50A7-BD83-EC4A-309ED382752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1" creationId="{B33629F3-06FA-4313-688D-91AFF82AEA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2" creationId="{0714C17A-131C-D50A-6C2D-45889727424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3" creationId="{D8B6DA50-7FB1-A85A-D0B7-DAFB2C50702B}"/>
          </ac:spMkLst>
        </pc:spChg>
        <pc:picChg chg="del mod">
          <ac:chgData name="Ánh Diệu" userId="c5672c39bf0da1c1" providerId="LiveId" clId="{89617208-84B3-4FFA-A192-A3434C3B21A9}" dt="2024-05-13T01:31:37.982" v="23" actId="478"/>
          <ac:picMkLst>
            <pc:docMk/>
            <pc:sldMk cId="1562182612" sldId="295"/>
            <ac:picMk id="6" creationId="{5568AE85-467B-BDDD-9812-C698802D32EC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8" creationId="{A5DCAC15-BE5A-5277-7661-C0C2E344F526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0" creationId="{D73622ED-C83E-E354-92E6-952F1CF3720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0" creationId="{1D6A4439-AA82-D25F-81BD-06B267B8CEEE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1" creationId="{7D99168C-32B2-710D-DD4C-28E33B6840DB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2" creationId="{B5379CF0-46E2-1D65-90D7-E92184F2D58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3" creationId="{1EBC1D44-5503-8A0B-FBA2-3E0922960D2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4" creationId="{AB0706D8-8D66-4CF5-1431-3D1D5BF53FA8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5" creationId="{AFE4EEDD-DB1D-3DE1-DA76-2772F3D3F3D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6" creationId="{EECF23C1-30C4-807C-0731-270F3284387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7" creationId="{E322C206-D781-CCB3-5534-CE65BD4EC482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8" creationId="{E1B816B7-673D-1C77-A953-13F2D0DD9204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9" creationId="{E8EFB47E-C895-DDB2-3EB0-6572D762BAA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0" creationId="{8393A707-75B2-7C77-5CDA-1E6AFB94436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1" creationId="{0ECE9C3F-C6DC-54C3-F0C9-11A4F88D9C4F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2" creationId="{915655F1-82CA-A488-7302-CA72E4D39925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3" creationId="{DD32DBEB-70F3-D00B-DCA7-F385D657D7C3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135" creationId="{44B736C0-94B5-9705-12F3-9E5B908884FC}"/>
          </ac:picMkLst>
        </pc:picChg>
      </pc:sldChg>
      <pc:sldChg chg="delSp">
        <pc:chgData name="Ánh Diệu" userId="c5672c39bf0da1c1" providerId="LiveId" clId="{89617208-84B3-4FFA-A192-A3434C3B21A9}" dt="2024-05-13T01:33:22.784" v="24" actId="478"/>
        <pc:sldMkLst>
          <pc:docMk/>
          <pc:sldMk cId="1037381492" sldId="431"/>
        </pc:sldMkLst>
        <pc:picChg chg="del">
          <ac:chgData name="Ánh Diệu" userId="c5672c39bf0da1c1" providerId="LiveId" clId="{89617208-84B3-4FFA-A192-A3434C3B21A9}" dt="2024-05-13T01:33:22.784" v="24" actId="478"/>
          <ac:picMkLst>
            <pc:docMk/>
            <pc:sldMk cId="1037381492" sldId="431"/>
            <ac:picMk id="21" creationId="{E98F9756-EE72-4A23-1C70-B8393809B51F}"/>
          </ac:picMkLst>
        </pc:picChg>
      </pc:sldChg>
      <pc:sldChg chg="delSp">
        <pc:chgData name="Ánh Diệu" userId="c5672c39bf0da1c1" providerId="LiveId" clId="{89617208-84B3-4FFA-A192-A3434C3B21A9}" dt="2024-05-13T01:33:24.593" v="25" actId="478"/>
        <pc:sldMkLst>
          <pc:docMk/>
          <pc:sldMk cId="2896390038" sldId="432"/>
        </pc:sldMkLst>
        <pc:picChg chg="del">
          <ac:chgData name="Ánh Diệu" userId="c5672c39bf0da1c1" providerId="LiveId" clId="{89617208-84B3-4FFA-A192-A3434C3B21A9}" dt="2024-05-13T01:33:24.593" v="25" actId="478"/>
          <ac:picMkLst>
            <pc:docMk/>
            <pc:sldMk cId="2896390038" sldId="432"/>
            <ac:picMk id="25" creationId="{1A1A332C-2CF4-EF77-B182-7CED82013A4F}"/>
          </ac:picMkLst>
        </pc:picChg>
      </pc:sldChg>
      <pc:sldChg chg="delSp mod">
        <pc:chgData name="Ánh Diệu" userId="c5672c39bf0da1c1" providerId="LiveId" clId="{89617208-84B3-4FFA-A192-A3434C3B21A9}" dt="2024-05-13T01:33:27.441" v="26" actId="478"/>
        <pc:sldMkLst>
          <pc:docMk/>
          <pc:sldMk cId="190823001" sldId="433"/>
        </pc:sldMkLst>
        <pc:picChg chg="del">
          <ac:chgData name="Ánh Diệu" userId="c5672c39bf0da1c1" providerId="LiveId" clId="{89617208-84B3-4FFA-A192-A3434C3B21A9}" dt="2024-05-13T01:33:27.441" v="26" actId="478"/>
          <ac:picMkLst>
            <pc:docMk/>
            <pc:sldMk cId="190823001" sldId="433"/>
            <ac:picMk id="25" creationId="{F6B478A1-E416-F05D-A4F3-8B6FE3902BED}"/>
          </ac:picMkLst>
        </pc:picChg>
      </pc:sldChg>
      <pc:sldChg chg="delSp">
        <pc:chgData name="Ánh Diệu" userId="c5672c39bf0da1c1" providerId="LiveId" clId="{89617208-84B3-4FFA-A192-A3434C3B21A9}" dt="2024-05-13T01:33:30.771" v="27" actId="478"/>
        <pc:sldMkLst>
          <pc:docMk/>
          <pc:sldMk cId="3162594595" sldId="434"/>
        </pc:sldMkLst>
        <pc:picChg chg="del">
          <ac:chgData name="Ánh Diệu" userId="c5672c39bf0da1c1" providerId="LiveId" clId="{89617208-84B3-4FFA-A192-A3434C3B21A9}" dt="2024-05-13T01:33:30.771" v="27" actId="478"/>
          <ac:picMkLst>
            <pc:docMk/>
            <pc:sldMk cId="3162594595" sldId="434"/>
            <ac:picMk id="25" creationId="{FED38056-8160-0556-E87C-9D60B2E52612}"/>
          </ac:picMkLst>
        </pc:picChg>
      </pc:sldChg>
      <pc:sldChg chg="delSp">
        <pc:chgData name="Ánh Diệu" userId="c5672c39bf0da1c1" providerId="LiveId" clId="{89617208-84B3-4FFA-A192-A3434C3B21A9}" dt="2024-05-13T01:33:32.605" v="28" actId="478"/>
        <pc:sldMkLst>
          <pc:docMk/>
          <pc:sldMk cId="72751867" sldId="435"/>
        </pc:sldMkLst>
        <pc:picChg chg="del">
          <ac:chgData name="Ánh Diệu" userId="c5672c39bf0da1c1" providerId="LiveId" clId="{89617208-84B3-4FFA-A192-A3434C3B21A9}" dt="2024-05-13T01:33:32.605" v="28" actId="478"/>
          <ac:picMkLst>
            <pc:docMk/>
            <pc:sldMk cId="72751867" sldId="435"/>
            <ac:picMk id="25" creationId="{D838A0E2-F9ED-7AE1-C8C4-24730EBD6904}"/>
          </ac:picMkLst>
        </pc:picChg>
      </pc:sldChg>
      <pc:sldChg chg="delSp mod">
        <pc:chgData name="Ánh Diệu" userId="c5672c39bf0da1c1" providerId="LiveId" clId="{89617208-84B3-4FFA-A192-A3434C3B21A9}" dt="2024-05-13T01:33:34.274" v="29" actId="478"/>
        <pc:sldMkLst>
          <pc:docMk/>
          <pc:sldMk cId="197462504" sldId="436"/>
        </pc:sldMkLst>
        <pc:picChg chg="del">
          <ac:chgData name="Ánh Diệu" userId="c5672c39bf0da1c1" providerId="LiveId" clId="{89617208-84B3-4FFA-A192-A3434C3B21A9}" dt="2024-05-13T01:33:34.274" v="29" actId="478"/>
          <ac:picMkLst>
            <pc:docMk/>
            <pc:sldMk cId="197462504" sldId="436"/>
            <ac:picMk id="25" creationId="{D66E61C2-4C77-3C9F-C2F7-1C7D2A0F69E3}"/>
          </ac:picMkLst>
        </pc:picChg>
      </pc:sldChg>
      <pc:sldChg chg="del">
        <pc:chgData name="Ánh Diệu" userId="c5672c39bf0da1c1" providerId="LiveId" clId="{89617208-84B3-4FFA-A192-A3434C3B21A9}" dt="2024-05-13T01:33:41.504" v="30" actId="47"/>
        <pc:sldMkLst>
          <pc:docMk/>
          <pc:sldMk cId="3820063944" sldId="440"/>
        </pc:sldMkLst>
      </pc:sldChg>
    </pc:docChg>
  </pc:docChgLst>
  <pc:docChgLst>
    <pc:chgData name="Ánh Diệu" userId="c5672c39bf0da1c1" providerId="LiveId" clId="{0CC5C1D0-F94B-4401-9EB5-DE72C30EBD41}"/>
    <pc:docChg chg="undo redo custSel addSld delSld modSld">
      <pc:chgData name="Ánh Diệu" userId="c5672c39bf0da1c1" providerId="LiveId" clId="{0CC5C1D0-F94B-4401-9EB5-DE72C30EBD41}" dt="2024-08-01T10:39:47.936" v="4734"/>
      <pc:docMkLst>
        <pc:docMk/>
      </pc:docMkLst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996250300" sldId="256"/>
        </pc:sldMkLst>
        <pc:spChg chg="mod topLvl">
          <ac:chgData name="Ánh Diệu" userId="c5672c39bf0da1c1" providerId="LiveId" clId="{0CC5C1D0-F94B-4401-9EB5-DE72C30EBD41}" dt="2024-07-30T13:03:58.791" v="368" actId="1037"/>
          <ac:spMkLst>
            <pc:docMk/>
            <pc:sldMk cId="996250300" sldId="256"/>
            <ac:spMk id="13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58.791" v="368" actId="1037"/>
          <ac:spMkLst>
            <pc:docMk/>
            <pc:sldMk cId="996250300" sldId="256"/>
            <ac:spMk id="14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29.649" v="363" actId="1076"/>
          <ac:spMkLst>
            <pc:docMk/>
            <pc:sldMk cId="996250300" sldId="256"/>
            <ac:spMk id="16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29.649" v="363" actId="1076"/>
          <ac:spMkLst>
            <pc:docMk/>
            <pc:sldMk cId="996250300" sldId="256"/>
            <ac:spMk id="17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58.791" v="368" actId="1037"/>
          <ac:spMkLst>
            <pc:docMk/>
            <pc:sldMk cId="996250300" sldId="256"/>
            <ac:spMk id="19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58.791" v="368" actId="1037"/>
          <ac:spMkLst>
            <pc:docMk/>
            <pc:sldMk cId="996250300" sldId="256"/>
            <ac:spMk id="20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29.649" v="363" actId="1076"/>
          <ac:spMkLst>
            <pc:docMk/>
            <pc:sldMk cId="996250300" sldId="256"/>
            <ac:spMk id="22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29.649" v="363" actId="1076"/>
          <ac:spMkLst>
            <pc:docMk/>
            <pc:sldMk cId="996250300" sldId="256"/>
            <ac:spMk id="23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0:34.731" v="304" actId="113"/>
          <ac:spMkLst>
            <pc:docMk/>
            <pc:sldMk cId="996250300" sldId="256"/>
            <ac:spMk id="25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0:39.385" v="309" actId="1036"/>
          <ac:spMkLst>
            <pc:docMk/>
            <pc:sldMk cId="996250300" sldId="256"/>
            <ac:spMk id="26" creationId="{00000000-0000-0000-0000-000000000000}"/>
          </ac:spMkLst>
        </pc:spChg>
        <pc:grpChg chg="del">
          <ac:chgData name="Ánh Diệu" userId="c5672c39bf0da1c1" providerId="LiveId" clId="{0CC5C1D0-F94B-4401-9EB5-DE72C30EBD41}" dt="2024-07-30T13:00:52.621" v="313" actId="165"/>
          <ac:grpSpMkLst>
            <pc:docMk/>
            <pc:sldMk cId="996250300" sldId="256"/>
            <ac:grpSpMk id="12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0:52.621" v="313" actId="165"/>
          <ac:grpSpMkLst>
            <pc:docMk/>
            <pc:sldMk cId="996250300" sldId="256"/>
            <ac:grpSpMk id="15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0:52.621" v="313" actId="165"/>
          <ac:grpSpMkLst>
            <pc:docMk/>
            <pc:sldMk cId="996250300" sldId="256"/>
            <ac:grpSpMk id="18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0:52.621" v="313" actId="165"/>
          <ac:grpSpMkLst>
            <pc:docMk/>
            <pc:sldMk cId="996250300" sldId="256"/>
            <ac:grpSpMk id="21" creationId="{00000000-0000-0000-0000-000000000000}"/>
          </ac:grpSpMkLst>
        </pc:grpChg>
        <pc:picChg chg="add mod">
          <ac:chgData name="Ánh Diệu" userId="c5672c39bf0da1c1" providerId="LiveId" clId="{0CC5C1D0-F94B-4401-9EB5-DE72C30EBD41}" dt="2024-07-31T14:24:36.388" v="3845"/>
          <ac:picMkLst>
            <pc:docMk/>
            <pc:sldMk cId="996250300" sldId="256"/>
            <ac:picMk id="12" creationId="{CB593E7E-10B0-270B-10BC-B2BF84C6DB06}"/>
          </ac:picMkLst>
        </pc:picChg>
      </pc:sldChg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2755527584" sldId="257"/>
        </pc:sldMkLst>
        <pc:spChg chg="mod">
          <ac:chgData name="Ánh Diệu" userId="c5672c39bf0da1c1" providerId="LiveId" clId="{0CC5C1D0-F94B-4401-9EB5-DE72C30EBD41}" dt="2024-08-01T09:23:13.606" v="4065" actId="1076"/>
          <ac:spMkLst>
            <pc:docMk/>
            <pc:sldMk cId="2755527584" sldId="257"/>
            <ac:spMk id="8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12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13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14" creationId="{7BB1049A-FECC-B781-1B21-80E42513F327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15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16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17" creationId="{008E78C2-DD03-A5FD-8223-B55366EF84B4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18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19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20" creationId="{CED14EC2-57F4-A0F5-493C-D26EF5080CBC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21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22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1:56.975" v="338" actId="1036"/>
          <ac:spMkLst>
            <pc:docMk/>
            <pc:sldMk cId="2755527584" sldId="257"/>
            <ac:spMk id="25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2:04.334" v="344" actId="1036"/>
          <ac:spMkLst>
            <pc:docMk/>
            <pc:sldMk cId="2755527584" sldId="257"/>
            <ac:spMk id="26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27" creationId="{CE1E1E33-7D90-210E-BFE6-D1AC4A140EA2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28" creationId="{6B08C935-126F-817E-65AA-8098B7B8A078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29" creationId="{FD142280-AB42-5F66-7632-F0F0146299FA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30" creationId="{42F23336-7C93-8E7E-2642-C748B38D327E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31" creationId="{66BDFB48-16A1-9C5F-A3A2-284C0F59B544}"/>
          </ac:spMkLst>
        </pc:spChg>
        <pc:spChg chg="add mod">
          <ac:chgData name="Ánh Diệu" userId="c5672c39bf0da1c1" providerId="LiveId" clId="{0CC5C1D0-F94B-4401-9EB5-DE72C30EBD41}" dt="2024-08-01T07:09:12.098" v="3909"/>
          <ac:spMkLst>
            <pc:docMk/>
            <pc:sldMk cId="2755527584" sldId="257"/>
            <ac:spMk id="32" creationId="{62A54ADC-83A4-E556-DC81-B0429971CEE1}"/>
          </ac:spMkLst>
        </pc:spChg>
        <pc:spChg chg="add mod">
          <ac:chgData name="Ánh Diệu" userId="c5672c39bf0da1c1" providerId="LiveId" clId="{0CC5C1D0-F94B-4401-9EB5-DE72C30EBD41}" dt="2024-08-01T07:09:19.180" v="3912" actId="20577"/>
          <ac:spMkLst>
            <pc:docMk/>
            <pc:sldMk cId="2755527584" sldId="257"/>
            <ac:spMk id="33" creationId="{AE342AC2-C09E-7607-3FC4-72FB1C60610D}"/>
          </ac:spMkLst>
        </pc:spChg>
        <pc:spChg chg="add mod">
          <ac:chgData name="Ánh Diệu" userId="c5672c39bf0da1c1" providerId="LiveId" clId="{0CC5C1D0-F94B-4401-9EB5-DE72C30EBD41}" dt="2024-08-01T07:09:12.098" v="3909"/>
          <ac:spMkLst>
            <pc:docMk/>
            <pc:sldMk cId="2755527584" sldId="257"/>
            <ac:spMk id="34" creationId="{A142935E-1660-4A18-D772-95D7846E04F7}"/>
          </ac:spMkLst>
        </pc:spChg>
        <pc:spChg chg="add mod">
          <ac:chgData name="Ánh Diệu" userId="c5672c39bf0da1c1" providerId="LiveId" clId="{0CC5C1D0-F94B-4401-9EB5-DE72C30EBD41}" dt="2024-08-01T07:09:22.524" v="3915" actId="20577"/>
          <ac:spMkLst>
            <pc:docMk/>
            <pc:sldMk cId="2755527584" sldId="257"/>
            <ac:spMk id="35" creationId="{910086D8-B8E5-6BB2-8F12-45A6E32997DE}"/>
          </ac:spMkLst>
        </pc:spChg>
        <pc:spChg chg="add mod">
          <ac:chgData name="Ánh Diệu" userId="c5672c39bf0da1c1" providerId="LiveId" clId="{0CC5C1D0-F94B-4401-9EB5-DE72C30EBD41}" dt="2024-08-01T07:09:12.098" v="3909"/>
          <ac:spMkLst>
            <pc:docMk/>
            <pc:sldMk cId="2755527584" sldId="257"/>
            <ac:spMk id="36" creationId="{1148FE76-7E60-5C0E-0A08-75E7627B4F38}"/>
          </ac:spMkLst>
        </pc:spChg>
        <pc:spChg chg="add mod">
          <ac:chgData name="Ánh Diệu" userId="c5672c39bf0da1c1" providerId="LiveId" clId="{0CC5C1D0-F94B-4401-9EB5-DE72C30EBD41}" dt="2024-08-01T07:09:37.100" v="3926" actId="20577"/>
          <ac:spMkLst>
            <pc:docMk/>
            <pc:sldMk cId="2755527584" sldId="257"/>
            <ac:spMk id="37" creationId="{594B18D8-B709-8748-361B-5015A0858A18}"/>
          </ac:spMkLst>
        </pc:spChg>
        <pc:spChg chg="add mod">
          <ac:chgData name="Ánh Diệu" userId="c5672c39bf0da1c1" providerId="LiveId" clId="{0CC5C1D0-F94B-4401-9EB5-DE72C30EBD41}" dt="2024-08-01T07:09:12.098" v="3909"/>
          <ac:spMkLst>
            <pc:docMk/>
            <pc:sldMk cId="2755527584" sldId="257"/>
            <ac:spMk id="38" creationId="{7381E1A4-EC1A-7AFC-3929-EF2D41A2149F}"/>
          </ac:spMkLst>
        </pc:spChg>
        <pc:spChg chg="add mod">
          <ac:chgData name="Ánh Diệu" userId="c5672c39bf0da1c1" providerId="LiveId" clId="{0CC5C1D0-F94B-4401-9EB5-DE72C30EBD41}" dt="2024-08-01T07:09:48.583" v="4059" actId="20577"/>
          <ac:spMkLst>
            <pc:docMk/>
            <pc:sldMk cId="2755527584" sldId="257"/>
            <ac:spMk id="39" creationId="{03EDAB87-47BA-912A-6E1D-A862D8557E76}"/>
          </ac:spMkLst>
        </pc:spChg>
        <pc:grpChg chg="del">
          <ac:chgData name="Ánh Diệu" userId="c5672c39bf0da1c1" providerId="LiveId" clId="{0CC5C1D0-F94B-4401-9EB5-DE72C30EBD41}" dt="2024-07-30T13:02:12.469" v="345" actId="165"/>
          <ac:grpSpMkLst>
            <pc:docMk/>
            <pc:sldMk cId="2755527584" sldId="257"/>
            <ac:grpSpMk id="11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2:12.469" v="345" actId="165"/>
          <ac:grpSpMkLst>
            <pc:docMk/>
            <pc:sldMk cId="2755527584" sldId="257"/>
            <ac:grpSpMk id="14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2:12.469" v="345" actId="165"/>
          <ac:grpSpMkLst>
            <pc:docMk/>
            <pc:sldMk cId="2755527584" sldId="257"/>
            <ac:grpSpMk id="17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2:12.469" v="345" actId="165"/>
          <ac:grpSpMkLst>
            <pc:docMk/>
            <pc:sldMk cId="2755527584" sldId="257"/>
            <ac:grpSpMk id="20" creationId="{00000000-0000-0000-0000-000000000000}"/>
          </ac:grpSpMkLst>
        </pc:grpChg>
        <pc:picChg chg="add mod">
          <ac:chgData name="Ánh Diệu" userId="c5672c39bf0da1c1" providerId="LiveId" clId="{0CC5C1D0-F94B-4401-9EB5-DE72C30EBD41}" dt="2024-07-31T14:24:38.597" v="3846"/>
          <ac:picMkLst>
            <pc:docMk/>
            <pc:sldMk cId="2755527584" sldId="257"/>
            <ac:picMk id="11" creationId="{6FE5542F-1B4B-6945-CB15-38E869BA5280}"/>
          </ac:picMkLst>
        </pc:picChg>
      </pc:sldChg>
      <pc:sldChg chg="del">
        <pc:chgData name="Ánh Diệu" userId="c5672c39bf0da1c1" providerId="LiveId" clId="{0CC5C1D0-F94B-4401-9EB5-DE72C30EBD41}" dt="2024-07-18T14:17:22.695" v="2" actId="47"/>
        <pc:sldMkLst>
          <pc:docMk/>
          <pc:sldMk cId="1058238026" sldId="258"/>
        </pc:sldMkLst>
      </pc:sldChg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3737758035" sldId="258"/>
        </pc:sldMkLst>
        <pc:spChg chg="mod">
          <ac:chgData name="Ánh Diệu" userId="c5672c39bf0da1c1" providerId="LiveId" clId="{0CC5C1D0-F94B-4401-9EB5-DE72C30EBD41}" dt="2024-07-30T13:04:07.500" v="369" actId="2711"/>
          <ac:spMkLst>
            <pc:docMk/>
            <pc:sldMk cId="3737758035" sldId="258"/>
            <ac:spMk id="3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12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13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15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16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9:23:27.856" v="4067"/>
          <ac:spMkLst>
            <pc:docMk/>
            <pc:sldMk cId="3737758035" sldId="258"/>
            <ac:spMk id="17" creationId="{BD528C81-126A-51A3-00E4-BF00DA199E2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18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19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9:23:37.190" v="4074" actId="20577"/>
          <ac:spMkLst>
            <pc:docMk/>
            <pc:sldMk cId="3737758035" sldId="258"/>
            <ac:spMk id="20" creationId="{6D9513D0-ABCF-BDD9-A078-95E7FAF722E5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21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22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4:10.189" v="370" actId="113"/>
          <ac:spMkLst>
            <pc:docMk/>
            <pc:sldMk cId="3737758035" sldId="258"/>
            <ac:spMk id="25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4:15.671" v="376" actId="1036"/>
          <ac:spMkLst>
            <pc:docMk/>
            <pc:sldMk cId="3737758035" sldId="258"/>
            <ac:spMk id="26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9:23:27.856" v="4067"/>
          <ac:spMkLst>
            <pc:docMk/>
            <pc:sldMk cId="3737758035" sldId="258"/>
            <ac:spMk id="27" creationId="{09E7EEB9-BDF5-23B1-98EA-DB6FAD740C1E}"/>
          </ac:spMkLst>
        </pc:spChg>
        <pc:spChg chg="add mod">
          <ac:chgData name="Ánh Diệu" userId="c5672c39bf0da1c1" providerId="LiveId" clId="{0CC5C1D0-F94B-4401-9EB5-DE72C30EBD41}" dt="2024-08-01T09:23:45.706" v="4084" actId="20577"/>
          <ac:spMkLst>
            <pc:docMk/>
            <pc:sldMk cId="3737758035" sldId="258"/>
            <ac:spMk id="28" creationId="{6B5A801B-AB45-3FCF-28B0-936DC2A74FA1}"/>
          </ac:spMkLst>
        </pc:spChg>
        <pc:spChg chg="add mod">
          <ac:chgData name="Ánh Diệu" userId="c5672c39bf0da1c1" providerId="LiveId" clId="{0CC5C1D0-F94B-4401-9EB5-DE72C30EBD41}" dt="2024-08-01T09:23:27.856" v="4067"/>
          <ac:spMkLst>
            <pc:docMk/>
            <pc:sldMk cId="3737758035" sldId="258"/>
            <ac:spMk id="29" creationId="{4130ADBE-9E5E-506A-8C4A-E0B17430FDCB}"/>
          </ac:spMkLst>
        </pc:spChg>
        <pc:spChg chg="add mod">
          <ac:chgData name="Ánh Diệu" userId="c5672c39bf0da1c1" providerId="LiveId" clId="{0CC5C1D0-F94B-4401-9EB5-DE72C30EBD41}" dt="2024-08-01T09:23:50.583" v="4087" actId="20577"/>
          <ac:spMkLst>
            <pc:docMk/>
            <pc:sldMk cId="3737758035" sldId="258"/>
            <ac:spMk id="30" creationId="{81AF33F7-4953-955B-4B66-F5177C3782D9}"/>
          </ac:spMkLst>
        </pc:spChg>
        <pc:spChg chg="add mod">
          <ac:chgData name="Ánh Diệu" userId="c5672c39bf0da1c1" providerId="LiveId" clId="{0CC5C1D0-F94B-4401-9EB5-DE72C30EBD41}" dt="2024-08-01T09:23:27.856" v="4067"/>
          <ac:spMkLst>
            <pc:docMk/>
            <pc:sldMk cId="3737758035" sldId="258"/>
            <ac:spMk id="31" creationId="{9CB1D656-88F7-07C5-9E94-F8D99B860C23}"/>
          </ac:spMkLst>
        </pc:spChg>
        <pc:spChg chg="add mod">
          <ac:chgData name="Ánh Diệu" userId="c5672c39bf0da1c1" providerId="LiveId" clId="{0CC5C1D0-F94B-4401-9EB5-DE72C30EBD41}" dt="2024-08-01T09:23:56.132" v="4097" actId="20577"/>
          <ac:spMkLst>
            <pc:docMk/>
            <pc:sldMk cId="3737758035" sldId="258"/>
            <ac:spMk id="32" creationId="{F4F3CEDB-3EAD-D478-A0EB-0254147D9121}"/>
          </ac:spMkLst>
        </pc:spChg>
        <pc:grpChg chg="del">
          <ac:chgData name="Ánh Diệu" userId="c5672c39bf0da1c1" providerId="LiveId" clId="{0CC5C1D0-F94B-4401-9EB5-DE72C30EBD41}" dt="2024-07-30T13:04:24.714" v="377" actId="165"/>
          <ac:grpSpMkLst>
            <pc:docMk/>
            <pc:sldMk cId="3737758035" sldId="258"/>
            <ac:grpSpMk id="11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4:24.714" v="377" actId="165"/>
          <ac:grpSpMkLst>
            <pc:docMk/>
            <pc:sldMk cId="3737758035" sldId="258"/>
            <ac:grpSpMk id="14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4:24.714" v="377" actId="165"/>
          <ac:grpSpMkLst>
            <pc:docMk/>
            <pc:sldMk cId="3737758035" sldId="258"/>
            <ac:grpSpMk id="17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4:24.714" v="377" actId="165"/>
          <ac:grpSpMkLst>
            <pc:docMk/>
            <pc:sldMk cId="3737758035" sldId="258"/>
            <ac:grpSpMk id="20" creationId="{00000000-0000-0000-0000-000000000000}"/>
          </ac:grpSpMkLst>
        </pc:grpChg>
        <pc:picChg chg="add mod">
          <ac:chgData name="Ánh Diệu" userId="c5672c39bf0da1c1" providerId="LiveId" clId="{0CC5C1D0-F94B-4401-9EB5-DE72C30EBD41}" dt="2024-07-31T14:24:41.348" v="3847"/>
          <ac:picMkLst>
            <pc:docMk/>
            <pc:sldMk cId="3737758035" sldId="258"/>
            <ac:picMk id="11" creationId="{71F95235-1D4E-6FEC-8481-B323C58ECC44}"/>
          </ac:picMkLst>
        </pc:picChg>
        <pc:picChg chg="add mod">
          <ac:chgData name="Ánh Diệu" userId="c5672c39bf0da1c1" providerId="LiveId" clId="{0CC5C1D0-F94B-4401-9EB5-DE72C30EBD41}" dt="2024-08-01T09:23:27.856" v="4067"/>
          <ac:picMkLst>
            <pc:docMk/>
            <pc:sldMk cId="3737758035" sldId="258"/>
            <ac:picMk id="14" creationId="{667884D9-B79F-28BC-D10B-7FC1A30B6712}"/>
          </ac:picMkLst>
        </pc:picChg>
      </pc:sldChg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2411436182" sldId="259"/>
        </pc:sldMkLst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12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13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15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16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9:24:47.233" v="4105"/>
          <ac:spMkLst>
            <pc:docMk/>
            <pc:sldMk cId="2411436182" sldId="259"/>
            <ac:spMk id="17" creationId="{6A70EE39-1F56-9990-E7DB-ABF24159D8AB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18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19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9:24:47.233" v="4105"/>
          <ac:spMkLst>
            <pc:docMk/>
            <pc:sldMk cId="2411436182" sldId="259"/>
            <ac:spMk id="20" creationId="{1F33D9EB-E37F-8414-DA38-C7E702DDC7AD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21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22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7:33.522" v="424" actId="1036"/>
          <ac:spMkLst>
            <pc:docMk/>
            <pc:sldMk cId="2411436182" sldId="259"/>
            <ac:spMk id="25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7:38.773" v="429" actId="1036"/>
          <ac:spMkLst>
            <pc:docMk/>
            <pc:sldMk cId="2411436182" sldId="259"/>
            <ac:spMk id="26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9:24:47.233" v="4105"/>
          <ac:spMkLst>
            <pc:docMk/>
            <pc:sldMk cId="2411436182" sldId="259"/>
            <ac:spMk id="27" creationId="{06DFFD2A-AE11-2BA4-D2BF-34C177E3F8E7}"/>
          </ac:spMkLst>
        </pc:spChg>
        <pc:spChg chg="add mod">
          <ac:chgData name="Ánh Diệu" userId="c5672c39bf0da1c1" providerId="LiveId" clId="{0CC5C1D0-F94B-4401-9EB5-DE72C30EBD41}" dt="2024-08-01T09:24:56.687" v="4116" actId="20577"/>
          <ac:spMkLst>
            <pc:docMk/>
            <pc:sldMk cId="2411436182" sldId="259"/>
            <ac:spMk id="28" creationId="{1CED2C40-9E8A-FA07-7B70-56B621CB9F23}"/>
          </ac:spMkLst>
        </pc:spChg>
        <pc:spChg chg="add mod">
          <ac:chgData name="Ánh Diệu" userId="c5672c39bf0da1c1" providerId="LiveId" clId="{0CC5C1D0-F94B-4401-9EB5-DE72C30EBD41}" dt="2024-08-01T09:24:47.233" v="4105"/>
          <ac:spMkLst>
            <pc:docMk/>
            <pc:sldMk cId="2411436182" sldId="259"/>
            <ac:spMk id="29" creationId="{04C8D153-D0E1-B909-531E-AB7992741B20}"/>
          </ac:spMkLst>
        </pc:spChg>
        <pc:spChg chg="add mod">
          <ac:chgData name="Ánh Diệu" userId="c5672c39bf0da1c1" providerId="LiveId" clId="{0CC5C1D0-F94B-4401-9EB5-DE72C30EBD41}" dt="2024-08-01T09:25:06.830" v="4125" actId="20577"/>
          <ac:spMkLst>
            <pc:docMk/>
            <pc:sldMk cId="2411436182" sldId="259"/>
            <ac:spMk id="30" creationId="{B948B66E-7719-8AE7-82BF-1ECF434C55AE}"/>
          </ac:spMkLst>
        </pc:spChg>
        <pc:spChg chg="add mod">
          <ac:chgData name="Ánh Diệu" userId="c5672c39bf0da1c1" providerId="LiveId" clId="{0CC5C1D0-F94B-4401-9EB5-DE72C30EBD41}" dt="2024-08-01T09:24:47.233" v="4105"/>
          <ac:spMkLst>
            <pc:docMk/>
            <pc:sldMk cId="2411436182" sldId="259"/>
            <ac:spMk id="31" creationId="{17E32BFC-6235-E559-23A9-36B23B712708}"/>
          </ac:spMkLst>
        </pc:spChg>
        <pc:spChg chg="add mod">
          <ac:chgData name="Ánh Diệu" userId="c5672c39bf0da1c1" providerId="LiveId" clId="{0CC5C1D0-F94B-4401-9EB5-DE72C30EBD41}" dt="2024-08-01T09:25:18.973" v="4143" actId="20577"/>
          <ac:spMkLst>
            <pc:docMk/>
            <pc:sldMk cId="2411436182" sldId="259"/>
            <ac:spMk id="32" creationId="{04574972-02A0-C3D0-E624-2C69D427FF6A}"/>
          </ac:spMkLst>
        </pc:spChg>
        <pc:grpChg chg="del mod">
          <ac:chgData name="Ánh Diệu" userId="c5672c39bf0da1c1" providerId="LiveId" clId="{0CC5C1D0-F94B-4401-9EB5-DE72C30EBD41}" dt="2024-07-30T13:06:56.294" v="400" actId="165"/>
          <ac:grpSpMkLst>
            <pc:docMk/>
            <pc:sldMk cId="2411436182" sldId="259"/>
            <ac:grpSpMk id="11" creationId="{00000000-0000-0000-0000-000000000000}"/>
          </ac:grpSpMkLst>
        </pc:grpChg>
        <pc:grpChg chg="del mod">
          <ac:chgData name="Ánh Diệu" userId="c5672c39bf0da1c1" providerId="LiveId" clId="{0CC5C1D0-F94B-4401-9EB5-DE72C30EBD41}" dt="2024-07-30T13:06:56.294" v="400" actId="165"/>
          <ac:grpSpMkLst>
            <pc:docMk/>
            <pc:sldMk cId="2411436182" sldId="259"/>
            <ac:grpSpMk id="14" creationId="{00000000-0000-0000-0000-000000000000}"/>
          </ac:grpSpMkLst>
        </pc:grpChg>
        <pc:grpChg chg="del mod">
          <ac:chgData name="Ánh Diệu" userId="c5672c39bf0da1c1" providerId="LiveId" clId="{0CC5C1D0-F94B-4401-9EB5-DE72C30EBD41}" dt="2024-07-30T13:06:56.294" v="400" actId="165"/>
          <ac:grpSpMkLst>
            <pc:docMk/>
            <pc:sldMk cId="2411436182" sldId="259"/>
            <ac:grpSpMk id="17" creationId="{00000000-0000-0000-0000-000000000000}"/>
          </ac:grpSpMkLst>
        </pc:grpChg>
        <pc:grpChg chg="del mod">
          <ac:chgData name="Ánh Diệu" userId="c5672c39bf0da1c1" providerId="LiveId" clId="{0CC5C1D0-F94B-4401-9EB5-DE72C30EBD41}" dt="2024-07-30T13:06:56.294" v="400" actId="165"/>
          <ac:grpSpMkLst>
            <pc:docMk/>
            <pc:sldMk cId="2411436182" sldId="259"/>
            <ac:grpSpMk id="20" creationId="{00000000-0000-0000-0000-000000000000}"/>
          </ac:grpSpMkLst>
        </pc:grpChg>
        <pc:picChg chg="add mod">
          <ac:chgData name="Ánh Diệu" userId="c5672c39bf0da1c1" providerId="LiveId" clId="{0CC5C1D0-F94B-4401-9EB5-DE72C30EBD41}" dt="2024-07-31T14:24:45.174" v="3848"/>
          <ac:picMkLst>
            <pc:docMk/>
            <pc:sldMk cId="2411436182" sldId="259"/>
            <ac:picMk id="11" creationId="{8802E01B-0203-B51D-4C18-A901F125E726}"/>
          </ac:picMkLst>
        </pc:picChg>
        <pc:picChg chg="add mod">
          <ac:chgData name="Ánh Diệu" userId="c5672c39bf0da1c1" providerId="LiveId" clId="{0CC5C1D0-F94B-4401-9EB5-DE72C30EBD41}" dt="2024-08-01T09:24:47.233" v="4105"/>
          <ac:picMkLst>
            <pc:docMk/>
            <pc:sldMk cId="2411436182" sldId="259"/>
            <ac:picMk id="14" creationId="{D79FC718-D439-BEE4-23FF-A218424AD1F4}"/>
          </ac:picMkLst>
        </pc:picChg>
      </pc:sldChg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191622966" sldId="260"/>
        </pc:sldMkLst>
        <pc:spChg chg="mod">
          <ac:chgData name="Ánh Diệu" userId="c5672c39bf0da1c1" providerId="LiveId" clId="{0CC5C1D0-F94B-4401-9EB5-DE72C30EBD41}" dt="2024-07-31T13:49:17.539" v="3246" actId="14100"/>
          <ac:spMkLst>
            <pc:docMk/>
            <pc:sldMk cId="191622966" sldId="260"/>
            <ac:spMk id="3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49:17.539" v="3246" actId="14100"/>
          <ac:spMkLst>
            <pc:docMk/>
            <pc:sldMk cId="191622966" sldId="260"/>
            <ac:spMk id="4" creationId="{00000000-0000-0000-0000-000000000000}"/>
          </ac:spMkLst>
        </pc:spChg>
        <pc:spChg chg="mod">
          <ac:chgData name="Ánh Diệu" userId="c5672c39bf0da1c1" providerId="LiveId" clId="{0CC5C1D0-F94B-4401-9EB5-DE72C30EBD41}" dt="2024-07-31T14:11:31.351" v="3617" actId="1076"/>
          <ac:spMkLst>
            <pc:docMk/>
            <pc:sldMk cId="191622966" sldId="260"/>
            <ac:spMk id="6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0.985" v="3248" actId="478"/>
          <ac:spMkLst>
            <pc:docMk/>
            <pc:sldMk cId="191622966" sldId="260"/>
            <ac:spMk id="7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29.789" v="3247" actId="478"/>
          <ac:spMkLst>
            <pc:docMk/>
            <pc:sldMk cId="191622966" sldId="260"/>
            <ac:spMk id="8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8.670" v="3250" actId="478"/>
          <ac:spMkLst>
            <pc:docMk/>
            <pc:sldMk cId="191622966" sldId="260"/>
            <ac:spMk id="9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8.670" v="3250" actId="478"/>
          <ac:spMkLst>
            <pc:docMk/>
            <pc:sldMk cId="191622966" sldId="260"/>
            <ac:spMk id="10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8.670" v="3250" actId="478"/>
          <ac:spMkLst>
            <pc:docMk/>
            <pc:sldMk cId="191622966" sldId="260"/>
            <ac:spMk id="11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8.670" v="3250" actId="478"/>
          <ac:spMkLst>
            <pc:docMk/>
            <pc:sldMk cId="191622966" sldId="260"/>
            <ac:spMk id="12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8.670" v="3250" actId="478"/>
          <ac:spMkLst>
            <pc:docMk/>
            <pc:sldMk cId="191622966" sldId="260"/>
            <ac:spMk id="13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8.670" v="3250" actId="478"/>
          <ac:spMkLst>
            <pc:docMk/>
            <pc:sldMk cId="191622966" sldId="260"/>
            <ac:spMk id="14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2.470" v="3249" actId="478"/>
          <ac:spMkLst>
            <pc:docMk/>
            <pc:sldMk cId="191622966" sldId="260"/>
            <ac:spMk id="15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4:51.467" v="3320" actId="164"/>
          <ac:spMkLst>
            <pc:docMk/>
            <pc:sldMk cId="191622966" sldId="260"/>
            <ac:spMk id="16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5:06.943" v="3323" actId="164"/>
          <ac:spMkLst>
            <pc:docMk/>
            <pc:sldMk cId="191622966" sldId="260"/>
            <ac:spMk id="17" creationId="{00000000-0000-0000-0000-000000000000}"/>
          </ac:spMkLst>
        </pc:spChg>
        <pc:spChg chg="add mod">
          <ac:chgData name="Ánh Diệu" userId="c5672c39bf0da1c1" providerId="LiveId" clId="{0CC5C1D0-F94B-4401-9EB5-DE72C30EBD41}" dt="2024-07-31T14:16:49.473" v="3821" actId="1076"/>
          <ac:spMkLst>
            <pc:docMk/>
            <pc:sldMk cId="191622966" sldId="260"/>
            <ac:spMk id="21" creationId="{62DAD98B-D102-9E17-F454-C78274D1D3BA}"/>
          </ac:spMkLst>
        </pc:spChg>
        <pc:spChg chg="add mod">
          <ac:chgData name="Ánh Diệu" userId="c5672c39bf0da1c1" providerId="LiveId" clId="{0CC5C1D0-F94B-4401-9EB5-DE72C30EBD41}" dt="2024-07-31T14:12:35.138" v="3656" actId="20577"/>
          <ac:spMkLst>
            <pc:docMk/>
            <pc:sldMk cId="191622966" sldId="260"/>
            <ac:spMk id="22" creationId="{616CADB3-8231-D3FB-76F2-EB7025EB3F10}"/>
          </ac:spMkLst>
        </pc:spChg>
        <pc:spChg chg="add mod">
          <ac:chgData name="Ánh Diệu" userId="c5672c39bf0da1c1" providerId="LiveId" clId="{0CC5C1D0-F94B-4401-9EB5-DE72C30EBD41}" dt="2024-07-31T14:12:44.538" v="3666" actId="20577"/>
          <ac:spMkLst>
            <pc:docMk/>
            <pc:sldMk cId="191622966" sldId="260"/>
            <ac:spMk id="23" creationId="{2BAD9150-7758-25A8-8EE7-BF7A9575390E}"/>
          </ac:spMkLst>
        </pc:spChg>
        <pc:spChg chg="add mod">
          <ac:chgData name="Ánh Diệu" userId="c5672c39bf0da1c1" providerId="LiveId" clId="{0CC5C1D0-F94B-4401-9EB5-DE72C30EBD41}" dt="2024-07-31T13:55:02.910" v="3322" actId="164"/>
          <ac:spMkLst>
            <pc:docMk/>
            <pc:sldMk cId="191622966" sldId="260"/>
            <ac:spMk id="24" creationId="{B70C3DB7-5753-5F3D-15DE-AC2F346BF5DE}"/>
          </ac:spMkLst>
        </pc:spChg>
        <pc:spChg chg="add mod">
          <ac:chgData name="Ánh Diệu" userId="c5672c39bf0da1c1" providerId="LiveId" clId="{0CC5C1D0-F94B-4401-9EB5-DE72C30EBD41}" dt="2024-08-01T09:38:19.285" v="4248" actId="688"/>
          <ac:spMkLst>
            <pc:docMk/>
            <pc:sldMk cId="191622966" sldId="260"/>
            <ac:spMk id="25" creationId="{A18831AF-CD91-A627-05E6-57FD9080F507}"/>
          </ac:spMkLst>
        </pc:spChg>
        <pc:spChg chg="add mod">
          <ac:chgData name="Ánh Diệu" userId="c5672c39bf0da1c1" providerId="LiveId" clId="{0CC5C1D0-F94B-4401-9EB5-DE72C30EBD41}" dt="2024-07-31T14:12:41.203" v="3661" actId="20577"/>
          <ac:spMkLst>
            <pc:docMk/>
            <pc:sldMk cId="191622966" sldId="260"/>
            <ac:spMk id="26" creationId="{28709128-3F61-B123-3B32-12A992889EB6}"/>
          </ac:spMkLst>
        </pc:spChg>
        <pc:spChg chg="add mod">
          <ac:chgData name="Ánh Diệu" userId="c5672c39bf0da1c1" providerId="LiveId" clId="{0CC5C1D0-F94B-4401-9EB5-DE72C30EBD41}" dt="2024-08-01T09:38:25.820" v="4252" actId="1038"/>
          <ac:spMkLst>
            <pc:docMk/>
            <pc:sldMk cId="191622966" sldId="260"/>
            <ac:spMk id="27" creationId="{5C5A54B7-66B5-3C2C-71E9-06043DDC33CC}"/>
          </ac:spMkLst>
        </pc:spChg>
        <pc:spChg chg="mod">
          <ac:chgData name="Ánh Diệu" userId="c5672c39bf0da1c1" providerId="LiveId" clId="{0CC5C1D0-F94B-4401-9EB5-DE72C30EBD41}" dt="2024-07-31T14:15:42.835" v="3801" actId="403"/>
          <ac:spMkLst>
            <pc:docMk/>
            <pc:sldMk cId="191622966" sldId="260"/>
            <ac:spMk id="33" creationId="{54916DC9-CF47-F9F7-28CE-8112537A96A3}"/>
          </ac:spMkLst>
        </pc:spChg>
        <pc:spChg chg="mod">
          <ac:chgData name="Ánh Diệu" userId="c5672c39bf0da1c1" providerId="LiveId" clId="{0CC5C1D0-F94B-4401-9EB5-DE72C30EBD41}" dt="2024-07-31T14:15:42.835" v="3801" actId="403"/>
          <ac:spMkLst>
            <pc:docMk/>
            <pc:sldMk cId="191622966" sldId="260"/>
            <ac:spMk id="34" creationId="{1746DEA9-AF3A-80E9-6369-7D81D18B86A3}"/>
          </ac:spMkLst>
        </pc:spChg>
        <pc:grpChg chg="add mod">
          <ac:chgData name="Ánh Diệu" userId="c5672c39bf0da1c1" providerId="LiveId" clId="{0CC5C1D0-F94B-4401-9EB5-DE72C30EBD41}" dt="2024-08-01T09:31:55.709" v="4182" actId="1076"/>
          <ac:grpSpMkLst>
            <pc:docMk/>
            <pc:sldMk cId="191622966" sldId="260"/>
            <ac:grpSpMk id="28" creationId="{EF5E2DE8-D2D5-0DB6-53D8-9AE74CE3FB54}"/>
          </ac:grpSpMkLst>
        </pc:grpChg>
        <pc:grpChg chg="add mod">
          <ac:chgData name="Ánh Diệu" userId="c5672c39bf0da1c1" providerId="LiveId" clId="{0CC5C1D0-F94B-4401-9EB5-DE72C30EBD41}" dt="2024-08-01T09:33:58.769" v="4196" actId="1076"/>
          <ac:grpSpMkLst>
            <pc:docMk/>
            <pc:sldMk cId="191622966" sldId="260"/>
            <ac:grpSpMk id="29" creationId="{0D29DC38-16B6-98E5-0689-BF3F9D6B0F29}"/>
          </ac:grpSpMkLst>
        </pc:grpChg>
        <pc:grpChg chg="add mod">
          <ac:chgData name="Ánh Diệu" userId="c5672c39bf0da1c1" providerId="LiveId" clId="{0CC5C1D0-F94B-4401-9EB5-DE72C30EBD41}" dt="2024-08-01T09:38:43.550" v="4254" actId="1076"/>
          <ac:grpSpMkLst>
            <pc:docMk/>
            <pc:sldMk cId="191622966" sldId="260"/>
            <ac:grpSpMk id="30" creationId="{240FFD3A-E81A-6109-151F-C91A95BB111C}"/>
          </ac:grpSpMkLst>
        </pc:grpChg>
        <pc:grpChg chg="add mod">
          <ac:chgData name="Ánh Diệu" userId="c5672c39bf0da1c1" providerId="LiveId" clId="{0CC5C1D0-F94B-4401-9EB5-DE72C30EBD41}" dt="2024-08-01T09:32:18.324" v="4186" actId="1076"/>
          <ac:grpSpMkLst>
            <pc:docMk/>
            <pc:sldMk cId="191622966" sldId="260"/>
            <ac:grpSpMk id="31" creationId="{DF89981D-2AE1-9F62-62DF-B479ABB56183}"/>
          </ac:grpSpMkLst>
        </pc:grpChg>
        <pc:grpChg chg="add mod">
          <ac:chgData name="Ánh Diệu" userId="c5672c39bf0da1c1" providerId="LiveId" clId="{0CC5C1D0-F94B-4401-9EB5-DE72C30EBD41}" dt="2024-07-31T14:15:40.227" v="3800" actId="14100"/>
          <ac:grpSpMkLst>
            <pc:docMk/>
            <pc:sldMk cId="191622966" sldId="260"/>
            <ac:grpSpMk id="32" creationId="{BCDDE7BF-A8D5-A09F-9026-B459831B609C}"/>
          </ac:grpSpMkLst>
        </pc:grpChg>
        <pc:picChg chg="add mod">
          <ac:chgData name="Ánh Diệu" userId="c5672c39bf0da1c1" providerId="LiveId" clId="{0CC5C1D0-F94B-4401-9EB5-DE72C30EBD41}" dt="2024-07-31T14:25:09.398" v="3856"/>
          <ac:picMkLst>
            <pc:docMk/>
            <pc:sldMk cId="191622966" sldId="260"/>
            <ac:picMk id="7" creationId="{211BE921-A107-6A2D-D535-46821EE9C495}"/>
          </ac:picMkLst>
        </pc:picChg>
      </pc:sldChg>
      <pc:sldChg chg="del">
        <pc:chgData name="Ánh Diệu" userId="c5672c39bf0da1c1" providerId="LiveId" clId="{0CC5C1D0-F94B-4401-9EB5-DE72C30EBD41}" dt="2024-07-31T05:37:43.781" v="1036" actId="47"/>
        <pc:sldMkLst>
          <pc:docMk/>
          <pc:sldMk cId="2695371950" sldId="261"/>
        </pc:sldMkLst>
      </pc:sldChg>
      <pc:sldChg chg="addSp delSp modSp add mod modTransition delAnim modAnim">
        <pc:chgData name="Ánh Diệu" userId="c5672c39bf0da1c1" providerId="LiveId" clId="{0CC5C1D0-F94B-4401-9EB5-DE72C30EBD41}" dt="2024-08-01T10:39:47.936" v="4734"/>
        <pc:sldMkLst>
          <pc:docMk/>
          <pc:sldMk cId="3641711738" sldId="261"/>
        </pc:sldMkLst>
        <pc:spChg chg="mod ord">
          <ac:chgData name="Ánh Diệu" userId="c5672c39bf0da1c1" providerId="LiveId" clId="{0CC5C1D0-F94B-4401-9EB5-DE72C30EBD41}" dt="2024-07-31T14:02:54.242" v="3461" actId="164"/>
          <ac:spMkLst>
            <pc:docMk/>
            <pc:sldMk cId="3641711738" sldId="261"/>
            <ac:spMk id="3" creationId="{00000000-0000-0000-0000-000000000000}"/>
          </ac:spMkLst>
        </pc:spChg>
        <pc:spChg chg="mod ord">
          <ac:chgData name="Ánh Diệu" userId="c5672c39bf0da1c1" providerId="LiveId" clId="{0CC5C1D0-F94B-4401-9EB5-DE72C30EBD41}" dt="2024-07-31T14:03:00.930" v="3463" actId="164"/>
          <ac:spMkLst>
            <pc:docMk/>
            <pc:sldMk cId="3641711738" sldId="261"/>
            <ac:spMk id="4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5:49.558" v="3329" actId="478"/>
          <ac:spMkLst>
            <pc:docMk/>
            <pc:sldMk cId="3641711738" sldId="261"/>
            <ac:spMk id="5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5:49.558" v="3329" actId="478"/>
          <ac:spMkLst>
            <pc:docMk/>
            <pc:sldMk cId="3641711738" sldId="261"/>
            <ac:spMk id="6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5:49.558" v="3329" actId="478"/>
          <ac:spMkLst>
            <pc:docMk/>
            <pc:sldMk cId="3641711738" sldId="261"/>
            <ac:spMk id="7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6:38.303" v="3333" actId="14100"/>
          <ac:spMkLst>
            <pc:docMk/>
            <pc:sldMk cId="3641711738" sldId="261"/>
            <ac:spMk id="8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6:41.556" v="3334" actId="14100"/>
          <ac:spMkLst>
            <pc:docMk/>
            <pc:sldMk cId="3641711738" sldId="261"/>
            <ac:spMk id="9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6:38.303" v="3333" actId="14100"/>
          <ac:spMkLst>
            <pc:docMk/>
            <pc:sldMk cId="3641711738" sldId="261"/>
            <ac:spMk id="10" creationId="{00000000-0000-0000-0000-000000000000}"/>
          </ac:spMkLst>
        </pc:spChg>
        <pc:spChg chg="mod">
          <ac:chgData name="Ánh Diệu" userId="c5672c39bf0da1c1" providerId="LiveId" clId="{0CC5C1D0-F94B-4401-9EB5-DE72C30EBD41}" dt="2024-07-31T14:15:49.459" v="3803" actId="1076"/>
          <ac:spMkLst>
            <pc:docMk/>
            <pc:sldMk cId="3641711738" sldId="261"/>
            <ac:spMk id="12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7:15.466" v="3339" actId="1076"/>
          <ac:spMkLst>
            <pc:docMk/>
            <pc:sldMk cId="3641711738" sldId="261"/>
            <ac:spMk id="14" creationId="{00000000-0000-0000-0000-000000000000}"/>
          </ac:spMkLst>
        </pc:spChg>
        <pc:spChg chg="add mod">
          <ac:chgData name="Ánh Diệu" userId="c5672c39bf0da1c1" providerId="LiveId" clId="{0CC5C1D0-F94B-4401-9EB5-DE72C30EBD41}" dt="2024-07-31T14:02:57.630" v="3462" actId="164"/>
          <ac:spMkLst>
            <pc:docMk/>
            <pc:sldMk cId="3641711738" sldId="261"/>
            <ac:spMk id="18" creationId="{D6205FDE-C355-EA6C-0A88-86DF5D8F7EC4}"/>
          </ac:spMkLst>
        </pc:spChg>
        <pc:spChg chg="add mod">
          <ac:chgData name="Ánh Diệu" userId="c5672c39bf0da1c1" providerId="LiveId" clId="{0CC5C1D0-F94B-4401-9EB5-DE72C30EBD41}" dt="2024-07-31T14:02:49.420" v="3460" actId="164"/>
          <ac:spMkLst>
            <pc:docMk/>
            <pc:sldMk cId="3641711738" sldId="261"/>
            <ac:spMk id="19" creationId="{984FAF4D-7EE6-137F-E707-761D75F50AB9}"/>
          </ac:spMkLst>
        </pc:spChg>
        <pc:spChg chg="add mod">
          <ac:chgData name="Ánh Diệu" userId="c5672c39bf0da1c1" providerId="LiveId" clId="{0CC5C1D0-F94B-4401-9EB5-DE72C30EBD41}" dt="2024-07-31T14:17:02.304" v="3824" actId="14100"/>
          <ac:spMkLst>
            <pc:docMk/>
            <pc:sldMk cId="3641711738" sldId="261"/>
            <ac:spMk id="20" creationId="{A5825840-5F46-D14A-49DD-0D5EC1AAB0AE}"/>
          </ac:spMkLst>
        </pc:spChg>
        <pc:spChg chg="add mod">
          <ac:chgData name="Ánh Diệu" userId="c5672c39bf0da1c1" providerId="LiveId" clId="{0CC5C1D0-F94B-4401-9EB5-DE72C30EBD41}" dt="2024-07-31T14:02:49.420" v="3460" actId="164"/>
          <ac:spMkLst>
            <pc:docMk/>
            <pc:sldMk cId="3641711738" sldId="261"/>
            <ac:spMk id="21" creationId="{0229BAF1-BB78-7D28-D6AC-FE22AA71DCC5}"/>
          </ac:spMkLst>
        </pc:spChg>
        <pc:spChg chg="add mod">
          <ac:chgData name="Ánh Diệu" userId="c5672c39bf0da1c1" providerId="LiveId" clId="{0CC5C1D0-F94B-4401-9EB5-DE72C30EBD41}" dt="2024-07-31T14:02:54.242" v="3461" actId="164"/>
          <ac:spMkLst>
            <pc:docMk/>
            <pc:sldMk cId="3641711738" sldId="261"/>
            <ac:spMk id="22" creationId="{18CB3504-DF95-D4A7-EB26-598546FBBA71}"/>
          </ac:spMkLst>
        </pc:spChg>
        <pc:spChg chg="add mod">
          <ac:chgData name="Ánh Diệu" userId="c5672c39bf0da1c1" providerId="LiveId" clId="{0CC5C1D0-F94B-4401-9EB5-DE72C30EBD41}" dt="2024-07-31T14:03:00.930" v="3463" actId="164"/>
          <ac:spMkLst>
            <pc:docMk/>
            <pc:sldMk cId="3641711738" sldId="261"/>
            <ac:spMk id="23" creationId="{B42FCF92-DB97-A900-05CD-C87C83780359}"/>
          </ac:spMkLst>
        </pc:spChg>
        <pc:spChg chg="add mod">
          <ac:chgData name="Ánh Diệu" userId="c5672c39bf0da1c1" providerId="LiveId" clId="{0CC5C1D0-F94B-4401-9EB5-DE72C30EBD41}" dt="2024-07-31T14:02:57.630" v="3462" actId="164"/>
          <ac:spMkLst>
            <pc:docMk/>
            <pc:sldMk cId="3641711738" sldId="261"/>
            <ac:spMk id="24" creationId="{B8304E6F-5A35-2C8C-08CC-003BBA57B147}"/>
          </ac:spMkLst>
        </pc:spChg>
        <pc:spChg chg="mod">
          <ac:chgData name="Ánh Diệu" userId="c5672c39bf0da1c1" providerId="LiveId" clId="{0CC5C1D0-F94B-4401-9EB5-DE72C30EBD41}" dt="2024-07-31T14:16:03.293" v="3807" actId="403"/>
          <ac:spMkLst>
            <pc:docMk/>
            <pc:sldMk cId="3641711738" sldId="261"/>
            <ac:spMk id="30" creationId="{70578D5D-2CBD-CE87-0177-FCFFF2B47E9B}"/>
          </ac:spMkLst>
        </pc:spChg>
        <pc:spChg chg="mod">
          <ac:chgData name="Ánh Diệu" userId="c5672c39bf0da1c1" providerId="LiveId" clId="{0CC5C1D0-F94B-4401-9EB5-DE72C30EBD41}" dt="2024-07-31T14:16:03.293" v="3807" actId="403"/>
          <ac:spMkLst>
            <pc:docMk/>
            <pc:sldMk cId="3641711738" sldId="261"/>
            <ac:spMk id="31" creationId="{AC09ECFA-23B7-41F0-4D45-E76C6D20B863}"/>
          </ac:spMkLst>
        </pc:spChg>
        <pc:grpChg chg="add mod">
          <ac:chgData name="Ánh Diệu" userId="c5672c39bf0da1c1" providerId="LiveId" clId="{0CC5C1D0-F94B-4401-9EB5-DE72C30EBD41}" dt="2024-08-01T09:46:37.987" v="4296" actId="1076"/>
          <ac:grpSpMkLst>
            <pc:docMk/>
            <pc:sldMk cId="3641711738" sldId="261"/>
            <ac:grpSpMk id="25" creationId="{362523B8-BF02-0B8F-E285-D6E6FC695658}"/>
          </ac:grpSpMkLst>
        </pc:grpChg>
        <pc:grpChg chg="add mod">
          <ac:chgData name="Ánh Diệu" userId="c5672c39bf0da1c1" providerId="LiveId" clId="{0CC5C1D0-F94B-4401-9EB5-DE72C30EBD41}" dt="2024-07-31T14:17:15.390" v="3828" actId="1076"/>
          <ac:grpSpMkLst>
            <pc:docMk/>
            <pc:sldMk cId="3641711738" sldId="261"/>
            <ac:grpSpMk id="26" creationId="{1D49BDA1-6A01-845D-68C0-EEB6ACCD7DD3}"/>
          </ac:grpSpMkLst>
        </pc:grpChg>
        <pc:grpChg chg="add mod">
          <ac:chgData name="Ánh Diệu" userId="c5672c39bf0da1c1" providerId="LiveId" clId="{0CC5C1D0-F94B-4401-9EB5-DE72C30EBD41}" dt="2024-08-01T09:42:21.966" v="4268" actId="1076"/>
          <ac:grpSpMkLst>
            <pc:docMk/>
            <pc:sldMk cId="3641711738" sldId="261"/>
            <ac:grpSpMk id="27" creationId="{6BECD5E4-97A9-08CD-E32A-E118CDF2D24D}"/>
          </ac:grpSpMkLst>
        </pc:grpChg>
        <pc:grpChg chg="add mod">
          <ac:chgData name="Ánh Diệu" userId="c5672c39bf0da1c1" providerId="LiveId" clId="{0CC5C1D0-F94B-4401-9EB5-DE72C30EBD41}" dt="2024-08-01T09:45:45.815" v="4290" actId="1076"/>
          <ac:grpSpMkLst>
            <pc:docMk/>
            <pc:sldMk cId="3641711738" sldId="261"/>
            <ac:grpSpMk id="28" creationId="{54448588-EA4E-FFC7-3F99-9A9422FCE014}"/>
          </ac:grpSpMkLst>
        </pc:grpChg>
        <pc:grpChg chg="add mod">
          <ac:chgData name="Ánh Diệu" userId="c5672c39bf0da1c1" providerId="LiveId" clId="{0CC5C1D0-F94B-4401-9EB5-DE72C30EBD41}" dt="2024-07-31T14:16:01.731" v="3806" actId="1076"/>
          <ac:grpSpMkLst>
            <pc:docMk/>
            <pc:sldMk cId="3641711738" sldId="261"/>
            <ac:grpSpMk id="29" creationId="{74CCCD1A-B7F7-CD0F-F411-807E1AEEDCE8}"/>
          </ac:grpSpMkLst>
        </pc:grpChg>
        <pc:picChg chg="add mod">
          <ac:chgData name="Ánh Diệu" userId="c5672c39bf0da1c1" providerId="LiveId" clId="{0CC5C1D0-F94B-4401-9EB5-DE72C30EBD41}" dt="2024-07-31T14:25:14.076" v="3857"/>
          <ac:picMkLst>
            <pc:docMk/>
            <pc:sldMk cId="3641711738" sldId="261"/>
            <ac:picMk id="5" creationId="{67C5ADA8-3295-DCCD-9707-7691D2B1CEDB}"/>
          </ac:picMkLst>
        </pc:picChg>
        <pc:picChg chg="add del mod">
          <ac:chgData name="Ánh Diệu" userId="c5672c39bf0da1c1" providerId="LiveId" clId="{0CC5C1D0-F94B-4401-9EB5-DE72C30EBD41}" dt="2024-08-01T10:22:14.864" v="4532" actId="478"/>
          <ac:picMkLst>
            <pc:docMk/>
            <pc:sldMk cId="3641711738" sldId="261"/>
            <ac:picMk id="6" creationId="{0A5FC7F1-667A-A834-42D0-0F8EFFA70932}"/>
          </ac:picMkLst>
        </pc:picChg>
      </pc:sldChg>
      <pc:sldChg chg="modSp mod modTransition">
        <pc:chgData name="Ánh Diệu" userId="c5672c39bf0da1c1" providerId="LiveId" clId="{0CC5C1D0-F94B-4401-9EB5-DE72C30EBD41}" dt="2024-08-01T10:39:47.936" v="4734"/>
        <pc:sldMkLst>
          <pc:docMk/>
          <pc:sldMk cId="0" sldId="262"/>
        </pc:sldMkLst>
        <pc:spChg chg="mod">
          <ac:chgData name="Ánh Diệu" userId="c5672c39bf0da1c1" providerId="LiveId" clId="{0CC5C1D0-F94B-4401-9EB5-DE72C30EBD41}" dt="2024-07-31T04:36:56.951" v="431" actId="20577"/>
          <ac:spMkLst>
            <pc:docMk/>
            <pc:sldMk cId="0" sldId="262"/>
            <ac:spMk id="5942" creationId="{00000000-0000-0000-0000-000000000000}"/>
          </ac:spMkLst>
        </pc:spChg>
        <pc:spChg chg="mod">
          <ac:chgData name="Ánh Diệu" userId="c5672c39bf0da1c1" providerId="LiveId" clId="{0CC5C1D0-F94B-4401-9EB5-DE72C30EBD41}" dt="2024-07-30T11:02:51.426" v="132" actId="1037"/>
          <ac:spMkLst>
            <pc:docMk/>
            <pc:sldMk cId="0" sldId="262"/>
            <ac:spMk id="5943" creationId="{00000000-0000-0000-0000-000000000000}"/>
          </ac:spMkLst>
        </pc:spChg>
      </pc:sldChg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3446308533" sldId="263"/>
        </pc:sldMkLst>
        <pc:spChg chg="mod ord">
          <ac:chgData name="Ánh Diệu" userId="c5672c39bf0da1c1" providerId="LiveId" clId="{0CC5C1D0-F94B-4401-9EB5-DE72C30EBD41}" dt="2024-07-31T14:09:43.908" v="3608" actId="164"/>
          <ac:spMkLst>
            <pc:docMk/>
            <pc:sldMk cId="3446308533" sldId="263"/>
            <ac:spMk id="23" creationId="{00000000-0000-0000-0000-000000000000}"/>
          </ac:spMkLst>
        </pc:spChg>
        <pc:spChg chg="mod ord">
          <ac:chgData name="Ánh Diệu" userId="c5672c39bf0da1c1" providerId="LiveId" clId="{0CC5C1D0-F94B-4401-9EB5-DE72C30EBD41}" dt="2024-08-01T10:03:52.215" v="4431" actId="688"/>
          <ac:spMkLst>
            <pc:docMk/>
            <pc:sldMk cId="3446308533" sldId="263"/>
            <ac:spMk id="24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25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9:23.815" v="3401" actId="1076"/>
          <ac:spMkLst>
            <pc:docMk/>
            <pc:sldMk cId="3446308533" sldId="263"/>
            <ac:spMk id="27" creationId="{00000000-0000-0000-0000-000000000000}"/>
          </ac:spMkLst>
        </pc:spChg>
        <pc:spChg chg="mod">
          <ac:chgData name="Ánh Diệu" userId="c5672c39bf0da1c1" providerId="LiveId" clId="{0CC5C1D0-F94B-4401-9EB5-DE72C30EBD41}" dt="2024-08-01T09:56:28.551" v="4369" actId="1076"/>
          <ac:spMkLst>
            <pc:docMk/>
            <pc:sldMk cId="3446308533" sldId="263"/>
            <ac:spMk id="28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29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30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31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32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33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34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35" creationId="{00000000-0000-0000-0000-000000000000}"/>
          </ac:spMkLst>
        </pc:spChg>
        <pc:spChg chg="add mod">
          <ac:chgData name="Ánh Diệu" userId="c5672c39bf0da1c1" providerId="LiveId" clId="{0CC5C1D0-F94B-4401-9EB5-DE72C30EBD41}" dt="2024-07-31T14:09:33.082" v="3605" actId="164"/>
          <ac:spMkLst>
            <pc:docMk/>
            <pc:sldMk cId="3446308533" sldId="263"/>
            <ac:spMk id="43" creationId="{DE315E76-D9AB-9ADF-6AAE-204ACFD44CE1}"/>
          </ac:spMkLst>
        </pc:spChg>
        <pc:spChg chg="add mod">
          <ac:chgData name="Ánh Diệu" userId="c5672c39bf0da1c1" providerId="LiveId" clId="{0CC5C1D0-F94B-4401-9EB5-DE72C30EBD41}" dt="2024-08-01T09:57:37.338" v="4386" actId="688"/>
          <ac:spMkLst>
            <pc:docMk/>
            <pc:sldMk cId="3446308533" sldId="263"/>
            <ac:spMk id="44" creationId="{EFCA75A5-E7E1-D41E-E89A-77D103EE0A6D}"/>
          </ac:spMkLst>
        </pc:spChg>
        <pc:spChg chg="add mod">
          <ac:chgData name="Ánh Diệu" userId="c5672c39bf0da1c1" providerId="LiveId" clId="{0CC5C1D0-F94B-4401-9EB5-DE72C30EBD41}" dt="2024-07-31T14:17:36.859" v="3834" actId="1076"/>
          <ac:spMkLst>
            <pc:docMk/>
            <pc:sldMk cId="3446308533" sldId="263"/>
            <ac:spMk id="45" creationId="{7EA3680C-5C16-43C7-33F1-DC0422CB6DE7}"/>
          </ac:spMkLst>
        </pc:spChg>
        <pc:spChg chg="add mod">
          <ac:chgData name="Ánh Diệu" userId="c5672c39bf0da1c1" providerId="LiveId" clId="{0CC5C1D0-F94B-4401-9EB5-DE72C30EBD41}" dt="2024-07-31T14:09:33.082" v="3605" actId="164"/>
          <ac:spMkLst>
            <pc:docMk/>
            <pc:sldMk cId="3446308533" sldId="263"/>
            <ac:spMk id="46" creationId="{6657C7BD-E6C5-9C3A-22AC-BC0B1E129ED4}"/>
          </ac:spMkLst>
        </pc:spChg>
        <pc:spChg chg="add mod">
          <ac:chgData name="Ánh Diệu" userId="c5672c39bf0da1c1" providerId="LiveId" clId="{0CC5C1D0-F94B-4401-9EB5-DE72C30EBD41}" dt="2024-08-01T10:03:57.059" v="4432" actId="1076"/>
          <ac:spMkLst>
            <pc:docMk/>
            <pc:sldMk cId="3446308533" sldId="263"/>
            <ac:spMk id="47" creationId="{D481C89A-78AD-3127-8DC8-5D8598F2E632}"/>
          </ac:spMkLst>
        </pc:spChg>
        <pc:spChg chg="add mod">
          <ac:chgData name="Ánh Diệu" userId="c5672c39bf0da1c1" providerId="LiveId" clId="{0CC5C1D0-F94B-4401-9EB5-DE72C30EBD41}" dt="2024-08-01T09:57:41.511" v="4387" actId="1076"/>
          <ac:spMkLst>
            <pc:docMk/>
            <pc:sldMk cId="3446308533" sldId="263"/>
            <ac:spMk id="48" creationId="{B3ED4734-10FD-B298-0FDB-63650FED8CFE}"/>
          </ac:spMkLst>
        </pc:spChg>
        <pc:spChg chg="add mod">
          <ac:chgData name="Ánh Diệu" userId="c5672c39bf0da1c1" providerId="LiveId" clId="{0CC5C1D0-F94B-4401-9EB5-DE72C30EBD41}" dt="2024-07-31T14:09:43.908" v="3608" actId="164"/>
          <ac:spMkLst>
            <pc:docMk/>
            <pc:sldMk cId="3446308533" sldId="263"/>
            <ac:spMk id="49" creationId="{CFA27754-5D36-456F-30CF-62F8B5C939A7}"/>
          </ac:spMkLst>
        </pc:spChg>
        <pc:spChg chg="mod">
          <ac:chgData name="Ánh Diệu" userId="c5672c39bf0da1c1" providerId="LiveId" clId="{0CC5C1D0-F94B-4401-9EB5-DE72C30EBD41}" dt="2024-07-31T14:15:17.301" v="3794" actId="403"/>
          <ac:spMkLst>
            <pc:docMk/>
            <pc:sldMk cId="3446308533" sldId="263"/>
            <ac:spMk id="55" creationId="{78F0DD65-D68C-3383-882E-1FC75A026B40}"/>
          </ac:spMkLst>
        </pc:spChg>
        <pc:spChg chg="mod">
          <ac:chgData name="Ánh Diệu" userId="c5672c39bf0da1c1" providerId="LiveId" clId="{0CC5C1D0-F94B-4401-9EB5-DE72C30EBD41}" dt="2024-07-31T14:15:20.262" v="3795" actId="207"/>
          <ac:spMkLst>
            <pc:docMk/>
            <pc:sldMk cId="3446308533" sldId="263"/>
            <ac:spMk id="56" creationId="{A87B5536-8540-3896-087E-387AE07AD5B9}"/>
          </ac:spMkLst>
        </pc:s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2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5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8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11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14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17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20" creationId="{00000000-0000-0000-0000-000000000000}"/>
          </ac:grpSpMkLst>
        </pc:grpChg>
        <pc:grpChg chg="add mod">
          <ac:chgData name="Ánh Diệu" userId="c5672c39bf0da1c1" providerId="LiveId" clId="{0CC5C1D0-F94B-4401-9EB5-DE72C30EBD41}" dt="2024-08-01T10:06:07.837" v="4490" actId="1036"/>
          <ac:grpSpMkLst>
            <pc:docMk/>
            <pc:sldMk cId="3446308533" sldId="263"/>
            <ac:grpSpMk id="50" creationId="{C4D77621-1A12-E7E2-382A-D6E0FA4CE80E}"/>
          </ac:grpSpMkLst>
        </pc:grpChg>
        <pc:grpChg chg="add mod">
          <ac:chgData name="Ánh Diệu" userId="c5672c39bf0da1c1" providerId="LiveId" clId="{0CC5C1D0-F94B-4401-9EB5-DE72C30EBD41}" dt="2024-08-01T10:06:07.837" v="4490" actId="1036"/>
          <ac:grpSpMkLst>
            <pc:docMk/>
            <pc:sldMk cId="3446308533" sldId="263"/>
            <ac:grpSpMk id="51" creationId="{F0C2BD52-98DC-E2C0-9E1F-F8C5B9F784C4}"/>
          </ac:grpSpMkLst>
        </pc:grpChg>
        <pc:grpChg chg="add mod">
          <ac:chgData name="Ánh Diệu" userId="c5672c39bf0da1c1" providerId="LiveId" clId="{0CC5C1D0-F94B-4401-9EB5-DE72C30EBD41}" dt="2024-08-01T10:06:07.837" v="4490" actId="1036"/>
          <ac:grpSpMkLst>
            <pc:docMk/>
            <pc:sldMk cId="3446308533" sldId="263"/>
            <ac:grpSpMk id="52" creationId="{8B05D086-7F2B-594D-0418-21DA0444080E}"/>
          </ac:grpSpMkLst>
        </pc:grpChg>
        <pc:grpChg chg="add mod">
          <ac:chgData name="Ánh Diệu" userId="c5672c39bf0da1c1" providerId="LiveId" clId="{0CC5C1D0-F94B-4401-9EB5-DE72C30EBD41}" dt="2024-08-01T10:06:07.837" v="4490" actId="1036"/>
          <ac:grpSpMkLst>
            <pc:docMk/>
            <pc:sldMk cId="3446308533" sldId="263"/>
            <ac:grpSpMk id="53" creationId="{10DC5883-033A-B65A-2698-3F71C78A27A3}"/>
          </ac:grpSpMkLst>
        </pc:grpChg>
        <pc:grpChg chg="add mod">
          <ac:chgData name="Ánh Diệu" userId="c5672c39bf0da1c1" providerId="LiveId" clId="{0CC5C1D0-F94B-4401-9EB5-DE72C30EBD41}" dt="2024-07-31T14:15:14.709" v="3791" actId="1076"/>
          <ac:grpSpMkLst>
            <pc:docMk/>
            <pc:sldMk cId="3446308533" sldId="263"/>
            <ac:grpSpMk id="54" creationId="{BF5FA606-B6AE-CF72-45EA-6FA3D055C351}"/>
          </ac:grpSpMkLst>
        </pc:grpChg>
        <pc:picChg chg="add mod">
          <ac:chgData name="Ánh Diệu" userId="c5672c39bf0da1c1" providerId="LiveId" clId="{0CC5C1D0-F94B-4401-9EB5-DE72C30EBD41}" dt="2024-07-31T14:25:18.457" v="3859"/>
          <ac:picMkLst>
            <pc:docMk/>
            <pc:sldMk cId="3446308533" sldId="263"/>
            <ac:picMk id="2" creationId="{3F5FE841-F37D-A481-38DB-D871FBA2624B}"/>
          </ac:picMkLst>
        </pc:picChg>
      </pc:sldChg>
      <pc:sldChg chg="add del">
        <pc:chgData name="Ánh Diệu" userId="c5672c39bf0da1c1" providerId="LiveId" clId="{0CC5C1D0-F94B-4401-9EB5-DE72C30EBD41}" dt="2024-07-31T13:55:41.191" v="3328" actId="47"/>
        <pc:sldMkLst>
          <pc:docMk/>
          <pc:sldMk cId="2109105826" sldId="264"/>
        </pc:sldMkLst>
      </pc:sldChg>
      <pc:sldChg chg="del">
        <pc:chgData name="Ánh Diệu" userId="c5672c39bf0da1c1" providerId="LiveId" clId="{0CC5C1D0-F94B-4401-9EB5-DE72C30EBD41}" dt="2024-07-31T04:42:21.496" v="436" actId="47"/>
        <pc:sldMkLst>
          <pc:docMk/>
          <pc:sldMk cId="1357783800" sldId="267"/>
        </pc:sldMkLst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1265206030" sldId="297"/>
        </pc:sldMkLst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2510270777" sldId="299"/>
        </pc:sldMkLst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2822779418" sldId="305"/>
        </pc:sldMkLst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1547689859" sldId="306"/>
        </pc:sldMkLst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1029668020" sldId="307"/>
        </pc:sldMkLst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144742508" sldId="325"/>
        </pc:sldMkLst>
      </pc:sldChg>
      <pc:sldChg chg="modSp mod modTransition">
        <pc:chgData name="Ánh Diệu" userId="c5672c39bf0da1c1" providerId="LiveId" clId="{0CC5C1D0-F94B-4401-9EB5-DE72C30EBD41}" dt="2024-08-01T10:39:47.936" v="4734"/>
        <pc:sldMkLst>
          <pc:docMk/>
          <pc:sldMk cId="1707537217" sldId="486"/>
        </pc:sldMkLst>
        <pc:spChg chg="mod">
          <ac:chgData name="Ánh Diệu" userId="c5672c39bf0da1c1" providerId="LiveId" clId="{0CC5C1D0-F94B-4401-9EB5-DE72C30EBD41}" dt="2024-07-18T14:24:46.546" v="70" actId="14100"/>
          <ac:spMkLst>
            <pc:docMk/>
            <pc:sldMk cId="1707537217" sldId="486"/>
            <ac:spMk id="24" creationId="{694D78E7-029D-7B30-58CC-ED495DEC95CA}"/>
          </ac:spMkLst>
        </pc:spChg>
        <pc:spChg chg="mod">
          <ac:chgData name="Ánh Diệu" userId="c5672c39bf0da1c1" providerId="LiveId" clId="{0CC5C1D0-F94B-4401-9EB5-DE72C30EBD41}" dt="2024-08-01T10:38:15.276" v="4730" actId="113"/>
          <ac:spMkLst>
            <pc:docMk/>
            <pc:sldMk cId="1707537217" sldId="486"/>
            <ac:spMk id="25" creationId="{070FF3C5-CAF0-C18D-82B5-BB246A6AE060}"/>
          </ac:spMkLst>
        </pc:spChg>
        <pc:spChg chg="mod">
          <ac:chgData name="Ánh Diệu" userId="c5672c39bf0da1c1" providerId="LiveId" clId="{0CC5C1D0-F94B-4401-9EB5-DE72C30EBD41}" dt="2024-07-18T14:24:40.883" v="68" actId="14100"/>
          <ac:spMkLst>
            <pc:docMk/>
            <pc:sldMk cId="1707537217" sldId="486"/>
            <ac:spMk id="27" creationId="{69BC4BF7-0936-54C5-268B-11939BF36133}"/>
          </ac:spMkLst>
        </pc:spChg>
        <pc:grpChg chg="mod">
          <ac:chgData name="Ánh Diệu" userId="c5672c39bf0da1c1" providerId="LiveId" clId="{0CC5C1D0-F94B-4401-9EB5-DE72C30EBD41}" dt="2024-07-18T14:24:50.484" v="83" actId="1036"/>
          <ac:grpSpMkLst>
            <pc:docMk/>
            <pc:sldMk cId="1707537217" sldId="486"/>
            <ac:grpSpMk id="23" creationId="{D59E7577-4220-669C-968E-83C741E1010F}"/>
          </ac:grpSpMkLst>
        </pc:grpChg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2483846118" sldId="490"/>
        </pc:sldMkLst>
      </pc:sldChg>
      <pc:sldChg chg="del">
        <pc:chgData name="Ánh Diệu" userId="c5672c39bf0da1c1" providerId="LiveId" clId="{0CC5C1D0-F94B-4401-9EB5-DE72C30EBD41}" dt="2024-07-31T05:20:59.442" v="858" actId="47"/>
        <pc:sldMkLst>
          <pc:docMk/>
          <pc:sldMk cId="2029009530" sldId="491"/>
        </pc:sldMkLst>
      </pc:sldChg>
      <pc:sldChg chg="add del">
        <pc:chgData name="Ánh Diệu" userId="c5672c39bf0da1c1" providerId="LiveId" clId="{0CC5C1D0-F94B-4401-9EB5-DE72C30EBD41}" dt="2024-07-31T05:20:56.477" v="856" actId="47"/>
        <pc:sldMkLst>
          <pc:docMk/>
          <pc:sldMk cId="2848615053" sldId="492"/>
        </pc:sldMkLst>
      </pc:sldChg>
      <pc:sldChg chg="del">
        <pc:chgData name="Ánh Diệu" userId="c5672c39bf0da1c1" providerId="LiveId" clId="{0CC5C1D0-F94B-4401-9EB5-DE72C30EBD41}" dt="2024-07-31T05:24:55.529" v="865" actId="47"/>
        <pc:sldMkLst>
          <pc:docMk/>
          <pc:sldMk cId="2565606347" sldId="493"/>
        </pc:sldMkLst>
      </pc:sldChg>
      <pc:sldChg chg="del">
        <pc:chgData name="Ánh Diệu" userId="c5672c39bf0da1c1" providerId="LiveId" clId="{0CC5C1D0-F94B-4401-9EB5-DE72C30EBD41}" dt="2024-07-31T05:38:03.060" v="1041" actId="47"/>
        <pc:sldMkLst>
          <pc:docMk/>
          <pc:sldMk cId="1189137176" sldId="495"/>
        </pc:sldMkLst>
      </pc:sldChg>
      <pc:sldChg chg="del">
        <pc:chgData name="Ánh Diệu" userId="c5672c39bf0da1c1" providerId="LiveId" clId="{0CC5C1D0-F94B-4401-9EB5-DE72C30EBD41}" dt="2024-07-18T14:17:22.695" v="2" actId="47"/>
        <pc:sldMkLst>
          <pc:docMk/>
          <pc:sldMk cId="1621337310" sldId="496"/>
        </pc:sldMkLst>
      </pc:sldChg>
      <pc:sldChg chg="del">
        <pc:chgData name="Ánh Diệu" userId="c5672c39bf0da1c1" providerId="LiveId" clId="{0CC5C1D0-F94B-4401-9EB5-DE72C30EBD41}" dt="2024-07-18T14:17:22.695" v="2" actId="47"/>
        <pc:sldMkLst>
          <pc:docMk/>
          <pc:sldMk cId="41376376" sldId="497"/>
        </pc:sldMkLst>
      </pc:sldChg>
      <pc:sldChg chg="del">
        <pc:chgData name="Ánh Diệu" userId="c5672c39bf0da1c1" providerId="LiveId" clId="{0CC5C1D0-F94B-4401-9EB5-DE72C30EBD41}" dt="2024-07-18T14:17:22.695" v="2" actId="47"/>
        <pc:sldMkLst>
          <pc:docMk/>
          <pc:sldMk cId="2657573233" sldId="498"/>
        </pc:sldMkLst>
      </pc:sldChg>
      <pc:sldChg chg="del">
        <pc:chgData name="Ánh Diệu" userId="c5672c39bf0da1c1" providerId="LiveId" clId="{0CC5C1D0-F94B-4401-9EB5-DE72C30EBD41}" dt="2024-07-18T14:17:22.695" v="2" actId="47"/>
        <pc:sldMkLst>
          <pc:docMk/>
          <pc:sldMk cId="3580903074" sldId="499"/>
        </pc:sldMkLst>
      </pc:sldChg>
      <pc:sldChg chg="del">
        <pc:chgData name="Ánh Diệu" userId="c5672c39bf0da1c1" providerId="LiveId" clId="{0CC5C1D0-F94B-4401-9EB5-DE72C30EBD41}" dt="2024-07-18T14:17:22.695" v="2" actId="47"/>
        <pc:sldMkLst>
          <pc:docMk/>
          <pc:sldMk cId="237262234" sldId="500"/>
        </pc:sldMkLst>
      </pc:sldChg>
      <pc:sldChg chg="del">
        <pc:chgData name="Ánh Diệu" userId="c5672c39bf0da1c1" providerId="LiveId" clId="{0CC5C1D0-F94B-4401-9EB5-DE72C30EBD41}" dt="2024-07-31T05:21:01.582" v="859" actId="47"/>
        <pc:sldMkLst>
          <pc:docMk/>
          <pc:sldMk cId="69805895" sldId="501"/>
        </pc:sldMkLst>
      </pc:sldChg>
      <pc:sldChg chg="del">
        <pc:chgData name="Ánh Diệu" userId="c5672c39bf0da1c1" providerId="LiveId" clId="{0CC5C1D0-F94B-4401-9EB5-DE72C30EBD41}" dt="2024-07-31T05:21:02.488" v="860" actId="47"/>
        <pc:sldMkLst>
          <pc:docMk/>
          <pc:sldMk cId="3987908329" sldId="502"/>
        </pc:sldMkLst>
      </pc:sldChg>
      <pc:sldChg chg="del">
        <pc:chgData name="Ánh Diệu" userId="c5672c39bf0da1c1" providerId="LiveId" clId="{0CC5C1D0-F94B-4401-9EB5-DE72C30EBD41}" dt="2024-07-31T05:37:54.466" v="1037" actId="47"/>
        <pc:sldMkLst>
          <pc:docMk/>
          <pc:sldMk cId="4106293117" sldId="503"/>
        </pc:sldMkLst>
      </pc:sldChg>
      <pc:sldChg chg="addSp delSp modSp mod modTransition delAnim modAnim">
        <pc:chgData name="Ánh Diệu" userId="c5672c39bf0da1c1" providerId="LiveId" clId="{0CC5C1D0-F94B-4401-9EB5-DE72C30EBD41}" dt="2024-08-01T10:39:47.936" v="4734"/>
        <pc:sldMkLst>
          <pc:docMk/>
          <pc:sldMk cId="458280731" sldId="504"/>
        </pc:sldMkLst>
        <pc:spChg chg="mod">
          <ac:chgData name="Ánh Diệu" userId="c5672c39bf0da1c1" providerId="LiveId" clId="{0CC5C1D0-F94B-4401-9EB5-DE72C30EBD41}" dt="2024-07-31T14:21:55.646" v="3843" actId="20577"/>
          <ac:spMkLst>
            <pc:docMk/>
            <pc:sldMk cId="458280731" sldId="504"/>
            <ac:spMk id="6" creationId="{00000000-0000-0000-0000-000000000000}"/>
          </ac:spMkLst>
        </pc:spChg>
        <pc:spChg chg="mod">
          <ac:chgData name="Ánh Diệu" userId="c5672c39bf0da1c1" providerId="LiveId" clId="{0CC5C1D0-F94B-4401-9EB5-DE72C30EBD41}" dt="2024-08-01T06:42:12.052" v="3880" actId="114"/>
          <ac:spMkLst>
            <pc:docMk/>
            <pc:sldMk cId="458280731" sldId="504"/>
            <ac:spMk id="8" creationId="{00000000-0000-0000-0000-000000000000}"/>
          </ac:spMkLst>
        </pc:spChg>
        <pc:spChg chg="mod">
          <ac:chgData name="Ánh Diệu" userId="c5672c39bf0da1c1" providerId="LiveId" clId="{0CC5C1D0-F94B-4401-9EB5-DE72C30EBD41}" dt="2024-08-01T06:42:16.048" v="3882" actId="114"/>
          <ac:spMkLst>
            <pc:docMk/>
            <pc:sldMk cId="458280731" sldId="504"/>
            <ac:spMk id="9" creationId="{00000000-0000-0000-0000-000000000000}"/>
          </ac:spMkLst>
        </pc:spChg>
        <pc:spChg chg="mod">
          <ac:chgData name="Ánh Diệu" userId="c5672c39bf0da1c1" providerId="LiveId" clId="{0CC5C1D0-F94B-4401-9EB5-DE72C30EBD41}" dt="2024-07-31T12:14:56.161" v="2651" actId="1036"/>
          <ac:spMkLst>
            <pc:docMk/>
            <pc:sldMk cId="458280731" sldId="504"/>
            <ac:spMk id="12" creationId="{00000000-0000-0000-0000-000000000000}"/>
          </ac:spMkLst>
        </pc:spChg>
        <pc:spChg chg="mod">
          <ac:chgData name="Ánh Diệu" userId="c5672c39bf0da1c1" providerId="LiveId" clId="{0CC5C1D0-F94B-4401-9EB5-DE72C30EBD41}" dt="2024-07-31T12:15:06.526" v="2652" actId="1076"/>
          <ac:spMkLst>
            <pc:docMk/>
            <pc:sldMk cId="458280731" sldId="504"/>
            <ac:spMk id="13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6:42:20.372" v="3884" actId="114"/>
          <ac:spMkLst>
            <pc:docMk/>
            <pc:sldMk cId="458280731" sldId="504"/>
            <ac:spMk id="15" creationId="{0416B483-E98F-37BA-E229-6BD1D7B0271C}"/>
          </ac:spMkLst>
        </pc:spChg>
        <pc:spChg chg="add mod">
          <ac:chgData name="Ánh Diệu" userId="c5672c39bf0da1c1" providerId="LiveId" clId="{0CC5C1D0-F94B-4401-9EB5-DE72C30EBD41}" dt="2024-07-31T12:14:56.161" v="2651" actId="1036"/>
          <ac:spMkLst>
            <pc:docMk/>
            <pc:sldMk cId="458280731" sldId="504"/>
            <ac:spMk id="16" creationId="{D4F4AEE7-A890-6E8A-048B-EF83BC92BCED}"/>
          </ac:spMkLst>
        </pc:spChg>
        <pc:spChg chg="del">
          <ac:chgData name="Ánh Diệu" userId="c5672c39bf0da1c1" providerId="LiveId" clId="{0CC5C1D0-F94B-4401-9EB5-DE72C30EBD41}" dt="2024-07-31T12:11:04.206" v="2587" actId="478"/>
          <ac:spMkLst>
            <pc:docMk/>
            <pc:sldMk cId="458280731" sldId="504"/>
            <ac:spMk id="19" creationId="{00000000-0000-0000-0000-000000000000}"/>
          </ac:spMkLst>
        </pc:spChg>
        <pc:spChg chg="del">
          <ac:chgData name="Ánh Diệu" userId="c5672c39bf0da1c1" providerId="LiveId" clId="{0CC5C1D0-F94B-4401-9EB5-DE72C30EBD41}" dt="2024-07-31T12:11:00.982" v="2586" actId="478"/>
          <ac:spMkLst>
            <pc:docMk/>
            <pc:sldMk cId="458280731" sldId="504"/>
            <ac:spMk id="20" creationId="{00000000-0000-0000-0000-000000000000}"/>
          </ac:spMkLst>
        </pc:spChg>
        <pc:cxnChg chg="mod">
          <ac:chgData name="Ánh Diệu" userId="c5672c39bf0da1c1" providerId="LiveId" clId="{0CC5C1D0-F94B-4401-9EB5-DE72C30EBD41}" dt="2024-07-31T12:14:56.161" v="2651" actId="1036"/>
          <ac:cxnSpMkLst>
            <pc:docMk/>
            <pc:sldMk cId="458280731" sldId="504"/>
            <ac:cxnSpMk id="11" creationId="{8251ED04-B563-8BAD-C54B-ECF935154F96}"/>
          </ac:cxnSpMkLst>
        </pc:cxnChg>
        <pc:cxnChg chg="add mod">
          <ac:chgData name="Ánh Diệu" userId="c5672c39bf0da1c1" providerId="LiveId" clId="{0CC5C1D0-F94B-4401-9EB5-DE72C30EBD41}" dt="2024-07-31T12:14:56.161" v="2651" actId="1036"/>
          <ac:cxnSpMkLst>
            <pc:docMk/>
            <pc:sldMk cId="458280731" sldId="504"/>
            <ac:cxnSpMk id="14" creationId="{EB6572FC-325D-A878-8B97-437859C82068}"/>
          </ac:cxnSpMkLst>
        </pc:cxnChg>
      </pc:sldChg>
      <pc:sldChg chg="del">
        <pc:chgData name="Ánh Diệu" userId="c5672c39bf0da1c1" providerId="LiveId" clId="{0CC5C1D0-F94B-4401-9EB5-DE72C30EBD41}" dt="2024-07-31T12:15:19.308" v="2653" actId="47"/>
        <pc:sldMkLst>
          <pc:docMk/>
          <pc:sldMk cId="2198301109" sldId="505"/>
        </pc:sldMkLst>
      </pc:sldChg>
      <pc:sldChg chg="del">
        <pc:chgData name="Ánh Diệu" userId="c5672c39bf0da1c1" providerId="LiveId" clId="{0CC5C1D0-F94B-4401-9EB5-DE72C30EBD41}" dt="2024-07-31T05:37:58.183" v="1040" actId="47"/>
        <pc:sldMkLst>
          <pc:docMk/>
          <pc:sldMk cId="3797511032" sldId="506"/>
        </pc:sldMkLst>
      </pc:sldChg>
      <pc:sldChg chg="delSp modSp mod modTransition delAnim">
        <pc:chgData name="Ánh Diệu" userId="c5672c39bf0da1c1" providerId="LiveId" clId="{0CC5C1D0-F94B-4401-9EB5-DE72C30EBD41}" dt="2024-08-01T10:39:47.936" v="4734"/>
        <pc:sldMkLst>
          <pc:docMk/>
          <pc:sldMk cId="2955107390" sldId="507"/>
        </pc:sldMkLst>
        <pc:spChg chg="mod">
          <ac:chgData name="Ánh Diệu" userId="c5672c39bf0da1c1" providerId="LiveId" clId="{0CC5C1D0-F94B-4401-9EB5-DE72C30EBD41}" dt="2024-07-18T14:17:00.898" v="1" actId="20577"/>
          <ac:spMkLst>
            <pc:docMk/>
            <pc:sldMk cId="2955107390" sldId="507"/>
            <ac:spMk id="24" creationId="{F79A75FD-F082-7B8C-5394-B575E182D549}"/>
          </ac:spMkLst>
        </pc:spChg>
        <pc:picChg chg="del">
          <ac:chgData name="Ánh Diệu" userId="c5672c39bf0da1c1" providerId="LiveId" clId="{0CC5C1D0-F94B-4401-9EB5-DE72C30EBD41}" dt="2024-08-01T06:37:18.854" v="3864" actId="478"/>
          <ac:picMkLst>
            <pc:docMk/>
            <pc:sldMk cId="2955107390" sldId="507"/>
            <ac:picMk id="17" creationId="{31F20646-A26E-17FF-B301-E7A1DFFA525C}"/>
          </ac:picMkLst>
        </pc:picChg>
      </pc:sldChg>
      <pc:sldChg chg="del">
        <pc:chgData name="Ánh Diệu" userId="c5672c39bf0da1c1" providerId="LiveId" clId="{0CC5C1D0-F94B-4401-9EB5-DE72C30EBD41}" dt="2024-07-31T05:37:56.677" v="1038" actId="47"/>
        <pc:sldMkLst>
          <pc:docMk/>
          <pc:sldMk cId="16929357" sldId="508"/>
        </pc:sldMkLst>
      </pc:sldChg>
      <pc:sldChg chg="del">
        <pc:chgData name="Ánh Diệu" userId="c5672c39bf0da1c1" providerId="LiveId" clId="{0CC5C1D0-F94B-4401-9EB5-DE72C30EBD41}" dt="2024-07-31T05:37:57.436" v="1039" actId="47"/>
        <pc:sldMkLst>
          <pc:docMk/>
          <pc:sldMk cId="2690504251" sldId="509"/>
        </pc:sldMkLst>
      </pc:sldChg>
      <pc:sldChg chg="addSp modSp new mod modTransition modAnim">
        <pc:chgData name="Ánh Diệu" userId="c5672c39bf0da1c1" providerId="LiveId" clId="{0CC5C1D0-F94B-4401-9EB5-DE72C30EBD41}" dt="2024-08-01T10:39:47.936" v="4734"/>
        <pc:sldMkLst>
          <pc:docMk/>
          <pc:sldMk cId="2565060242" sldId="510"/>
        </pc:sldMkLst>
        <pc:picChg chg="add mod">
          <ac:chgData name="Ánh Diệu" userId="c5672c39bf0da1c1" providerId="LiveId" clId="{0CC5C1D0-F94B-4401-9EB5-DE72C30EBD41}" dt="2024-07-31T14:24:29.321" v="3844"/>
          <ac:picMkLst>
            <pc:docMk/>
            <pc:sldMk cId="2565060242" sldId="510"/>
            <ac:picMk id="2" creationId="{91098036-505E-D0C8-827D-FDBB3B241DA8}"/>
          </ac:picMkLst>
        </pc:picChg>
        <pc:picChg chg="add mod">
          <ac:chgData name="Ánh Diệu" userId="c5672c39bf0da1c1" providerId="LiveId" clId="{0CC5C1D0-F94B-4401-9EB5-DE72C30EBD41}" dt="2024-07-30T11:03:11.126" v="136" actId="962"/>
          <ac:picMkLst>
            <pc:docMk/>
            <pc:sldMk cId="2565060242" sldId="510"/>
            <ac:picMk id="3" creationId="{6B96AB5C-AC89-201B-83BC-12D4ADE4289E}"/>
          </ac:picMkLst>
        </pc:picChg>
        <pc:picChg chg="add mod">
          <ac:chgData name="Ánh Diệu" userId="c5672c39bf0da1c1" providerId="LiveId" clId="{0CC5C1D0-F94B-4401-9EB5-DE72C30EBD41}" dt="2024-08-01T06:40:53.447" v="3874" actId="1076"/>
          <ac:picMkLst>
            <pc:docMk/>
            <pc:sldMk cId="2565060242" sldId="510"/>
            <ac:picMk id="4" creationId="{0A063316-7631-5461-1E35-42BFD70AA398}"/>
          </ac:picMkLst>
        </pc:picChg>
      </pc:sldChg>
      <pc:sldChg chg="addSp modSp new add del mod modTransition setBg modAnim">
        <pc:chgData name="Ánh Diệu" userId="c5672c39bf0da1c1" providerId="LiveId" clId="{0CC5C1D0-F94B-4401-9EB5-DE72C30EBD41}" dt="2024-08-01T10:39:47.936" v="4734"/>
        <pc:sldMkLst>
          <pc:docMk/>
          <pc:sldMk cId="3557419022" sldId="511"/>
        </pc:sldMkLst>
        <pc:spChg chg="add mod">
          <ac:chgData name="Ánh Diệu" userId="c5672c39bf0da1c1" providerId="LiveId" clId="{0CC5C1D0-F94B-4401-9EB5-DE72C30EBD41}" dt="2024-07-31T04:44:38.510" v="473" actId="207"/>
          <ac:spMkLst>
            <pc:docMk/>
            <pc:sldMk cId="3557419022" sldId="511"/>
            <ac:spMk id="2" creationId="{45F41190-6053-86B8-2ACA-B63C63473E46}"/>
          </ac:spMkLst>
        </pc:spChg>
        <pc:spChg chg="add mod">
          <ac:chgData name="Ánh Diệu" userId="c5672c39bf0da1c1" providerId="LiveId" clId="{0CC5C1D0-F94B-4401-9EB5-DE72C30EBD41}" dt="2024-07-31T05:13:27.901" v="640" actId="14100"/>
          <ac:spMkLst>
            <pc:docMk/>
            <pc:sldMk cId="3557419022" sldId="511"/>
            <ac:spMk id="3" creationId="{51C098F6-C992-9D36-51AF-1880FF45F12C}"/>
          </ac:spMkLst>
        </pc:spChg>
        <pc:spChg chg="add mod">
          <ac:chgData name="Ánh Diệu" userId="c5672c39bf0da1c1" providerId="LiveId" clId="{0CC5C1D0-F94B-4401-9EB5-DE72C30EBD41}" dt="2024-07-31T05:14:57.938" v="745" actId="1037"/>
          <ac:spMkLst>
            <pc:docMk/>
            <pc:sldMk cId="3557419022" sldId="511"/>
            <ac:spMk id="4" creationId="{BA9DFF1E-9BF5-D798-25AF-57FDB890037F}"/>
          </ac:spMkLst>
        </pc:spChg>
        <pc:spChg chg="add mod">
          <ac:chgData name="Ánh Diệu" userId="c5672c39bf0da1c1" providerId="LiveId" clId="{0CC5C1D0-F94B-4401-9EB5-DE72C30EBD41}" dt="2024-07-31T05:13:27.901" v="640" actId="14100"/>
          <ac:spMkLst>
            <pc:docMk/>
            <pc:sldMk cId="3557419022" sldId="511"/>
            <ac:spMk id="5" creationId="{042A1574-746D-6097-F468-B422DE99DADD}"/>
          </ac:spMkLst>
        </pc:spChg>
        <pc:spChg chg="add mod">
          <ac:chgData name="Ánh Diệu" userId="c5672c39bf0da1c1" providerId="LiveId" clId="{0CC5C1D0-F94B-4401-9EB5-DE72C30EBD41}" dt="2024-07-31T05:14:47.157" v="743" actId="1037"/>
          <ac:spMkLst>
            <pc:docMk/>
            <pc:sldMk cId="3557419022" sldId="511"/>
            <ac:spMk id="6" creationId="{89200C22-93D3-3B72-E2CB-7F30E5B7D7DC}"/>
          </ac:spMkLst>
        </pc:spChg>
        <pc:spChg chg="add mod">
          <ac:chgData name="Ánh Diệu" userId="c5672c39bf0da1c1" providerId="LiveId" clId="{0CC5C1D0-F94B-4401-9EB5-DE72C30EBD41}" dt="2024-07-31T05:15:01.760" v="746" actId="1037"/>
          <ac:spMkLst>
            <pc:docMk/>
            <pc:sldMk cId="3557419022" sldId="511"/>
            <ac:spMk id="7" creationId="{3A1F5120-42BD-D173-E7C9-7DDC6981B01A}"/>
          </ac:spMkLst>
        </pc:spChg>
        <pc:spChg chg="add mod">
          <ac:chgData name="Ánh Diệu" userId="c5672c39bf0da1c1" providerId="LiveId" clId="{0CC5C1D0-F94B-4401-9EB5-DE72C30EBD41}" dt="2024-07-31T05:14:47.157" v="743" actId="1037"/>
          <ac:spMkLst>
            <pc:docMk/>
            <pc:sldMk cId="3557419022" sldId="511"/>
            <ac:spMk id="8" creationId="{B8FF4302-E33A-D5D4-3EC4-3A3E7D7EE51C}"/>
          </ac:spMkLst>
        </pc:spChg>
        <pc:spChg chg="add mod">
          <ac:chgData name="Ánh Diệu" userId="c5672c39bf0da1c1" providerId="LiveId" clId="{0CC5C1D0-F94B-4401-9EB5-DE72C30EBD41}" dt="2024-07-31T05:13:22.413" v="638" actId="20577"/>
          <ac:spMkLst>
            <pc:docMk/>
            <pc:sldMk cId="3557419022" sldId="511"/>
            <ac:spMk id="9" creationId="{C779A060-D5B0-3181-F26C-1F878E06AC61}"/>
          </ac:spMkLst>
        </pc:spChg>
        <pc:spChg chg="add mod">
          <ac:chgData name="Ánh Diệu" userId="c5672c39bf0da1c1" providerId="LiveId" clId="{0CC5C1D0-F94B-4401-9EB5-DE72C30EBD41}" dt="2024-07-31T05:17:26.186" v="829" actId="20577"/>
          <ac:spMkLst>
            <pc:docMk/>
            <pc:sldMk cId="3557419022" sldId="511"/>
            <ac:spMk id="10" creationId="{141E1240-AA4E-CA94-60F4-D68DB594B32F}"/>
          </ac:spMkLst>
        </pc:spChg>
        <pc:spChg chg="add mod">
          <ac:chgData name="Ánh Diệu" userId="c5672c39bf0da1c1" providerId="LiveId" clId="{0CC5C1D0-F94B-4401-9EB5-DE72C30EBD41}" dt="2024-07-31T05:20:16.636" v="854" actId="1035"/>
          <ac:spMkLst>
            <pc:docMk/>
            <pc:sldMk cId="3557419022" sldId="511"/>
            <ac:spMk id="11" creationId="{0A96A032-E685-FB96-E52A-50110CC84328}"/>
          </ac:spMkLst>
        </pc:spChg>
        <pc:spChg chg="add mod">
          <ac:chgData name="Ánh Diệu" userId="c5672c39bf0da1c1" providerId="LiveId" clId="{0CC5C1D0-F94B-4401-9EB5-DE72C30EBD41}" dt="2024-07-31T05:19:39.787" v="840" actId="207"/>
          <ac:spMkLst>
            <pc:docMk/>
            <pc:sldMk cId="3557419022" sldId="511"/>
            <ac:spMk id="12" creationId="{2428643B-A99A-7AB5-02A8-623ABBAB5E34}"/>
          </ac:spMkLst>
        </pc:spChg>
        <pc:spChg chg="add mod">
          <ac:chgData name="Ánh Diệu" userId="c5672c39bf0da1c1" providerId="LiveId" clId="{0CC5C1D0-F94B-4401-9EB5-DE72C30EBD41}" dt="2024-07-31T05:19:50.582" v="846" actId="1035"/>
          <ac:spMkLst>
            <pc:docMk/>
            <pc:sldMk cId="3557419022" sldId="511"/>
            <ac:spMk id="13" creationId="{5121C764-F114-709A-BC19-BC1DB67A7B71}"/>
          </ac:spMkLst>
        </pc:spChg>
        <pc:spChg chg="add mod">
          <ac:chgData name="Ánh Diệu" userId="c5672c39bf0da1c1" providerId="LiveId" clId="{0CC5C1D0-F94B-4401-9EB5-DE72C30EBD41}" dt="2024-07-31T05:20:03.624" v="853" actId="1038"/>
          <ac:spMkLst>
            <pc:docMk/>
            <pc:sldMk cId="3557419022" sldId="511"/>
            <ac:spMk id="14" creationId="{2C854625-C9C4-FE84-D079-D23016CCFC6B}"/>
          </ac:spMkLst>
        </pc:spChg>
        <pc:picChg chg="add mod">
          <ac:chgData name="Ánh Diệu" userId="c5672c39bf0da1c1" providerId="LiveId" clId="{0CC5C1D0-F94B-4401-9EB5-DE72C30EBD41}" dt="2024-07-31T14:24:47.715" v="3849"/>
          <ac:picMkLst>
            <pc:docMk/>
            <pc:sldMk cId="3557419022" sldId="511"/>
            <ac:picMk id="15" creationId="{A7F00D93-78D6-F732-D8BA-6B19445E406E}"/>
          </ac:picMkLst>
        </pc:picChg>
      </pc:sldChg>
      <pc:sldChg chg="addSp modSp new del mod">
        <pc:chgData name="Ánh Diệu" userId="c5672c39bf0da1c1" providerId="LiveId" clId="{0CC5C1D0-F94B-4401-9EB5-DE72C30EBD41}" dt="2024-07-30T12:58:48.206" v="145" actId="47"/>
        <pc:sldMkLst>
          <pc:docMk/>
          <pc:sldMk cId="4250291605" sldId="511"/>
        </pc:sldMkLst>
        <pc:picChg chg="add mod">
          <ac:chgData name="Ánh Diệu" userId="c5672c39bf0da1c1" providerId="LiveId" clId="{0CC5C1D0-F94B-4401-9EB5-DE72C30EBD41}" dt="2024-07-30T11:07:19.891" v="140" actId="962"/>
          <ac:picMkLst>
            <pc:docMk/>
            <pc:sldMk cId="4250291605" sldId="511"/>
            <ac:picMk id="3" creationId="{EBA9D6B7-5686-9DC5-C52E-C2622A12A569}"/>
          </ac:picMkLst>
        </pc:picChg>
      </pc:sldChg>
      <pc:sldChg chg="add del">
        <pc:chgData name="Ánh Diệu" userId="c5672c39bf0da1c1" providerId="LiveId" clId="{0CC5C1D0-F94B-4401-9EB5-DE72C30EBD41}" dt="2024-07-31T05:20:57.575" v="857" actId="47"/>
        <pc:sldMkLst>
          <pc:docMk/>
          <pc:sldMk cId="120253015" sldId="512"/>
        </pc:sldMkLst>
      </pc:sldChg>
      <pc:sldChg chg="addSp modSp new mod modTransition setBg modAnim">
        <pc:chgData name="Ánh Diệu" userId="c5672c39bf0da1c1" providerId="LiveId" clId="{0CC5C1D0-F94B-4401-9EB5-DE72C30EBD41}" dt="2024-08-01T10:39:47.936" v="4734"/>
        <pc:sldMkLst>
          <pc:docMk/>
          <pc:sldMk cId="3628801043" sldId="512"/>
        </pc:sldMkLst>
        <pc:spChg chg="add mod">
          <ac:chgData name="Ánh Diệu" userId="c5672c39bf0da1c1" providerId="LiveId" clId="{0CC5C1D0-F94B-4401-9EB5-DE72C30EBD41}" dt="2024-07-31T05:25:43.168" v="898" actId="20577"/>
          <ac:spMkLst>
            <pc:docMk/>
            <pc:sldMk cId="3628801043" sldId="512"/>
            <ac:spMk id="2" creationId="{091A361B-9297-147E-BBB4-6E1D685C9FAA}"/>
          </ac:spMkLst>
        </pc:spChg>
        <pc:spChg chg="add mod">
          <ac:chgData name="Ánh Diệu" userId="c5672c39bf0da1c1" providerId="LiveId" clId="{0CC5C1D0-F94B-4401-9EB5-DE72C30EBD41}" dt="2024-07-31T05:37:28.509" v="1035" actId="1036"/>
          <ac:spMkLst>
            <pc:docMk/>
            <pc:sldMk cId="3628801043" sldId="512"/>
            <ac:spMk id="3" creationId="{3AC15F14-0C5A-F3AD-7687-2A12B996DC08}"/>
          </ac:spMkLst>
        </pc:spChg>
        <pc:spChg chg="add mod">
          <ac:chgData name="Ánh Diệu" userId="c5672c39bf0da1c1" providerId="LiveId" clId="{0CC5C1D0-F94B-4401-9EB5-DE72C30EBD41}" dt="2024-07-31T05:37:28.509" v="1035" actId="1036"/>
          <ac:spMkLst>
            <pc:docMk/>
            <pc:sldMk cId="3628801043" sldId="512"/>
            <ac:spMk id="4" creationId="{4F1734FF-8AF6-9C67-7BAE-B57689346865}"/>
          </ac:spMkLst>
        </pc:spChg>
        <pc:spChg chg="add mod">
          <ac:chgData name="Ánh Diệu" userId="c5672c39bf0da1c1" providerId="LiveId" clId="{0CC5C1D0-F94B-4401-9EB5-DE72C30EBD41}" dt="2024-07-31T05:37:28.509" v="1035" actId="1036"/>
          <ac:spMkLst>
            <pc:docMk/>
            <pc:sldMk cId="3628801043" sldId="512"/>
            <ac:spMk id="5" creationId="{C6084EE9-6B27-A223-6BEF-F0B06667D733}"/>
          </ac:spMkLst>
        </pc:spChg>
        <pc:spChg chg="add mod">
          <ac:chgData name="Ánh Diệu" userId="c5672c39bf0da1c1" providerId="LiveId" clId="{0CC5C1D0-F94B-4401-9EB5-DE72C30EBD41}" dt="2024-07-31T05:37:28.509" v="1035" actId="1036"/>
          <ac:spMkLst>
            <pc:docMk/>
            <pc:sldMk cId="3628801043" sldId="512"/>
            <ac:spMk id="6" creationId="{93C18878-3AFA-6E10-2721-22E63E182193}"/>
          </ac:spMkLst>
        </pc:spChg>
        <pc:spChg chg="add mod">
          <ac:chgData name="Ánh Diệu" userId="c5672c39bf0da1c1" providerId="LiveId" clId="{0CC5C1D0-F94B-4401-9EB5-DE72C30EBD41}" dt="2024-07-31T05:37:28.509" v="1035" actId="1036"/>
          <ac:spMkLst>
            <pc:docMk/>
            <pc:sldMk cId="3628801043" sldId="512"/>
            <ac:spMk id="7" creationId="{5FF2B72C-00EF-A612-24B4-7217ECF2BF99}"/>
          </ac:spMkLst>
        </pc:spChg>
        <pc:picChg chg="add mod">
          <ac:chgData name="Ánh Diệu" userId="c5672c39bf0da1c1" providerId="LiveId" clId="{0CC5C1D0-F94B-4401-9EB5-DE72C30EBD41}" dt="2024-07-31T14:24:54.570" v="3851"/>
          <ac:picMkLst>
            <pc:docMk/>
            <pc:sldMk cId="3628801043" sldId="512"/>
            <ac:picMk id="8" creationId="{B4DABEE6-2605-55A5-229D-1690174FFBB9}"/>
          </ac:picMkLst>
        </pc:picChg>
      </pc:sldChg>
      <pc:sldChg chg="addSp delSp modSp new mod modTransition delAnim modAnim">
        <pc:chgData name="Ánh Diệu" userId="c5672c39bf0da1c1" providerId="LiveId" clId="{0CC5C1D0-F94B-4401-9EB5-DE72C30EBD41}" dt="2024-08-01T10:39:47.936" v="4734"/>
        <pc:sldMkLst>
          <pc:docMk/>
          <pc:sldMk cId="417677934" sldId="513"/>
        </pc:sldMkLst>
        <pc:picChg chg="add mod">
          <ac:chgData name="Ánh Diệu" userId="c5672c39bf0da1c1" providerId="LiveId" clId="{0CC5C1D0-F94B-4401-9EB5-DE72C30EBD41}" dt="2024-07-31T14:24:57.075" v="3852"/>
          <ac:picMkLst>
            <pc:docMk/>
            <pc:sldMk cId="417677934" sldId="513"/>
            <ac:picMk id="2" creationId="{AC556682-A14D-7F0F-7692-A1FEBA40F8B0}"/>
          </ac:picMkLst>
        </pc:picChg>
        <pc:picChg chg="add mod">
          <ac:chgData name="Ánh Diệu" userId="c5672c39bf0da1c1" providerId="LiveId" clId="{0CC5C1D0-F94B-4401-9EB5-DE72C30EBD41}" dt="2024-07-31T05:53:04.623" v="1045" actId="962"/>
          <ac:picMkLst>
            <pc:docMk/>
            <pc:sldMk cId="417677934" sldId="513"/>
            <ac:picMk id="3" creationId="{AA76ACE7-7D0E-C3B5-1411-A1A2594A1B5A}"/>
          </ac:picMkLst>
        </pc:picChg>
        <pc:picChg chg="add del mod">
          <ac:chgData name="Ánh Diệu" userId="c5672c39bf0da1c1" providerId="LiveId" clId="{0CC5C1D0-F94B-4401-9EB5-DE72C30EBD41}" dt="2024-08-01T10:06:50.376" v="4500" actId="478"/>
          <ac:picMkLst>
            <pc:docMk/>
            <pc:sldMk cId="417677934" sldId="513"/>
            <ac:picMk id="4" creationId="{C363C6E1-1C43-262E-37E4-FDE7B5BF5110}"/>
          </ac:picMkLst>
        </pc:picChg>
        <pc:picChg chg="add mod">
          <ac:chgData name="Ánh Diệu" userId="c5672c39bf0da1c1" providerId="LiveId" clId="{0CC5C1D0-F94B-4401-9EB5-DE72C30EBD41}" dt="2024-08-01T10:06:44.536" v="4497" actId="1076"/>
          <ac:picMkLst>
            <pc:docMk/>
            <pc:sldMk cId="417677934" sldId="513"/>
            <ac:picMk id="5" creationId="{E8657E86-916C-B228-1EB3-93C128945620}"/>
          </ac:picMkLst>
        </pc:picChg>
        <pc:picChg chg="add mod">
          <ac:chgData name="Ánh Diệu" userId="c5672c39bf0da1c1" providerId="LiveId" clId="{0CC5C1D0-F94B-4401-9EB5-DE72C30EBD41}" dt="2024-08-01T10:07:02.394" v="4503" actId="1076"/>
          <ac:picMkLst>
            <pc:docMk/>
            <pc:sldMk cId="417677934" sldId="513"/>
            <ac:picMk id="6" creationId="{46C2E754-510B-2752-5A15-E2607967C6BA}"/>
          </ac:picMkLst>
        </pc:picChg>
      </pc:sldChg>
      <pc:sldChg chg="add del">
        <pc:chgData name="Ánh Diệu" userId="c5672c39bf0da1c1" providerId="LiveId" clId="{0CC5C1D0-F94B-4401-9EB5-DE72C30EBD41}" dt="2024-07-31T05:20:52.439" v="855" actId="47"/>
        <pc:sldMkLst>
          <pc:docMk/>
          <pc:sldMk cId="2613704757" sldId="513"/>
        </pc:sldMkLst>
      </pc:sldChg>
      <pc:sldChg chg="addSp modSp add del mod">
        <pc:chgData name="Ánh Diệu" userId="c5672c39bf0da1c1" providerId="LiveId" clId="{0CC5C1D0-F94B-4401-9EB5-DE72C30EBD41}" dt="2024-07-31T14:25:03.981" v="3854" actId="47"/>
        <pc:sldMkLst>
          <pc:docMk/>
          <pc:sldMk cId="699845628" sldId="514"/>
        </pc:sldMkLst>
        <pc:spChg chg="mod">
          <ac:chgData name="Ánh Diệu" userId="c5672c39bf0da1c1" providerId="LiveId" clId="{0CC5C1D0-F94B-4401-9EB5-DE72C30EBD41}" dt="2024-07-31T13:17:25.034" v="2934"/>
          <ac:spMkLst>
            <pc:docMk/>
            <pc:sldMk cId="699845628" sldId="514"/>
            <ac:spMk id="20" creationId="{00000000-0000-0000-0000-000000000000}"/>
          </ac:spMkLst>
        </pc:spChg>
        <pc:picChg chg="add mod">
          <ac:chgData name="Ánh Diệu" userId="c5672c39bf0da1c1" providerId="LiveId" clId="{0CC5C1D0-F94B-4401-9EB5-DE72C30EBD41}" dt="2024-07-31T14:24:59.395" v="3853"/>
          <ac:picMkLst>
            <pc:docMk/>
            <pc:sldMk cId="699845628" sldId="514"/>
            <ac:picMk id="28" creationId="{772EB933-79C6-E42F-2FFD-73D902349EA2}"/>
          </ac:picMkLst>
        </pc:picChg>
      </pc:sldChg>
      <pc:sldChg chg="addSp modSp new mod modTransition setBg modAnim">
        <pc:chgData name="Ánh Diệu" userId="c5672c39bf0da1c1" providerId="LiveId" clId="{0CC5C1D0-F94B-4401-9EB5-DE72C30EBD41}" dt="2024-08-01T10:39:47.936" v="4734"/>
        <pc:sldMkLst>
          <pc:docMk/>
          <pc:sldMk cId="2987367491" sldId="515"/>
        </pc:sldMkLst>
        <pc:spChg chg="add mod">
          <ac:chgData name="Ánh Diệu" userId="c5672c39bf0da1c1" providerId="LiveId" clId="{0CC5C1D0-F94B-4401-9EB5-DE72C30EBD41}" dt="2024-07-31T11:23:51.577" v="1882" actId="1037"/>
          <ac:spMkLst>
            <pc:docMk/>
            <pc:sldMk cId="2987367491" sldId="515"/>
            <ac:spMk id="2" creationId="{A2851F1D-90C5-0AE0-DBF8-533987EEA689}"/>
          </ac:spMkLst>
        </pc:spChg>
        <pc:spChg chg="add mod">
          <ac:chgData name="Ánh Diệu" userId="c5672c39bf0da1c1" providerId="LiveId" clId="{0CC5C1D0-F94B-4401-9EB5-DE72C30EBD41}" dt="2024-07-31T11:19:25.656" v="1726"/>
          <ac:spMkLst>
            <pc:docMk/>
            <pc:sldMk cId="2987367491" sldId="515"/>
            <ac:spMk id="3" creationId="{89C2538C-9436-9655-A3BC-2F056B629438}"/>
          </ac:spMkLst>
        </pc:spChg>
        <pc:spChg chg="add mod">
          <ac:chgData name="Ánh Diệu" userId="c5672c39bf0da1c1" providerId="LiveId" clId="{0CC5C1D0-F94B-4401-9EB5-DE72C30EBD41}" dt="2024-08-01T10:33:12.572" v="4624" actId="1037"/>
          <ac:spMkLst>
            <pc:docMk/>
            <pc:sldMk cId="2987367491" sldId="515"/>
            <ac:spMk id="4" creationId="{651CF312-E701-E4B8-89C6-1EF8ABDE30B8}"/>
          </ac:spMkLst>
        </pc:spChg>
        <pc:spChg chg="add mod">
          <ac:chgData name="Ánh Diệu" userId="c5672c39bf0da1c1" providerId="LiveId" clId="{0CC5C1D0-F94B-4401-9EB5-DE72C30EBD41}" dt="2024-08-01T10:32:46.127" v="4603" actId="255"/>
          <ac:spMkLst>
            <pc:docMk/>
            <pc:sldMk cId="2987367491" sldId="515"/>
            <ac:spMk id="5" creationId="{3B86975E-7BDB-E591-4462-A3AF3FABF4E7}"/>
          </ac:spMkLst>
        </pc:spChg>
        <pc:spChg chg="add mod">
          <ac:chgData name="Ánh Diệu" userId="c5672c39bf0da1c1" providerId="LiveId" clId="{0CC5C1D0-F94B-4401-9EB5-DE72C30EBD41}" dt="2024-08-01T10:33:18.919" v="4627" actId="1037"/>
          <ac:spMkLst>
            <pc:docMk/>
            <pc:sldMk cId="2987367491" sldId="515"/>
            <ac:spMk id="6" creationId="{BC9C4FDC-3116-25E7-BF6C-45AE08204ADB}"/>
          </ac:spMkLst>
        </pc:spChg>
        <pc:spChg chg="add mod">
          <ac:chgData name="Ánh Diệu" userId="c5672c39bf0da1c1" providerId="LiveId" clId="{0CC5C1D0-F94B-4401-9EB5-DE72C30EBD41}" dt="2024-08-01T10:33:25.187" v="4628" actId="1076"/>
          <ac:spMkLst>
            <pc:docMk/>
            <pc:sldMk cId="2987367491" sldId="515"/>
            <ac:spMk id="7" creationId="{116D1A9F-5A3F-DBD8-B367-3CD32E535A3C}"/>
          </ac:spMkLst>
        </pc:spChg>
        <pc:picChg chg="add mod">
          <ac:chgData name="Ánh Diệu" userId="c5672c39bf0da1c1" providerId="LiveId" clId="{0CC5C1D0-F94B-4401-9EB5-DE72C30EBD41}" dt="2024-07-31T14:25:22.418" v="3860"/>
          <ac:picMkLst>
            <pc:docMk/>
            <pc:sldMk cId="2987367491" sldId="515"/>
            <ac:picMk id="8" creationId="{568CB90F-EEF2-87C0-F8FB-4E2A031F6656}"/>
          </ac:picMkLst>
        </pc:picChg>
      </pc:sldChg>
      <pc:sldChg chg="addSp modSp new mod modTransition setBg modAnim">
        <pc:chgData name="Ánh Diệu" userId="c5672c39bf0da1c1" providerId="LiveId" clId="{0CC5C1D0-F94B-4401-9EB5-DE72C30EBD41}" dt="2024-08-01T10:39:47.936" v="4734"/>
        <pc:sldMkLst>
          <pc:docMk/>
          <pc:sldMk cId="131029850" sldId="516"/>
        </pc:sldMkLst>
        <pc:spChg chg="add mod">
          <ac:chgData name="Ánh Diệu" userId="c5672c39bf0da1c1" providerId="LiveId" clId="{0CC5C1D0-F94B-4401-9EB5-DE72C30EBD41}" dt="2024-07-31T11:24:11.702" v="1888" actId="1037"/>
          <ac:spMkLst>
            <pc:docMk/>
            <pc:sldMk cId="131029850" sldId="516"/>
            <ac:spMk id="2" creationId="{91FBD1B6-324F-B6E0-A825-098ACB71D872}"/>
          </ac:spMkLst>
        </pc:spChg>
        <pc:spChg chg="add mod">
          <ac:chgData name="Ánh Diệu" userId="c5672c39bf0da1c1" providerId="LiveId" clId="{0CC5C1D0-F94B-4401-9EB5-DE72C30EBD41}" dt="2024-07-31T11:17:57.379" v="1647" actId="207"/>
          <ac:spMkLst>
            <pc:docMk/>
            <pc:sldMk cId="131029850" sldId="516"/>
            <ac:spMk id="4" creationId="{F456EB1E-27DA-5A53-7735-FB4D0245986E}"/>
          </ac:spMkLst>
        </pc:spChg>
        <pc:spChg chg="add mod">
          <ac:chgData name="Ánh Diệu" userId="c5672c39bf0da1c1" providerId="LiveId" clId="{0CC5C1D0-F94B-4401-9EB5-DE72C30EBD41}" dt="2024-08-01T10:34:39.326" v="4638" actId="1037"/>
          <ac:spMkLst>
            <pc:docMk/>
            <pc:sldMk cId="131029850" sldId="516"/>
            <ac:spMk id="5" creationId="{9858A702-3BE3-16EF-7DC4-58FABDD7C24E}"/>
          </ac:spMkLst>
        </pc:spChg>
        <pc:spChg chg="add mod">
          <ac:chgData name="Ánh Diệu" userId="c5672c39bf0da1c1" providerId="LiveId" clId="{0CC5C1D0-F94B-4401-9EB5-DE72C30EBD41}" dt="2024-08-01T10:34:48.909" v="4680" actId="1036"/>
          <ac:spMkLst>
            <pc:docMk/>
            <pc:sldMk cId="131029850" sldId="516"/>
            <ac:spMk id="6" creationId="{2CAB50E1-8388-BEE2-D082-A889602FAF1E}"/>
          </ac:spMkLst>
        </pc:spChg>
        <pc:spChg chg="add mod">
          <ac:chgData name="Ánh Diệu" userId="c5672c39bf0da1c1" providerId="LiveId" clId="{0CC5C1D0-F94B-4401-9EB5-DE72C30EBD41}" dt="2024-08-01T10:35:04.882" v="4685" actId="1036"/>
          <ac:spMkLst>
            <pc:docMk/>
            <pc:sldMk cId="131029850" sldId="516"/>
            <ac:spMk id="7" creationId="{6F32443B-A456-B830-1BA0-8A9062F4A0B0}"/>
          </ac:spMkLst>
        </pc:spChg>
        <pc:spChg chg="add mod">
          <ac:chgData name="Ánh Diệu" userId="c5672c39bf0da1c1" providerId="LiveId" clId="{0CC5C1D0-F94B-4401-9EB5-DE72C30EBD41}" dt="2024-08-01T10:35:02.053" v="4684" actId="1036"/>
          <ac:spMkLst>
            <pc:docMk/>
            <pc:sldMk cId="131029850" sldId="516"/>
            <ac:spMk id="8" creationId="{A62EC194-5D52-6F1E-6002-E531222C65C8}"/>
          </ac:spMkLst>
        </pc:spChg>
        <pc:picChg chg="add mod">
          <ac:chgData name="Ánh Diệu" userId="c5672c39bf0da1c1" providerId="LiveId" clId="{0CC5C1D0-F94B-4401-9EB5-DE72C30EBD41}" dt="2024-07-31T14:25:24.960" v="3861"/>
          <ac:picMkLst>
            <pc:docMk/>
            <pc:sldMk cId="131029850" sldId="516"/>
            <ac:picMk id="3" creationId="{49402177-76E3-981E-E799-064392CE2085}"/>
          </ac:picMkLst>
        </pc:picChg>
      </pc:sldChg>
      <pc:sldChg chg="addSp modSp new mod modTransition setBg modAnim">
        <pc:chgData name="Ánh Diệu" userId="c5672c39bf0da1c1" providerId="LiveId" clId="{0CC5C1D0-F94B-4401-9EB5-DE72C30EBD41}" dt="2024-08-01T10:39:47.936" v="4734"/>
        <pc:sldMkLst>
          <pc:docMk/>
          <pc:sldMk cId="2800499649" sldId="517"/>
        </pc:sldMkLst>
        <pc:spChg chg="add mod">
          <ac:chgData name="Ánh Diệu" userId="c5672c39bf0da1c1" providerId="LiveId" clId="{0CC5C1D0-F94B-4401-9EB5-DE72C30EBD41}" dt="2024-07-31T11:23:34.483" v="1874" actId="1038"/>
          <ac:spMkLst>
            <pc:docMk/>
            <pc:sldMk cId="2800499649" sldId="517"/>
            <ac:spMk id="2" creationId="{30BE94D5-BC34-2702-C58D-EC47BD7B5848}"/>
          </ac:spMkLst>
        </pc:spChg>
        <pc:spChg chg="add mod">
          <ac:chgData name="Ánh Diệu" userId="c5672c39bf0da1c1" providerId="LiveId" clId="{0CC5C1D0-F94B-4401-9EB5-DE72C30EBD41}" dt="2024-07-31T11:19:28.555" v="1727"/>
          <ac:spMkLst>
            <pc:docMk/>
            <pc:sldMk cId="2800499649" sldId="517"/>
            <ac:spMk id="3" creationId="{A5484FF1-AB38-86EF-1E17-1B8BC5B507DB}"/>
          </ac:spMkLst>
        </pc:spChg>
        <pc:spChg chg="add mod">
          <ac:chgData name="Ánh Diệu" userId="c5672c39bf0da1c1" providerId="LiveId" clId="{0CC5C1D0-F94B-4401-9EB5-DE72C30EBD41}" dt="2024-08-01T10:36:35.455" v="4699" actId="1037"/>
          <ac:spMkLst>
            <pc:docMk/>
            <pc:sldMk cId="2800499649" sldId="517"/>
            <ac:spMk id="4" creationId="{E248BCC3-EBD1-B76E-38F1-0CAC8207DF7F}"/>
          </ac:spMkLst>
        </pc:spChg>
        <pc:spChg chg="add mod">
          <ac:chgData name="Ánh Diệu" userId="c5672c39bf0da1c1" providerId="LiveId" clId="{0CC5C1D0-F94B-4401-9EB5-DE72C30EBD41}" dt="2024-08-01T10:36:24.372" v="4693" actId="1035"/>
          <ac:spMkLst>
            <pc:docMk/>
            <pc:sldMk cId="2800499649" sldId="517"/>
            <ac:spMk id="5" creationId="{EC9B7B64-3C81-13FC-5CEB-A0DA2EF5CC1C}"/>
          </ac:spMkLst>
        </pc:spChg>
        <pc:spChg chg="add mod">
          <ac:chgData name="Ánh Diệu" userId="c5672c39bf0da1c1" providerId="LiveId" clId="{0CC5C1D0-F94B-4401-9EB5-DE72C30EBD41}" dt="2024-08-01T10:36:35.455" v="4699" actId="1037"/>
          <ac:spMkLst>
            <pc:docMk/>
            <pc:sldMk cId="2800499649" sldId="517"/>
            <ac:spMk id="6" creationId="{27E5A0BD-0F33-2735-0D02-38B82C1C81DC}"/>
          </ac:spMkLst>
        </pc:spChg>
        <pc:spChg chg="add mod">
          <ac:chgData name="Ánh Diệu" userId="c5672c39bf0da1c1" providerId="LiveId" clId="{0CC5C1D0-F94B-4401-9EB5-DE72C30EBD41}" dt="2024-08-01T10:36:44.568" v="4705" actId="1037"/>
          <ac:spMkLst>
            <pc:docMk/>
            <pc:sldMk cId="2800499649" sldId="517"/>
            <ac:spMk id="7" creationId="{A0B19906-82A7-4639-88DD-9713E8689D95}"/>
          </ac:spMkLst>
        </pc:spChg>
        <pc:picChg chg="add mod">
          <ac:chgData name="Ánh Diệu" userId="c5672c39bf0da1c1" providerId="LiveId" clId="{0CC5C1D0-F94B-4401-9EB5-DE72C30EBD41}" dt="2024-07-31T14:25:27.644" v="3862"/>
          <ac:picMkLst>
            <pc:docMk/>
            <pc:sldMk cId="2800499649" sldId="517"/>
            <ac:picMk id="8" creationId="{1DEFC60E-A04A-D438-5767-7BBFF78BC06B}"/>
          </ac:picMkLst>
        </pc:picChg>
      </pc:sldChg>
      <pc:sldChg chg="addSp delSp modSp add mod modTransition setBg modAnim">
        <pc:chgData name="Ánh Diệu" userId="c5672c39bf0da1c1" providerId="LiveId" clId="{0CC5C1D0-F94B-4401-9EB5-DE72C30EBD41}" dt="2024-08-01T10:39:47.936" v="4734"/>
        <pc:sldMkLst>
          <pc:docMk/>
          <pc:sldMk cId="936394003" sldId="518"/>
        </pc:sldMkLst>
        <pc:spChg chg="mod">
          <ac:chgData name="Ánh Diệu" userId="c5672c39bf0da1c1" providerId="LiveId" clId="{0CC5C1D0-F94B-4401-9EB5-DE72C30EBD41}" dt="2024-07-31T11:55:11.913" v="2464" actId="14100"/>
          <ac:spMkLst>
            <pc:docMk/>
            <pc:sldMk cId="936394003" sldId="518"/>
            <ac:spMk id="2" creationId="{3667F52A-6B36-5A22-5F92-6F9925B77543}"/>
          </ac:spMkLst>
        </pc:spChg>
        <pc:spChg chg="mod">
          <ac:chgData name="Ánh Diệu" userId="c5672c39bf0da1c1" providerId="LiveId" clId="{0CC5C1D0-F94B-4401-9EB5-DE72C30EBD41}" dt="2024-07-31T11:55:18.379" v="2473" actId="1035"/>
          <ac:spMkLst>
            <pc:docMk/>
            <pc:sldMk cId="936394003" sldId="518"/>
            <ac:spMk id="3" creationId="{7F9961AE-930B-980C-F5F0-50FD517084EF}"/>
          </ac:spMkLst>
        </pc:spChg>
        <pc:spChg chg="add mod">
          <ac:chgData name="Ánh Diệu" userId="c5672c39bf0da1c1" providerId="LiveId" clId="{0CC5C1D0-F94B-4401-9EB5-DE72C30EBD41}" dt="2024-07-31T12:06:36.828" v="2484" actId="207"/>
          <ac:spMkLst>
            <pc:docMk/>
            <pc:sldMk cId="936394003" sldId="518"/>
            <ac:spMk id="4" creationId="{D50CAC83-3DCC-37D9-4101-21E6A7A7ED00}"/>
          </ac:spMkLst>
        </pc:spChg>
        <pc:spChg chg="del">
          <ac:chgData name="Ánh Diệu" userId="c5672c39bf0da1c1" providerId="LiveId" clId="{0CC5C1D0-F94B-4401-9EB5-DE72C30EBD41}" dt="2024-07-31T11:35:18.808" v="2049" actId="478"/>
          <ac:spMkLst>
            <pc:docMk/>
            <pc:sldMk cId="936394003" sldId="518"/>
            <ac:spMk id="5" creationId="{17232BB4-E02F-115A-4F74-76F88C4F4C12}"/>
          </ac:spMkLst>
        </pc:spChg>
        <pc:spChg chg="add mod">
          <ac:chgData name="Ánh Diệu" userId="c5672c39bf0da1c1" providerId="LiveId" clId="{0CC5C1D0-F94B-4401-9EB5-DE72C30EBD41}" dt="2024-07-31T12:07:20.859" v="2489" actId="207"/>
          <ac:spMkLst>
            <pc:docMk/>
            <pc:sldMk cId="936394003" sldId="518"/>
            <ac:spMk id="6" creationId="{BC82666E-C759-6381-7C75-157B5DC39979}"/>
          </ac:spMkLst>
        </pc:spChg>
        <pc:picChg chg="add mod">
          <ac:chgData name="Ánh Diệu" userId="c5672c39bf0da1c1" providerId="LiveId" clId="{0CC5C1D0-F94B-4401-9EB5-DE72C30EBD41}" dt="2024-07-31T14:25:30.370" v="3863"/>
          <ac:picMkLst>
            <pc:docMk/>
            <pc:sldMk cId="936394003" sldId="518"/>
            <ac:picMk id="5" creationId="{D0DA852A-6C4B-6A47-4EF9-1320D30B9BBC}"/>
          </ac:picMkLst>
        </pc:picChg>
      </pc:sldChg>
      <pc:sldChg chg="addSp delSp modSp add mod modTransition delAnim modAnim">
        <pc:chgData name="Ánh Diệu" userId="c5672c39bf0da1c1" providerId="LiveId" clId="{0CC5C1D0-F94B-4401-9EB5-DE72C30EBD41}" dt="2024-08-01T10:39:47.936" v="4734"/>
        <pc:sldMkLst>
          <pc:docMk/>
          <pc:sldMk cId="1974667009" sldId="519"/>
        </pc:sldMkLst>
        <pc:spChg chg="mod">
          <ac:chgData name="Ánh Diệu" userId="c5672c39bf0da1c1" providerId="LiveId" clId="{0CC5C1D0-F94B-4401-9EB5-DE72C30EBD41}" dt="2024-07-31T12:18:53.117" v="2894" actId="20577"/>
          <ac:spMkLst>
            <pc:docMk/>
            <pc:sldMk cId="1974667009" sldId="519"/>
            <ac:spMk id="4" creationId="{BA9DFF1E-9BF5-D798-25AF-57FDB890037F}"/>
          </ac:spMkLst>
        </pc:spChg>
        <pc:spChg chg="mod">
          <ac:chgData name="Ánh Diệu" userId="c5672c39bf0da1c1" providerId="LiveId" clId="{0CC5C1D0-F94B-4401-9EB5-DE72C30EBD41}" dt="2024-07-31T12:19:09.441" v="2903" actId="207"/>
          <ac:spMkLst>
            <pc:docMk/>
            <pc:sldMk cId="1974667009" sldId="519"/>
            <ac:spMk id="6" creationId="{89200C22-93D3-3B72-E2CB-7F30E5B7D7DC}"/>
          </ac:spMkLst>
        </pc:spChg>
        <pc:spChg chg="del">
          <ac:chgData name="Ánh Diệu" userId="c5672c39bf0da1c1" providerId="LiveId" clId="{0CC5C1D0-F94B-4401-9EB5-DE72C30EBD41}" dt="2024-07-31T12:16:30.716" v="2734" actId="478"/>
          <ac:spMkLst>
            <pc:docMk/>
            <pc:sldMk cId="1974667009" sldId="519"/>
            <ac:spMk id="7" creationId="{3A1F5120-42BD-D173-E7C9-7DDC6981B01A}"/>
          </ac:spMkLst>
        </pc:spChg>
        <pc:spChg chg="del">
          <ac:chgData name="Ánh Diệu" userId="c5672c39bf0da1c1" providerId="LiveId" clId="{0CC5C1D0-F94B-4401-9EB5-DE72C30EBD41}" dt="2024-07-31T12:16:30.716" v="2734" actId="478"/>
          <ac:spMkLst>
            <pc:docMk/>
            <pc:sldMk cId="1974667009" sldId="519"/>
            <ac:spMk id="8" creationId="{B8FF4302-E33A-D5D4-3EC4-3A3E7D7EE51C}"/>
          </ac:spMkLst>
        </pc:spChg>
        <pc:spChg chg="mod">
          <ac:chgData name="Ánh Diệu" userId="c5672c39bf0da1c1" providerId="LiveId" clId="{0CC5C1D0-F94B-4401-9EB5-DE72C30EBD41}" dt="2024-07-31T12:19:31.580" v="2928" actId="207"/>
          <ac:spMkLst>
            <pc:docMk/>
            <pc:sldMk cId="1974667009" sldId="519"/>
            <ac:spMk id="10" creationId="{141E1240-AA4E-CA94-60F4-D68DB594B32F}"/>
          </ac:spMkLst>
        </pc:spChg>
        <pc:spChg chg="del">
          <ac:chgData name="Ánh Diệu" userId="c5672c39bf0da1c1" providerId="LiveId" clId="{0CC5C1D0-F94B-4401-9EB5-DE72C30EBD41}" dt="2024-07-31T12:16:30.716" v="2734" actId="478"/>
          <ac:spMkLst>
            <pc:docMk/>
            <pc:sldMk cId="1974667009" sldId="519"/>
            <ac:spMk id="11" creationId="{0A96A032-E685-FB96-E52A-50110CC84328}"/>
          </ac:spMkLst>
        </pc:spChg>
        <pc:spChg chg="del">
          <ac:chgData name="Ánh Diệu" userId="c5672c39bf0da1c1" providerId="LiveId" clId="{0CC5C1D0-F94B-4401-9EB5-DE72C30EBD41}" dt="2024-07-31T12:16:35.361" v="2735" actId="478"/>
          <ac:spMkLst>
            <pc:docMk/>
            <pc:sldMk cId="1974667009" sldId="519"/>
            <ac:spMk id="12" creationId="{2428643B-A99A-7AB5-02A8-623ABBAB5E34}"/>
          </ac:spMkLst>
        </pc:spChg>
        <pc:spChg chg="del">
          <ac:chgData name="Ánh Diệu" userId="c5672c39bf0da1c1" providerId="LiveId" clId="{0CC5C1D0-F94B-4401-9EB5-DE72C30EBD41}" dt="2024-07-31T12:16:35.361" v="2735" actId="478"/>
          <ac:spMkLst>
            <pc:docMk/>
            <pc:sldMk cId="1974667009" sldId="519"/>
            <ac:spMk id="13" creationId="{5121C764-F114-709A-BC19-BC1DB67A7B71}"/>
          </ac:spMkLst>
        </pc:spChg>
        <pc:spChg chg="del">
          <ac:chgData name="Ánh Diệu" userId="c5672c39bf0da1c1" providerId="LiveId" clId="{0CC5C1D0-F94B-4401-9EB5-DE72C30EBD41}" dt="2024-07-31T12:16:35.361" v="2735" actId="478"/>
          <ac:spMkLst>
            <pc:docMk/>
            <pc:sldMk cId="1974667009" sldId="519"/>
            <ac:spMk id="14" creationId="{2C854625-C9C4-FE84-D079-D23016CCFC6B}"/>
          </ac:spMkLst>
        </pc:spChg>
        <pc:picChg chg="add mod">
          <ac:chgData name="Ánh Diệu" userId="c5672c39bf0da1c1" providerId="LiveId" clId="{0CC5C1D0-F94B-4401-9EB5-DE72C30EBD41}" dt="2024-07-31T14:24:49.338" v="3850"/>
          <ac:picMkLst>
            <pc:docMk/>
            <pc:sldMk cId="1974667009" sldId="519"/>
            <ac:picMk id="7" creationId="{2AB901F0-B586-88EE-0A30-4401A1374769}"/>
          </ac:picMkLst>
        </pc:picChg>
      </pc:sldChg>
      <pc:sldChg chg="add del">
        <pc:chgData name="Ánh Diệu" userId="c5672c39bf0da1c1" providerId="LiveId" clId="{0CC5C1D0-F94B-4401-9EB5-DE72C30EBD41}" dt="2024-07-31T12:07:31.088" v="2490" actId="47"/>
        <pc:sldMkLst>
          <pc:docMk/>
          <pc:sldMk cId="2483857923" sldId="519"/>
        </pc:sldMkLst>
      </pc:sldChg>
      <pc:sldChg chg="addSp delSp modSp add mod modTransition addAnim delAnim modAnim">
        <pc:chgData name="Ánh Diệu" userId="c5672c39bf0da1c1" providerId="LiveId" clId="{0CC5C1D0-F94B-4401-9EB5-DE72C30EBD41}" dt="2024-08-01T10:39:47.936" v="4734"/>
        <pc:sldMkLst>
          <pc:docMk/>
          <pc:sldMk cId="2495470077" sldId="520"/>
        </pc:sldMkLst>
        <pc:spChg chg="mod">
          <ac:chgData name="Ánh Diệu" userId="c5672c39bf0da1c1" providerId="LiveId" clId="{0CC5C1D0-F94B-4401-9EB5-DE72C30EBD41}" dt="2024-07-31T13:20:46.878" v="2996" actId="1076"/>
          <ac:spMkLst>
            <pc:docMk/>
            <pc:sldMk cId="2495470077" sldId="520"/>
            <ac:spMk id="2" creationId="{00000000-0000-0000-0000-000000000000}"/>
          </ac:spMkLst>
        </pc:spChg>
        <pc:spChg chg="del">
          <ac:chgData name="Ánh Diệu" userId="c5672c39bf0da1c1" providerId="LiveId" clId="{0CC5C1D0-F94B-4401-9EB5-DE72C30EBD41}" dt="2024-07-31T12:22:41.708" v="2931" actId="478"/>
          <ac:spMkLst>
            <pc:docMk/>
            <pc:sldMk cId="2495470077" sldId="520"/>
            <ac:spMk id="3" creationId="{00000000-0000-0000-0000-000000000000}"/>
          </ac:spMkLst>
        </pc:spChg>
        <pc:spChg chg="del mod ord">
          <ac:chgData name="Ánh Diệu" userId="c5672c39bf0da1c1" providerId="LiveId" clId="{0CC5C1D0-F94B-4401-9EB5-DE72C30EBD41}" dt="2024-07-31T13:21:22.444" v="3028" actId="478"/>
          <ac:spMkLst>
            <pc:docMk/>
            <pc:sldMk cId="2495470077" sldId="520"/>
            <ac:spMk id="4" creationId="{00000000-0000-0000-0000-000000000000}"/>
          </ac:spMkLst>
        </pc:spChg>
        <pc:spChg chg="mod ord">
          <ac:chgData name="Ánh Diệu" userId="c5672c39bf0da1c1" providerId="LiveId" clId="{0CC5C1D0-F94B-4401-9EB5-DE72C30EBD41}" dt="2024-07-31T13:22:21.027" v="3042" actId="164"/>
          <ac:spMkLst>
            <pc:docMk/>
            <pc:sldMk cId="2495470077" sldId="520"/>
            <ac:spMk id="5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18:46.558" v="2955" actId="14100"/>
          <ac:spMkLst>
            <pc:docMk/>
            <pc:sldMk cId="2495470077" sldId="520"/>
            <ac:spMk id="11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18:50.406" v="2956" actId="1076"/>
          <ac:spMkLst>
            <pc:docMk/>
            <pc:sldMk cId="2495470077" sldId="520"/>
            <ac:spMk id="12" creationId="{00000000-0000-0000-0000-000000000000}"/>
          </ac:spMkLst>
        </pc:spChg>
        <pc:spChg chg="del">
          <ac:chgData name="Ánh Diệu" userId="c5672c39bf0da1c1" providerId="LiveId" clId="{0CC5C1D0-F94B-4401-9EB5-DE72C30EBD41}" dt="2024-07-31T12:22:37.763" v="2930" actId="478"/>
          <ac:spMkLst>
            <pc:docMk/>
            <pc:sldMk cId="2495470077" sldId="520"/>
            <ac:spMk id="14" creationId="{00000000-0000-0000-0000-000000000000}"/>
          </ac:spMkLst>
        </pc:spChg>
        <pc:spChg chg="add mod">
          <ac:chgData name="Ánh Diệu" userId="c5672c39bf0da1c1" providerId="LiveId" clId="{0CC5C1D0-F94B-4401-9EB5-DE72C30EBD41}" dt="2024-07-31T14:16:34.827" v="3820" actId="1076"/>
          <ac:spMkLst>
            <pc:docMk/>
            <pc:sldMk cId="2495470077" sldId="520"/>
            <ac:spMk id="17" creationId="{AB4CEA9B-0A1B-B2CE-94B0-ED4355037170}"/>
          </ac:spMkLst>
        </pc:spChg>
        <pc:spChg chg="add mod">
          <ac:chgData name="Ánh Diệu" userId="c5672c39bf0da1c1" providerId="LiveId" clId="{0CC5C1D0-F94B-4401-9EB5-DE72C30EBD41}" dt="2024-07-31T13:22:26.642" v="3043" actId="164"/>
          <ac:spMkLst>
            <pc:docMk/>
            <pc:sldMk cId="2495470077" sldId="520"/>
            <ac:spMk id="18" creationId="{2807E808-A456-7486-1A70-D7C8BD218C56}"/>
          </ac:spMkLst>
        </pc:spChg>
        <pc:spChg chg="add mod">
          <ac:chgData name="Ánh Diệu" userId="c5672c39bf0da1c1" providerId="LiveId" clId="{0CC5C1D0-F94B-4401-9EB5-DE72C30EBD41}" dt="2024-07-31T13:22:31.091" v="3044" actId="164"/>
          <ac:spMkLst>
            <pc:docMk/>
            <pc:sldMk cId="2495470077" sldId="520"/>
            <ac:spMk id="19" creationId="{13EFE9AD-C260-6BC3-2F7D-368450E2B6A3}"/>
          </ac:spMkLst>
        </pc:spChg>
        <pc:spChg chg="mod">
          <ac:chgData name="Ánh Diệu" userId="c5672c39bf0da1c1" providerId="LiveId" clId="{0CC5C1D0-F94B-4401-9EB5-DE72C30EBD41}" dt="2024-07-31T13:20:40.382" v="2993" actId="113"/>
          <ac:spMkLst>
            <pc:docMk/>
            <pc:sldMk cId="2495470077" sldId="520"/>
            <ac:spMk id="21" creationId="{53B76CF2-9339-8D19-CF6C-C4B80F05AB14}"/>
          </ac:spMkLst>
        </pc:spChg>
        <pc:spChg chg="mod">
          <ac:chgData name="Ánh Diệu" userId="c5672c39bf0da1c1" providerId="LiveId" clId="{0CC5C1D0-F94B-4401-9EB5-DE72C30EBD41}" dt="2024-07-31T13:20:11.767" v="2968"/>
          <ac:spMkLst>
            <pc:docMk/>
            <pc:sldMk cId="2495470077" sldId="520"/>
            <ac:spMk id="22" creationId="{C9E9AEBC-90BA-C4E3-CFB5-1762446DDF61}"/>
          </ac:spMkLst>
        </pc:spChg>
        <pc:spChg chg="mod">
          <ac:chgData name="Ánh Diệu" userId="c5672c39bf0da1c1" providerId="LiveId" clId="{0CC5C1D0-F94B-4401-9EB5-DE72C30EBD41}" dt="2024-07-31T13:23:20.942" v="3060" actId="14100"/>
          <ac:spMkLst>
            <pc:docMk/>
            <pc:sldMk cId="2495470077" sldId="520"/>
            <ac:spMk id="24" creationId="{46E415E9-9DED-CFA9-D993-A7848D7791F9}"/>
          </ac:spMkLst>
        </pc:spChg>
        <pc:spChg chg="mod">
          <ac:chgData name="Ánh Diệu" userId="c5672c39bf0da1c1" providerId="LiveId" clId="{0CC5C1D0-F94B-4401-9EB5-DE72C30EBD41}" dt="2024-07-31T13:21:02.968" v="2998" actId="571"/>
          <ac:spMkLst>
            <pc:docMk/>
            <pc:sldMk cId="2495470077" sldId="520"/>
            <ac:spMk id="25" creationId="{A42AB564-AF4E-F7A9-30D2-975127DFF0A1}"/>
          </ac:spMkLst>
        </pc:spChg>
        <pc:spChg chg="mod">
          <ac:chgData name="Ánh Diệu" userId="c5672c39bf0da1c1" providerId="LiveId" clId="{0CC5C1D0-F94B-4401-9EB5-DE72C30EBD41}" dt="2024-07-31T13:23:08.484" v="3056" actId="20577"/>
          <ac:spMkLst>
            <pc:docMk/>
            <pc:sldMk cId="2495470077" sldId="520"/>
            <ac:spMk id="27" creationId="{BCD8885D-4F26-475E-8A9A-92DF9A95D846}"/>
          </ac:spMkLst>
        </pc:spChg>
        <pc:spChg chg="mod">
          <ac:chgData name="Ánh Diệu" userId="c5672c39bf0da1c1" providerId="LiveId" clId="{0CC5C1D0-F94B-4401-9EB5-DE72C30EBD41}" dt="2024-07-31T13:21:33.542" v="3030" actId="571"/>
          <ac:spMkLst>
            <pc:docMk/>
            <pc:sldMk cId="2495470077" sldId="520"/>
            <ac:spMk id="28" creationId="{AA2645EE-5CF5-6880-733B-D9672C0BF8A3}"/>
          </ac:spMkLst>
        </pc:spChg>
        <pc:spChg chg="mod">
          <ac:chgData name="Ánh Diệu" userId="c5672c39bf0da1c1" providerId="LiveId" clId="{0CC5C1D0-F94B-4401-9EB5-DE72C30EBD41}" dt="2024-07-31T13:23:15.121" v="3058" actId="571"/>
          <ac:spMkLst>
            <pc:docMk/>
            <pc:sldMk cId="2495470077" sldId="520"/>
            <ac:spMk id="33" creationId="{478FDE89-11F6-02F6-9253-4492308C86C4}"/>
          </ac:spMkLst>
        </pc:spChg>
        <pc:spChg chg="mod">
          <ac:chgData name="Ánh Diệu" userId="c5672c39bf0da1c1" providerId="LiveId" clId="{0CC5C1D0-F94B-4401-9EB5-DE72C30EBD41}" dt="2024-07-31T13:23:15.121" v="3058" actId="571"/>
          <ac:spMkLst>
            <pc:docMk/>
            <pc:sldMk cId="2495470077" sldId="520"/>
            <ac:spMk id="35" creationId="{431D0962-82A7-686B-33E9-9A79A231EECB}"/>
          </ac:spMkLst>
        </pc:spChg>
        <pc:spChg chg="mod">
          <ac:chgData name="Ánh Diệu" userId="c5672c39bf0da1c1" providerId="LiveId" clId="{0CC5C1D0-F94B-4401-9EB5-DE72C30EBD41}" dt="2024-07-31T13:23:15.121" v="3058" actId="571"/>
          <ac:spMkLst>
            <pc:docMk/>
            <pc:sldMk cId="2495470077" sldId="520"/>
            <ac:spMk id="36" creationId="{7DF81B83-72CF-9F6C-0DE2-116CCAD1E115}"/>
          </ac:spMkLst>
        </pc:spChg>
        <pc:spChg chg="mod">
          <ac:chgData name="Ánh Diệu" userId="c5672c39bf0da1c1" providerId="LiveId" clId="{0CC5C1D0-F94B-4401-9EB5-DE72C30EBD41}" dt="2024-07-31T14:15:33.953" v="3799" actId="403"/>
          <ac:spMkLst>
            <pc:docMk/>
            <pc:sldMk cId="2495470077" sldId="520"/>
            <ac:spMk id="38" creationId="{C6658B2F-8CA6-6804-2C1C-8BBE3BCA15C7}"/>
          </ac:spMkLst>
        </pc:spChg>
        <pc:spChg chg="mod">
          <ac:chgData name="Ánh Diệu" userId="c5672c39bf0da1c1" providerId="LiveId" clId="{0CC5C1D0-F94B-4401-9EB5-DE72C30EBD41}" dt="2024-07-31T14:15:33.953" v="3799" actId="403"/>
          <ac:spMkLst>
            <pc:docMk/>
            <pc:sldMk cId="2495470077" sldId="520"/>
            <ac:spMk id="40" creationId="{546BB25C-A17D-7D00-66F6-9560B35649E0}"/>
          </ac:spMkLst>
        </pc:spChg>
        <pc:spChg chg="mod">
          <ac:chgData name="Ánh Diệu" userId="c5672c39bf0da1c1" providerId="LiveId" clId="{0CC5C1D0-F94B-4401-9EB5-DE72C30EBD41}" dt="2024-07-31T14:15:33.953" v="3799" actId="403"/>
          <ac:spMkLst>
            <pc:docMk/>
            <pc:sldMk cId="2495470077" sldId="520"/>
            <ac:spMk id="41" creationId="{C9DE297B-50C8-63AA-6E3E-D8E53896CC41}"/>
          </ac:spMkLst>
        </pc:spChg>
        <pc:grpChg chg="add mod">
          <ac:chgData name="Ánh Diệu" userId="c5672c39bf0da1c1" providerId="LiveId" clId="{0CC5C1D0-F94B-4401-9EB5-DE72C30EBD41}" dt="2024-07-31T13:22:21.027" v="3042" actId="164"/>
          <ac:grpSpMkLst>
            <pc:docMk/>
            <pc:sldMk cId="2495470077" sldId="520"/>
            <ac:grpSpMk id="20" creationId="{82AC8CBF-F4A1-20EB-E28A-E926ACEE3D8D}"/>
          </ac:grpSpMkLst>
        </pc:grpChg>
        <pc:grpChg chg="add mod">
          <ac:chgData name="Ánh Diệu" userId="c5672c39bf0da1c1" providerId="LiveId" clId="{0CC5C1D0-F94B-4401-9EB5-DE72C30EBD41}" dt="2024-07-31T13:22:26.642" v="3043" actId="164"/>
          <ac:grpSpMkLst>
            <pc:docMk/>
            <pc:sldMk cId="2495470077" sldId="520"/>
            <ac:grpSpMk id="23" creationId="{979F191A-7314-CFDA-E22A-66645BF43832}"/>
          </ac:grpSpMkLst>
        </pc:grpChg>
        <pc:grpChg chg="add mod">
          <ac:chgData name="Ánh Diệu" userId="c5672c39bf0da1c1" providerId="LiveId" clId="{0CC5C1D0-F94B-4401-9EB5-DE72C30EBD41}" dt="2024-07-31T13:22:31.091" v="3044" actId="164"/>
          <ac:grpSpMkLst>
            <pc:docMk/>
            <pc:sldMk cId="2495470077" sldId="520"/>
            <ac:grpSpMk id="26" creationId="{15EBD5FB-E03F-280C-DCAD-04214F90ABE2}"/>
          </ac:grpSpMkLst>
        </pc:grpChg>
        <pc:grpChg chg="add mod">
          <ac:chgData name="Ánh Diệu" userId="c5672c39bf0da1c1" providerId="LiveId" clId="{0CC5C1D0-F94B-4401-9EB5-DE72C30EBD41}" dt="2024-07-31T13:23:45.228" v="3064" actId="1076"/>
          <ac:grpSpMkLst>
            <pc:docMk/>
            <pc:sldMk cId="2495470077" sldId="520"/>
            <ac:grpSpMk id="29" creationId="{3972B982-13F4-C5F4-766B-7A64E30915CB}"/>
          </ac:grpSpMkLst>
        </pc:grpChg>
        <pc:grpChg chg="add mod">
          <ac:chgData name="Ánh Diệu" userId="c5672c39bf0da1c1" providerId="LiveId" clId="{0CC5C1D0-F94B-4401-9EB5-DE72C30EBD41}" dt="2024-07-31T13:32:28.518" v="3126" actId="1076"/>
          <ac:grpSpMkLst>
            <pc:docMk/>
            <pc:sldMk cId="2495470077" sldId="520"/>
            <ac:grpSpMk id="30" creationId="{A49C7DDF-5E04-E4C2-F9DE-788D5BBCAE21}"/>
          </ac:grpSpMkLst>
        </pc:grpChg>
        <pc:grpChg chg="add mod">
          <ac:chgData name="Ánh Diệu" userId="c5672c39bf0da1c1" providerId="LiveId" clId="{0CC5C1D0-F94B-4401-9EB5-DE72C30EBD41}" dt="2024-07-31T13:28:19.624" v="3076" actId="1076"/>
          <ac:grpSpMkLst>
            <pc:docMk/>
            <pc:sldMk cId="2495470077" sldId="520"/>
            <ac:grpSpMk id="31" creationId="{E30BA951-B682-86EA-2E83-E292BD8D41A0}"/>
          </ac:grpSpMkLst>
        </pc:grpChg>
        <pc:grpChg chg="add mod">
          <ac:chgData name="Ánh Diệu" userId="c5672c39bf0da1c1" providerId="LiveId" clId="{0CC5C1D0-F94B-4401-9EB5-DE72C30EBD41}" dt="2024-07-31T13:27:46.032" v="3071" actId="1076"/>
          <ac:grpSpMkLst>
            <pc:docMk/>
            <pc:sldMk cId="2495470077" sldId="520"/>
            <ac:grpSpMk id="32" creationId="{5D58D788-A042-6EAB-1BBC-17D9060809DB}"/>
          </ac:grpSpMkLst>
        </pc:grpChg>
        <pc:grpChg chg="mod">
          <ac:chgData name="Ánh Diệu" userId="c5672c39bf0da1c1" providerId="LiveId" clId="{0CC5C1D0-F94B-4401-9EB5-DE72C30EBD41}" dt="2024-07-31T13:23:15.121" v="3058" actId="571"/>
          <ac:grpSpMkLst>
            <pc:docMk/>
            <pc:sldMk cId="2495470077" sldId="520"/>
            <ac:grpSpMk id="34" creationId="{61ABBE67-43FE-3961-FC4B-94F785A261A0}"/>
          </ac:grpSpMkLst>
        </pc:grpChg>
        <pc:grpChg chg="add del mod">
          <ac:chgData name="Ánh Diệu" userId="c5672c39bf0da1c1" providerId="LiveId" clId="{0CC5C1D0-F94B-4401-9EB5-DE72C30EBD41}" dt="2024-07-31T14:15:31.902" v="3797" actId="1076"/>
          <ac:grpSpMkLst>
            <pc:docMk/>
            <pc:sldMk cId="2495470077" sldId="520"/>
            <ac:grpSpMk id="37" creationId="{944412AA-FA6F-7344-138C-250E4BF90D60}"/>
          </ac:grpSpMkLst>
        </pc:grpChg>
        <pc:grpChg chg="mod">
          <ac:chgData name="Ánh Diệu" userId="c5672c39bf0da1c1" providerId="LiveId" clId="{0CC5C1D0-F94B-4401-9EB5-DE72C30EBD41}" dt="2024-07-31T13:37:36.655" v="3170"/>
          <ac:grpSpMkLst>
            <pc:docMk/>
            <pc:sldMk cId="2495470077" sldId="520"/>
            <ac:grpSpMk id="39" creationId="{0A8481F0-4608-729E-9743-DD4115E04EFC}"/>
          </ac:grpSpMkLst>
        </pc:grpChg>
        <pc:picChg chg="add mod">
          <ac:chgData name="Ánh Diệu" userId="c5672c39bf0da1c1" providerId="LiveId" clId="{0CC5C1D0-F94B-4401-9EB5-DE72C30EBD41}" dt="2024-07-31T14:25:07.623" v="3855"/>
          <ac:picMkLst>
            <pc:docMk/>
            <pc:sldMk cId="2495470077" sldId="520"/>
            <ac:picMk id="3" creationId="{10770893-0F4C-7A3A-B74E-7A1E83E8A853}"/>
          </ac:picMkLst>
        </pc:picChg>
        <pc:picChg chg="add del mod">
          <ac:chgData name="Ánh Diệu" userId="c5672c39bf0da1c1" providerId="LiveId" clId="{0CC5C1D0-F94B-4401-9EB5-DE72C30EBD41}" dt="2024-08-01T10:18:00.770" v="4514" actId="478"/>
          <ac:picMkLst>
            <pc:docMk/>
            <pc:sldMk cId="2495470077" sldId="520"/>
            <ac:picMk id="4" creationId="{715410EA-CE86-8E97-AF1F-CBF7DE6C65A1}"/>
          </ac:picMkLst>
        </pc:picChg>
      </pc:sldChg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2273647174" sldId="521"/>
        </pc:sldMkLst>
        <pc:spChg chg="mod">
          <ac:chgData name="Ánh Diệu" userId="c5672c39bf0da1c1" providerId="LiveId" clId="{0CC5C1D0-F94B-4401-9EB5-DE72C30EBD41}" dt="2024-07-31T13:58:35.341" v="3356" actId="1076"/>
          <ac:spMkLst>
            <pc:docMk/>
            <pc:sldMk cId="2273647174" sldId="521"/>
            <ac:spMk id="2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02.586" v="3330" actId="478"/>
          <ac:spMkLst>
            <pc:docMk/>
            <pc:sldMk cId="2273647174" sldId="521"/>
            <ac:spMk id="3" creationId="{00000000-0000-0000-0000-000000000000}"/>
          </ac:spMkLst>
        </pc:spChg>
        <pc:spChg chg="mod">
          <ac:chgData name="Ánh Diệu" userId="c5672c39bf0da1c1" providerId="LiveId" clId="{0CC5C1D0-F94B-4401-9EB5-DE72C30EBD41}" dt="2024-07-31T14:09:15.188" v="3604" actId="164"/>
          <ac:spMkLst>
            <pc:docMk/>
            <pc:sldMk cId="2273647174" sldId="521"/>
            <ac:spMk id="4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02.586" v="3330" actId="478"/>
          <ac:spMkLst>
            <pc:docMk/>
            <pc:sldMk cId="2273647174" sldId="521"/>
            <ac:spMk id="5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8:43.611" v="3388" actId="1037"/>
          <ac:spMkLst>
            <pc:docMk/>
            <pc:sldMk cId="2273647174" sldId="521"/>
            <ac:spMk id="6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8:43.611" v="3388" actId="1037"/>
          <ac:spMkLst>
            <pc:docMk/>
            <pc:sldMk cId="2273647174" sldId="521"/>
            <ac:spMk id="7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8:43.611" v="3388" actId="1037"/>
          <ac:spMkLst>
            <pc:docMk/>
            <pc:sldMk cId="2273647174" sldId="521"/>
            <ac:spMk id="12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02.586" v="3330" actId="478"/>
          <ac:spMkLst>
            <pc:docMk/>
            <pc:sldMk cId="2273647174" sldId="521"/>
            <ac:spMk id="20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02.586" v="3330" actId="478"/>
          <ac:spMkLst>
            <pc:docMk/>
            <pc:sldMk cId="2273647174" sldId="521"/>
            <ac:spMk id="21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02.586" v="3330" actId="478"/>
          <ac:spMkLst>
            <pc:docMk/>
            <pc:sldMk cId="2273647174" sldId="521"/>
            <ac:spMk id="22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02.586" v="3330" actId="478"/>
          <ac:spMkLst>
            <pc:docMk/>
            <pc:sldMk cId="2273647174" sldId="521"/>
            <ac:spMk id="26" creationId="{00000000-0000-0000-0000-000000000000}"/>
          </ac:spMkLst>
        </pc:spChg>
        <pc:spChg chg="mod">
          <ac:chgData name="Ánh Diệu" userId="c5672c39bf0da1c1" providerId="LiveId" clId="{0CC5C1D0-F94B-4401-9EB5-DE72C30EBD41}" dt="2024-07-31T14:09:05.385" v="3602" actId="164"/>
          <ac:spMkLst>
            <pc:docMk/>
            <pc:sldMk cId="2273647174" sldId="521"/>
            <ac:spMk id="31" creationId="{00000000-0000-0000-0000-000000000000}"/>
          </ac:spMkLst>
        </pc:spChg>
        <pc:spChg chg="add mod">
          <ac:chgData name="Ánh Diệu" userId="c5672c39bf0da1c1" providerId="LiveId" clId="{0CC5C1D0-F94B-4401-9EB5-DE72C30EBD41}" dt="2024-07-31T14:09:01.013" v="3601" actId="164"/>
          <ac:spMkLst>
            <pc:docMk/>
            <pc:sldMk cId="2273647174" sldId="521"/>
            <ac:spMk id="41" creationId="{9C7379BF-7E76-3A90-BE18-BBDDEEE99AAA}"/>
          </ac:spMkLst>
        </pc:spChg>
        <pc:spChg chg="add mod">
          <ac:chgData name="Ánh Diệu" userId="c5672c39bf0da1c1" providerId="LiveId" clId="{0CC5C1D0-F94B-4401-9EB5-DE72C30EBD41}" dt="2024-07-31T13:59:03.796" v="3395" actId="571"/>
          <ac:spMkLst>
            <pc:docMk/>
            <pc:sldMk cId="2273647174" sldId="521"/>
            <ac:spMk id="42" creationId="{B30BD752-98B8-5D38-5956-B5F87290DAA7}"/>
          </ac:spMkLst>
        </pc:spChg>
        <pc:spChg chg="add mod">
          <ac:chgData name="Ánh Diệu" userId="c5672c39bf0da1c1" providerId="LiveId" clId="{0CC5C1D0-F94B-4401-9EB5-DE72C30EBD41}" dt="2024-07-31T13:59:03.796" v="3395" actId="571"/>
          <ac:spMkLst>
            <pc:docMk/>
            <pc:sldMk cId="2273647174" sldId="521"/>
            <ac:spMk id="43" creationId="{BD5A845A-93C3-C2BF-7807-DC6167D9D1D3}"/>
          </ac:spMkLst>
        </pc:spChg>
        <pc:spChg chg="add mod">
          <ac:chgData name="Ánh Diệu" userId="c5672c39bf0da1c1" providerId="LiveId" clId="{0CC5C1D0-F94B-4401-9EB5-DE72C30EBD41}" dt="2024-07-31T14:09:09.630" v="3603" actId="164"/>
          <ac:spMkLst>
            <pc:docMk/>
            <pc:sldMk cId="2273647174" sldId="521"/>
            <ac:spMk id="44" creationId="{96C092F2-3957-83DD-3072-0A02BE4ABF94}"/>
          </ac:spMkLst>
        </pc:spChg>
        <pc:spChg chg="add mod">
          <ac:chgData name="Ánh Diệu" userId="c5672c39bf0da1c1" providerId="LiveId" clId="{0CC5C1D0-F94B-4401-9EB5-DE72C30EBD41}" dt="2024-08-01T10:32:16.246" v="4600" actId="20577"/>
          <ac:spMkLst>
            <pc:docMk/>
            <pc:sldMk cId="2273647174" sldId="521"/>
            <ac:spMk id="45" creationId="{81EB105B-9737-A3BA-15F6-3D3C364A6F13}"/>
          </ac:spMkLst>
        </pc:spChg>
        <pc:spChg chg="add mod">
          <ac:chgData name="Ánh Diệu" userId="c5672c39bf0da1c1" providerId="LiveId" clId="{0CC5C1D0-F94B-4401-9EB5-DE72C30EBD41}" dt="2024-07-31T14:13:42.066" v="3725" actId="313"/>
          <ac:spMkLst>
            <pc:docMk/>
            <pc:sldMk cId="2273647174" sldId="521"/>
            <ac:spMk id="46" creationId="{33F94F20-1722-6C77-68BB-91CFC81FD01D}"/>
          </ac:spMkLst>
        </pc:spChg>
        <pc:spChg chg="add mod">
          <ac:chgData name="Ánh Diệu" userId="c5672c39bf0da1c1" providerId="LiveId" clId="{0CC5C1D0-F94B-4401-9EB5-DE72C30EBD41}" dt="2024-07-31T14:13:50.253" v="3745" actId="20577"/>
          <ac:spMkLst>
            <pc:docMk/>
            <pc:sldMk cId="2273647174" sldId="521"/>
            <ac:spMk id="47" creationId="{EE644D39-3DBD-61F1-BC6F-3E98285A8A93}"/>
          </ac:spMkLst>
        </pc:spChg>
        <pc:spChg chg="add mod">
          <ac:chgData name="Ánh Diệu" userId="c5672c39bf0da1c1" providerId="LiveId" clId="{0CC5C1D0-F94B-4401-9EB5-DE72C30EBD41}" dt="2024-07-31T14:14:05.940" v="3773" actId="20577"/>
          <ac:spMkLst>
            <pc:docMk/>
            <pc:sldMk cId="2273647174" sldId="521"/>
            <ac:spMk id="48" creationId="{9D585E98-2773-9DB7-6694-0D557ED21D9B}"/>
          </ac:spMkLst>
        </pc:spChg>
        <pc:spChg chg="add mod">
          <ac:chgData name="Ánh Diệu" userId="c5672c39bf0da1c1" providerId="LiveId" clId="{0CC5C1D0-F94B-4401-9EB5-DE72C30EBD41}" dt="2024-07-31T14:13:55.884" v="3755" actId="313"/>
          <ac:spMkLst>
            <pc:docMk/>
            <pc:sldMk cId="2273647174" sldId="521"/>
            <ac:spMk id="49" creationId="{8B3B8D6C-E799-5B3F-DFFE-FEC2AC1BE3E7}"/>
          </ac:spMkLst>
        </pc:spChg>
        <pc:spChg chg="mod">
          <ac:chgData name="Ánh Diệu" userId="c5672c39bf0da1c1" providerId="LiveId" clId="{0CC5C1D0-F94B-4401-9EB5-DE72C30EBD41}" dt="2024-07-31T14:16:21.323" v="3818" actId="403"/>
          <ac:spMkLst>
            <pc:docMk/>
            <pc:sldMk cId="2273647174" sldId="521"/>
            <ac:spMk id="55" creationId="{2E88F679-FB49-BAA5-9A91-34E8BA00790E}"/>
          </ac:spMkLst>
        </pc:spChg>
        <pc:spChg chg="mod">
          <ac:chgData name="Ánh Diệu" userId="c5672c39bf0da1c1" providerId="LiveId" clId="{0CC5C1D0-F94B-4401-9EB5-DE72C30EBD41}" dt="2024-07-31T14:16:21.323" v="3818" actId="403"/>
          <ac:spMkLst>
            <pc:docMk/>
            <pc:sldMk cId="2273647174" sldId="521"/>
            <ac:spMk id="56" creationId="{63455909-F3DA-2159-B5F4-736440678650}"/>
          </ac:spMkLst>
        </pc:spChg>
        <pc:grpChg chg="del">
          <ac:chgData name="Ánh Diệu" userId="c5672c39bf0da1c1" providerId="LiveId" clId="{0CC5C1D0-F94B-4401-9EB5-DE72C30EBD41}" dt="2024-07-31T13:56:02.586" v="3330" actId="478"/>
          <ac:grpSpMkLst>
            <pc:docMk/>
            <pc:sldMk cId="2273647174" sldId="521"/>
            <ac:grpSpMk id="9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04.874" v="3331" actId="478"/>
          <ac:grpSpMkLst>
            <pc:docMk/>
            <pc:sldMk cId="2273647174" sldId="521"/>
            <ac:grpSpMk id="13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02.586" v="3330" actId="478"/>
          <ac:grpSpMkLst>
            <pc:docMk/>
            <pc:sldMk cId="2273647174" sldId="521"/>
            <ac:grpSpMk id="17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02.586" v="3330" actId="478"/>
          <ac:grpSpMkLst>
            <pc:docMk/>
            <pc:sldMk cId="2273647174" sldId="521"/>
            <ac:grpSpMk id="23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02.586" v="3330" actId="478"/>
          <ac:grpSpMkLst>
            <pc:docMk/>
            <pc:sldMk cId="2273647174" sldId="521"/>
            <ac:grpSpMk id="32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02.586" v="3330" actId="478"/>
          <ac:grpSpMkLst>
            <pc:docMk/>
            <pc:sldMk cId="2273647174" sldId="521"/>
            <ac:grpSpMk id="35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02.586" v="3330" actId="478"/>
          <ac:grpSpMkLst>
            <pc:docMk/>
            <pc:sldMk cId="2273647174" sldId="521"/>
            <ac:grpSpMk id="38" creationId="{00000000-0000-0000-0000-000000000000}"/>
          </ac:grpSpMkLst>
        </pc:grpChg>
        <pc:grpChg chg="add mod">
          <ac:chgData name="Ánh Diệu" userId="c5672c39bf0da1c1" providerId="LiveId" clId="{0CC5C1D0-F94B-4401-9EB5-DE72C30EBD41}" dt="2024-08-01T10:27:50.368" v="4552" actId="688"/>
          <ac:grpSpMkLst>
            <pc:docMk/>
            <pc:sldMk cId="2273647174" sldId="521"/>
            <ac:grpSpMk id="50" creationId="{E0A4BD32-D93B-D0B6-10AC-BE77D8A9AD16}"/>
          </ac:grpSpMkLst>
        </pc:grpChg>
        <pc:grpChg chg="add mod">
          <ac:chgData name="Ánh Diệu" userId="c5672c39bf0da1c1" providerId="LiveId" clId="{0CC5C1D0-F94B-4401-9EB5-DE72C30EBD41}" dt="2024-08-01T10:27:00.182" v="4542" actId="1076"/>
          <ac:grpSpMkLst>
            <pc:docMk/>
            <pc:sldMk cId="2273647174" sldId="521"/>
            <ac:grpSpMk id="51" creationId="{5C25C065-8D8F-52EE-CC2D-0D66EC49AC1D}"/>
          </ac:grpSpMkLst>
        </pc:grpChg>
        <pc:grpChg chg="add mod">
          <ac:chgData name="Ánh Diệu" userId="c5672c39bf0da1c1" providerId="LiveId" clId="{0CC5C1D0-F94B-4401-9EB5-DE72C30EBD41}" dt="2024-08-01T10:30:19.839" v="4568" actId="688"/>
          <ac:grpSpMkLst>
            <pc:docMk/>
            <pc:sldMk cId="2273647174" sldId="521"/>
            <ac:grpSpMk id="52" creationId="{3D90CACA-E9F0-0B79-88AF-F4A77BBFF2BF}"/>
          </ac:grpSpMkLst>
        </pc:grpChg>
        <pc:grpChg chg="add mod">
          <ac:chgData name="Ánh Diệu" userId="c5672c39bf0da1c1" providerId="LiveId" clId="{0CC5C1D0-F94B-4401-9EB5-DE72C30EBD41}" dt="2024-08-01T10:30:17.072" v="4567" actId="688"/>
          <ac:grpSpMkLst>
            <pc:docMk/>
            <pc:sldMk cId="2273647174" sldId="521"/>
            <ac:grpSpMk id="53" creationId="{B48EEFB1-948C-3EA6-1D96-AAD787D809F6}"/>
          </ac:grpSpMkLst>
        </pc:grpChg>
        <pc:grpChg chg="add mod">
          <ac:chgData name="Ánh Diệu" userId="c5672c39bf0da1c1" providerId="LiveId" clId="{0CC5C1D0-F94B-4401-9EB5-DE72C30EBD41}" dt="2024-07-31T14:16:20.105" v="3817" actId="1076"/>
          <ac:grpSpMkLst>
            <pc:docMk/>
            <pc:sldMk cId="2273647174" sldId="521"/>
            <ac:grpSpMk id="54" creationId="{5B77DC84-55B2-4214-EBBF-7672ECF78EAC}"/>
          </ac:grpSpMkLst>
        </pc:grpChg>
        <pc:picChg chg="add mod">
          <ac:chgData name="Ánh Diệu" userId="c5672c39bf0da1c1" providerId="LiveId" clId="{0CC5C1D0-F94B-4401-9EB5-DE72C30EBD41}" dt="2024-07-31T14:25:16.629" v="3858"/>
          <ac:picMkLst>
            <pc:docMk/>
            <pc:sldMk cId="2273647174" sldId="521"/>
            <ac:picMk id="3" creationId="{633B4A38-2AC5-CF54-B8A9-D8DA267570CC}"/>
          </ac:picMkLst>
        </pc:picChg>
      </pc:sldChg>
      <pc:sldMasterChg chg="delSldLayout">
        <pc:chgData name="Ánh Diệu" userId="c5672c39bf0da1c1" providerId="LiveId" clId="{0CC5C1D0-F94B-4401-9EB5-DE72C30EBD41}" dt="2024-07-18T14:17:22.695" v="2" actId="47"/>
        <pc:sldMasterMkLst>
          <pc:docMk/>
          <pc:sldMasterMk cId="3550518912" sldId="2147483811"/>
        </pc:sldMasterMkLst>
        <pc:sldLayoutChg chg="del">
          <pc:chgData name="Ánh Diệu" userId="c5672c39bf0da1c1" providerId="LiveId" clId="{0CC5C1D0-F94B-4401-9EB5-DE72C30EBD41}" dt="2024-07-18T14:17:22.695" v="2" actId="47"/>
          <pc:sldLayoutMkLst>
            <pc:docMk/>
            <pc:sldMasterMk cId="3550518912" sldId="2147483811"/>
            <pc:sldLayoutMk cId="2879900416" sldId="214748381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915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8/28/2024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3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audio" Target="../media/audio1.wav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90" r:id="rId7"/>
    <p:sldLayoutId id="2147483692" r:id="rId8"/>
    <p:sldLayoutId id="2147483693" r:id="rId9"/>
    <p:sldLayoutId id="2147483695" r:id="rId10"/>
    <p:sldLayoutId id="2147483696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7" r:id="rId20"/>
    <p:sldLayoutId id="2147483708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3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1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slideLayout" Target="../slideLayouts/slideLayout22.xml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7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4.mp3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audio" Target="../media/audio7.wav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audio" Target="../media/audio1.wav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19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74.png"/><Relationship Id="rId18" Type="http://schemas.openxmlformats.org/officeDocument/2006/relationships/image" Target="../media/image93.svg"/><Relationship Id="rId3" Type="http://schemas.openxmlformats.org/officeDocument/2006/relationships/audio" Target="../media/audio7.wav"/><Relationship Id="rId7" Type="http://schemas.openxmlformats.org/officeDocument/2006/relationships/image" Target="../media/image86.png"/><Relationship Id="rId12" Type="http://schemas.openxmlformats.org/officeDocument/2006/relationships/image" Target="../media/image81.svg"/><Relationship Id="rId17" Type="http://schemas.openxmlformats.org/officeDocument/2006/relationships/image" Target="../media/image92.png"/><Relationship Id="rId2" Type="http://schemas.openxmlformats.org/officeDocument/2006/relationships/audio" Target="../media/audio1.wav"/><Relationship Id="rId16" Type="http://schemas.openxmlformats.org/officeDocument/2006/relationships/image" Target="../media/image91.sv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svg"/><Relationship Id="rId11" Type="http://schemas.openxmlformats.org/officeDocument/2006/relationships/image" Target="../media/image80.png"/><Relationship Id="rId5" Type="http://schemas.openxmlformats.org/officeDocument/2006/relationships/image" Target="../media/image72.png"/><Relationship Id="rId15" Type="http://schemas.openxmlformats.org/officeDocument/2006/relationships/image" Target="../media/image90.png"/><Relationship Id="rId10" Type="http://schemas.openxmlformats.org/officeDocument/2006/relationships/image" Target="../media/image89.svg"/><Relationship Id="rId19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88.png"/><Relationship Id="rId14" Type="http://schemas.openxmlformats.org/officeDocument/2006/relationships/image" Target="../media/image7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80.png"/><Relationship Id="rId18" Type="http://schemas.openxmlformats.org/officeDocument/2006/relationships/image" Target="../media/image103.svg"/><Relationship Id="rId3" Type="http://schemas.openxmlformats.org/officeDocument/2006/relationships/audio" Target="../media/audio8.wav"/><Relationship Id="rId21" Type="http://schemas.openxmlformats.org/officeDocument/2006/relationships/image" Target="../media/image104.png"/><Relationship Id="rId7" Type="http://schemas.openxmlformats.org/officeDocument/2006/relationships/image" Target="../media/image94.png"/><Relationship Id="rId12" Type="http://schemas.openxmlformats.org/officeDocument/2006/relationships/image" Target="../media/image99.svg"/><Relationship Id="rId17" Type="http://schemas.openxmlformats.org/officeDocument/2006/relationships/image" Target="../media/image102.png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101.svg"/><Relationship Id="rId20" Type="http://schemas.openxmlformats.org/officeDocument/2006/relationships/image" Target="../media/image75.sv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svg"/><Relationship Id="rId11" Type="http://schemas.openxmlformats.org/officeDocument/2006/relationships/image" Target="../media/image98.png"/><Relationship Id="rId24" Type="http://schemas.openxmlformats.org/officeDocument/2006/relationships/image" Target="../media/image107.svg"/><Relationship Id="rId5" Type="http://schemas.openxmlformats.org/officeDocument/2006/relationships/image" Target="../media/image72.png"/><Relationship Id="rId15" Type="http://schemas.openxmlformats.org/officeDocument/2006/relationships/image" Target="../media/image100.png"/><Relationship Id="rId23" Type="http://schemas.openxmlformats.org/officeDocument/2006/relationships/image" Target="../media/image106.png"/><Relationship Id="rId10" Type="http://schemas.openxmlformats.org/officeDocument/2006/relationships/image" Target="../media/image97.svg"/><Relationship Id="rId19" Type="http://schemas.openxmlformats.org/officeDocument/2006/relationships/image" Target="../media/image74.png"/><Relationship Id="rId4" Type="http://schemas.openxmlformats.org/officeDocument/2006/relationships/audio" Target="../media/audio7.wav"/><Relationship Id="rId9" Type="http://schemas.openxmlformats.org/officeDocument/2006/relationships/image" Target="../media/image96.png"/><Relationship Id="rId14" Type="http://schemas.openxmlformats.org/officeDocument/2006/relationships/image" Target="../media/image81.svg"/><Relationship Id="rId22" Type="http://schemas.openxmlformats.org/officeDocument/2006/relationships/image" Target="../media/image10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110.png"/><Relationship Id="rId18" Type="http://schemas.openxmlformats.org/officeDocument/2006/relationships/image" Target="../media/image113.svg"/><Relationship Id="rId3" Type="http://schemas.openxmlformats.org/officeDocument/2006/relationships/audio" Target="../media/audio7.wav"/><Relationship Id="rId21" Type="http://schemas.openxmlformats.org/officeDocument/2006/relationships/image" Target="../media/image21.png"/><Relationship Id="rId7" Type="http://schemas.openxmlformats.org/officeDocument/2006/relationships/image" Target="../media/image108.png"/><Relationship Id="rId12" Type="http://schemas.openxmlformats.org/officeDocument/2006/relationships/image" Target="../media/image81.svg"/><Relationship Id="rId17" Type="http://schemas.openxmlformats.org/officeDocument/2006/relationships/image" Target="../media/image112.png"/><Relationship Id="rId2" Type="http://schemas.openxmlformats.org/officeDocument/2006/relationships/audio" Target="../media/audio1.wav"/><Relationship Id="rId16" Type="http://schemas.openxmlformats.org/officeDocument/2006/relationships/image" Target="../media/image75.svg"/><Relationship Id="rId20" Type="http://schemas.openxmlformats.org/officeDocument/2006/relationships/image" Target="../media/image115.sv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svg"/><Relationship Id="rId11" Type="http://schemas.openxmlformats.org/officeDocument/2006/relationships/image" Target="../media/image80.png"/><Relationship Id="rId5" Type="http://schemas.openxmlformats.org/officeDocument/2006/relationships/image" Target="../media/image72.png"/><Relationship Id="rId15" Type="http://schemas.openxmlformats.org/officeDocument/2006/relationships/image" Target="../media/image74.png"/><Relationship Id="rId10" Type="http://schemas.openxmlformats.org/officeDocument/2006/relationships/image" Target="../media/image79.svg"/><Relationship Id="rId19" Type="http://schemas.openxmlformats.org/officeDocument/2006/relationships/image" Target="../media/image114.png"/><Relationship Id="rId4" Type="http://schemas.openxmlformats.org/officeDocument/2006/relationships/audio" Target="../media/audio8.wav"/><Relationship Id="rId9" Type="http://schemas.openxmlformats.org/officeDocument/2006/relationships/image" Target="../media/image78.png"/><Relationship Id="rId14" Type="http://schemas.openxmlformats.org/officeDocument/2006/relationships/image" Target="../media/image1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21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116.png"/><Relationship Id="rId18" Type="http://schemas.openxmlformats.org/officeDocument/2006/relationships/image" Target="../media/image75.svg"/><Relationship Id="rId3" Type="http://schemas.openxmlformats.org/officeDocument/2006/relationships/audio" Target="../media/audio7.wav"/><Relationship Id="rId21" Type="http://schemas.openxmlformats.org/officeDocument/2006/relationships/image" Target="../media/image122.png"/><Relationship Id="rId7" Type="http://schemas.openxmlformats.org/officeDocument/2006/relationships/image" Target="../media/image86.png"/><Relationship Id="rId12" Type="http://schemas.openxmlformats.org/officeDocument/2006/relationships/image" Target="../media/image81.svg"/><Relationship Id="rId17" Type="http://schemas.openxmlformats.org/officeDocument/2006/relationships/image" Target="../media/image74.png"/><Relationship Id="rId2" Type="http://schemas.openxmlformats.org/officeDocument/2006/relationships/audio" Target="../media/audio1.wav"/><Relationship Id="rId16" Type="http://schemas.openxmlformats.org/officeDocument/2006/relationships/image" Target="../media/image119.svg"/><Relationship Id="rId20" Type="http://schemas.openxmlformats.org/officeDocument/2006/relationships/image" Target="../media/image121.sv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svg"/><Relationship Id="rId11" Type="http://schemas.openxmlformats.org/officeDocument/2006/relationships/image" Target="../media/image80.png"/><Relationship Id="rId5" Type="http://schemas.openxmlformats.org/officeDocument/2006/relationships/image" Target="../media/image72.png"/><Relationship Id="rId15" Type="http://schemas.openxmlformats.org/officeDocument/2006/relationships/image" Target="../media/image118.png"/><Relationship Id="rId23" Type="http://schemas.openxmlformats.org/officeDocument/2006/relationships/image" Target="../media/image21.png"/><Relationship Id="rId10" Type="http://schemas.openxmlformats.org/officeDocument/2006/relationships/image" Target="../media/image89.svg"/><Relationship Id="rId19" Type="http://schemas.openxmlformats.org/officeDocument/2006/relationships/image" Target="../media/image120.png"/><Relationship Id="rId4" Type="http://schemas.openxmlformats.org/officeDocument/2006/relationships/audio" Target="../media/audio8.wav"/><Relationship Id="rId9" Type="http://schemas.openxmlformats.org/officeDocument/2006/relationships/image" Target="../media/image88.png"/><Relationship Id="rId14" Type="http://schemas.openxmlformats.org/officeDocument/2006/relationships/image" Target="../media/image117.svg"/><Relationship Id="rId22" Type="http://schemas.openxmlformats.org/officeDocument/2006/relationships/image" Target="../media/image1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1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26" Type="http://schemas.openxmlformats.org/officeDocument/2006/relationships/image" Target="../media/image150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45.svg"/><Relationship Id="rId7" Type="http://schemas.openxmlformats.org/officeDocument/2006/relationships/image" Target="../media/image131.png"/><Relationship Id="rId12" Type="http://schemas.openxmlformats.org/officeDocument/2006/relationships/image" Target="../media/image136.svg"/><Relationship Id="rId17" Type="http://schemas.openxmlformats.org/officeDocument/2006/relationships/image" Target="../media/image141.svg"/><Relationship Id="rId25" Type="http://schemas.openxmlformats.org/officeDocument/2006/relationships/image" Target="../media/image149.svg"/><Relationship Id="rId2" Type="http://schemas.openxmlformats.org/officeDocument/2006/relationships/audio" Target="../media/media1.mp3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29" Type="http://schemas.openxmlformats.org/officeDocument/2006/relationships/image" Target="../media/image153.svg"/><Relationship Id="rId1" Type="http://schemas.microsoft.com/office/2007/relationships/media" Target="../media/media1.mp3"/><Relationship Id="rId6" Type="http://schemas.openxmlformats.org/officeDocument/2006/relationships/image" Target="../media/image130.sv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svg"/><Relationship Id="rId28" Type="http://schemas.openxmlformats.org/officeDocument/2006/relationships/image" Target="../media/image152.png"/><Relationship Id="rId10" Type="http://schemas.openxmlformats.org/officeDocument/2006/relationships/image" Target="../media/image134.svg"/><Relationship Id="rId19" Type="http://schemas.openxmlformats.org/officeDocument/2006/relationships/image" Target="../media/image143.svg"/><Relationship Id="rId31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33.png"/><Relationship Id="rId14" Type="http://schemas.openxmlformats.org/officeDocument/2006/relationships/image" Target="../media/image138.svg"/><Relationship Id="rId22" Type="http://schemas.openxmlformats.org/officeDocument/2006/relationships/image" Target="../media/image146.png"/><Relationship Id="rId27" Type="http://schemas.openxmlformats.org/officeDocument/2006/relationships/image" Target="../media/image151.svg"/><Relationship Id="rId30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5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50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18" Type="http://schemas.openxmlformats.org/officeDocument/2006/relationships/image" Target="../media/image63.svg"/><Relationship Id="rId3" Type="http://schemas.openxmlformats.org/officeDocument/2006/relationships/audio" Target="../media/audio2.wav"/><Relationship Id="rId7" Type="http://schemas.openxmlformats.org/officeDocument/2006/relationships/image" Target="../media/image52.sv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" Type="http://schemas.openxmlformats.org/officeDocument/2006/relationships/audio" Target="../media/audio1.wav"/><Relationship Id="rId16" Type="http://schemas.openxmlformats.org/officeDocument/2006/relationships/image" Target="../media/image61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60.png"/><Relationship Id="rId10" Type="http://schemas.openxmlformats.org/officeDocument/2006/relationships/image" Target="../media/image55.gif"/><Relationship Id="rId19" Type="http://schemas.openxmlformats.org/officeDocument/2006/relationships/image" Target="../media/image64.png"/><Relationship Id="rId4" Type="http://schemas.openxmlformats.org/officeDocument/2006/relationships/audio" Target="../media/audio3.wav"/><Relationship Id="rId9" Type="http://schemas.openxmlformats.org/officeDocument/2006/relationships/image" Target="../media/image54.svg"/><Relationship Id="rId1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1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52.svg"/><Relationship Id="rId12" Type="http://schemas.openxmlformats.org/officeDocument/2006/relationships/image" Target="../media/image57.svg"/><Relationship Id="rId17" Type="http://schemas.openxmlformats.org/officeDocument/2006/relationships/image" Target="../media/image63.svg"/><Relationship Id="rId2" Type="http://schemas.openxmlformats.org/officeDocument/2006/relationships/audio" Target="../media/audio1.wav"/><Relationship Id="rId16" Type="http://schemas.openxmlformats.org/officeDocument/2006/relationships/image" Target="../media/image6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61.svg"/><Relationship Id="rId10" Type="http://schemas.openxmlformats.org/officeDocument/2006/relationships/image" Target="../media/image55.gif"/><Relationship Id="rId19" Type="http://schemas.openxmlformats.org/officeDocument/2006/relationships/image" Target="../media/image65.jpeg"/><Relationship Id="rId4" Type="http://schemas.openxmlformats.org/officeDocument/2006/relationships/audio" Target="../media/audio3.wav"/><Relationship Id="rId9" Type="http://schemas.openxmlformats.org/officeDocument/2006/relationships/image" Target="../media/image54.sv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1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52.svg"/><Relationship Id="rId12" Type="http://schemas.openxmlformats.org/officeDocument/2006/relationships/image" Target="../media/image57.svg"/><Relationship Id="rId17" Type="http://schemas.openxmlformats.org/officeDocument/2006/relationships/image" Target="../media/image63.svg"/><Relationship Id="rId2" Type="http://schemas.openxmlformats.org/officeDocument/2006/relationships/audio" Target="../media/audio1.wav"/><Relationship Id="rId16" Type="http://schemas.openxmlformats.org/officeDocument/2006/relationships/image" Target="../media/image6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61.svg"/><Relationship Id="rId10" Type="http://schemas.openxmlformats.org/officeDocument/2006/relationships/image" Target="../media/image55.gif"/><Relationship Id="rId19" Type="http://schemas.openxmlformats.org/officeDocument/2006/relationships/image" Target="../media/image66.jpeg"/><Relationship Id="rId4" Type="http://schemas.openxmlformats.org/officeDocument/2006/relationships/audio" Target="../media/audio3.wav"/><Relationship Id="rId9" Type="http://schemas.openxmlformats.org/officeDocument/2006/relationships/image" Target="../media/image54.sv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1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52.svg"/><Relationship Id="rId12" Type="http://schemas.openxmlformats.org/officeDocument/2006/relationships/image" Target="../media/image57.svg"/><Relationship Id="rId17" Type="http://schemas.openxmlformats.org/officeDocument/2006/relationships/image" Target="../media/image63.svg"/><Relationship Id="rId2" Type="http://schemas.openxmlformats.org/officeDocument/2006/relationships/audio" Target="../media/audio1.wav"/><Relationship Id="rId16" Type="http://schemas.openxmlformats.org/officeDocument/2006/relationships/image" Target="../media/image6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5" Type="http://schemas.openxmlformats.org/officeDocument/2006/relationships/image" Target="../media/image61.svg"/><Relationship Id="rId10" Type="http://schemas.openxmlformats.org/officeDocument/2006/relationships/image" Target="../media/image55.gif"/><Relationship Id="rId19" Type="http://schemas.openxmlformats.org/officeDocument/2006/relationships/image" Target="../media/image67.jpeg"/><Relationship Id="rId4" Type="http://schemas.openxmlformats.org/officeDocument/2006/relationships/audio" Target="../media/audio4.wav"/><Relationship Id="rId9" Type="http://schemas.openxmlformats.org/officeDocument/2006/relationships/image" Target="../media/image54.sv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 descr="Sách điện tử – WONDERFUL WORLD">
            <a:extLst>
              <a:ext uri="{FF2B5EF4-FFF2-40B4-BE49-F238E27FC236}">
                <a16:creationId xmlns:a16="http://schemas.microsoft.com/office/drawing/2014/main" id="{604EB3E7-5809-2A16-2A20-01EF55197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45F41190-6053-86B8-2ACA-B63C63473E46}"/>
              </a:ext>
            </a:extLst>
          </p:cNvPr>
          <p:cNvSpPr txBox="1"/>
          <p:nvPr/>
        </p:nvSpPr>
        <p:spPr>
          <a:xfrm>
            <a:off x="1536318" y="573430"/>
            <a:ext cx="9298555" cy="577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lnSpc>
                <a:spcPts val="4771"/>
              </a:lnSpc>
            </a:pPr>
            <a:r>
              <a:rPr lang="en-US" sz="3600" b="1" dirty="0">
                <a:latin typeface="Comic Sans MS" panose="030F0702030302020204" pitchFamily="66" charset="0"/>
              </a:rPr>
              <a:t>will: negative and interrogative forms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098F6-C992-9D36-51AF-1880FF45F12C}"/>
              </a:ext>
            </a:extLst>
          </p:cNvPr>
          <p:cNvSpPr txBox="1"/>
          <p:nvPr/>
        </p:nvSpPr>
        <p:spPr>
          <a:xfrm>
            <a:off x="627288" y="2076653"/>
            <a:ext cx="321140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Positive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DFF1E-9BF5-D798-25AF-57FDB890037F}"/>
              </a:ext>
            </a:extLst>
          </p:cNvPr>
          <p:cNvSpPr txBox="1"/>
          <p:nvPr/>
        </p:nvSpPr>
        <p:spPr>
          <a:xfrm>
            <a:off x="631643" y="3207860"/>
            <a:ext cx="3219772" cy="2145268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will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go to school tomorrow.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2A1574-746D-6097-F468-B422DE99DADD}"/>
              </a:ext>
            </a:extLst>
          </p:cNvPr>
          <p:cNvSpPr txBox="1"/>
          <p:nvPr/>
        </p:nvSpPr>
        <p:spPr>
          <a:xfrm>
            <a:off x="4579892" y="2074783"/>
            <a:ext cx="321140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Negative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00C22-93D3-3B72-E2CB-7F30E5B7D7DC}"/>
              </a:ext>
            </a:extLst>
          </p:cNvPr>
          <p:cNvSpPr txBox="1"/>
          <p:nvPr/>
        </p:nvSpPr>
        <p:spPr>
          <a:xfrm>
            <a:off x="4423889" y="3207860"/>
            <a:ext cx="3541749" cy="2145268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won’t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go to school tomorrow.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1F5120-42BD-D173-E7C9-7DDC6981B01A}"/>
              </a:ext>
            </a:extLst>
          </p:cNvPr>
          <p:cNvSpPr txBox="1"/>
          <p:nvPr/>
        </p:nvSpPr>
        <p:spPr>
          <a:xfrm>
            <a:off x="176623" y="3279704"/>
            <a:ext cx="3895924" cy="783193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will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F4302-E33A-D5D4-3EC4-3A3E7D7EE51C}"/>
              </a:ext>
            </a:extLst>
          </p:cNvPr>
          <p:cNvSpPr txBox="1"/>
          <p:nvPr/>
        </p:nvSpPr>
        <p:spPr>
          <a:xfrm>
            <a:off x="5029200" y="3279704"/>
            <a:ext cx="2824881" cy="783193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won’t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9A060-D5B0-3181-F26C-1F878E06AC61}"/>
              </a:ext>
            </a:extLst>
          </p:cNvPr>
          <p:cNvSpPr txBox="1"/>
          <p:nvPr/>
        </p:nvSpPr>
        <p:spPr>
          <a:xfrm>
            <a:off x="8532496" y="2073848"/>
            <a:ext cx="321140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Interrogative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E1240-AA4E-CA94-60F4-D68DB594B32F}"/>
              </a:ext>
            </a:extLst>
          </p:cNvPr>
          <p:cNvSpPr txBox="1"/>
          <p:nvPr/>
        </p:nvSpPr>
        <p:spPr>
          <a:xfrm>
            <a:off x="8379928" y="3207860"/>
            <a:ext cx="3541749" cy="2145268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Will you go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to school tomorrow?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96A032-E685-FB96-E52A-50110CC84328}"/>
              </a:ext>
            </a:extLst>
          </p:cNvPr>
          <p:cNvSpPr txBox="1"/>
          <p:nvPr/>
        </p:nvSpPr>
        <p:spPr>
          <a:xfrm>
            <a:off x="8647044" y="3225774"/>
            <a:ext cx="3133259" cy="851297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go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28643B-A99A-7AB5-02A8-623ABBAB5E34}"/>
              </a:ext>
            </a:extLst>
          </p:cNvPr>
          <p:cNvSpPr txBox="1"/>
          <p:nvPr/>
        </p:nvSpPr>
        <p:spPr>
          <a:xfrm>
            <a:off x="2968159" y="4490603"/>
            <a:ext cx="825764" cy="783193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21C764-F114-709A-BC19-BC1DB67A7B71}"/>
              </a:ext>
            </a:extLst>
          </p:cNvPr>
          <p:cNvSpPr txBox="1"/>
          <p:nvPr/>
        </p:nvSpPr>
        <p:spPr>
          <a:xfrm>
            <a:off x="6924198" y="4490603"/>
            <a:ext cx="825764" cy="783193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854625-C9C4-FE84-D079-D23016CCFC6B}"/>
              </a:ext>
            </a:extLst>
          </p:cNvPr>
          <p:cNvSpPr txBox="1"/>
          <p:nvPr/>
        </p:nvSpPr>
        <p:spPr>
          <a:xfrm>
            <a:off x="10874629" y="4490602"/>
            <a:ext cx="825764" cy="783193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F00D93-78D6-F732-D8BA-6B19445E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1902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45F41190-6053-86B8-2ACA-B63C63473E46}"/>
              </a:ext>
            </a:extLst>
          </p:cNvPr>
          <p:cNvSpPr txBox="1"/>
          <p:nvPr/>
        </p:nvSpPr>
        <p:spPr>
          <a:xfrm>
            <a:off x="1536318" y="573430"/>
            <a:ext cx="9298555" cy="577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lnSpc>
                <a:spcPts val="4771"/>
              </a:lnSpc>
            </a:pPr>
            <a:r>
              <a:rPr lang="en-US" sz="3600" b="1" dirty="0">
                <a:latin typeface="Comic Sans MS" panose="030F0702030302020204" pitchFamily="66" charset="0"/>
              </a:rPr>
              <a:t>will: negative and interrogative forms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098F6-C992-9D36-51AF-1880FF45F12C}"/>
              </a:ext>
            </a:extLst>
          </p:cNvPr>
          <p:cNvSpPr txBox="1"/>
          <p:nvPr/>
        </p:nvSpPr>
        <p:spPr>
          <a:xfrm>
            <a:off x="627288" y="2076653"/>
            <a:ext cx="321140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Positive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DFF1E-9BF5-D798-25AF-57FDB890037F}"/>
              </a:ext>
            </a:extLst>
          </p:cNvPr>
          <p:cNvSpPr txBox="1"/>
          <p:nvPr/>
        </p:nvSpPr>
        <p:spPr>
          <a:xfrm>
            <a:off x="631643" y="3207860"/>
            <a:ext cx="3219772" cy="2145268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He will go on a picnic next week.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2A1574-746D-6097-F468-B422DE99DADD}"/>
              </a:ext>
            </a:extLst>
          </p:cNvPr>
          <p:cNvSpPr txBox="1"/>
          <p:nvPr/>
        </p:nvSpPr>
        <p:spPr>
          <a:xfrm>
            <a:off x="4579892" y="2074783"/>
            <a:ext cx="321140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Negative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00C22-93D3-3B72-E2CB-7F30E5B7D7DC}"/>
              </a:ext>
            </a:extLst>
          </p:cNvPr>
          <p:cNvSpPr txBox="1"/>
          <p:nvPr/>
        </p:nvSpPr>
        <p:spPr>
          <a:xfrm>
            <a:off x="4423889" y="3207860"/>
            <a:ext cx="3541749" cy="2145268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won’t go 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on a picnic next week.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9A060-D5B0-3181-F26C-1F878E06AC61}"/>
              </a:ext>
            </a:extLst>
          </p:cNvPr>
          <p:cNvSpPr txBox="1"/>
          <p:nvPr/>
        </p:nvSpPr>
        <p:spPr>
          <a:xfrm>
            <a:off x="8532496" y="2073848"/>
            <a:ext cx="321140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Interrogative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E1240-AA4E-CA94-60F4-D68DB594B32F}"/>
              </a:ext>
            </a:extLst>
          </p:cNvPr>
          <p:cNvSpPr txBox="1"/>
          <p:nvPr/>
        </p:nvSpPr>
        <p:spPr>
          <a:xfrm>
            <a:off x="8379928" y="3207860"/>
            <a:ext cx="3541749" cy="2145268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Will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he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go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on a picnic next week?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B901F0-B586-88EE-0A30-4401A13747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67009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091A361B-9297-147E-BBB4-6E1D685C9FAA}"/>
              </a:ext>
            </a:extLst>
          </p:cNvPr>
          <p:cNvSpPr txBox="1"/>
          <p:nvPr/>
        </p:nvSpPr>
        <p:spPr>
          <a:xfrm>
            <a:off x="1536318" y="573430"/>
            <a:ext cx="9298555" cy="577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lnSpc>
                <a:spcPts val="4771"/>
              </a:lnSpc>
            </a:pPr>
            <a:r>
              <a:rPr lang="en-US" sz="3600" b="1" dirty="0">
                <a:latin typeface="Comic Sans MS" panose="030F0702030302020204" pitchFamily="66" charset="0"/>
              </a:rPr>
              <a:t>will: time expressions for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C15F14-0C5A-F3AD-7687-2A12B996DC08}"/>
              </a:ext>
            </a:extLst>
          </p:cNvPr>
          <p:cNvSpPr/>
          <p:nvPr/>
        </p:nvSpPr>
        <p:spPr>
          <a:xfrm>
            <a:off x="6330815" y="2763100"/>
            <a:ext cx="3877083" cy="7354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ext week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1734FF-8AF6-9C67-7BAE-B57689346865}"/>
              </a:ext>
            </a:extLst>
          </p:cNvPr>
          <p:cNvSpPr/>
          <p:nvPr/>
        </p:nvSpPr>
        <p:spPr>
          <a:xfrm>
            <a:off x="6330815" y="1838756"/>
            <a:ext cx="3877083" cy="7354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tomorrow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084EE9-6B27-A223-6BEF-F0B06667D733}"/>
              </a:ext>
            </a:extLst>
          </p:cNvPr>
          <p:cNvSpPr/>
          <p:nvPr/>
        </p:nvSpPr>
        <p:spPr>
          <a:xfrm>
            <a:off x="6330815" y="3687444"/>
            <a:ext cx="3877083" cy="7354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ext year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C18878-3AFA-6E10-2721-22E63E182193}"/>
              </a:ext>
            </a:extLst>
          </p:cNvPr>
          <p:cNvSpPr/>
          <p:nvPr/>
        </p:nvSpPr>
        <p:spPr>
          <a:xfrm>
            <a:off x="6330815" y="4611788"/>
            <a:ext cx="3877083" cy="7354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2050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F2B72C-00EF-A612-24B4-7217ECF2BF99}"/>
              </a:ext>
            </a:extLst>
          </p:cNvPr>
          <p:cNvSpPr/>
          <p:nvPr/>
        </p:nvSpPr>
        <p:spPr>
          <a:xfrm>
            <a:off x="6330815" y="5536132"/>
            <a:ext cx="3877083" cy="7354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the future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ABEE6-2605-55A5-229D-1690174FFB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01043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PRACTICE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14746" y="3225683"/>
            <a:ext cx="3531034" cy="35310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52AC0CD-514A-4DA2-A18A-7546FDAA4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AA76ACE7-7D0E-C3B5-1411-A1A2594A1B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556682-A14D-7F0F-7692-A1FEBA40F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Water Bubbles Sound Effect Underwater Bubbles">
            <a:hlinkClick r:id="" action="ppaction://media"/>
            <a:extLst>
              <a:ext uri="{FF2B5EF4-FFF2-40B4-BE49-F238E27FC236}">
                <a16:creationId xmlns:a16="http://schemas.microsoft.com/office/drawing/2014/main" id="{E8657E86-916C-B228-1EB3-93C128945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04825" y="2800350"/>
            <a:ext cx="1330325" cy="1330325"/>
          </a:xfrm>
          <a:prstGeom prst="rect">
            <a:avLst/>
          </a:prstGeom>
        </p:spPr>
      </p:pic>
      <p:pic>
        <p:nvPicPr>
          <p:cNvPr id="6" name="Sea sound effect">
            <a:hlinkClick r:id="" action="ppaction://media"/>
            <a:extLst>
              <a:ext uri="{FF2B5EF4-FFF2-40B4-BE49-F238E27FC236}">
                <a16:creationId xmlns:a16="http://schemas.microsoft.com/office/drawing/2014/main" id="{46C2E754-510B-2752-5A15-E2607967C6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04825" y="1203325"/>
            <a:ext cx="1806575" cy="18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7934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6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6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9841" y="4737713"/>
            <a:ext cx="13201335" cy="2244227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3" y="0"/>
                </a:lnTo>
                <a:lnTo>
                  <a:pt x="19802003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29598" y="1658984"/>
            <a:ext cx="625034" cy="630899"/>
          </a:xfrm>
          <a:custGeom>
            <a:avLst/>
            <a:gdLst/>
            <a:ahLst/>
            <a:cxnLst/>
            <a:rect l="l" t="t" r="r" b="b"/>
            <a:pathLst>
              <a:path w="937551" h="946348">
                <a:moveTo>
                  <a:pt x="0" y="0"/>
                </a:moveTo>
                <a:lnTo>
                  <a:pt x="937550" y="0"/>
                </a:lnTo>
                <a:lnTo>
                  <a:pt x="937550" y="946348"/>
                </a:lnTo>
                <a:lnTo>
                  <a:pt x="0" y="9463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14228" y="-151579"/>
            <a:ext cx="1262341" cy="1274185"/>
          </a:xfrm>
          <a:custGeom>
            <a:avLst/>
            <a:gdLst/>
            <a:ahLst/>
            <a:cxnLst/>
            <a:rect l="l" t="t" r="r" b="b"/>
            <a:pathLst>
              <a:path w="1893511" h="1911278">
                <a:moveTo>
                  <a:pt x="0" y="0"/>
                </a:moveTo>
                <a:lnTo>
                  <a:pt x="1893511" y="0"/>
                </a:lnTo>
                <a:lnTo>
                  <a:pt x="1893511" y="1911278"/>
                </a:lnTo>
                <a:lnTo>
                  <a:pt x="0" y="1911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385832" y="126631"/>
            <a:ext cx="480155" cy="484660"/>
          </a:xfrm>
          <a:custGeom>
            <a:avLst/>
            <a:gdLst/>
            <a:ahLst/>
            <a:cxnLst/>
            <a:rect l="l" t="t" r="r" b="b"/>
            <a:pathLst>
              <a:path w="720232" h="726990">
                <a:moveTo>
                  <a:pt x="0" y="0"/>
                </a:moveTo>
                <a:lnTo>
                  <a:pt x="720232" y="0"/>
                </a:lnTo>
                <a:lnTo>
                  <a:pt x="720232" y="726991"/>
                </a:lnTo>
                <a:lnTo>
                  <a:pt x="0" y="7269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968800" y="415073"/>
            <a:ext cx="634401" cy="640355"/>
          </a:xfrm>
          <a:custGeom>
            <a:avLst/>
            <a:gdLst/>
            <a:ahLst/>
            <a:cxnLst/>
            <a:rect l="l" t="t" r="r" b="b"/>
            <a:pathLst>
              <a:path w="951602" h="960532">
                <a:moveTo>
                  <a:pt x="0" y="0"/>
                </a:moveTo>
                <a:lnTo>
                  <a:pt x="951602" y="0"/>
                </a:lnTo>
                <a:lnTo>
                  <a:pt x="951602" y="960532"/>
                </a:lnTo>
                <a:lnTo>
                  <a:pt x="0" y="96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294766" y="-232318"/>
            <a:ext cx="936062" cy="944845"/>
          </a:xfrm>
          <a:custGeom>
            <a:avLst/>
            <a:gdLst/>
            <a:ahLst/>
            <a:cxnLst/>
            <a:rect l="l" t="t" r="r" b="b"/>
            <a:pathLst>
              <a:path w="1404093" h="1417268">
                <a:moveTo>
                  <a:pt x="0" y="0"/>
                </a:moveTo>
                <a:lnTo>
                  <a:pt x="1404092" y="0"/>
                </a:lnTo>
                <a:lnTo>
                  <a:pt x="1404092" y="1417269"/>
                </a:lnTo>
                <a:lnTo>
                  <a:pt x="0" y="14172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2686830" y="4171342"/>
            <a:ext cx="1995653" cy="2483279"/>
          </a:xfrm>
          <a:custGeom>
            <a:avLst/>
            <a:gdLst/>
            <a:ahLst/>
            <a:cxnLst/>
            <a:rect l="l" t="t" r="r" b="b"/>
            <a:pathLst>
              <a:path w="4305389" h="5357384">
                <a:moveTo>
                  <a:pt x="4305389" y="0"/>
                </a:moveTo>
                <a:lnTo>
                  <a:pt x="0" y="0"/>
                </a:lnTo>
                <a:lnTo>
                  <a:pt x="0" y="5357384"/>
                </a:lnTo>
                <a:lnTo>
                  <a:pt x="4305389" y="5357384"/>
                </a:lnTo>
                <a:lnTo>
                  <a:pt x="430538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308386" y="4602740"/>
            <a:ext cx="2215713" cy="2026370"/>
          </a:xfrm>
          <a:custGeom>
            <a:avLst/>
            <a:gdLst/>
            <a:ahLst/>
            <a:cxnLst/>
            <a:rect l="l" t="t" r="r" b="b"/>
            <a:pathLst>
              <a:path w="4780140" h="4371655">
                <a:moveTo>
                  <a:pt x="0" y="0"/>
                </a:moveTo>
                <a:lnTo>
                  <a:pt x="4780140" y="0"/>
                </a:lnTo>
                <a:lnTo>
                  <a:pt x="4780140" y="4371655"/>
                </a:lnTo>
                <a:lnTo>
                  <a:pt x="0" y="43716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09881" flipH="1">
            <a:off x="-2234730" y="5309074"/>
            <a:ext cx="8296404" cy="2509662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12444606" y="0"/>
                </a:moveTo>
                <a:lnTo>
                  <a:pt x="0" y="0"/>
                </a:lnTo>
                <a:lnTo>
                  <a:pt x="0" y="3764494"/>
                </a:lnTo>
                <a:lnTo>
                  <a:pt x="12444606" y="3764494"/>
                </a:lnTo>
                <a:lnTo>
                  <a:pt x="1244460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9379" y="2630951"/>
            <a:ext cx="5193243" cy="92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33"/>
              </a:lnSpc>
              <a:spcBef>
                <a:spcPct val="0"/>
              </a:spcBef>
            </a:pPr>
            <a:r>
              <a:rPr lang="en-US" sz="5666">
                <a:solidFill>
                  <a:srgbClr val="F4FFFC"/>
                </a:solidFill>
                <a:latin typeface="Handyman"/>
                <a:ea typeface="Handyman"/>
                <a:cs typeface="Handyman"/>
                <a:sym typeface="Handyman"/>
              </a:rPr>
              <a:t>SEAHORSE</a:t>
            </a:r>
          </a:p>
        </p:txBody>
      </p:sp>
      <p:sp>
        <p:nvSpPr>
          <p:cNvPr id="16" name="Freeform 16"/>
          <p:cNvSpPr/>
          <p:nvPr/>
        </p:nvSpPr>
        <p:spPr>
          <a:xfrm rot="647225">
            <a:off x="3047947" y="4987029"/>
            <a:ext cx="10242563" cy="3098375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6" y="0"/>
                </a:lnTo>
                <a:lnTo>
                  <a:pt x="15363846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AB4CEA9B-0A1B-B2CE-94B0-ED4355037170}"/>
              </a:ext>
            </a:extLst>
          </p:cNvPr>
          <p:cNvSpPr txBox="1"/>
          <p:nvPr/>
        </p:nvSpPr>
        <p:spPr>
          <a:xfrm>
            <a:off x="1561785" y="431201"/>
            <a:ext cx="9068430" cy="1821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5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ea typeface="Handyman"/>
                <a:cs typeface="Handyman"/>
                <a:sym typeface="Handyman"/>
              </a:rPr>
              <a:t>1. The scientists (follow) the river next year. (✔)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72B982-13F4-C5F4-766B-7A64E30915CB}"/>
              </a:ext>
            </a:extLst>
          </p:cNvPr>
          <p:cNvGrpSpPr/>
          <p:nvPr/>
        </p:nvGrpSpPr>
        <p:grpSpPr>
          <a:xfrm>
            <a:off x="-2972385" y="4279342"/>
            <a:ext cx="2488559" cy="2469045"/>
            <a:chOff x="4423234" y="3808763"/>
            <a:chExt cx="2488559" cy="2469045"/>
          </a:xfrm>
        </p:grpSpPr>
        <p:sp>
          <p:nvSpPr>
            <p:cNvPr id="5" name="Freeform 5"/>
            <p:cNvSpPr/>
            <p:nvPr/>
          </p:nvSpPr>
          <p:spPr>
            <a:xfrm flipH="1">
              <a:off x="5350960" y="3808763"/>
              <a:ext cx="1256767" cy="2244228"/>
            </a:xfrm>
            <a:custGeom>
              <a:avLst/>
              <a:gdLst/>
              <a:ahLst/>
              <a:cxnLst/>
              <a:rect l="l" t="t" r="r" b="b"/>
              <a:pathLst>
                <a:path w="2819450" h="5034732">
                  <a:moveTo>
                    <a:pt x="2819449" y="0"/>
                  </a:moveTo>
                  <a:lnTo>
                    <a:pt x="0" y="0"/>
                  </a:lnTo>
                  <a:lnTo>
                    <a:pt x="0" y="5034732"/>
                  </a:lnTo>
                  <a:lnTo>
                    <a:pt x="2819449" y="5034732"/>
                  </a:lnTo>
                  <a:lnTo>
                    <a:pt x="2819449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10">
              <a:extLst>
                <a:ext uri="{FF2B5EF4-FFF2-40B4-BE49-F238E27FC236}">
                  <a16:creationId xmlns:a16="http://schemas.microsoft.com/office/drawing/2014/main" id="{82AC8CBF-F4A1-20EB-E28A-E926ACEE3D8D}"/>
                </a:ext>
              </a:extLst>
            </p:cNvPr>
            <p:cNvGrpSpPr/>
            <p:nvPr/>
          </p:nvGrpSpPr>
          <p:grpSpPr>
            <a:xfrm>
              <a:off x="4423234" y="5628394"/>
              <a:ext cx="2488559" cy="649414"/>
              <a:chOff x="0" y="0"/>
              <a:chExt cx="3000051" cy="364540"/>
            </a:xfrm>
          </p:grpSpPr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53B76CF2-9339-8D19-CF6C-C4B80F05AB14}"/>
                  </a:ext>
                </a:extLst>
              </p:cNvPr>
              <p:cNvSpPr/>
              <p:nvPr/>
            </p:nvSpPr>
            <p:spPr>
              <a:xfrm>
                <a:off x="0" y="0"/>
                <a:ext cx="3000051" cy="364540"/>
              </a:xfrm>
              <a:custGeom>
                <a:avLst/>
                <a:gdLst/>
                <a:ahLst/>
                <a:cxnLst/>
                <a:rect l="l" t="t" r="r" b="b"/>
                <a:pathLst>
                  <a:path w="3000051" h="364540">
                    <a:moveTo>
                      <a:pt x="2796851" y="0"/>
                    </a:moveTo>
                    <a:cubicBezTo>
                      <a:pt x="2909075" y="0"/>
                      <a:pt x="3000051" y="81605"/>
                      <a:pt x="3000051" y="182270"/>
                    </a:cubicBezTo>
                    <a:cubicBezTo>
                      <a:pt x="3000051" y="282935"/>
                      <a:pt x="2909075" y="364540"/>
                      <a:pt x="2796851" y="364540"/>
                    </a:cubicBezTo>
                    <a:lnTo>
                      <a:pt x="203200" y="364540"/>
                    </a:lnTo>
                    <a:cubicBezTo>
                      <a:pt x="90976" y="364540"/>
                      <a:pt x="0" y="282935"/>
                      <a:pt x="0" y="182270"/>
                    </a:cubicBezTo>
                    <a:cubicBezTo>
                      <a:pt x="0" y="8160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will follow</a:t>
                </a:r>
              </a:p>
            </p:txBody>
          </p:sp>
          <p:sp>
            <p:nvSpPr>
              <p:cNvPr id="22" name="TextBox 12">
                <a:extLst>
                  <a:ext uri="{FF2B5EF4-FFF2-40B4-BE49-F238E27FC236}">
                    <a16:creationId xmlns:a16="http://schemas.microsoft.com/office/drawing/2014/main" id="{C9E9AEBC-90BA-C4E3-CFB5-1762446DDF6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000051" cy="39311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9C7DDF-5E04-E4C2-F9DE-788D5BBCAE21}"/>
              </a:ext>
            </a:extLst>
          </p:cNvPr>
          <p:cNvGrpSpPr/>
          <p:nvPr/>
        </p:nvGrpSpPr>
        <p:grpSpPr>
          <a:xfrm>
            <a:off x="12484490" y="3575275"/>
            <a:ext cx="2737415" cy="2761090"/>
            <a:chOff x="7460783" y="3134509"/>
            <a:chExt cx="2737415" cy="276109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2807E808-A456-7486-1A70-D7C8BD218C56}"/>
                </a:ext>
              </a:extLst>
            </p:cNvPr>
            <p:cNvSpPr/>
            <p:nvPr/>
          </p:nvSpPr>
          <p:spPr>
            <a:xfrm>
              <a:off x="7813180" y="3134509"/>
              <a:ext cx="1456018" cy="2600032"/>
            </a:xfrm>
            <a:custGeom>
              <a:avLst/>
              <a:gdLst/>
              <a:ahLst/>
              <a:cxnLst/>
              <a:rect l="l" t="t" r="r" b="b"/>
              <a:pathLst>
                <a:path w="3266451" h="5832948">
                  <a:moveTo>
                    <a:pt x="0" y="0"/>
                  </a:moveTo>
                  <a:lnTo>
                    <a:pt x="3266451" y="0"/>
                  </a:lnTo>
                  <a:lnTo>
                    <a:pt x="3266451" y="5832948"/>
                  </a:lnTo>
                  <a:lnTo>
                    <a:pt x="0" y="5832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10">
              <a:extLst>
                <a:ext uri="{FF2B5EF4-FFF2-40B4-BE49-F238E27FC236}">
                  <a16:creationId xmlns:a16="http://schemas.microsoft.com/office/drawing/2014/main" id="{979F191A-7314-CFDA-E22A-66645BF43832}"/>
                </a:ext>
              </a:extLst>
            </p:cNvPr>
            <p:cNvGrpSpPr/>
            <p:nvPr/>
          </p:nvGrpSpPr>
          <p:grpSpPr>
            <a:xfrm>
              <a:off x="7460783" y="5195280"/>
              <a:ext cx="2737415" cy="700319"/>
              <a:chOff x="-150003" y="-28575"/>
              <a:chExt cx="3300056" cy="393115"/>
            </a:xfrm>
          </p:grpSpPr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46E415E9-9DED-CFA9-D993-A7848D7791F9}"/>
                  </a:ext>
                </a:extLst>
              </p:cNvPr>
              <p:cNvSpPr/>
              <p:nvPr/>
            </p:nvSpPr>
            <p:spPr>
              <a:xfrm>
                <a:off x="-150003" y="0"/>
                <a:ext cx="3300056" cy="364540"/>
              </a:xfrm>
              <a:custGeom>
                <a:avLst/>
                <a:gdLst/>
                <a:ahLst/>
                <a:cxnLst/>
                <a:rect l="l" t="t" r="r" b="b"/>
                <a:pathLst>
                  <a:path w="3000051" h="364540">
                    <a:moveTo>
                      <a:pt x="2796851" y="0"/>
                    </a:moveTo>
                    <a:cubicBezTo>
                      <a:pt x="2909075" y="0"/>
                      <a:pt x="3000051" y="81605"/>
                      <a:pt x="3000051" y="182270"/>
                    </a:cubicBezTo>
                    <a:cubicBezTo>
                      <a:pt x="3000051" y="282935"/>
                      <a:pt x="2909075" y="364540"/>
                      <a:pt x="2796851" y="364540"/>
                    </a:cubicBezTo>
                    <a:lnTo>
                      <a:pt x="203200" y="364540"/>
                    </a:lnTo>
                    <a:cubicBezTo>
                      <a:pt x="90976" y="364540"/>
                      <a:pt x="0" y="282935"/>
                      <a:pt x="0" y="182270"/>
                    </a:cubicBezTo>
                    <a:cubicBezTo>
                      <a:pt x="0" y="8160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won’t follows</a:t>
                </a:r>
              </a:p>
            </p:txBody>
          </p:sp>
          <p:sp>
            <p:nvSpPr>
              <p:cNvPr id="25" name="TextBox 12">
                <a:extLst>
                  <a:ext uri="{FF2B5EF4-FFF2-40B4-BE49-F238E27FC236}">
                    <a16:creationId xmlns:a16="http://schemas.microsoft.com/office/drawing/2014/main" id="{A42AB564-AF4E-F7A9-30D2-975127DFF0A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000051" cy="39311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30BA951-B682-86EA-2E83-E292BD8D41A0}"/>
              </a:ext>
            </a:extLst>
          </p:cNvPr>
          <p:cNvGrpSpPr/>
          <p:nvPr/>
        </p:nvGrpSpPr>
        <p:grpSpPr>
          <a:xfrm>
            <a:off x="-2972385" y="1336342"/>
            <a:ext cx="2737415" cy="2610846"/>
            <a:chOff x="839507" y="2473093"/>
            <a:chExt cx="2737415" cy="2610846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13EFE9AD-C260-6BC3-2F7D-368450E2B6A3}"/>
                </a:ext>
              </a:extLst>
            </p:cNvPr>
            <p:cNvSpPr/>
            <p:nvPr/>
          </p:nvSpPr>
          <p:spPr>
            <a:xfrm flipH="1">
              <a:off x="1729598" y="2473093"/>
              <a:ext cx="1256767" cy="2244228"/>
            </a:xfrm>
            <a:custGeom>
              <a:avLst/>
              <a:gdLst/>
              <a:ahLst/>
              <a:cxnLst/>
              <a:rect l="l" t="t" r="r" b="b"/>
              <a:pathLst>
                <a:path w="2819450" h="5034732">
                  <a:moveTo>
                    <a:pt x="2819449" y="0"/>
                  </a:moveTo>
                  <a:lnTo>
                    <a:pt x="0" y="0"/>
                  </a:lnTo>
                  <a:lnTo>
                    <a:pt x="0" y="5034732"/>
                  </a:lnTo>
                  <a:lnTo>
                    <a:pt x="2819449" y="5034732"/>
                  </a:lnTo>
                  <a:lnTo>
                    <a:pt x="2819449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10">
              <a:extLst>
                <a:ext uri="{FF2B5EF4-FFF2-40B4-BE49-F238E27FC236}">
                  <a16:creationId xmlns:a16="http://schemas.microsoft.com/office/drawing/2014/main" id="{15EBD5FB-E03F-280C-DCAD-04214F90ABE2}"/>
                </a:ext>
              </a:extLst>
            </p:cNvPr>
            <p:cNvGrpSpPr/>
            <p:nvPr/>
          </p:nvGrpSpPr>
          <p:grpSpPr>
            <a:xfrm>
              <a:off x="839507" y="4434525"/>
              <a:ext cx="2737415" cy="649414"/>
              <a:chOff x="0" y="0"/>
              <a:chExt cx="3000051" cy="364540"/>
            </a:xfrm>
          </p:grpSpPr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BCD8885D-4F26-475E-8A9A-92DF9A95D846}"/>
                  </a:ext>
                </a:extLst>
              </p:cNvPr>
              <p:cNvSpPr/>
              <p:nvPr/>
            </p:nvSpPr>
            <p:spPr>
              <a:xfrm>
                <a:off x="0" y="0"/>
                <a:ext cx="3000051" cy="364540"/>
              </a:xfrm>
              <a:custGeom>
                <a:avLst/>
                <a:gdLst/>
                <a:ahLst/>
                <a:cxnLst/>
                <a:rect l="l" t="t" r="r" b="b"/>
                <a:pathLst>
                  <a:path w="3000051" h="364540">
                    <a:moveTo>
                      <a:pt x="2796851" y="0"/>
                    </a:moveTo>
                    <a:cubicBezTo>
                      <a:pt x="2909075" y="0"/>
                      <a:pt x="3000051" y="81605"/>
                      <a:pt x="3000051" y="182270"/>
                    </a:cubicBezTo>
                    <a:cubicBezTo>
                      <a:pt x="3000051" y="282935"/>
                      <a:pt x="2909075" y="364540"/>
                      <a:pt x="2796851" y="364540"/>
                    </a:cubicBezTo>
                    <a:lnTo>
                      <a:pt x="203200" y="364540"/>
                    </a:lnTo>
                    <a:cubicBezTo>
                      <a:pt x="90976" y="364540"/>
                      <a:pt x="0" y="282935"/>
                      <a:pt x="0" y="182270"/>
                    </a:cubicBezTo>
                    <a:cubicBezTo>
                      <a:pt x="0" y="8160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will follows</a:t>
                </a:r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id="{AA2645EE-5CF5-6880-733B-D9672C0BF8A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000051" cy="39311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58D788-A042-6EAB-1BBC-17D9060809DB}"/>
              </a:ext>
            </a:extLst>
          </p:cNvPr>
          <p:cNvGrpSpPr/>
          <p:nvPr/>
        </p:nvGrpSpPr>
        <p:grpSpPr>
          <a:xfrm>
            <a:off x="12532448" y="1525462"/>
            <a:ext cx="2488559" cy="2761090"/>
            <a:chOff x="7585211" y="3134509"/>
            <a:chExt cx="2488559" cy="2761090"/>
          </a:xfrm>
        </p:grpSpPr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478FDE89-11F6-02F6-9253-4492308C86C4}"/>
                </a:ext>
              </a:extLst>
            </p:cNvPr>
            <p:cNvSpPr/>
            <p:nvPr/>
          </p:nvSpPr>
          <p:spPr>
            <a:xfrm>
              <a:off x="7813180" y="3134509"/>
              <a:ext cx="1456018" cy="2600032"/>
            </a:xfrm>
            <a:custGeom>
              <a:avLst/>
              <a:gdLst/>
              <a:ahLst/>
              <a:cxnLst/>
              <a:rect l="l" t="t" r="r" b="b"/>
              <a:pathLst>
                <a:path w="3266451" h="5832948">
                  <a:moveTo>
                    <a:pt x="0" y="0"/>
                  </a:moveTo>
                  <a:lnTo>
                    <a:pt x="3266451" y="0"/>
                  </a:lnTo>
                  <a:lnTo>
                    <a:pt x="3266451" y="5832948"/>
                  </a:lnTo>
                  <a:lnTo>
                    <a:pt x="0" y="5832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" name="Group 10">
              <a:extLst>
                <a:ext uri="{FF2B5EF4-FFF2-40B4-BE49-F238E27FC236}">
                  <a16:creationId xmlns:a16="http://schemas.microsoft.com/office/drawing/2014/main" id="{61ABBE67-43FE-3961-FC4B-94F785A261A0}"/>
                </a:ext>
              </a:extLst>
            </p:cNvPr>
            <p:cNvGrpSpPr/>
            <p:nvPr/>
          </p:nvGrpSpPr>
          <p:grpSpPr>
            <a:xfrm>
              <a:off x="7585211" y="5246185"/>
              <a:ext cx="2488559" cy="649414"/>
              <a:chOff x="0" y="0"/>
              <a:chExt cx="3000051" cy="364540"/>
            </a:xfrm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431D0962-82A7-686B-33E9-9A79A231EECB}"/>
                  </a:ext>
                </a:extLst>
              </p:cNvPr>
              <p:cNvSpPr/>
              <p:nvPr/>
            </p:nvSpPr>
            <p:spPr>
              <a:xfrm>
                <a:off x="0" y="0"/>
                <a:ext cx="3000051" cy="364540"/>
              </a:xfrm>
              <a:custGeom>
                <a:avLst/>
                <a:gdLst/>
                <a:ahLst/>
                <a:cxnLst/>
                <a:rect l="l" t="t" r="r" b="b"/>
                <a:pathLst>
                  <a:path w="3000051" h="364540">
                    <a:moveTo>
                      <a:pt x="2796851" y="0"/>
                    </a:moveTo>
                    <a:cubicBezTo>
                      <a:pt x="2909075" y="0"/>
                      <a:pt x="3000051" y="81605"/>
                      <a:pt x="3000051" y="182270"/>
                    </a:cubicBezTo>
                    <a:cubicBezTo>
                      <a:pt x="3000051" y="282935"/>
                      <a:pt x="2909075" y="364540"/>
                      <a:pt x="2796851" y="364540"/>
                    </a:cubicBezTo>
                    <a:lnTo>
                      <a:pt x="203200" y="364540"/>
                    </a:lnTo>
                    <a:cubicBezTo>
                      <a:pt x="90976" y="364540"/>
                      <a:pt x="0" y="282935"/>
                      <a:pt x="0" y="182270"/>
                    </a:cubicBezTo>
                    <a:cubicBezTo>
                      <a:pt x="0" y="8160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won’t follow</a:t>
                </a:r>
              </a:p>
            </p:txBody>
          </p:sp>
          <p:sp>
            <p:nvSpPr>
              <p:cNvPr id="36" name="TextBox 12">
                <a:extLst>
                  <a:ext uri="{FF2B5EF4-FFF2-40B4-BE49-F238E27FC236}">
                    <a16:creationId xmlns:a16="http://schemas.microsoft.com/office/drawing/2014/main" id="{7DF81B83-72CF-9F6C-0DE2-116CCAD1E11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000051" cy="39311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4412AA-FA6F-7344-138C-250E4BF90D60}"/>
              </a:ext>
            </a:extLst>
          </p:cNvPr>
          <p:cNvGrpSpPr/>
          <p:nvPr/>
        </p:nvGrpSpPr>
        <p:grpSpPr>
          <a:xfrm>
            <a:off x="4231268" y="2628363"/>
            <a:ext cx="3560534" cy="3512221"/>
            <a:chOff x="4423234" y="3823016"/>
            <a:chExt cx="2488559" cy="2454792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C6658B2F-8CA6-6804-2C1C-8BBE3BCA15C7}"/>
                </a:ext>
              </a:extLst>
            </p:cNvPr>
            <p:cNvSpPr/>
            <p:nvPr/>
          </p:nvSpPr>
          <p:spPr>
            <a:xfrm flipH="1">
              <a:off x="5181917" y="3823016"/>
              <a:ext cx="1256767" cy="2244228"/>
            </a:xfrm>
            <a:custGeom>
              <a:avLst/>
              <a:gdLst/>
              <a:ahLst/>
              <a:cxnLst/>
              <a:rect l="l" t="t" r="r" b="b"/>
              <a:pathLst>
                <a:path w="2819450" h="5034732">
                  <a:moveTo>
                    <a:pt x="2819449" y="0"/>
                  </a:moveTo>
                  <a:lnTo>
                    <a:pt x="0" y="0"/>
                  </a:lnTo>
                  <a:lnTo>
                    <a:pt x="0" y="5034732"/>
                  </a:lnTo>
                  <a:lnTo>
                    <a:pt x="2819449" y="5034732"/>
                  </a:lnTo>
                  <a:lnTo>
                    <a:pt x="2819449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800"/>
            </a:p>
          </p:txBody>
        </p:sp>
        <p:grpSp>
          <p:nvGrpSpPr>
            <p:cNvPr id="39" name="Group 10">
              <a:extLst>
                <a:ext uri="{FF2B5EF4-FFF2-40B4-BE49-F238E27FC236}">
                  <a16:creationId xmlns:a16="http://schemas.microsoft.com/office/drawing/2014/main" id="{0A8481F0-4608-729E-9743-DD4115E04EFC}"/>
                </a:ext>
              </a:extLst>
            </p:cNvPr>
            <p:cNvGrpSpPr/>
            <p:nvPr/>
          </p:nvGrpSpPr>
          <p:grpSpPr>
            <a:xfrm>
              <a:off x="4423234" y="5628394"/>
              <a:ext cx="2488559" cy="649414"/>
              <a:chOff x="0" y="0"/>
              <a:chExt cx="3000051" cy="364540"/>
            </a:xfrm>
          </p:grpSpPr>
          <p:sp>
            <p:nvSpPr>
              <p:cNvPr id="40" name="Freeform 11">
                <a:extLst>
                  <a:ext uri="{FF2B5EF4-FFF2-40B4-BE49-F238E27FC236}">
                    <a16:creationId xmlns:a16="http://schemas.microsoft.com/office/drawing/2014/main" id="{546BB25C-A17D-7D00-66F6-9560B35649E0}"/>
                  </a:ext>
                </a:extLst>
              </p:cNvPr>
              <p:cNvSpPr/>
              <p:nvPr/>
            </p:nvSpPr>
            <p:spPr>
              <a:xfrm>
                <a:off x="0" y="0"/>
                <a:ext cx="3000051" cy="364540"/>
              </a:xfrm>
              <a:custGeom>
                <a:avLst/>
                <a:gdLst/>
                <a:ahLst/>
                <a:cxnLst/>
                <a:rect l="l" t="t" r="r" b="b"/>
                <a:pathLst>
                  <a:path w="3000051" h="364540">
                    <a:moveTo>
                      <a:pt x="2796851" y="0"/>
                    </a:moveTo>
                    <a:cubicBezTo>
                      <a:pt x="2909075" y="0"/>
                      <a:pt x="3000051" y="81605"/>
                      <a:pt x="3000051" y="182270"/>
                    </a:cubicBezTo>
                    <a:cubicBezTo>
                      <a:pt x="3000051" y="282935"/>
                      <a:pt x="2909075" y="364540"/>
                      <a:pt x="2796851" y="364540"/>
                    </a:cubicBezTo>
                    <a:lnTo>
                      <a:pt x="203200" y="364540"/>
                    </a:lnTo>
                    <a:cubicBezTo>
                      <a:pt x="90976" y="364540"/>
                      <a:pt x="0" y="282935"/>
                      <a:pt x="0" y="182270"/>
                    </a:cubicBezTo>
                    <a:cubicBezTo>
                      <a:pt x="0" y="8160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 anchor="ctr"/>
              <a:lstStyle/>
              <a:p>
                <a:pPr algn="ctr"/>
                <a:r>
                  <a:rPr lang="en-US" sz="44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will follow</a:t>
                </a:r>
              </a:p>
            </p:txBody>
          </p:sp>
          <p:sp>
            <p:nvSpPr>
              <p:cNvPr id="41" name="TextBox 12">
                <a:extLst>
                  <a:ext uri="{FF2B5EF4-FFF2-40B4-BE49-F238E27FC236}">
                    <a16:creationId xmlns:a16="http://schemas.microsoft.com/office/drawing/2014/main" id="{C9DE297B-50C8-63AA-6E3E-D8E53896CC4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000051" cy="39311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770893-0F4C-7A3A-B74E-7A1E83E8A85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0077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16667E-7 4.81481E-6 L 1.29753 0.16851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0" y="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3.33333E-6 4.81481E-6 L 1.25339 -0.32546 " pathEditMode="relative" rAng="0" ptsTypes="AA">
                                      <p:cBhvr>
                                        <p:cTn id="8" dur="1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19" y="-157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2.08333E-6 -1.11111E-6 L -1.28568 0.21134 " pathEditMode="relative" rAng="0" ptsTypes="AA">
                                      <p:cBhvr>
                                        <p:cTn id="10" dur="10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84" y="10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4622 -0.01088 L -1.29024 -0.20393 " pathEditMode="relative" rAng="0" ptsTypes="AA">
                                      <p:cBhvr>
                                        <p:cTn id="12" dur="8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23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bile Games Victory Sound Effect M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4668" y="4737713"/>
            <a:ext cx="13201335" cy="2244227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82729" y="4820478"/>
            <a:ext cx="1609272" cy="1808170"/>
          </a:xfrm>
          <a:custGeom>
            <a:avLst/>
            <a:gdLst/>
            <a:ahLst/>
            <a:cxnLst/>
            <a:rect l="l" t="t" r="r" b="b"/>
            <a:pathLst>
              <a:path w="3431407" h="3855513">
                <a:moveTo>
                  <a:pt x="0" y="0"/>
                </a:moveTo>
                <a:lnTo>
                  <a:pt x="3431407" y="0"/>
                </a:lnTo>
                <a:lnTo>
                  <a:pt x="3431407" y="3855513"/>
                </a:lnTo>
                <a:lnTo>
                  <a:pt x="0" y="3855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0578" y="4842988"/>
            <a:ext cx="1828115" cy="1782412"/>
          </a:xfrm>
          <a:custGeom>
            <a:avLst/>
            <a:gdLst/>
            <a:ahLst/>
            <a:cxnLst/>
            <a:rect l="l" t="t" r="r" b="b"/>
            <a:pathLst>
              <a:path w="3898040" h="3800589">
                <a:moveTo>
                  <a:pt x="0" y="0"/>
                </a:moveTo>
                <a:lnTo>
                  <a:pt x="3898040" y="0"/>
                </a:lnTo>
                <a:lnTo>
                  <a:pt x="3898040" y="3800589"/>
                </a:lnTo>
                <a:lnTo>
                  <a:pt x="0" y="38005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09881" flipH="1">
            <a:off x="-962437" y="5239109"/>
            <a:ext cx="8618443" cy="2607079"/>
          </a:xfrm>
          <a:custGeom>
            <a:avLst/>
            <a:gdLst/>
            <a:ahLst/>
            <a:cxnLst/>
            <a:rect l="l" t="t" r="r" b="b"/>
            <a:pathLst>
              <a:path w="12927665" h="3910619">
                <a:moveTo>
                  <a:pt x="12927665" y="0"/>
                </a:moveTo>
                <a:lnTo>
                  <a:pt x="0" y="0"/>
                </a:lnTo>
                <a:lnTo>
                  <a:pt x="0" y="3910619"/>
                </a:lnTo>
                <a:lnTo>
                  <a:pt x="12927665" y="3910619"/>
                </a:lnTo>
                <a:lnTo>
                  <a:pt x="1292766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7225">
            <a:off x="4783115" y="4993461"/>
            <a:ext cx="10242563" cy="3098375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194173" y="323408"/>
            <a:ext cx="588095" cy="593613"/>
          </a:xfrm>
          <a:custGeom>
            <a:avLst/>
            <a:gdLst/>
            <a:ahLst/>
            <a:cxnLst/>
            <a:rect l="l" t="t" r="r" b="b"/>
            <a:pathLst>
              <a:path w="882143" h="890420">
                <a:moveTo>
                  <a:pt x="0" y="0"/>
                </a:moveTo>
                <a:lnTo>
                  <a:pt x="882142" y="0"/>
                </a:lnTo>
                <a:lnTo>
                  <a:pt x="882142" y="890420"/>
                </a:lnTo>
                <a:lnTo>
                  <a:pt x="0" y="8904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918105" y="2451505"/>
            <a:ext cx="588095" cy="593613"/>
          </a:xfrm>
          <a:custGeom>
            <a:avLst/>
            <a:gdLst/>
            <a:ahLst/>
            <a:cxnLst/>
            <a:rect l="l" t="t" r="r" b="b"/>
            <a:pathLst>
              <a:path w="882143" h="890420">
                <a:moveTo>
                  <a:pt x="0" y="0"/>
                </a:moveTo>
                <a:lnTo>
                  <a:pt x="882143" y="0"/>
                </a:lnTo>
                <a:lnTo>
                  <a:pt x="882143" y="890420"/>
                </a:lnTo>
                <a:lnTo>
                  <a:pt x="0" y="8904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831725" y="-235964"/>
            <a:ext cx="1019478" cy="1029044"/>
          </a:xfrm>
          <a:custGeom>
            <a:avLst/>
            <a:gdLst/>
            <a:ahLst/>
            <a:cxnLst/>
            <a:rect l="l" t="t" r="r" b="b"/>
            <a:pathLst>
              <a:path w="1529217" h="1543566">
                <a:moveTo>
                  <a:pt x="0" y="0"/>
                </a:moveTo>
                <a:lnTo>
                  <a:pt x="1529217" y="0"/>
                </a:lnTo>
                <a:lnTo>
                  <a:pt x="1529217" y="1543566"/>
                </a:lnTo>
                <a:lnTo>
                  <a:pt x="0" y="15435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AD98B-D102-9E17-F454-C78274D1D3BA}"/>
              </a:ext>
            </a:extLst>
          </p:cNvPr>
          <p:cNvSpPr txBox="1"/>
          <p:nvPr/>
        </p:nvSpPr>
        <p:spPr>
          <a:xfrm>
            <a:off x="1561784" y="431201"/>
            <a:ext cx="9068430" cy="1821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5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ea typeface="Handyman"/>
                <a:cs typeface="Handyman"/>
                <a:sym typeface="Handyman"/>
              </a:rPr>
              <a:t>2. We (drive) to the forest next Sunday. (✘)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5E2DE8-D2D5-0DB6-53D8-9AE74CE3FB54}"/>
              </a:ext>
            </a:extLst>
          </p:cNvPr>
          <p:cNvGrpSpPr/>
          <p:nvPr/>
        </p:nvGrpSpPr>
        <p:grpSpPr>
          <a:xfrm>
            <a:off x="-6777541" y="3099253"/>
            <a:ext cx="5607536" cy="1926168"/>
            <a:chOff x="476664" y="2620747"/>
            <a:chExt cx="5607536" cy="1926168"/>
          </a:xfrm>
        </p:grpSpPr>
        <p:sp>
          <p:nvSpPr>
            <p:cNvPr id="16" name="Freeform 16"/>
            <p:cNvSpPr/>
            <p:nvPr/>
          </p:nvSpPr>
          <p:spPr>
            <a:xfrm rot="-1080164">
              <a:off x="2327490" y="2620747"/>
              <a:ext cx="3756710" cy="1926168"/>
            </a:xfrm>
            <a:custGeom>
              <a:avLst/>
              <a:gdLst/>
              <a:ahLst/>
              <a:cxnLst/>
              <a:rect l="l" t="t" r="r" b="b"/>
              <a:pathLst>
                <a:path w="6876131" h="3525580">
                  <a:moveTo>
                    <a:pt x="0" y="0"/>
                  </a:moveTo>
                  <a:lnTo>
                    <a:pt x="6876132" y="0"/>
                  </a:lnTo>
                  <a:lnTo>
                    <a:pt x="6876132" y="3525580"/>
                  </a:lnTo>
                  <a:lnTo>
                    <a:pt x="0" y="3525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616CADB3-8231-D3FB-76F2-EB7025EB3F10}"/>
                </a:ext>
              </a:extLst>
            </p:cNvPr>
            <p:cNvSpPr/>
            <p:nvPr/>
          </p:nvSpPr>
          <p:spPr>
            <a:xfrm>
              <a:off x="476664" y="3778455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don’t drive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89981D-2AE1-9F62-62DF-B479ABB56183}"/>
              </a:ext>
            </a:extLst>
          </p:cNvPr>
          <p:cNvGrpSpPr/>
          <p:nvPr/>
        </p:nvGrpSpPr>
        <p:grpSpPr>
          <a:xfrm>
            <a:off x="13971913" y="6371312"/>
            <a:ext cx="5435200" cy="1772773"/>
            <a:chOff x="9373979" y="5409934"/>
            <a:chExt cx="5435200" cy="1772773"/>
          </a:xfrm>
        </p:grpSpPr>
        <p:sp>
          <p:nvSpPr>
            <p:cNvPr id="17" name="Freeform 17"/>
            <p:cNvSpPr/>
            <p:nvPr/>
          </p:nvSpPr>
          <p:spPr>
            <a:xfrm rot="1347546" flipH="1">
              <a:off x="9373979" y="5409934"/>
              <a:ext cx="3448198" cy="1767985"/>
            </a:xfrm>
            <a:custGeom>
              <a:avLst/>
              <a:gdLst/>
              <a:ahLst/>
              <a:cxnLst/>
              <a:rect l="l" t="t" r="r" b="b"/>
              <a:pathLst>
                <a:path w="6311443" h="3236049">
                  <a:moveTo>
                    <a:pt x="6311443" y="0"/>
                  </a:moveTo>
                  <a:lnTo>
                    <a:pt x="0" y="0"/>
                  </a:lnTo>
                  <a:lnTo>
                    <a:pt x="0" y="3236049"/>
                  </a:lnTo>
                  <a:lnTo>
                    <a:pt x="6311443" y="3236049"/>
                  </a:lnTo>
                  <a:lnTo>
                    <a:pt x="63114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2BAD9150-7758-25A8-8EE7-BF7A9575390E}"/>
                </a:ext>
              </a:extLst>
            </p:cNvPr>
            <p:cNvSpPr/>
            <p:nvPr/>
          </p:nvSpPr>
          <p:spPr>
            <a:xfrm>
              <a:off x="12071764" y="6533293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drive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40FFD3A-E81A-6109-151F-C91A95BB111C}"/>
              </a:ext>
            </a:extLst>
          </p:cNvPr>
          <p:cNvGrpSpPr/>
          <p:nvPr/>
        </p:nvGrpSpPr>
        <p:grpSpPr>
          <a:xfrm>
            <a:off x="12716170" y="2933639"/>
            <a:ext cx="5463002" cy="1987386"/>
            <a:chOff x="9971080" y="2077400"/>
            <a:chExt cx="5463002" cy="1987386"/>
          </a:xfrm>
        </p:grpSpPr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B70C3DB7-5753-5F3D-15DE-AC2F346BF5DE}"/>
                </a:ext>
              </a:extLst>
            </p:cNvPr>
            <p:cNvSpPr/>
            <p:nvPr/>
          </p:nvSpPr>
          <p:spPr>
            <a:xfrm rot="1080164" flipH="1">
              <a:off x="9971080" y="2077400"/>
              <a:ext cx="3756710" cy="1926168"/>
            </a:xfrm>
            <a:custGeom>
              <a:avLst/>
              <a:gdLst/>
              <a:ahLst/>
              <a:cxnLst/>
              <a:rect l="l" t="t" r="r" b="b"/>
              <a:pathLst>
                <a:path w="6876131" h="3525580">
                  <a:moveTo>
                    <a:pt x="0" y="0"/>
                  </a:moveTo>
                  <a:lnTo>
                    <a:pt x="6876132" y="0"/>
                  </a:lnTo>
                  <a:lnTo>
                    <a:pt x="6876132" y="3525580"/>
                  </a:lnTo>
                  <a:lnTo>
                    <a:pt x="0" y="3525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709128-3F61-B123-3B32-12A992889EB6}"/>
                </a:ext>
              </a:extLst>
            </p:cNvPr>
            <p:cNvSpPr/>
            <p:nvPr/>
          </p:nvSpPr>
          <p:spPr>
            <a:xfrm>
              <a:off x="12696667" y="3415372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won’t drive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D29DC38-16B6-98E5-0689-BF3F9D6B0F29}"/>
              </a:ext>
            </a:extLst>
          </p:cNvPr>
          <p:cNvGrpSpPr/>
          <p:nvPr/>
        </p:nvGrpSpPr>
        <p:grpSpPr>
          <a:xfrm>
            <a:off x="-6123619" y="917021"/>
            <a:ext cx="6128463" cy="1767985"/>
            <a:chOff x="546635" y="4975834"/>
            <a:chExt cx="6128463" cy="1767985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A18831AF-CD91-A627-05E6-57FD9080F507}"/>
                </a:ext>
              </a:extLst>
            </p:cNvPr>
            <p:cNvSpPr/>
            <p:nvPr/>
          </p:nvSpPr>
          <p:spPr>
            <a:xfrm flipV="1">
              <a:off x="3226900" y="4975834"/>
              <a:ext cx="3448198" cy="1767985"/>
            </a:xfrm>
            <a:custGeom>
              <a:avLst/>
              <a:gdLst/>
              <a:ahLst/>
              <a:cxnLst/>
              <a:rect l="l" t="t" r="r" b="b"/>
              <a:pathLst>
                <a:path w="6311443" h="3236049">
                  <a:moveTo>
                    <a:pt x="6311443" y="0"/>
                  </a:moveTo>
                  <a:lnTo>
                    <a:pt x="0" y="0"/>
                  </a:lnTo>
                  <a:lnTo>
                    <a:pt x="0" y="3236049"/>
                  </a:lnTo>
                  <a:lnTo>
                    <a:pt x="6311443" y="3236049"/>
                  </a:lnTo>
                  <a:lnTo>
                    <a:pt x="63114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5C5A54B7-66B5-3C2C-71E9-06043DDC33CC}"/>
                </a:ext>
              </a:extLst>
            </p:cNvPr>
            <p:cNvSpPr/>
            <p:nvPr/>
          </p:nvSpPr>
          <p:spPr>
            <a:xfrm>
              <a:off x="546635" y="5358014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will drive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CDDE7BF-A8D5-A09F-9026-B459831B609C}"/>
              </a:ext>
            </a:extLst>
          </p:cNvPr>
          <p:cNvGrpSpPr/>
          <p:nvPr/>
        </p:nvGrpSpPr>
        <p:grpSpPr>
          <a:xfrm>
            <a:off x="2112065" y="2825761"/>
            <a:ext cx="7802409" cy="2838439"/>
            <a:chOff x="9971080" y="2077400"/>
            <a:chExt cx="5463002" cy="1987386"/>
          </a:xfrm>
        </p:grpSpPr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54916DC9-CF47-F9F7-28CE-8112537A96A3}"/>
                </a:ext>
              </a:extLst>
            </p:cNvPr>
            <p:cNvSpPr/>
            <p:nvPr/>
          </p:nvSpPr>
          <p:spPr>
            <a:xfrm rot="1080164" flipH="1">
              <a:off x="9971080" y="2077400"/>
              <a:ext cx="3756710" cy="1926168"/>
            </a:xfrm>
            <a:custGeom>
              <a:avLst/>
              <a:gdLst/>
              <a:ahLst/>
              <a:cxnLst/>
              <a:rect l="l" t="t" r="r" b="b"/>
              <a:pathLst>
                <a:path w="6876131" h="3525580">
                  <a:moveTo>
                    <a:pt x="0" y="0"/>
                  </a:moveTo>
                  <a:lnTo>
                    <a:pt x="6876132" y="0"/>
                  </a:lnTo>
                  <a:lnTo>
                    <a:pt x="6876132" y="3525580"/>
                  </a:lnTo>
                  <a:lnTo>
                    <a:pt x="0" y="3525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1746DEA9-AF3A-80E9-6369-7D81D18B86A3}"/>
                </a:ext>
              </a:extLst>
            </p:cNvPr>
            <p:cNvSpPr/>
            <p:nvPr/>
          </p:nvSpPr>
          <p:spPr>
            <a:xfrm>
              <a:off x="12696667" y="3415372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won’t drive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11BE921-A107-6A2D-D535-46821EE9C49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2966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2.91667E-6 4.81481E-6 L -1.53672 0.3224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36" y="16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08333E-7 -1.85185E-6 L -1.70026 -0.90856 " pathEditMode="relative" rAng="0" ptsTypes="AA">
                                      <p:cBhvr>
                                        <p:cTn id="8" dur="16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13" y="-45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833E-6 0 L 1.68307 0.64236 " pathEditMode="relative" rAng="0" ptsTypes="AA">
                                      <p:cBhvr>
                                        <p:cTn id="10" dur="1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54" y="321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833E-6 -1.11111E-6 L 1.5168 -0.58055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33" y="-2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bile Games Victory Sound Effect M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488" y="4741704"/>
            <a:ext cx="13201335" cy="2244227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3" y="0"/>
                </a:lnTo>
                <a:lnTo>
                  <a:pt x="19802003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53520" y="4300552"/>
            <a:ext cx="2449008" cy="2462439"/>
          </a:xfrm>
          <a:custGeom>
            <a:avLst/>
            <a:gdLst/>
            <a:ahLst/>
            <a:cxnLst/>
            <a:rect l="l" t="t" r="r" b="b"/>
            <a:pathLst>
              <a:path w="5561676" h="5592179">
                <a:moveTo>
                  <a:pt x="0" y="0"/>
                </a:moveTo>
                <a:lnTo>
                  <a:pt x="5561677" y="0"/>
                </a:lnTo>
                <a:lnTo>
                  <a:pt x="5561677" y="5592180"/>
                </a:lnTo>
                <a:lnTo>
                  <a:pt x="0" y="5592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36561">
            <a:off x="1733825" y="5111693"/>
            <a:ext cx="1182219" cy="1347258"/>
          </a:xfrm>
          <a:custGeom>
            <a:avLst/>
            <a:gdLst/>
            <a:ahLst/>
            <a:cxnLst/>
            <a:rect l="l" t="t" r="r" b="b"/>
            <a:pathLst>
              <a:path w="2636796" h="3004895">
                <a:moveTo>
                  <a:pt x="0" y="0"/>
                </a:moveTo>
                <a:lnTo>
                  <a:pt x="2636796" y="0"/>
                </a:lnTo>
                <a:lnTo>
                  <a:pt x="2636796" y="3004896"/>
                </a:lnTo>
                <a:lnTo>
                  <a:pt x="0" y="3004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33077" y="4496888"/>
            <a:ext cx="1573376" cy="2045761"/>
          </a:xfrm>
          <a:custGeom>
            <a:avLst/>
            <a:gdLst/>
            <a:ahLst/>
            <a:cxnLst/>
            <a:rect l="l" t="t" r="r" b="b"/>
            <a:pathLst>
              <a:path w="3573124" h="4645907">
                <a:moveTo>
                  <a:pt x="0" y="0"/>
                </a:moveTo>
                <a:lnTo>
                  <a:pt x="3573124" y="0"/>
                </a:lnTo>
                <a:lnTo>
                  <a:pt x="3573124" y="4645907"/>
                </a:lnTo>
                <a:lnTo>
                  <a:pt x="0" y="4645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709881" flipH="1">
            <a:off x="-1396229" y="5239109"/>
            <a:ext cx="8618443" cy="2607079"/>
          </a:xfrm>
          <a:custGeom>
            <a:avLst/>
            <a:gdLst/>
            <a:ahLst/>
            <a:cxnLst/>
            <a:rect l="l" t="t" r="r" b="b"/>
            <a:pathLst>
              <a:path w="12927665" h="3910619">
                <a:moveTo>
                  <a:pt x="12927665" y="0"/>
                </a:moveTo>
                <a:lnTo>
                  <a:pt x="0" y="0"/>
                </a:lnTo>
                <a:lnTo>
                  <a:pt x="0" y="3910619"/>
                </a:lnTo>
                <a:lnTo>
                  <a:pt x="12927665" y="3910619"/>
                </a:lnTo>
                <a:lnTo>
                  <a:pt x="12927665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647225">
            <a:off x="4142755" y="4993461"/>
            <a:ext cx="10242563" cy="3098375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108288" y="4496888"/>
            <a:ext cx="1987712" cy="1565323"/>
          </a:xfrm>
          <a:custGeom>
            <a:avLst/>
            <a:gdLst/>
            <a:ahLst/>
            <a:cxnLst/>
            <a:rect l="l" t="t" r="r" b="b"/>
            <a:pathLst>
              <a:path w="2981568" h="2347985">
                <a:moveTo>
                  <a:pt x="0" y="0"/>
                </a:moveTo>
                <a:lnTo>
                  <a:pt x="2981568" y="0"/>
                </a:lnTo>
                <a:lnTo>
                  <a:pt x="2981568" y="2347985"/>
                </a:lnTo>
                <a:lnTo>
                  <a:pt x="0" y="23479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573378" y="5849912"/>
            <a:ext cx="1987712" cy="1565323"/>
          </a:xfrm>
          <a:custGeom>
            <a:avLst/>
            <a:gdLst/>
            <a:ahLst/>
            <a:cxnLst/>
            <a:rect l="l" t="t" r="r" b="b"/>
            <a:pathLst>
              <a:path w="2981568" h="2347985">
                <a:moveTo>
                  <a:pt x="0" y="0"/>
                </a:moveTo>
                <a:lnTo>
                  <a:pt x="2981568" y="0"/>
                </a:lnTo>
                <a:lnTo>
                  <a:pt x="2981568" y="2347985"/>
                </a:lnTo>
                <a:lnTo>
                  <a:pt x="0" y="23479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806564" y="-319751"/>
            <a:ext cx="1262341" cy="1274185"/>
          </a:xfrm>
          <a:custGeom>
            <a:avLst/>
            <a:gdLst/>
            <a:ahLst/>
            <a:cxnLst/>
            <a:rect l="l" t="t" r="r" b="b"/>
            <a:pathLst>
              <a:path w="1893511" h="1911278">
                <a:moveTo>
                  <a:pt x="0" y="0"/>
                </a:moveTo>
                <a:lnTo>
                  <a:pt x="1893511" y="0"/>
                </a:lnTo>
                <a:lnTo>
                  <a:pt x="1893511" y="1911279"/>
                </a:lnTo>
                <a:lnTo>
                  <a:pt x="0" y="19112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244070" y="547157"/>
            <a:ext cx="676433" cy="682781"/>
          </a:xfrm>
          <a:custGeom>
            <a:avLst/>
            <a:gdLst/>
            <a:ahLst/>
            <a:cxnLst/>
            <a:rect l="l" t="t" r="r" b="b"/>
            <a:pathLst>
              <a:path w="1014650" h="1024171">
                <a:moveTo>
                  <a:pt x="0" y="0"/>
                </a:moveTo>
                <a:lnTo>
                  <a:pt x="1014650" y="0"/>
                </a:lnTo>
                <a:lnTo>
                  <a:pt x="1014650" y="1024171"/>
                </a:lnTo>
                <a:lnTo>
                  <a:pt x="0" y="102417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926646" y="-200111"/>
            <a:ext cx="1159109" cy="1169986"/>
          </a:xfrm>
          <a:custGeom>
            <a:avLst/>
            <a:gdLst/>
            <a:ahLst/>
            <a:cxnLst/>
            <a:rect l="l" t="t" r="r" b="b"/>
            <a:pathLst>
              <a:path w="1738664" h="1754979">
                <a:moveTo>
                  <a:pt x="0" y="0"/>
                </a:moveTo>
                <a:lnTo>
                  <a:pt x="1738664" y="0"/>
                </a:lnTo>
                <a:lnTo>
                  <a:pt x="1738664" y="1754979"/>
                </a:lnTo>
                <a:lnTo>
                  <a:pt x="0" y="17549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825840-5F46-D14A-49DD-0D5EC1AAB0AE}"/>
              </a:ext>
            </a:extLst>
          </p:cNvPr>
          <p:cNvSpPr txBox="1"/>
          <p:nvPr/>
        </p:nvSpPr>
        <p:spPr>
          <a:xfrm>
            <a:off x="2348715" y="431201"/>
            <a:ext cx="7494570" cy="1821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5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ea typeface="Handyman"/>
                <a:cs typeface="Handyman"/>
                <a:sym typeface="Handyman"/>
              </a:rPr>
              <a:t>3. You and I (be) here next week. (✔)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2523B8-BF02-0B8F-E285-D6E6FC695658}"/>
              </a:ext>
            </a:extLst>
          </p:cNvPr>
          <p:cNvGrpSpPr/>
          <p:nvPr/>
        </p:nvGrpSpPr>
        <p:grpSpPr>
          <a:xfrm>
            <a:off x="-4042026" y="2848668"/>
            <a:ext cx="3245500" cy="2903767"/>
            <a:chOff x="-240496" y="1376023"/>
            <a:chExt cx="3245500" cy="2903767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984FAF4D-7EE6-137F-E707-761D75F50AB9}"/>
                </a:ext>
              </a:extLst>
            </p:cNvPr>
            <p:cNvSpPr/>
            <p:nvPr/>
          </p:nvSpPr>
          <p:spPr>
            <a:xfrm flipH="1">
              <a:off x="-240496" y="1820665"/>
              <a:ext cx="2835469" cy="2459125"/>
            </a:xfrm>
            <a:custGeom>
              <a:avLst/>
              <a:gdLst/>
              <a:ahLst/>
              <a:cxnLst/>
              <a:rect l="l" t="t" r="r" b="b"/>
              <a:pathLst>
                <a:path w="4253204" h="3688688">
                  <a:moveTo>
                    <a:pt x="0" y="0"/>
                  </a:moveTo>
                  <a:lnTo>
                    <a:pt x="4253204" y="0"/>
                  </a:lnTo>
                  <a:lnTo>
                    <a:pt x="4253204" y="3688688"/>
                  </a:lnTo>
                  <a:lnTo>
                    <a:pt x="0" y="368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229BAF1-BB78-7D28-D6AC-FE22AA71DCC5}"/>
                </a:ext>
              </a:extLst>
            </p:cNvPr>
            <p:cNvSpPr/>
            <p:nvPr/>
          </p:nvSpPr>
          <p:spPr>
            <a:xfrm>
              <a:off x="267589" y="1376023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are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49BDA1-6A01-845D-68C0-EEB6ACCD7DD3}"/>
              </a:ext>
            </a:extLst>
          </p:cNvPr>
          <p:cNvGrpSpPr/>
          <p:nvPr/>
        </p:nvGrpSpPr>
        <p:grpSpPr>
          <a:xfrm>
            <a:off x="-3697602" y="5028997"/>
            <a:ext cx="2919165" cy="2498191"/>
            <a:chOff x="774476" y="3796107"/>
            <a:chExt cx="2919165" cy="2498191"/>
          </a:xfrm>
        </p:grpSpPr>
        <p:sp>
          <p:nvSpPr>
            <p:cNvPr id="3" name="Freeform 3"/>
            <p:cNvSpPr/>
            <p:nvPr/>
          </p:nvSpPr>
          <p:spPr>
            <a:xfrm flipH="1">
              <a:off x="774476" y="4264800"/>
              <a:ext cx="2340092" cy="2029498"/>
            </a:xfrm>
            <a:custGeom>
              <a:avLst/>
              <a:gdLst/>
              <a:ahLst/>
              <a:cxnLst/>
              <a:rect l="l" t="t" r="r" b="b"/>
              <a:pathLst>
                <a:path w="5272072" h="4572325">
                  <a:moveTo>
                    <a:pt x="5272072" y="0"/>
                  </a:moveTo>
                  <a:lnTo>
                    <a:pt x="0" y="0"/>
                  </a:lnTo>
                  <a:lnTo>
                    <a:pt x="0" y="4572325"/>
                  </a:lnTo>
                  <a:lnTo>
                    <a:pt x="5272072" y="4572325"/>
                  </a:lnTo>
                  <a:lnTo>
                    <a:pt x="5272072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8CB3504-DF95-D4A7-EB26-598546FBBA71}"/>
                </a:ext>
              </a:extLst>
            </p:cNvPr>
            <p:cNvSpPr/>
            <p:nvPr/>
          </p:nvSpPr>
          <p:spPr>
            <a:xfrm>
              <a:off x="956226" y="3796107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will be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448588-EA4E-FFC7-3F99-9A9422FCE014}"/>
              </a:ext>
            </a:extLst>
          </p:cNvPr>
          <p:cNvGrpSpPr/>
          <p:nvPr/>
        </p:nvGrpSpPr>
        <p:grpSpPr>
          <a:xfrm>
            <a:off x="13449045" y="1983788"/>
            <a:ext cx="3208780" cy="2962588"/>
            <a:chOff x="8869096" y="2439802"/>
            <a:chExt cx="3208780" cy="2962588"/>
          </a:xfrm>
        </p:grpSpPr>
        <p:sp>
          <p:nvSpPr>
            <p:cNvPr id="4" name="Freeform 4"/>
            <p:cNvSpPr/>
            <p:nvPr/>
          </p:nvSpPr>
          <p:spPr>
            <a:xfrm>
              <a:off x="9242407" y="2943265"/>
              <a:ext cx="2835469" cy="2459125"/>
            </a:xfrm>
            <a:custGeom>
              <a:avLst/>
              <a:gdLst/>
              <a:ahLst/>
              <a:cxnLst/>
              <a:rect l="l" t="t" r="r" b="b"/>
              <a:pathLst>
                <a:path w="4253204" h="3688688">
                  <a:moveTo>
                    <a:pt x="0" y="0"/>
                  </a:moveTo>
                  <a:lnTo>
                    <a:pt x="4253204" y="0"/>
                  </a:lnTo>
                  <a:lnTo>
                    <a:pt x="4253204" y="3688688"/>
                  </a:lnTo>
                  <a:lnTo>
                    <a:pt x="0" y="368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B42FCF92-DB97-A900-05CD-C87C83780359}"/>
                </a:ext>
              </a:extLst>
            </p:cNvPr>
            <p:cNvSpPr/>
            <p:nvPr/>
          </p:nvSpPr>
          <p:spPr>
            <a:xfrm>
              <a:off x="8869096" y="2439802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were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ECD5E4-97A9-08CD-E32A-E118CDF2D24D}"/>
              </a:ext>
            </a:extLst>
          </p:cNvPr>
          <p:cNvGrpSpPr/>
          <p:nvPr/>
        </p:nvGrpSpPr>
        <p:grpSpPr>
          <a:xfrm>
            <a:off x="13325128" y="568166"/>
            <a:ext cx="2737415" cy="1865760"/>
            <a:chOff x="9814477" y="1047587"/>
            <a:chExt cx="2737415" cy="1865760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6205FDE-C355-EA6C-0A88-86DF5D8F7EC4}"/>
                </a:ext>
              </a:extLst>
            </p:cNvPr>
            <p:cNvSpPr/>
            <p:nvPr/>
          </p:nvSpPr>
          <p:spPr>
            <a:xfrm>
              <a:off x="10695651" y="1572098"/>
              <a:ext cx="1546513" cy="1341249"/>
            </a:xfrm>
            <a:custGeom>
              <a:avLst/>
              <a:gdLst/>
              <a:ahLst/>
              <a:cxnLst/>
              <a:rect l="l" t="t" r="r" b="b"/>
              <a:pathLst>
                <a:path w="5272072" h="4572325">
                  <a:moveTo>
                    <a:pt x="5272072" y="0"/>
                  </a:moveTo>
                  <a:lnTo>
                    <a:pt x="0" y="0"/>
                  </a:lnTo>
                  <a:lnTo>
                    <a:pt x="0" y="4572325"/>
                  </a:lnTo>
                  <a:lnTo>
                    <a:pt x="5272072" y="4572325"/>
                  </a:lnTo>
                  <a:lnTo>
                    <a:pt x="5272072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8304E6F-5A35-2C8C-08CC-003BBA57B147}"/>
                </a:ext>
              </a:extLst>
            </p:cNvPr>
            <p:cNvSpPr/>
            <p:nvPr/>
          </p:nvSpPr>
          <p:spPr>
            <a:xfrm>
              <a:off x="9814477" y="1047587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will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CCCD1A-B7F7-CD0F-F411-807E1AEEDCE8}"/>
              </a:ext>
            </a:extLst>
          </p:cNvPr>
          <p:cNvGrpSpPr/>
          <p:nvPr/>
        </p:nvGrpSpPr>
        <p:grpSpPr>
          <a:xfrm>
            <a:off x="4288055" y="2717021"/>
            <a:ext cx="4161145" cy="3561072"/>
            <a:chOff x="774476" y="3796103"/>
            <a:chExt cx="2919165" cy="2498195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70578D5D-2CBD-CE87-0177-FCFFF2B47E9B}"/>
                </a:ext>
              </a:extLst>
            </p:cNvPr>
            <p:cNvSpPr/>
            <p:nvPr/>
          </p:nvSpPr>
          <p:spPr>
            <a:xfrm flipH="1">
              <a:off x="774476" y="4264800"/>
              <a:ext cx="2340092" cy="2029498"/>
            </a:xfrm>
            <a:custGeom>
              <a:avLst/>
              <a:gdLst/>
              <a:ahLst/>
              <a:cxnLst/>
              <a:rect l="l" t="t" r="r" b="b"/>
              <a:pathLst>
                <a:path w="5272072" h="4572325">
                  <a:moveTo>
                    <a:pt x="5272072" y="0"/>
                  </a:moveTo>
                  <a:lnTo>
                    <a:pt x="0" y="0"/>
                  </a:lnTo>
                  <a:lnTo>
                    <a:pt x="0" y="4572325"/>
                  </a:lnTo>
                  <a:lnTo>
                    <a:pt x="5272072" y="4572325"/>
                  </a:lnTo>
                  <a:lnTo>
                    <a:pt x="5272072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AC09ECFA-23B7-41F0-4D45-E76C6D20B863}"/>
                </a:ext>
              </a:extLst>
            </p:cNvPr>
            <p:cNvSpPr/>
            <p:nvPr/>
          </p:nvSpPr>
          <p:spPr>
            <a:xfrm>
              <a:off x="956226" y="3796103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will be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C5ADA8-3295-DCCD-9707-7691D2B1CED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11738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3.33333E-6 L 1.48438 -0.31157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19" y="-15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54167E-6 7.40741E-7 L 1.48659 -0.1206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23" y="-60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4.07407E-6 L -1.52448 -0.38009 " pathEditMode="relative" rAng="0" ptsTypes="AA">
                                      <p:cBhvr>
                                        <p:cTn id="10" dur="1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4" y="-190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nodeType="withEffect">
                                  <p:stCondLst>
                                    <p:cond delay="4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2.77556E-17 L -1.36927 0.34583 " pathEditMode="relative" rAng="0" ptsTypes="AA">
                                      <p:cBhvr>
                                        <p:cTn id="12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64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bile Games Victory Sound Effect M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6818" y="4684093"/>
            <a:ext cx="13201335" cy="2244227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0"/>
                </a:lnTo>
                <a:lnTo>
                  <a:pt x="0" y="33663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0088896" y="4214891"/>
            <a:ext cx="1633203" cy="2032266"/>
          </a:xfrm>
          <a:custGeom>
            <a:avLst/>
            <a:gdLst/>
            <a:ahLst/>
            <a:cxnLst/>
            <a:rect l="l" t="t" r="r" b="b"/>
            <a:pathLst>
              <a:path w="4305389" h="5357384">
                <a:moveTo>
                  <a:pt x="4305389" y="0"/>
                </a:moveTo>
                <a:lnTo>
                  <a:pt x="0" y="0"/>
                </a:lnTo>
                <a:lnTo>
                  <a:pt x="0" y="5357384"/>
                </a:lnTo>
                <a:lnTo>
                  <a:pt x="4305389" y="5357384"/>
                </a:lnTo>
                <a:lnTo>
                  <a:pt x="430538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3196" y="4432299"/>
            <a:ext cx="1984436" cy="1814857"/>
          </a:xfrm>
          <a:custGeom>
            <a:avLst/>
            <a:gdLst/>
            <a:ahLst/>
            <a:cxnLst/>
            <a:rect l="l" t="t" r="r" b="b"/>
            <a:pathLst>
              <a:path w="5231297" h="4784259">
                <a:moveTo>
                  <a:pt x="0" y="0"/>
                </a:moveTo>
                <a:lnTo>
                  <a:pt x="5231297" y="0"/>
                </a:lnTo>
                <a:lnTo>
                  <a:pt x="5231297" y="4784259"/>
                </a:lnTo>
                <a:lnTo>
                  <a:pt x="0" y="47842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47225">
            <a:off x="4845085" y="4980871"/>
            <a:ext cx="10242563" cy="3098375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4"/>
                </a:lnTo>
                <a:lnTo>
                  <a:pt x="0" y="46475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546059" y="4575391"/>
            <a:ext cx="1251725" cy="1390806"/>
          </a:xfrm>
          <a:custGeom>
            <a:avLst/>
            <a:gdLst/>
            <a:ahLst/>
            <a:cxnLst/>
            <a:rect l="l" t="t" r="r" b="b"/>
            <a:pathLst>
              <a:path w="3299752" h="3666392">
                <a:moveTo>
                  <a:pt x="0" y="0"/>
                </a:moveTo>
                <a:lnTo>
                  <a:pt x="3299752" y="0"/>
                </a:lnTo>
                <a:lnTo>
                  <a:pt x="3299752" y="3666391"/>
                </a:lnTo>
                <a:lnTo>
                  <a:pt x="0" y="36663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709881" flipH="1">
            <a:off x="-1013502" y="5128997"/>
            <a:ext cx="9659902" cy="2922120"/>
          </a:xfrm>
          <a:custGeom>
            <a:avLst/>
            <a:gdLst/>
            <a:ahLst/>
            <a:cxnLst/>
            <a:rect l="l" t="t" r="r" b="b"/>
            <a:pathLst>
              <a:path w="14489853" h="4383180">
                <a:moveTo>
                  <a:pt x="14489853" y="0"/>
                </a:moveTo>
                <a:lnTo>
                  <a:pt x="0" y="0"/>
                </a:lnTo>
                <a:lnTo>
                  <a:pt x="0" y="4383180"/>
                </a:lnTo>
                <a:lnTo>
                  <a:pt x="14489853" y="4383180"/>
                </a:lnTo>
                <a:lnTo>
                  <a:pt x="1448985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059400" y="-278437"/>
            <a:ext cx="1262341" cy="1274185"/>
          </a:xfrm>
          <a:custGeom>
            <a:avLst/>
            <a:gdLst/>
            <a:ahLst/>
            <a:cxnLst/>
            <a:rect l="l" t="t" r="r" b="b"/>
            <a:pathLst>
              <a:path w="1893511" h="1911278">
                <a:moveTo>
                  <a:pt x="0" y="0"/>
                </a:moveTo>
                <a:lnTo>
                  <a:pt x="1893511" y="0"/>
                </a:lnTo>
                <a:lnTo>
                  <a:pt x="1893511" y="1911279"/>
                </a:lnTo>
                <a:lnTo>
                  <a:pt x="0" y="19112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-269402" y="-213897"/>
            <a:ext cx="1133952" cy="1144592"/>
          </a:xfrm>
          <a:custGeom>
            <a:avLst/>
            <a:gdLst/>
            <a:ahLst/>
            <a:cxnLst/>
            <a:rect l="l" t="t" r="r" b="b"/>
            <a:pathLst>
              <a:path w="1700928" h="1716888">
                <a:moveTo>
                  <a:pt x="0" y="0"/>
                </a:moveTo>
                <a:lnTo>
                  <a:pt x="1700927" y="0"/>
                </a:lnTo>
                <a:lnTo>
                  <a:pt x="1700927" y="1716888"/>
                </a:lnTo>
                <a:lnTo>
                  <a:pt x="0" y="17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1202427" y="255642"/>
            <a:ext cx="733227" cy="740107"/>
          </a:xfrm>
          <a:custGeom>
            <a:avLst/>
            <a:gdLst/>
            <a:ahLst/>
            <a:cxnLst/>
            <a:rect l="l" t="t" r="r" b="b"/>
            <a:pathLst>
              <a:path w="1099840" h="1110161">
                <a:moveTo>
                  <a:pt x="0" y="0"/>
                </a:moveTo>
                <a:lnTo>
                  <a:pt x="1099840" y="0"/>
                </a:lnTo>
                <a:lnTo>
                  <a:pt x="1099840" y="1110161"/>
                </a:lnTo>
                <a:lnTo>
                  <a:pt x="0" y="11101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2583950" y="560641"/>
            <a:ext cx="733227" cy="740107"/>
          </a:xfrm>
          <a:custGeom>
            <a:avLst/>
            <a:gdLst/>
            <a:ahLst/>
            <a:cxnLst/>
            <a:rect l="l" t="t" r="r" b="b"/>
            <a:pathLst>
              <a:path w="1099840" h="1110161">
                <a:moveTo>
                  <a:pt x="0" y="0"/>
                </a:moveTo>
                <a:lnTo>
                  <a:pt x="1099840" y="0"/>
                </a:lnTo>
                <a:lnTo>
                  <a:pt x="1099840" y="1110161"/>
                </a:lnTo>
                <a:lnTo>
                  <a:pt x="0" y="11101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EB105B-9737-A3BA-15F6-3D3C364A6F13}"/>
              </a:ext>
            </a:extLst>
          </p:cNvPr>
          <p:cNvSpPr txBox="1"/>
          <p:nvPr/>
        </p:nvSpPr>
        <p:spPr>
          <a:xfrm>
            <a:off x="1561785" y="431201"/>
            <a:ext cx="9068430" cy="1821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5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ea typeface="Handyman"/>
                <a:cs typeface="Handyman"/>
                <a:sym typeface="Handyman"/>
              </a:rPr>
              <a:t>4. It (rain) tomorrow morning. (✘)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0A4BD32-D93B-D0B6-10AC-BE77D8A9AD16}"/>
              </a:ext>
            </a:extLst>
          </p:cNvPr>
          <p:cNvGrpSpPr/>
          <p:nvPr/>
        </p:nvGrpSpPr>
        <p:grpSpPr>
          <a:xfrm rot="453197">
            <a:off x="3642172" y="8109003"/>
            <a:ext cx="2737415" cy="2042727"/>
            <a:chOff x="-194237" y="1526423"/>
            <a:chExt cx="2737415" cy="2042727"/>
          </a:xfrm>
        </p:grpSpPr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9C7379BF-7E76-3A90-BE18-BBDDEEE99AAA}"/>
                </a:ext>
              </a:extLst>
            </p:cNvPr>
            <p:cNvSpPr/>
            <p:nvPr/>
          </p:nvSpPr>
          <p:spPr>
            <a:xfrm>
              <a:off x="-116816" y="1526423"/>
              <a:ext cx="2300023" cy="1647652"/>
            </a:xfrm>
            <a:custGeom>
              <a:avLst/>
              <a:gdLst/>
              <a:ahLst/>
              <a:cxnLst/>
              <a:rect l="l" t="t" r="r" b="b"/>
              <a:pathLst>
                <a:path w="5373949" h="3849701">
                  <a:moveTo>
                    <a:pt x="0" y="0"/>
                  </a:moveTo>
                  <a:lnTo>
                    <a:pt x="5373948" y="0"/>
                  </a:lnTo>
                  <a:lnTo>
                    <a:pt x="5373948" y="3849701"/>
                  </a:lnTo>
                  <a:lnTo>
                    <a:pt x="0" y="3849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33F94F20-1722-6C77-68BB-91CFC81FD01D}"/>
                </a:ext>
              </a:extLst>
            </p:cNvPr>
            <p:cNvSpPr/>
            <p:nvPr/>
          </p:nvSpPr>
          <p:spPr>
            <a:xfrm>
              <a:off x="-194237" y="2919736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won’t rain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48EEFB1-948C-3EA6-1D96-AAD787D809F6}"/>
              </a:ext>
            </a:extLst>
          </p:cNvPr>
          <p:cNvGrpSpPr/>
          <p:nvPr/>
        </p:nvGrpSpPr>
        <p:grpSpPr>
          <a:xfrm rot="611700">
            <a:off x="489112" y="8964459"/>
            <a:ext cx="2737415" cy="1969233"/>
            <a:chOff x="-116816" y="3171684"/>
            <a:chExt cx="2737415" cy="1969233"/>
          </a:xfrm>
        </p:grpSpPr>
        <p:sp>
          <p:nvSpPr>
            <p:cNvPr id="4" name="Freeform 4"/>
            <p:cNvSpPr/>
            <p:nvPr/>
          </p:nvSpPr>
          <p:spPr>
            <a:xfrm>
              <a:off x="118856" y="3171684"/>
              <a:ext cx="2111230" cy="1512409"/>
            </a:xfrm>
            <a:custGeom>
              <a:avLst/>
              <a:gdLst/>
              <a:ahLst/>
              <a:cxnLst/>
              <a:rect l="l" t="t" r="r" b="b"/>
              <a:pathLst>
                <a:path w="4932839" h="3533707">
                  <a:moveTo>
                    <a:pt x="0" y="0"/>
                  </a:moveTo>
                  <a:lnTo>
                    <a:pt x="4932839" y="0"/>
                  </a:lnTo>
                  <a:lnTo>
                    <a:pt x="4932839" y="3533707"/>
                  </a:lnTo>
                  <a:lnTo>
                    <a:pt x="0" y="353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EE644D39-3DBD-61F1-BC6F-3E98285A8A93}"/>
                </a:ext>
              </a:extLst>
            </p:cNvPr>
            <p:cNvSpPr/>
            <p:nvPr/>
          </p:nvSpPr>
          <p:spPr>
            <a:xfrm>
              <a:off x="-116816" y="4491503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doesn’t rain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D90CACA-E9F0-0B79-88AF-F4A77BBFF2BF}"/>
              </a:ext>
            </a:extLst>
          </p:cNvPr>
          <p:cNvGrpSpPr/>
          <p:nvPr/>
        </p:nvGrpSpPr>
        <p:grpSpPr>
          <a:xfrm rot="21278176">
            <a:off x="7351481" y="7759400"/>
            <a:ext cx="2737415" cy="2346858"/>
            <a:chOff x="6906848" y="3928550"/>
            <a:chExt cx="2737415" cy="2346858"/>
          </a:xfrm>
        </p:grpSpPr>
        <p:sp>
          <p:nvSpPr>
            <p:cNvPr id="44" name="Freeform 4">
              <a:extLst>
                <a:ext uri="{FF2B5EF4-FFF2-40B4-BE49-F238E27FC236}">
                  <a16:creationId xmlns:a16="http://schemas.microsoft.com/office/drawing/2014/main" id="{96C092F2-3957-83DD-3072-0A02BE4ABF94}"/>
                </a:ext>
              </a:extLst>
            </p:cNvPr>
            <p:cNvSpPr/>
            <p:nvPr/>
          </p:nvSpPr>
          <p:spPr>
            <a:xfrm>
              <a:off x="6910477" y="3928550"/>
              <a:ext cx="2621093" cy="1877656"/>
            </a:xfrm>
            <a:custGeom>
              <a:avLst/>
              <a:gdLst/>
              <a:ahLst/>
              <a:cxnLst/>
              <a:rect l="l" t="t" r="r" b="b"/>
              <a:pathLst>
                <a:path w="4932839" h="3533707">
                  <a:moveTo>
                    <a:pt x="0" y="0"/>
                  </a:moveTo>
                  <a:lnTo>
                    <a:pt x="4932839" y="0"/>
                  </a:lnTo>
                  <a:lnTo>
                    <a:pt x="4932839" y="3533707"/>
                  </a:lnTo>
                  <a:lnTo>
                    <a:pt x="0" y="353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9D585E98-2773-9DB7-6694-0D557ED21D9B}"/>
                </a:ext>
              </a:extLst>
            </p:cNvPr>
            <p:cNvSpPr/>
            <p:nvPr/>
          </p:nvSpPr>
          <p:spPr>
            <a:xfrm>
              <a:off x="6906848" y="5625994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didn’t rain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25C065-8D8F-52EE-CC2D-0D66EC49AC1D}"/>
              </a:ext>
            </a:extLst>
          </p:cNvPr>
          <p:cNvGrpSpPr/>
          <p:nvPr/>
        </p:nvGrpSpPr>
        <p:grpSpPr>
          <a:xfrm rot="398968">
            <a:off x="5260495" y="9218128"/>
            <a:ext cx="2737415" cy="2164949"/>
            <a:chOff x="9644263" y="2484667"/>
            <a:chExt cx="2737415" cy="2164949"/>
          </a:xfrm>
        </p:grpSpPr>
        <p:sp>
          <p:nvSpPr>
            <p:cNvPr id="31" name="Freeform 31"/>
            <p:cNvSpPr/>
            <p:nvPr/>
          </p:nvSpPr>
          <p:spPr>
            <a:xfrm>
              <a:off x="9849027" y="2484667"/>
              <a:ext cx="2300023" cy="1647652"/>
            </a:xfrm>
            <a:custGeom>
              <a:avLst/>
              <a:gdLst/>
              <a:ahLst/>
              <a:cxnLst/>
              <a:rect l="l" t="t" r="r" b="b"/>
              <a:pathLst>
                <a:path w="5373949" h="3849701">
                  <a:moveTo>
                    <a:pt x="0" y="0"/>
                  </a:moveTo>
                  <a:lnTo>
                    <a:pt x="5373948" y="0"/>
                  </a:lnTo>
                  <a:lnTo>
                    <a:pt x="5373948" y="3849701"/>
                  </a:lnTo>
                  <a:lnTo>
                    <a:pt x="0" y="3849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8B3B8D6C-E799-5B3F-DFFE-FEC2AC1BE3E7}"/>
                </a:ext>
              </a:extLst>
            </p:cNvPr>
            <p:cNvSpPr/>
            <p:nvPr/>
          </p:nvSpPr>
          <p:spPr>
            <a:xfrm>
              <a:off x="9644263" y="4000202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isn’t raining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B77DC84-55B2-4214-EBBF-7672ECF78EAC}"/>
              </a:ext>
            </a:extLst>
          </p:cNvPr>
          <p:cNvGrpSpPr/>
          <p:nvPr/>
        </p:nvGrpSpPr>
        <p:grpSpPr>
          <a:xfrm>
            <a:off x="3991628" y="2767524"/>
            <a:ext cx="4208744" cy="3394089"/>
            <a:chOff x="-319927" y="1526423"/>
            <a:chExt cx="2737415" cy="2207555"/>
          </a:xfrm>
        </p:grpSpPr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2E88F679-FB49-BAA5-9A91-34E8BA00790E}"/>
                </a:ext>
              </a:extLst>
            </p:cNvPr>
            <p:cNvSpPr/>
            <p:nvPr/>
          </p:nvSpPr>
          <p:spPr>
            <a:xfrm>
              <a:off x="-116816" y="1526423"/>
              <a:ext cx="2300023" cy="1647652"/>
            </a:xfrm>
            <a:custGeom>
              <a:avLst/>
              <a:gdLst/>
              <a:ahLst/>
              <a:cxnLst/>
              <a:rect l="l" t="t" r="r" b="b"/>
              <a:pathLst>
                <a:path w="5373949" h="3849701">
                  <a:moveTo>
                    <a:pt x="0" y="0"/>
                  </a:moveTo>
                  <a:lnTo>
                    <a:pt x="5373948" y="0"/>
                  </a:lnTo>
                  <a:lnTo>
                    <a:pt x="5373948" y="3849701"/>
                  </a:lnTo>
                  <a:lnTo>
                    <a:pt x="0" y="3849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63455909-F3DA-2159-B5F4-736440678650}"/>
                </a:ext>
              </a:extLst>
            </p:cNvPr>
            <p:cNvSpPr/>
            <p:nvPr/>
          </p:nvSpPr>
          <p:spPr>
            <a:xfrm>
              <a:off x="-319927" y="3084564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won’t rain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3B4A38-2AC5-CF54-B8A9-D8DA267570C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47174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2318 -1.7368 " pathEditMode="relative" rAng="0" ptsTypes="AA">
                                      <p:cBhvr>
                                        <p:cTn id="6" dur="1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86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3867 0.48819 L -0.32982 -1.61736 " pathEditMode="relative" rAng="0" ptsTypes="AA">
                                      <p:cBhvr>
                                        <p:cTn id="8" dur="18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10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4.375E-6 3.7037E-6 L -0.18463 -1.50255 " pathEditMode="relative" rAng="0" ptsTypes="AA">
                                      <p:cBhvr>
                                        <p:cTn id="10" dur="1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-7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11022E-16 -1.85185E-6 L 0.23438 -1.82963 " pathEditMode="relative" rAng="0" ptsTypes="AA">
                                      <p:cBhvr>
                                        <p:cTn id="12" dur="1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9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bile Games Victory Sound Effect M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597242" y="726496"/>
            <a:ext cx="2036957" cy="3151965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11381493" y="779431"/>
            <a:ext cx="1311832" cy="542771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180378">
            <a:off x="-396370" y="3319675"/>
            <a:ext cx="13516325" cy="282034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5795" y="3172172"/>
            <a:ext cx="1394574" cy="1875345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329761" y="5406287"/>
            <a:ext cx="12953445" cy="1856971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8115" y="983867"/>
            <a:ext cx="9855771" cy="4976666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687353" y="2409343"/>
            <a:ext cx="1570435" cy="649767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461027" y="-302586"/>
            <a:ext cx="2977215" cy="2605063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609289" y="756247"/>
            <a:ext cx="660888" cy="5947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9063981" y="4243516"/>
            <a:ext cx="4425788" cy="2456313"/>
          </a:xfrm>
          <a:custGeom>
            <a:avLst/>
            <a:gdLst/>
            <a:ahLst/>
            <a:cxnLst/>
            <a:rect l="l" t="t" r="r" b="b"/>
            <a:pathLst>
              <a:path w="6638682" h="3684469">
                <a:moveTo>
                  <a:pt x="6638682" y="0"/>
                </a:moveTo>
                <a:lnTo>
                  <a:pt x="0" y="0"/>
                </a:lnTo>
                <a:lnTo>
                  <a:pt x="0" y="3684469"/>
                </a:lnTo>
                <a:lnTo>
                  <a:pt x="6638682" y="3684469"/>
                </a:lnTo>
                <a:lnTo>
                  <a:pt x="663868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41943" y="1131875"/>
            <a:ext cx="9029545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12: WEATHER AND NATURE</a:t>
            </a:r>
          </a:p>
        </p:txBody>
      </p:sp>
      <p:sp>
        <p:nvSpPr>
          <p:cNvPr id="18" name="Freeform 18"/>
          <p:cNvSpPr/>
          <p:nvPr/>
        </p:nvSpPr>
        <p:spPr>
          <a:xfrm>
            <a:off x="-3230321" y="5871908"/>
            <a:ext cx="4336471" cy="1192529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386821" y="3829691"/>
            <a:ext cx="2387095" cy="4557699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7714157" y="5854242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4067625" y="6492513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9A75FD-F082-7B8C-5394-B575E182D549}"/>
              </a:ext>
            </a:extLst>
          </p:cNvPr>
          <p:cNvSpPr txBox="1"/>
          <p:nvPr/>
        </p:nvSpPr>
        <p:spPr>
          <a:xfrm>
            <a:off x="2647218" y="5009865"/>
            <a:ext cx="7057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solidFill>
                    <a:srgbClr val="FF9900"/>
                  </a:solidFill>
                </a:ln>
                <a:solidFill>
                  <a:srgbClr val="FFCA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FF9900"/>
                  </a:solidFill>
                </a:ln>
                <a:solidFill>
                  <a:srgbClr val="FFCA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4400" b="1" i="0" u="none" strike="noStrike" kern="1200" cap="none" spc="0" normalizeH="0" baseline="0" noProof="0" dirty="0">
                <a:ln>
                  <a:solidFill>
                    <a:srgbClr val="FF9900"/>
                  </a:solidFill>
                </a:ln>
                <a:solidFill>
                  <a:srgbClr val="FFCA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Task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FF9900"/>
                  </a:solidFill>
                </a:ln>
                <a:solidFill>
                  <a:srgbClr val="FFCA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4,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FF9900"/>
                  </a:solidFill>
                </a:ln>
                <a:solidFill>
                  <a:srgbClr val="FFCA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5, 6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FF9900"/>
                </a:solidFill>
              </a:ln>
              <a:solidFill>
                <a:srgbClr val="FFCA3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DF4CCF-870D-125E-734C-0F2B3AF3027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07390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/>
          <p:cNvSpPr/>
          <p:nvPr/>
        </p:nvSpPr>
        <p:spPr>
          <a:xfrm>
            <a:off x="-504668" y="4737713"/>
            <a:ext cx="13201335" cy="2244227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-658774" y="4202252"/>
            <a:ext cx="2037164" cy="2288948"/>
          </a:xfrm>
          <a:custGeom>
            <a:avLst/>
            <a:gdLst/>
            <a:ahLst/>
            <a:cxnLst/>
            <a:rect l="l" t="t" r="r" b="b"/>
            <a:pathLst>
              <a:path w="4501610" h="5057988">
                <a:moveTo>
                  <a:pt x="0" y="0"/>
                </a:moveTo>
                <a:lnTo>
                  <a:pt x="4501609" y="0"/>
                </a:lnTo>
                <a:lnTo>
                  <a:pt x="4501609" y="5057989"/>
                </a:lnTo>
                <a:lnTo>
                  <a:pt x="0" y="50579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437814" y="4064356"/>
            <a:ext cx="2489071" cy="2426844"/>
          </a:xfrm>
          <a:custGeom>
            <a:avLst/>
            <a:gdLst/>
            <a:ahLst/>
            <a:cxnLst/>
            <a:rect l="l" t="t" r="r" b="b"/>
            <a:pathLst>
              <a:path w="5500208" h="5362703">
                <a:moveTo>
                  <a:pt x="0" y="0"/>
                </a:moveTo>
                <a:lnTo>
                  <a:pt x="5500208" y="0"/>
                </a:lnTo>
                <a:lnTo>
                  <a:pt x="5500208" y="5362703"/>
                </a:lnTo>
                <a:lnTo>
                  <a:pt x="0" y="53627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647225">
            <a:off x="4845085" y="4980871"/>
            <a:ext cx="10242563" cy="3098375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4"/>
                </a:lnTo>
                <a:lnTo>
                  <a:pt x="0" y="46475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709881" flipH="1">
            <a:off x="-1013502" y="5128997"/>
            <a:ext cx="9659902" cy="2922120"/>
          </a:xfrm>
          <a:custGeom>
            <a:avLst/>
            <a:gdLst/>
            <a:ahLst/>
            <a:cxnLst/>
            <a:rect l="l" t="t" r="r" b="b"/>
            <a:pathLst>
              <a:path w="14489853" h="4383180">
                <a:moveTo>
                  <a:pt x="14489853" y="0"/>
                </a:moveTo>
                <a:lnTo>
                  <a:pt x="0" y="0"/>
                </a:lnTo>
                <a:lnTo>
                  <a:pt x="0" y="4383180"/>
                </a:lnTo>
                <a:lnTo>
                  <a:pt x="14489853" y="4383180"/>
                </a:lnTo>
                <a:lnTo>
                  <a:pt x="1448985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2899057" y="3800676"/>
            <a:ext cx="1650852" cy="1671749"/>
          </a:xfrm>
          <a:custGeom>
            <a:avLst/>
            <a:gdLst/>
            <a:ahLst/>
            <a:cxnLst/>
            <a:rect l="l" t="t" r="r" b="b"/>
            <a:pathLst>
              <a:path w="2476278" h="2507623">
                <a:moveTo>
                  <a:pt x="0" y="0"/>
                </a:moveTo>
                <a:lnTo>
                  <a:pt x="2476277" y="0"/>
                </a:lnTo>
                <a:lnTo>
                  <a:pt x="2476277" y="2507623"/>
                </a:lnTo>
                <a:lnTo>
                  <a:pt x="0" y="25076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flipH="1">
            <a:off x="7360915" y="3800676"/>
            <a:ext cx="1650852" cy="1671749"/>
          </a:xfrm>
          <a:custGeom>
            <a:avLst/>
            <a:gdLst/>
            <a:ahLst/>
            <a:cxnLst/>
            <a:rect l="l" t="t" r="r" b="b"/>
            <a:pathLst>
              <a:path w="2476278" h="2507623">
                <a:moveTo>
                  <a:pt x="2476278" y="0"/>
                </a:moveTo>
                <a:lnTo>
                  <a:pt x="0" y="0"/>
                </a:lnTo>
                <a:lnTo>
                  <a:pt x="0" y="2507623"/>
                </a:lnTo>
                <a:lnTo>
                  <a:pt x="2476278" y="2507623"/>
                </a:lnTo>
                <a:lnTo>
                  <a:pt x="247627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3001074" y="-230851"/>
            <a:ext cx="1262341" cy="1274185"/>
          </a:xfrm>
          <a:custGeom>
            <a:avLst/>
            <a:gdLst/>
            <a:ahLst/>
            <a:cxnLst/>
            <a:rect l="l" t="t" r="r" b="b"/>
            <a:pathLst>
              <a:path w="1893511" h="1911278">
                <a:moveTo>
                  <a:pt x="0" y="0"/>
                </a:moveTo>
                <a:lnTo>
                  <a:pt x="1893511" y="0"/>
                </a:lnTo>
                <a:lnTo>
                  <a:pt x="1893511" y="1911279"/>
                </a:lnTo>
                <a:lnTo>
                  <a:pt x="0" y="191127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8525195" y="406242"/>
            <a:ext cx="787253" cy="794640"/>
          </a:xfrm>
          <a:custGeom>
            <a:avLst/>
            <a:gdLst/>
            <a:ahLst/>
            <a:cxnLst/>
            <a:rect l="l" t="t" r="r" b="b"/>
            <a:pathLst>
              <a:path w="1180880" h="1191960">
                <a:moveTo>
                  <a:pt x="0" y="0"/>
                </a:moveTo>
                <a:lnTo>
                  <a:pt x="1180880" y="0"/>
                </a:lnTo>
                <a:lnTo>
                  <a:pt x="1180880" y="1191961"/>
                </a:lnTo>
                <a:lnTo>
                  <a:pt x="0" y="119196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11371155" y="-114578"/>
            <a:ext cx="1230176" cy="1241719"/>
          </a:xfrm>
          <a:custGeom>
            <a:avLst/>
            <a:gdLst/>
            <a:ahLst/>
            <a:cxnLst/>
            <a:rect l="l" t="t" r="r" b="b"/>
            <a:pathLst>
              <a:path w="1845264" h="1862579">
                <a:moveTo>
                  <a:pt x="0" y="0"/>
                </a:moveTo>
                <a:lnTo>
                  <a:pt x="1845265" y="0"/>
                </a:lnTo>
                <a:lnTo>
                  <a:pt x="1845265" y="1862580"/>
                </a:lnTo>
                <a:lnTo>
                  <a:pt x="0" y="18625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A3680C-5C16-43C7-33F1-DC0422CB6DE7}"/>
              </a:ext>
            </a:extLst>
          </p:cNvPr>
          <p:cNvSpPr txBox="1"/>
          <p:nvPr/>
        </p:nvSpPr>
        <p:spPr>
          <a:xfrm>
            <a:off x="1436861" y="431201"/>
            <a:ext cx="9068430" cy="1821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5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ea typeface="Handyman"/>
                <a:cs typeface="Handyman"/>
                <a:sym typeface="Handyman"/>
              </a:rPr>
              <a:t>5. There (be) any clouds tomorrow. (✘)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4D77621-1A12-E7E2-382A-D6E0FA4CE80E}"/>
              </a:ext>
            </a:extLst>
          </p:cNvPr>
          <p:cNvGrpSpPr/>
          <p:nvPr/>
        </p:nvGrpSpPr>
        <p:grpSpPr>
          <a:xfrm>
            <a:off x="-4586033" y="4510003"/>
            <a:ext cx="3214236" cy="2632504"/>
            <a:chOff x="-933947" y="1148514"/>
            <a:chExt cx="3214236" cy="2632504"/>
          </a:xfrm>
        </p:grpSpPr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DE315E76-D9AB-9ADF-6AAE-204ACFD44CE1}"/>
                </a:ext>
              </a:extLst>
            </p:cNvPr>
            <p:cNvSpPr/>
            <p:nvPr/>
          </p:nvSpPr>
          <p:spPr>
            <a:xfrm>
              <a:off x="0" y="1148514"/>
              <a:ext cx="2280289" cy="2168347"/>
            </a:xfrm>
            <a:custGeom>
              <a:avLst/>
              <a:gdLst/>
              <a:ahLst/>
              <a:cxnLst/>
              <a:rect l="l" t="t" r="r" b="b"/>
              <a:pathLst>
                <a:path w="4628426" h="4401212">
                  <a:moveTo>
                    <a:pt x="0" y="0"/>
                  </a:moveTo>
                  <a:lnTo>
                    <a:pt x="4628426" y="0"/>
                  </a:lnTo>
                  <a:lnTo>
                    <a:pt x="4628426" y="4401212"/>
                  </a:lnTo>
                  <a:lnTo>
                    <a:pt x="0" y="4401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6657C7BD-E6C5-9C3A-22AC-BC0B1E129ED4}"/>
                </a:ext>
              </a:extLst>
            </p:cNvPr>
            <p:cNvSpPr/>
            <p:nvPr/>
          </p:nvSpPr>
          <p:spPr>
            <a:xfrm>
              <a:off x="-933947" y="3131604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aren’t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0C2BD52-98DC-E2C0-9E1F-F8C5B9F784C4}"/>
              </a:ext>
            </a:extLst>
          </p:cNvPr>
          <p:cNvGrpSpPr/>
          <p:nvPr/>
        </p:nvGrpSpPr>
        <p:grpSpPr>
          <a:xfrm>
            <a:off x="-5833936" y="1595784"/>
            <a:ext cx="3819085" cy="2450062"/>
            <a:chOff x="-1146445" y="3095644"/>
            <a:chExt cx="3819085" cy="2450062"/>
          </a:xfrm>
        </p:grpSpPr>
        <p:sp>
          <p:nvSpPr>
            <p:cNvPr id="24" name="Freeform 24"/>
            <p:cNvSpPr/>
            <p:nvPr/>
          </p:nvSpPr>
          <p:spPr>
            <a:xfrm rot="1518105">
              <a:off x="392351" y="3095644"/>
              <a:ext cx="2280289" cy="2168347"/>
            </a:xfrm>
            <a:custGeom>
              <a:avLst/>
              <a:gdLst/>
              <a:ahLst/>
              <a:cxnLst/>
              <a:rect l="l" t="t" r="r" b="b"/>
              <a:pathLst>
                <a:path w="4628426" h="4401212">
                  <a:moveTo>
                    <a:pt x="0" y="0"/>
                  </a:moveTo>
                  <a:lnTo>
                    <a:pt x="4628426" y="0"/>
                  </a:lnTo>
                  <a:lnTo>
                    <a:pt x="4628426" y="4401212"/>
                  </a:lnTo>
                  <a:lnTo>
                    <a:pt x="0" y="4401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D481C89A-78AD-3127-8DC8-5D8598F2E632}"/>
                </a:ext>
              </a:extLst>
            </p:cNvPr>
            <p:cNvSpPr/>
            <p:nvPr/>
          </p:nvSpPr>
          <p:spPr>
            <a:xfrm>
              <a:off x="-1146445" y="4896292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won’t be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B05D086-7F2B-594D-0418-21DA0444080E}"/>
              </a:ext>
            </a:extLst>
          </p:cNvPr>
          <p:cNvGrpSpPr/>
          <p:nvPr/>
        </p:nvGrpSpPr>
        <p:grpSpPr>
          <a:xfrm>
            <a:off x="12563998" y="1034651"/>
            <a:ext cx="3928455" cy="2729480"/>
            <a:chOff x="9348475" y="1063754"/>
            <a:chExt cx="3928455" cy="2729480"/>
          </a:xfrm>
        </p:grpSpPr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EFCA75A5-E7E1-D41E-E89A-77D103EE0A6D}"/>
                </a:ext>
              </a:extLst>
            </p:cNvPr>
            <p:cNvSpPr/>
            <p:nvPr/>
          </p:nvSpPr>
          <p:spPr>
            <a:xfrm rot="20433668" flipH="1">
              <a:off x="9348475" y="1063754"/>
              <a:ext cx="2716524" cy="2583168"/>
            </a:xfrm>
            <a:custGeom>
              <a:avLst/>
              <a:gdLst/>
              <a:ahLst/>
              <a:cxnLst/>
              <a:rect l="l" t="t" r="r" b="b"/>
              <a:pathLst>
                <a:path w="4002857" h="3806353">
                  <a:moveTo>
                    <a:pt x="4002857" y="0"/>
                  </a:moveTo>
                  <a:lnTo>
                    <a:pt x="0" y="0"/>
                  </a:lnTo>
                  <a:lnTo>
                    <a:pt x="0" y="3806353"/>
                  </a:lnTo>
                  <a:lnTo>
                    <a:pt x="4002857" y="3806353"/>
                  </a:lnTo>
                  <a:lnTo>
                    <a:pt x="4002857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B3ED4734-10FD-B298-0FDB-63650FED8CFE}"/>
                </a:ext>
              </a:extLst>
            </p:cNvPr>
            <p:cNvSpPr/>
            <p:nvPr/>
          </p:nvSpPr>
          <p:spPr>
            <a:xfrm>
              <a:off x="10539515" y="3143820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weren’t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DC5883-033A-B65A-2698-3F71C78A27A3}"/>
              </a:ext>
            </a:extLst>
          </p:cNvPr>
          <p:cNvGrpSpPr/>
          <p:nvPr/>
        </p:nvGrpSpPr>
        <p:grpSpPr>
          <a:xfrm>
            <a:off x="12683663" y="5989076"/>
            <a:ext cx="3067341" cy="2435699"/>
            <a:chOff x="9955725" y="3477706"/>
            <a:chExt cx="3067341" cy="2435699"/>
          </a:xfrm>
        </p:grpSpPr>
        <p:sp>
          <p:nvSpPr>
            <p:cNvPr id="23" name="Freeform 23"/>
            <p:cNvSpPr/>
            <p:nvPr/>
          </p:nvSpPr>
          <p:spPr>
            <a:xfrm flipH="1">
              <a:off x="9955725" y="3477706"/>
              <a:ext cx="1972089" cy="1875278"/>
            </a:xfrm>
            <a:custGeom>
              <a:avLst/>
              <a:gdLst/>
              <a:ahLst/>
              <a:cxnLst/>
              <a:rect l="l" t="t" r="r" b="b"/>
              <a:pathLst>
                <a:path w="4002857" h="3806353">
                  <a:moveTo>
                    <a:pt x="4002857" y="0"/>
                  </a:moveTo>
                  <a:lnTo>
                    <a:pt x="0" y="0"/>
                  </a:lnTo>
                  <a:lnTo>
                    <a:pt x="0" y="3806353"/>
                  </a:lnTo>
                  <a:lnTo>
                    <a:pt x="4002857" y="3806353"/>
                  </a:lnTo>
                  <a:lnTo>
                    <a:pt x="4002857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CFA27754-5D36-456F-30CF-62F8B5C939A7}"/>
                </a:ext>
              </a:extLst>
            </p:cNvPr>
            <p:cNvSpPr/>
            <p:nvPr/>
          </p:nvSpPr>
          <p:spPr>
            <a:xfrm>
              <a:off x="10285651" y="5263991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didn’t be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F5FA606-B6AE-CF72-45EA-6FA3D055C351}"/>
              </a:ext>
            </a:extLst>
          </p:cNvPr>
          <p:cNvGrpSpPr/>
          <p:nvPr/>
        </p:nvGrpSpPr>
        <p:grpSpPr>
          <a:xfrm>
            <a:off x="4245275" y="2668622"/>
            <a:ext cx="4128775" cy="3450217"/>
            <a:chOff x="-601830" y="3095644"/>
            <a:chExt cx="3274470" cy="2736316"/>
          </a:xfrm>
        </p:grpSpPr>
        <p:sp>
          <p:nvSpPr>
            <p:cNvPr id="55" name="Freeform 24">
              <a:extLst>
                <a:ext uri="{FF2B5EF4-FFF2-40B4-BE49-F238E27FC236}">
                  <a16:creationId xmlns:a16="http://schemas.microsoft.com/office/drawing/2014/main" id="{78F0DD65-D68C-3383-882E-1FC75A026B40}"/>
                </a:ext>
              </a:extLst>
            </p:cNvPr>
            <p:cNvSpPr/>
            <p:nvPr/>
          </p:nvSpPr>
          <p:spPr>
            <a:xfrm>
              <a:off x="392351" y="3095644"/>
              <a:ext cx="2280289" cy="2168347"/>
            </a:xfrm>
            <a:custGeom>
              <a:avLst/>
              <a:gdLst/>
              <a:ahLst/>
              <a:cxnLst/>
              <a:rect l="l" t="t" r="r" b="b"/>
              <a:pathLst>
                <a:path w="4628426" h="4401212">
                  <a:moveTo>
                    <a:pt x="0" y="0"/>
                  </a:moveTo>
                  <a:lnTo>
                    <a:pt x="4628426" y="0"/>
                  </a:lnTo>
                  <a:lnTo>
                    <a:pt x="4628426" y="4401212"/>
                  </a:lnTo>
                  <a:lnTo>
                    <a:pt x="0" y="4401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A87B5536-8540-3896-087E-387AE07AD5B9}"/>
                </a:ext>
              </a:extLst>
            </p:cNvPr>
            <p:cNvSpPr/>
            <p:nvPr/>
          </p:nvSpPr>
          <p:spPr>
            <a:xfrm>
              <a:off x="-601830" y="5182546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won’t be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F5FE841-F37D-A481-38DB-D871FBA2624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08533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38242 -0.27547 C 0.46185 -0.3375 0.58138 -0.37037 0.7069 -0.37037 C 0.84948 -0.37037 0.9638 -0.3375 1.04284 -0.27547 L 1.42604 2.96296E-6 " pathEditMode="relative" rAng="0" ptsTypes="AAAAA">
                                      <p:cBhvr>
                                        <p:cTn id="6" dur="8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02" y="-18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.02955 -0.38819 L 0.41146 -0.17106 C 0.4918 -0.12801 0.60365 -0.03634 0.7168 0.075 C 0.84467 0.2007 0.94323 0.31713 1.00626 0.41505 L 1.31224 0.87593 " pathEditMode="relative" rAng="1740000" ptsTypes="AAAAA">
                                      <p:cBhvr>
                                        <p:cTn id="8" dur="1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3" y="55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repeatCount="indefinite" fill="hold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39 0.08518 L -0.40039 -0.06019 C -0.48347 -0.09259 -0.6086 -0.11088 -0.73985 -0.11088 C -0.88907 -0.11088 -1.00873 -0.09259 -1.09193 -0.06019 L -1.49115 0.08518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544" y="-98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562 -0.20139 L -0.34883 -0.49144 C -0.42474 -0.55672 -0.53829 -0.59144 -0.65821 -0.59144 C -0.79401 -0.59144 -0.90274 -0.55672 -0.97865 -0.49144 L -1.34258 -0.20139 " pathEditMode="relative" rAng="0" ptsTypes="AAAAA">
                                      <p:cBhvr>
                                        <p:cTn id="12" dur="1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17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bile Games Victory Sound Effect M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51F1D-90C5-0AE0-DBF8-533987EEA689}"/>
              </a:ext>
            </a:extLst>
          </p:cNvPr>
          <p:cNvSpPr txBox="1"/>
          <p:nvPr/>
        </p:nvSpPr>
        <p:spPr>
          <a:xfrm>
            <a:off x="1351723" y="2206493"/>
            <a:ext cx="9531627" cy="371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Comic Sans MS" panose="030F0702030302020204" pitchFamily="66" charset="0"/>
              </a:rPr>
              <a:t>1. </a:t>
            </a:r>
            <a:r>
              <a:rPr lang="en-US" sz="2400" dirty="0">
                <a:latin typeface="Comic Sans MS" panose="030F0702030302020204" pitchFamily="66" charset="0"/>
              </a:rPr>
              <a:t>Amy / talk about / rainforests / tomorrow morning?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________________________________________________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Yes, ____________________________________________.</a:t>
            </a:r>
          </a:p>
          <a:p>
            <a:pPr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400" b="1" dirty="0">
                <a:latin typeface="Comic Sans MS" panose="030F0702030302020204" pitchFamily="66" charset="0"/>
              </a:rPr>
              <a:t>2.</a:t>
            </a:r>
            <a:r>
              <a:rPr lang="en-US" sz="2400" dirty="0">
                <a:latin typeface="Comic Sans MS" panose="030F0702030302020204" pitchFamily="66" charset="0"/>
              </a:rPr>
              <a:t> Juan and </a:t>
            </a:r>
            <a:r>
              <a:rPr lang="en-US" sz="2400" dirty="0" err="1">
                <a:latin typeface="Comic Sans MS" panose="030F0702030302020204" pitchFamily="66" charset="0"/>
              </a:rPr>
              <a:t>Cata</a:t>
            </a:r>
            <a:r>
              <a:rPr lang="en-US" sz="2400" dirty="0">
                <a:latin typeface="Comic Sans MS" panose="030F0702030302020204" pitchFamily="66" charset="0"/>
              </a:rPr>
              <a:t> / bring / photos / of waterfalls / this weekend?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________________________________________________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No, _____________________________________________.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C2538C-9436-9655-A3BC-2F056B629438}"/>
              </a:ext>
            </a:extLst>
          </p:cNvPr>
          <p:cNvSpPr txBox="1"/>
          <p:nvPr/>
        </p:nvSpPr>
        <p:spPr>
          <a:xfrm>
            <a:off x="3047172" y="1167057"/>
            <a:ext cx="6097656" cy="711439"/>
          </a:xfrm>
          <a:prstGeom prst="rect">
            <a:avLst/>
          </a:prstGeom>
          <a:solidFill>
            <a:srgbClr val="F9CDD5"/>
          </a:solidFill>
          <a:ln w="1905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Comic Sans MS" panose="030F0702030302020204" pitchFamily="66" charset="0"/>
              </a:rPr>
              <a:t>5 Complete the sentences.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CF312-E701-E4B8-89C6-1EF8ABDE30B8}"/>
              </a:ext>
            </a:extLst>
          </p:cNvPr>
          <p:cNvSpPr txBox="1"/>
          <p:nvPr/>
        </p:nvSpPr>
        <p:spPr>
          <a:xfrm>
            <a:off x="1419815" y="2817763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 Amy talk about rainforests tomorrow morning?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6975E-7BDB-E591-4462-A3AF3FABF4E7}"/>
              </a:ext>
            </a:extLst>
          </p:cNvPr>
          <p:cNvSpPr txBox="1"/>
          <p:nvPr/>
        </p:nvSpPr>
        <p:spPr>
          <a:xfrm>
            <a:off x="2097158" y="3385059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 will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C4FDC-3116-25E7-BF6C-45AE08204ADB}"/>
              </a:ext>
            </a:extLst>
          </p:cNvPr>
          <p:cNvSpPr txBox="1"/>
          <p:nvPr/>
        </p:nvSpPr>
        <p:spPr>
          <a:xfrm>
            <a:off x="1440891" y="4783193"/>
            <a:ext cx="101253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 Juan and </a:t>
            </a:r>
            <a:r>
              <a:rPr lang="en-US" sz="2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Cata</a:t>
            </a:r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bring photos of waterfalls this weekend?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6D1A9F-5A3F-DBD8-B367-3CD32E535A3C}"/>
              </a:ext>
            </a:extLst>
          </p:cNvPr>
          <p:cNvSpPr txBox="1"/>
          <p:nvPr/>
        </p:nvSpPr>
        <p:spPr>
          <a:xfrm>
            <a:off x="1961535" y="5383950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they won’t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8CB90F-EEF2-87C0-F8FB-4E2A031F66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67491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FBD1B6-324F-B6E0-A825-098ACB71D872}"/>
              </a:ext>
            </a:extLst>
          </p:cNvPr>
          <p:cNvSpPr txBox="1"/>
          <p:nvPr/>
        </p:nvSpPr>
        <p:spPr>
          <a:xfrm>
            <a:off x="1461053" y="2246250"/>
            <a:ext cx="9452113" cy="371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Comic Sans MS" panose="030F0702030302020204" pitchFamily="66" charset="0"/>
              </a:rPr>
              <a:t>3. </a:t>
            </a:r>
            <a:r>
              <a:rPr lang="en-US" sz="2400" dirty="0">
                <a:latin typeface="Comic Sans MS" panose="030F0702030302020204" pitchFamily="66" charset="0"/>
              </a:rPr>
              <a:t>Susie and I / talk about / our holiday / next Monday?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________________________________________________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No, _____________________________________________.</a:t>
            </a:r>
          </a:p>
          <a:p>
            <a:pPr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400" b="1" dirty="0">
                <a:latin typeface="Comic Sans MS" panose="030F0702030302020204" pitchFamily="66" charset="0"/>
              </a:rPr>
              <a:t>4. </a:t>
            </a:r>
            <a:r>
              <a:rPr lang="en-US" sz="2400" dirty="0">
                <a:latin typeface="Comic Sans MS" panose="030F0702030302020204" pitchFamily="66" charset="0"/>
              </a:rPr>
              <a:t>Roberto / give / me / a book / about wild animals / tomorrow?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________________________________________________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Yes, ____________________________________________.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6EB1E-27DA-5A53-7735-FB4D0245986E}"/>
              </a:ext>
            </a:extLst>
          </p:cNvPr>
          <p:cNvSpPr txBox="1"/>
          <p:nvPr/>
        </p:nvSpPr>
        <p:spPr>
          <a:xfrm>
            <a:off x="3047172" y="1167057"/>
            <a:ext cx="6097656" cy="711439"/>
          </a:xfrm>
          <a:prstGeom prst="rect">
            <a:avLst/>
          </a:prstGeom>
          <a:solidFill>
            <a:srgbClr val="F9CDD5"/>
          </a:solidFill>
          <a:ln w="1905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Comic Sans MS" panose="030F0702030302020204" pitchFamily="66" charset="0"/>
              </a:rPr>
              <a:t>5 Complete the sentences.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8A702-3BE3-16EF-7DC4-58FABDD7C24E}"/>
              </a:ext>
            </a:extLst>
          </p:cNvPr>
          <p:cNvSpPr txBox="1"/>
          <p:nvPr/>
        </p:nvSpPr>
        <p:spPr>
          <a:xfrm>
            <a:off x="1536019" y="2844385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sz="2600" dirty="0"/>
              <a:t>Will Susie and I talk about our holiday next Monday?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B50E1-8388-BEE2-D082-A889602FAF1E}"/>
              </a:ext>
            </a:extLst>
          </p:cNvPr>
          <p:cNvSpPr txBox="1"/>
          <p:nvPr/>
        </p:nvSpPr>
        <p:spPr>
          <a:xfrm>
            <a:off x="2055352" y="3433623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you won’t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32443B-A456-B830-1BA0-8A9062F4A0B0}"/>
              </a:ext>
            </a:extLst>
          </p:cNvPr>
          <p:cNvSpPr txBox="1"/>
          <p:nvPr/>
        </p:nvSpPr>
        <p:spPr>
          <a:xfrm>
            <a:off x="1536019" y="4827594"/>
            <a:ext cx="9731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 Roberto give me a book about wild animals tomorrow?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EC194-5D52-6F1E-6002-E531222C65C8}"/>
              </a:ext>
            </a:extLst>
          </p:cNvPr>
          <p:cNvSpPr txBox="1"/>
          <p:nvPr/>
        </p:nvSpPr>
        <p:spPr>
          <a:xfrm>
            <a:off x="2145754" y="5426560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 will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02177-76E3-981E-E799-064392CE20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9850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E94D5-BC34-2702-C58D-EC47BD7B5848}"/>
              </a:ext>
            </a:extLst>
          </p:cNvPr>
          <p:cNvSpPr txBox="1"/>
          <p:nvPr/>
        </p:nvSpPr>
        <p:spPr>
          <a:xfrm>
            <a:off x="1530954" y="2216428"/>
            <a:ext cx="9905337" cy="371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Comic Sans MS" panose="030F0702030302020204" pitchFamily="66" charset="0"/>
              </a:rPr>
              <a:t>5.</a:t>
            </a:r>
            <a:r>
              <a:rPr lang="en-US" sz="2400" dirty="0">
                <a:latin typeface="Comic Sans MS" panose="030F0702030302020204" pitchFamily="66" charset="0"/>
              </a:rPr>
              <a:t> Mum / walk / in the forest / with me / next Saturday?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______________________________________________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Yes, __________________________________________. </a:t>
            </a:r>
          </a:p>
          <a:p>
            <a:pPr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400" b="1" dirty="0">
                <a:latin typeface="Comic Sans MS" panose="030F0702030302020204" pitchFamily="66" charset="0"/>
              </a:rPr>
              <a:t>6.</a:t>
            </a:r>
            <a:r>
              <a:rPr lang="en-US" sz="2400" dirty="0">
                <a:latin typeface="Comic Sans MS" panose="030F0702030302020204" pitchFamily="66" charset="0"/>
              </a:rPr>
              <a:t> you / show us / pictures of the canyon / tomorrow night?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______________________________________________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No, __________________________________________.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484FF1-AB38-86EF-1E17-1B8BC5B507DB}"/>
              </a:ext>
            </a:extLst>
          </p:cNvPr>
          <p:cNvSpPr txBox="1"/>
          <p:nvPr/>
        </p:nvSpPr>
        <p:spPr>
          <a:xfrm>
            <a:off x="3047172" y="1167057"/>
            <a:ext cx="6097656" cy="711439"/>
          </a:xfrm>
          <a:prstGeom prst="rect">
            <a:avLst/>
          </a:prstGeom>
          <a:solidFill>
            <a:srgbClr val="F9CDD5"/>
          </a:solidFill>
          <a:ln w="1905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Comic Sans MS" panose="030F0702030302020204" pitchFamily="66" charset="0"/>
              </a:rPr>
              <a:t>5 Complete the sentences.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48BCC3-EBD1-B76E-38F1-0CAC8207DF7F}"/>
              </a:ext>
            </a:extLst>
          </p:cNvPr>
          <p:cNvSpPr txBox="1"/>
          <p:nvPr/>
        </p:nvSpPr>
        <p:spPr>
          <a:xfrm>
            <a:off x="1553111" y="2802204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 Mum walk in the forest with me next Saturday?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B7B64-3C81-13FC-5CEB-A0DA2EF5CC1C}"/>
              </a:ext>
            </a:extLst>
          </p:cNvPr>
          <p:cNvSpPr txBox="1"/>
          <p:nvPr/>
        </p:nvSpPr>
        <p:spPr>
          <a:xfrm>
            <a:off x="2269364" y="3397467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 will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5A0BD-0F33-2735-0D02-38B82C1C81DC}"/>
              </a:ext>
            </a:extLst>
          </p:cNvPr>
          <p:cNvSpPr txBox="1"/>
          <p:nvPr/>
        </p:nvSpPr>
        <p:spPr>
          <a:xfrm>
            <a:off x="1553111" y="4787004"/>
            <a:ext cx="94870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 you show us pictures of the canyon tomorrow night?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B19906-82A7-4639-88DD-9713E8689D95}"/>
              </a:ext>
            </a:extLst>
          </p:cNvPr>
          <p:cNvSpPr txBox="1"/>
          <p:nvPr/>
        </p:nvSpPr>
        <p:spPr>
          <a:xfrm>
            <a:off x="2153567" y="5423340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won’t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EFC60E-A04A-D438-5767-7BBFF78BC0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99649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225008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86099" y="4053293"/>
            <a:ext cx="2763449" cy="27634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68392596-AC50-1DCE-8375-805BD0364F87}"/>
              </a:ext>
            </a:extLst>
          </p:cNvPr>
          <p:cNvSpPr/>
          <p:nvPr/>
        </p:nvSpPr>
        <p:spPr>
          <a:xfrm rot="10800000" flipH="1">
            <a:off x="3126560" y="4677615"/>
            <a:ext cx="5978990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5943;p39">
            <a:extLst>
              <a:ext uri="{FF2B5EF4-FFF2-40B4-BE49-F238E27FC236}">
                <a16:creationId xmlns:a16="http://schemas.microsoft.com/office/drawing/2014/main" id="{83B1DB7D-93FC-466D-BA4C-C6010B8D4C4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Comic Sans MS" panose="030F0702030302020204" pitchFamily="66" charset="0"/>
              </a:rPr>
              <a:t>Let’s talk!</a:t>
            </a:r>
            <a:endParaRPr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3667F52A-6B36-5A22-5F92-6F9925B77543}"/>
              </a:ext>
            </a:extLst>
          </p:cNvPr>
          <p:cNvSpPr/>
          <p:nvPr/>
        </p:nvSpPr>
        <p:spPr>
          <a:xfrm rot="10800000" flipH="1">
            <a:off x="8108082" y="1157852"/>
            <a:ext cx="3954253" cy="4412300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FFD2C9"/>
          </a:solidFill>
          <a:ln w="19050">
            <a:solidFill>
              <a:srgbClr val="DE25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5943;p39">
            <a:extLst>
              <a:ext uri="{FF2B5EF4-FFF2-40B4-BE49-F238E27FC236}">
                <a16:creationId xmlns:a16="http://schemas.microsoft.com/office/drawing/2014/main" id="{7F9961AE-930B-980C-F5F0-50FD517084EF}"/>
              </a:ext>
            </a:extLst>
          </p:cNvPr>
          <p:cNvSpPr txBox="1">
            <a:spLocks/>
          </p:cNvSpPr>
          <p:nvPr/>
        </p:nvSpPr>
        <p:spPr>
          <a:xfrm>
            <a:off x="8433559" y="2000630"/>
            <a:ext cx="3162726" cy="265942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861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 Let’s talk.</a:t>
            </a:r>
          </a:p>
          <a:p>
            <a:pPr marL="0" marR="0" lvl="0" indent="0" algn="ctr" defTabSz="60963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61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Work in pairs. Ask and answer about what you will do today and tomorrow.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D50CAC83-3DCC-37D9-4101-21E6A7A7ED00}"/>
              </a:ext>
            </a:extLst>
          </p:cNvPr>
          <p:cNvSpPr/>
          <p:nvPr/>
        </p:nvSpPr>
        <p:spPr>
          <a:xfrm>
            <a:off x="292663" y="2342700"/>
            <a:ext cx="3090898" cy="1701130"/>
          </a:xfrm>
          <a:prstGeom prst="wedgeRectCallout">
            <a:avLst>
              <a:gd name="adj1" fmla="val 42776"/>
              <a:gd name="adj2" fmla="val 69818"/>
            </a:avLst>
          </a:prstGeom>
          <a:solidFill>
            <a:srgbClr val="D6D8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393E6F"/>
                </a:solidFill>
                <a:latin typeface="Comic Sans MS" panose="030F0702030302020204" pitchFamily="66" charset="0"/>
              </a:rPr>
              <a:t>What will you do tomorrow?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93E6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BC82666E-C759-6381-7C75-157B5DC39979}"/>
              </a:ext>
            </a:extLst>
          </p:cNvPr>
          <p:cNvSpPr/>
          <p:nvPr/>
        </p:nvSpPr>
        <p:spPr>
          <a:xfrm>
            <a:off x="4707650" y="553715"/>
            <a:ext cx="3090898" cy="1701130"/>
          </a:xfrm>
          <a:prstGeom prst="wedgeRectCallout">
            <a:avLst>
              <a:gd name="adj1" fmla="val -37394"/>
              <a:gd name="adj2" fmla="val 77224"/>
            </a:avLst>
          </a:prstGeom>
          <a:solidFill>
            <a:srgbClr val="D9DD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94E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will clean my house.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A852A-6C4B-6A47-4EF9-1320D30B9B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94003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8692C-E2BA-489C-0245-2BCCB0D08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88412" y="4080121"/>
            <a:ext cx="2738568" cy="2738568"/>
          </a:xfrm>
          <a:prstGeom prst="rect">
            <a:avLst/>
          </a:prstGeom>
        </p:spPr>
      </p:pic>
      <p:sp>
        <p:nvSpPr>
          <p:cNvPr id="7" name="Google Shape;5942;p39">
            <a:extLst>
              <a:ext uri="{FF2B5EF4-FFF2-40B4-BE49-F238E27FC236}">
                <a16:creationId xmlns:a16="http://schemas.microsoft.com/office/drawing/2014/main" id="{FB640682-A411-9DC2-5A8A-483DAC654888}"/>
              </a:ext>
            </a:extLst>
          </p:cNvPr>
          <p:cNvSpPr txBox="1">
            <a:spLocks/>
          </p:cNvSpPr>
          <p:nvPr/>
        </p:nvSpPr>
        <p:spPr>
          <a:xfrm>
            <a:off x="1845436" y="3571560"/>
            <a:ext cx="8414716" cy="1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93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600" kern="0" dirty="0">
                <a:latin typeface="Comic Sans MS" panose="030F0702030302020204" pitchFamily="66" charset="0"/>
              </a:rPr>
              <a:t>WRAP-UP &amp; ASSESSMENT</a:t>
            </a:r>
          </a:p>
        </p:txBody>
      </p:sp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928911">
            <a:off x="8856301" y="-2874377"/>
            <a:ext cx="5805619" cy="8162557"/>
          </a:xfrm>
          <a:custGeom>
            <a:avLst/>
            <a:gdLst/>
            <a:ahLst/>
            <a:cxnLst/>
            <a:rect l="l" t="t" r="r" b="b"/>
            <a:pathLst>
              <a:path w="8708428" h="12243835">
                <a:moveTo>
                  <a:pt x="0" y="0"/>
                </a:moveTo>
                <a:lnTo>
                  <a:pt x="8708428" y="0"/>
                </a:lnTo>
                <a:lnTo>
                  <a:pt x="8708428" y="12243836"/>
                </a:lnTo>
                <a:lnTo>
                  <a:pt x="0" y="12243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86690" y="1372797"/>
            <a:ext cx="7992394" cy="405173"/>
            <a:chOff x="0" y="0"/>
            <a:chExt cx="3157489" cy="160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7489" cy="160068"/>
            </a:xfrm>
            <a:custGeom>
              <a:avLst/>
              <a:gdLst/>
              <a:ahLst/>
              <a:cxnLst/>
              <a:rect l="l" t="t" r="r" b="b"/>
              <a:pathLst>
                <a:path w="3157489" h="160068">
                  <a:moveTo>
                    <a:pt x="32934" y="0"/>
                  </a:moveTo>
                  <a:lnTo>
                    <a:pt x="3124554" y="0"/>
                  </a:lnTo>
                  <a:cubicBezTo>
                    <a:pt x="3142744" y="0"/>
                    <a:pt x="3157489" y="14745"/>
                    <a:pt x="3157489" y="32934"/>
                  </a:cubicBezTo>
                  <a:lnTo>
                    <a:pt x="3157489" y="127134"/>
                  </a:lnTo>
                  <a:cubicBezTo>
                    <a:pt x="3157489" y="145323"/>
                    <a:pt x="3142744" y="160068"/>
                    <a:pt x="3124554" y="160068"/>
                  </a:cubicBezTo>
                  <a:lnTo>
                    <a:pt x="32934" y="160068"/>
                  </a:lnTo>
                  <a:cubicBezTo>
                    <a:pt x="14745" y="160068"/>
                    <a:pt x="0" y="145323"/>
                    <a:pt x="0" y="127134"/>
                  </a:cubicBezTo>
                  <a:lnTo>
                    <a:pt x="0" y="32934"/>
                  </a:lnTo>
                  <a:cubicBezTo>
                    <a:pt x="0" y="14745"/>
                    <a:pt x="14745" y="0"/>
                    <a:pt x="32934" y="0"/>
                  </a:cubicBezTo>
                  <a:close/>
                </a:path>
              </a:pathLst>
            </a:custGeom>
            <a:solidFill>
              <a:srgbClr val="2088F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57489" cy="1981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94524" y="318482"/>
            <a:ext cx="8199330" cy="2122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Say aloud these sentences in positive,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negative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interrogative forms.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3751" y="3125120"/>
            <a:ext cx="10733635" cy="577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lnSpc>
                <a:spcPts val="5000"/>
              </a:lnSpc>
              <a:spcBef>
                <a:spcPct val="0"/>
              </a:spcBef>
            </a:pPr>
            <a:r>
              <a:rPr lang="en-US" sz="3000" dirty="0">
                <a:solidFill>
                  <a:srgbClr val="11100E"/>
                </a:solidFill>
                <a:latin typeface="Comic Sans MS" panose="030F0702030302020204" pitchFamily="66" charset="0"/>
              </a:rPr>
              <a:t>My teacher </a:t>
            </a:r>
            <a:r>
              <a:rPr lang="en-US" sz="3000" b="1" i="1" dirty="0">
                <a:solidFill>
                  <a:srgbClr val="11100E"/>
                </a:solidFill>
                <a:latin typeface="Comic Sans MS" panose="030F0702030302020204" pitchFamily="66" charset="0"/>
              </a:rPr>
              <a:t>will talk</a:t>
            </a:r>
            <a:r>
              <a:rPr lang="en-US" sz="3000" dirty="0">
                <a:solidFill>
                  <a:srgbClr val="11100E"/>
                </a:solidFill>
                <a:latin typeface="Comic Sans MS" panose="030F0702030302020204" pitchFamily="66" charset="0"/>
              </a:rPr>
              <a:t> about rainforests tomorrow afternoon.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8360" y="4478152"/>
            <a:ext cx="10755630" cy="583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lnSpc>
                <a:spcPts val="5000"/>
              </a:lnSpc>
              <a:spcBef>
                <a:spcPct val="0"/>
              </a:spcBef>
            </a:pPr>
            <a:r>
              <a:rPr lang="en-US" sz="3000" dirty="0">
                <a:solidFill>
                  <a:srgbClr val="11100E"/>
                </a:solidFill>
                <a:latin typeface="Comic Sans MS" panose="030F0702030302020204" pitchFamily="66" charset="0"/>
              </a:rPr>
              <a:t>His friend </a:t>
            </a:r>
            <a:r>
              <a:rPr lang="en-US" sz="3000" b="1" i="1" dirty="0">
                <a:solidFill>
                  <a:srgbClr val="11100E"/>
                </a:solidFill>
                <a:latin typeface="Comic Sans MS" panose="030F0702030302020204" pitchFamily="66" charset="0"/>
              </a:rPr>
              <a:t>will give</a:t>
            </a:r>
            <a:r>
              <a:rPr lang="en-US" sz="3000" dirty="0">
                <a:solidFill>
                  <a:srgbClr val="11100E"/>
                </a:solidFill>
                <a:latin typeface="Comic Sans MS" panose="030F0702030302020204" pitchFamily="66" charset="0"/>
              </a:rPr>
              <a:t> him a book about wild animals next week.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6785" y="3039819"/>
            <a:ext cx="1056967" cy="738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61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8" b="1" i="0" u="none" strike="noStrike" kern="1200" cap="none" spc="203" normalizeH="0" baseline="0" noProof="0" dirty="0">
                <a:ln>
                  <a:noFill/>
                </a:ln>
                <a:solidFill>
                  <a:srgbClr val="11100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6784" y="4400695"/>
            <a:ext cx="1056967" cy="738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61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8" b="1" i="0" u="none" strike="noStrike" kern="1200" cap="none" spc="0" normalizeH="0" baseline="0" noProof="0" dirty="0">
                <a:ln>
                  <a:noFill/>
                </a:ln>
                <a:solidFill>
                  <a:srgbClr val="11100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AFFD5-75FB-1DB3-81A3-7E6FD1980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51ED04-B563-8BAD-C54B-ECF935154F96}"/>
              </a:ext>
            </a:extLst>
          </p:cNvPr>
          <p:cNvCxnSpPr>
            <a:cxnSpLocks/>
          </p:cNvCxnSpPr>
          <p:nvPr/>
        </p:nvCxnSpPr>
        <p:spPr>
          <a:xfrm>
            <a:off x="1433864" y="3958285"/>
            <a:ext cx="102373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6572FC-325D-A878-8B97-437859C82068}"/>
              </a:ext>
            </a:extLst>
          </p:cNvPr>
          <p:cNvCxnSpPr>
            <a:cxnSpLocks/>
          </p:cNvCxnSpPr>
          <p:nvPr/>
        </p:nvCxnSpPr>
        <p:spPr>
          <a:xfrm>
            <a:off x="1551918" y="5442694"/>
            <a:ext cx="102373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9">
            <a:extLst>
              <a:ext uri="{FF2B5EF4-FFF2-40B4-BE49-F238E27FC236}">
                <a16:creationId xmlns:a16="http://schemas.microsoft.com/office/drawing/2014/main" id="{0416B483-E98F-37BA-E229-6BD1D7B0271C}"/>
              </a:ext>
            </a:extLst>
          </p:cNvPr>
          <p:cNvSpPr txBox="1"/>
          <p:nvPr/>
        </p:nvSpPr>
        <p:spPr>
          <a:xfrm>
            <a:off x="1681439" y="5790363"/>
            <a:ext cx="9012615" cy="577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lnSpc>
                <a:spcPts val="5000"/>
              </a:lnSpc>
              <a:spcBef>
                <a:spcPct val="0"/>
              </a:spcBef>
            </a:pPr>
            <a:r>
              <a:rPr lang="en-US" sz="3000" b="1" i="1" dirty="0">
                <a:solidFill>
                  <a:srgbClr val="11100E"/>
                </a:solidFill>
                <a:latin typeface="Comic Sans MS" panose="030F0702030302020204" pitchFamily="66" charset="0"/>
              </a:rPr>
              <a:t>Will Amy talk </a:t>
            </a:r>
            <a:r>
              <a:rPr lang="en-US" sz="3000" dirty="0">
                <a:solidFill>
                  <a:srgbClr val="11100E"/>
                </a:solidFill>
                <a:latin typeface="Comic Sans MS" panose="030F0702030302020204" pitchFamily="66" charset="0"/>
              </a:rPr>
              <a:t>about her holiday tomorrow?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D4F4AEE7-A890-6E8A-048B-EF83BC92BCED}"/>
              </a:ext>
            </a:extLst>
          </p:cNvPr>
          <p:cNvSpPr txBox="1"/>
          <p:nvPr/>
        </p:nvSpPr>
        <p:spPr>
          <a:xfrm>
            <a:off x="246784" y="5751506"/>
            <a:ext cx="1056967" cy="738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61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8" b="1" i="0" u="none" strike="noStrike" kern="1200" cap="none" spc="0" normalizeH="0" baseline="0" noProof="0" dirty="0">
                <a:ln>
                  <a:noFill/>
                </a:ln>
                <a:solidFill>
                  <a:srgbClr val="11100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58280731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8141614" y="3558876"/>
            <a:ext cx="6729173" cy="2398033"/>
          </a:xfrm>
          <a:custGeom>
            <a:avLst/>
            <a:gdLst/>
            <a:ahLst/>
            <a:cxnLst/>
            <a:rect l="l" t="t" r="r" b="b"/>
            <a:pathLst>
              <a:path w="10093760" h="3597049">
                <a:moveTo>
                  <a:pt x="10093760" y="0"/>
                </a:moveTo>
                <a:lnTo>
                  <a:pt x="0" y="0"/>
                </a:lnTo>
                <a:lnTo>
                  <a:pt x="0" y="3597049"/>
                </a:lnTo>
                <a:lnTo>
                  <a:pt x="10093760" y="3597049"/>
                </a:lnTo>
                <a:lnTo>
                  <a:pt x="100937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499482" y="106148"/>
            <a:ext cx="3006718" cy="2317907"/>
          </a:xfrm>
          <a:custGeom>
            <a:avLst/>
            <a:gdLst/>
            <a:ahLst/>
            <a:cxnLst/>
            <a:rect l="l" t="t" r="r" b="b"/>
            <a:pathLst>
              <a:path w="4510077" h="3476860">
                <a:moveTo>
                  <a:pt x="0" y="0"/>
                </a:moveTo>
                <a:lnTo>
                  <a:pt x="4510077" y="0"/>
                </a:lnTo>
                <a:lnTo>
                  <a:pt x="4510077" y="3476860"/>
                </a:lnTo>
                <a:lnTo>
                  <a:pt x="0" y="34768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81" y="5087953"/>
            <a:ext cx="12192000" cy="2571403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998859" y="106148"/>
            <a:ext cx="3596109" cy="5506683"/>
          </a:xfrm>
          <a:custGeom>
            <a:avLst/>
            <a:gdLst/>
            <a:ahLst/>
            <a:cxnLst/>
            <a:rect l="l" t="t" r="r" b="b"/>
            <a:pathLst>
              <a:path w="5394163" h="8260024">
                <a:moveTo>
                  <a:pt x="0" y="0"/>
                </a:moveTo>
                <a:lnTo>
                  <a:pt x="5394163" y="0"/>
                </a:lnTo>
                <a:lnTo>
                  <a:pt x="5394163" y="8260024"/>
                </a:lnTo>
                <a:lnTo>
                  <a:pt x="0" y="8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611261" y="5065103"/>
            <a:ext cx="5914319" cy="989304"/>
          </a:xfrm>
          <a:custGeom>
            <a:avLst/>
            <a:gdLst/>
            <a:ahLst/>
            <a:cxnLst/>
            <a:rect l="l" t="t" r="r" b="b"/>
            <a:pathLst>
              <a:path w="8871478" h="1483956">
                <a:moveTo>
                  <a:pt x="0" y="0"/>
                </a:moveTo>
                <a:lnTo>
                  <a:pt x="8871478" y="0"/>
                </a:lnTo>
                <a:lnTo>
                  <a:pt x="8871478" y="1483956"/>
                </a:lnTo>
                <a:lnTo>
                  <a:pt x="0" y="1483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310344" y="215560"/>
            <a:ext cx="1672069" cy="827674"/>
          </a:xfrm>
          <a:custGeom>
            <a:avLst/>
            <a:gdLst/>
            <a:ahLst/>
            <a:cxnLst/>
            <a:rect l="l" t="t" r="r" b="b"/>
            <a:pathLst>
              <a:path w="2508104" h="1241511">
                <a:moveTo>
                  <a:pt x="0" y="0"/>
                </a:moveTo>
                <a:lnTo>
                  <a:pt x="2508103" y="0"/>
                </a:lnTo>
                <a:lnTo>
                  <a:pt x="2508103" y="1241512"/>
                </a:lnTo>
                <a:lnTo>
                  <a:pt x="0" y="12415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28143" y="151353"/>
            <a:ext cx="1232691" cy="1212519"/>
          </a:xfrm>
          <a:custGeom>
            <a:avLst/>
            <a:gdLst/>
            <a:ahLst/>
            <a:cxnLst/>
            <a:rect l="l" t="t" r="r" b="b"/>
            <a:pathLst>
              <a:path w="1849036" h="1818779">
                <a:moveTo>
                  <a:pt x="0" y="0"/>
                </a:moveTo>
                <a:lnTo>
                  <a:pt x="1849036" y="0"/>
                </a:lnTo>
                <a:lnTo>
                  <a:pt x="1849036" y="1818779"/>
                </a:lnTo>
                <a:lnTo>
                  <a:pt x="0" y="18187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14084" y="3958819"/>
            <a:ext cx="2555913" cy="2026141"/>
          </a:xfrm>
          <a:custGeom>
            <a:avLst/>
            <a:gdLst/>
            <a:ahLst/>
            <a:cxnLst/>
            <a:rect l="l" t="t" r="r" b="b"/>
            <a:pathLst>
              <a:path w="3833869" h="3039212">
                <a:moveTo>
                  <a:pt x="0" y="0"/>
                </a:moveTo>
                <a:lnTo>
                  <a:pt x="3833869" y="0"/>
                </a:lnTo>
                <a:lnTo>
                  <a:pt x="3833869" y="3039213"/>
                </a:lnTo>
                <a:lnTo>
                  <a:pt x="0" y="30392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-648642" y="4863325"/>
            <a:ext cx="3245891" cy="1499012"/>
            <a:chOff x="0" y="0"/>
            <a:chExt cx="6491783" cy="29980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783116" y="5583450"/>
            <a:ext cx="1172631" cy="1044707"/>
          </a:xfrm>
          <a:custGeom>
            <a:avLst/>
            <a:gdLst/>
            <a:ahLst/>
            <a:cxnLst/>
            <a:rect l="l" t="t" r="r" b="b"/>
            <a:pathLst>
              <a:path w="1758946" h="1567061">
                <a:moveTo>
                  <a:pt x="0" y="0"/>
                </a:moveTo>
                <a:lnTo>
                  <a:pt x="1758947" y="0"/>
                </a:lnTo>
                <a:lnTo>
                  <a:pt x="1758947" y="1567061"/>
                </a:lnTo>
                <a:lnTo>
                  <a:pt x="0" y="156706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772358" y="1899778"/>
            <a:ext cx="911569" cy="713018"/>
          </a:xfrm>
          <a:custGeom>
            <a:avLst/>
            <a:gdLst/>
            <a:ahLst/>
            <a:cxnLst/>
            <a:rect l="l" t="t" r="r" b="b"/>
            <a:pathLst>
              <a:path w="1367354" h="1069527">
                <a:moveTo>
                  <a:pt x="0" y="0"/>
                </a:moveTo>
                <a:lnTo>
                  <a:pt x="1367354" y="0"/>
                </a:lnTo>
                <a:lnTo>
                  <a:pt x="1367354" y="1069527"/>
                </a:lnTo>
                <a:lnTo>
                  <a:pt x="0" y="10695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b="-1858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800175" y="2750609"/>
            <a:ext cx="911569" cy="713018"/>
          </a:xfrm>
          <a:custGeom>
            <a:avLst/>
            <a:gdLst/>
            <a:ahLst/>
            <a:cxnLst/>
            <a:rect l="l" t="t" r="r" b="b"/>
            <a:pathLst>
              <a:path w="1367354" h="1069527">
                <a:moveTo>
                  <a:pt x="0" y="0"/>
                </a:moveTo>
                <a:lnTo>
                  <a:pt x="1367354" y="0"/>
                </a:lnTo>
                <a:lnTo>
                  <a:pt x="1367354" y="1069526"/>
                </a:lnTo>
                <a:lnTo>
                  <a:pt x="0" y="106952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b="-1858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508073" y="5956909"/>
            <a:ext cx="4470961" cy="1162450"/>
          </a:xfrm>
          <a:custGeom>
            <a:avLst/>
            <a:gdLst/>
            <a:ahLst/>
            <a:cxnLst/>
            <a:rect l="l" t="t" r="r" b="b"/>
            <a:pathLst>
              <a:path w="6706441" h="1743675">
                <a:moveTo>
                  <a:pt x="0" y="0"/>
                </a:moveTo>
                <a:lnTo>
                  <a:pt x="6706441" y="0"/>
                </a:lnTo>
                <a:lnTo>
                  <a:pt x="6706441" y="1743675"/>
                </a:lnTo>
                <a:lnTo>
                  <a:pt x="0" y="174367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9E7577-4220-669C-968E-83C741E1010F}"/>
              </a:ext>
            </a:extLst>
          </p:cNvPr>
          <p:cNvGrpSpPr/>
          <p:nvPr/>
        </p:nvGrpSpPr>
        <p:grpSpPr>
          <a:xfrm>
            <a:off x="663682" y="2822921"/>
            <a:ext cx="10898668" cy="3622698"/>
            <a:chOff x="305707" y="2692253"/>
            <a:chExt cx="8635241" cy="1690171"/>
          </a:xfrm>
          <a:solidFill>
            <a:schemeClr val="bg1"/>
          </a:solidFill>
        </p:grpSpPr>
        <p:sp>
          <p:nvSpPr>
            <p:cNvPr id="24" name="Rounded Rectangle 6">
              <a:extLst>
                <a:ext uri="{FF2B5EF4-FFF2-40B4-BE49-F238E27FC236}">
                  <a16:creationId xmlns:a16="http://schemas.microsoft.com/office/drawing/2014/main" id="{694D78E7-029D-7B30-58CC-ED495DEC95CA}"/>
                </a:ext>
              </a:extLst>
            </p:cNvPr>
            <p:cNvSpPr/>
            <p:nvPr/>
          </p:nvSpPr>
          <p:spPr>
            <a:xfrm>
              <a:off x="305707" y="2692253"/>
              <a:ext cx="8635241" cy="1690171"/>
            </a:xfrm>
            <a:prstGeom prst="round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0FF3C5-CAF0-C18D-82B5-BB246A6AE060}"/>
                </a:ext>
              </a:extLst>
            </p:cNvPr>
            <p:cNvSpPr txBox="1"/>
            <p:nvPr/>
          </p:nvSpPr>
          <p:spPr>
            <a:xfrm>
              <a:off x="633160" y="2773826"/>
              <a:ext cx="8083010" cy="1507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6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Review vocabulary: </a:t>
              </a:r>
              <a:r>
                <a:rPr kumimoji="0" lang="en-US" sz="2800" i="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app, geocaching, GPS, treasure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Grammar: </a:t>
              </a:r>
              <a:r>
                <a:rPr kumimoji="0" lang="en-US" sz="3200" b="1" i="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will</a:t>
              </a:r>
              <a:endParaRPr kumimoji="0" lang="en-US" sz="2800" b="1" i="0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  <a:p>
              <a:pPr marL="804863" marR="0" lvl="0" indent="-457200" algn="l" defTabSz="121917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ts val="3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sz="2800" b="1" kern="0" dirty="0">
                  <a:latin typeface="Comic Sans MS" panose="030F0702030302020204" pitchFamily="66" charset="0"/>
                  <a:cs typeface="Arial"/>
                  <a:sym typeface="Changa One"/>
                </a:rPr>
                <a:t>T</a:t>
              </a:r>
              <a:r>
                <a:rPr kumimoji="0" lang="en-US" sz="2800" b="1" u="none" strike="noStrike" kern="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ime</a:t>
              </a:r>
              <a:r>
                <a:rPr kumimoji="0" lang="en-US" sz="2800" b="1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expressions for future: </a:t>
              </a:r>
              <a:r>
                <a:rPr kumimoji="0" lang="en-US" sz="280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next week/ tomorrow/ next year/ </a:t>
              </a:r>
              <a:r>
                <a:rPr lang="en-US" sz="2800" kern="0" dirty="0" err="1">
                  <a:latin typeface="Comic Sans MS" panose="030F0702030302020204" pitchFamily="66" charset="0"/>
                  <a:cs typeface="Arial"/>
                  <a:sym typeface="Changa One"/>
                </a:rPr>
                <a:t>i</a:t>
              </a:r>
              <a:r>
                <a:rPr kumimoji="0" lang="en-US" sz="280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n 2050/ in the future </a:t>
              </a:r>
              <a:endParaRPr kumimoji="0" lang="en-US" sz="2800" b="1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  <a:p>
              <a:pPr marL="804863" marR="0" lvl="0" indent="-457200" algn="l" defTabSz="121917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ts val="3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sz="2800" b="1" kern="0" dirty="0">
                  <a:latin typeface="Comic Sans MS" panose="030F0702030302020204" pitchFamily="66" charset="0"/>
                  <a:cs typeface="Arial"/>
                  <a:sym typeface="Changa One"/>
                </a:rPr>
                <a:t>N</a:t>
              </a:r>
              <a:r>
                <a:rPr kumimoji="0" lang="en-US" sz="2800" b="1" u="none" strike="noStrike" kern="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egative</a:t>
              </a:r>
              <a:r>
                <a:rPr lang="en-US" sz="2800" b="1" kern="0" dirty="0">
                  <a:latin typeface="Comic Sans MS" panose="030F0702030302020204" pitchFamily="66" charset="0"/>
                  <a:cs typeface="Arial"/>
                  <a:sym typeface="Changa One"/>
                </a:rPr>
                <a:t>: </a:t>
              </a:r>
              <a:r>
                <a:rPr lang="en-US" sz="2800" kern="0" dirty="0">
                  <a:latin typeface="Comic Sans MS" panose="030F0702030302020204" pitchFamily="66" charset="0"/>
                  <a:cs typeface="Arial"/>
                  <a:sym typeface="Changa One"/>
                </a:rPr>
                <a:t>I </a:t>
              </a:r>
              <a:r>
                <a:rPr lang="en-US" sz="2800" b="1" i="1" u="sng" kern="0" dirty="0">
                  <a:latin typeface="Comic Sans MS" panose="030F0702030302020204" pitchFamily="66" charset="0"/>
                  <a:cs typeface="Arial"/>
                  <a:sym typeface="Changa One"/>
                </a:rPr>
                <a:t>won’t go</a:t>
              </a:r>
              <a:r>
                <a:rPr lang="en-US" sz="2800" b="1" kern="0" dirty="0">
                  <a:latin typeface="Comic Sans MS" panose="030F0702030302020204" pitchFamily="66" charset="0"/>
                  <a:cs typeface="Arial"/>
                  <a:sym typeface="Changa One"/>
                </a:rPr>
                <a:t> </a:t>
              </a:r>
              <a:r>
                <a:rPr lang="en-US" sz="2800" kern="0" dirty="0">
                  <a:latin typeface="Comic Sans MS" panose="030F0702030302020204" pitchFamily="66" charset="0"/>
                  <a:cs typeface="Arial"/>
                  <a:sym typeface="Changa One"/>
                </a:rPr>
                <a:t>to school tomorrow.</a:t>
              </a:r>
            </a:p>
            <a:p>
              <a:pPr marL="804863" marR="0" lvl="0" indent="-457200" algn="l" defTabSz="121917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ts val="3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800" b="1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Interrogative: </a:t>
              </a:r>
              <a:r>
                <a:rPr kumimoji="0" lang="en-US" sz="2800" b="1" i="1" u="sng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Will you go</a:t>
              </a:r>
              <a:r>
                <a:rPr kumimoji="0" lang="en-US" sz="280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to school tomorrow</a:t>
              </a:r>
              <a:r>
                <a:rPr kumimoji="0" lang="en-US" sz="2800" b="1" i="1" u="sng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BC4BF7-0936-54C5-268B-11939BF36133}"/>
              </a:ext>
            </a:extLst>
          </p:cNvPr>
          <p:cNvSpPr txBox="1"/>
          <p:nvPr/>
        </p:nvSpPr>
        <p:spPr>
          <a:xfrm>
            <a:off x="1433211" y="399285"/>
            <a:ext cx="9325575" cy="21350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nit 12: Weather and nature</a:t>
            </a:r>
            <a:br>
              <a:rPr lang="en" sz="4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Lesson 2 – Part 4,5,6</a:t>
            </a:r>
          </a:p>
          <a:p>
            <a:pPr algn="ctr">
              <a:lnSpc>
                <a:spcPct val="90000"/>
              </a:lnSpc>
            </a:pPr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</a:p>
        </p:txBody>
      </p:sp>
      <p:pic>
        <p:nvPicPr>
          <p:cNvPr id="2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C9A6F00E-11E1-C00F-0CE3-2936B3E5A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E37C0B-85EE-012A-7FC4-B67E6A888E2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37217"/>
      </p:ext>
    </p:extLst>
  </p:cSld>
  <p:clrMapOvr>
    <a:masterClrMapping/>
  </p:clrMapOvr>
  <p:transition spd="slow"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001;p134">
            <a:extLst>
              <a:ext uri="{FF2B5EF4-FFF2-40B4-BE49-F238E27FC236}">
                <a16:creationId xmlns:a16="http://schemas.microsoft.com/office/drawing/2014/main" id="{28F6D276-F0D8-349B-D97A-2C1C5757BC19}"/>
              </a:ext>
            </a:extLst>
          </p:cNvPr>
          <p:cNvGrpSpPr/>
          <p:nvPr/>
        </p:nvGrpSpPr>
        <p:grpSpPr>
          <a:xfrm rot="5400000" flipV="1">
            <a:off x="5382444" y="-477686"/>
            <a:ext cx="3458051" cy="8719146"/>
            <a:chOff x="1454807" y="1810421"/>
            <a:chExt cx="1031766" cy="2789030"/>
          </a:xfrm>
        </p:grpSpPr>
        <p:sp>
          <p:nvSpPr>
            <p:cNvPr id="3" name="Google Shape;9002;p134">
              <a:extLst>
                <a:ext uri="{FF2B5EF4-FFF2-40B4-BE49-F238E27FC236}">
                  <a16:creationId xmlns:a16="http://schemas.microsoft.com/office/drawing/2014/main" id="{5450581B-2E9B-81A8-19F6-E5ADC14540F0}"/>
                </a:ext>
              </a:extLst>
            </p:cNvPr>
            <p:cNvSpPr/>
            <p:nvPr/>
          </p:nvSpPr>
          <p:spPr>
            <a:xfrm>
              <a:off x="1861866" y="2137628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9003;p134">
              <a:extLst>
                <a:ext uri="{FF2B5EF4-FFF2-40B4-BE49-F238E27FC236}">
                  <a16:creationId xmlns:a16="http://schemas.microsoft.com/office/drawing/2014/main" id="{E0754C5B-6282-A072-8BDD-0B9564945ECD}"/>
                </a:ext>
              </a:extLst>
            </p:cNvPr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9004;p134">
              <a:extLst>
                <a:ext uri="{FF2B5EF4-FFF2-40B4-BE49-F238E27FC236}">
                  <a16:creationId xmlns:a16="http://schemas.microsoft.com/office/drawing/2014/main" id="{4E4E9692-55FA-62BD-A0BA-5E0915E45C59}"/>
                </a:ext>
              </a:extLst>
            </p:cNvPr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9005;p134">
              <a:extLst>
                <a:ext uri="{FF2B5EF4-FFF2-40B4-BE49-F238E27FC236}">
                  <a16:creationId xmlns:a16="http://schemas.microsoft.com/office/drawing/2014/main" id="{193A8E77-CEBB-EADE-6C20-120C48364FC9}"/>
                </a:ext>
              </a:extLst>
            </p:cNvPr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9006;p134">
              <a:extLst>
                <a:ext uri="{FF2B5EF4-FFF2-40B4-BE49-F238E27FC236}">
                  <a16:creationId xmlns:a16="http://schemas.microsoft.com/office/drawing/2014/main" id="{12428A91-8E3A-15CF-9D41-B1C74D92DDA3}"/>
                </a:ext>
              </a:extLst>
            </p:cNvPr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9007;p134">
              <a:extLst>
                <a:ext uri="{FF2B5EF4-FFF2-40B4-BE49-F238E27FC236}">
                  <a16:creationId xmlns:a16="http://schemas.microsoft.com/office/drawing/2014/main" id="{47B85055-896D-0DB0-53D1-51B5D601D976}"/>
                </a:ext>
              </a:extLst>
            </p:cNvPr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9008;p134">
              <a:extLst>
                <a:ext uri="{FF2B5EF4-FFF2-40B4-BE49-F238E27FC236}">
                  <a16:creationId xmlns:a16="http://schemas.microsoft.com/office/drawing/2014/main" id="{B0FC163B-20B1-4DEC-2552-3DD81B9AC9D7}"/>
                </a:ext>
              </a:extLst>
            </p:cNvPr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9009;p134">
              <a:extLst>
                <a:ext uri="{FF2B5EF4-FFF2-40B4-BE49-F238E27FC236}">
                  <a16:creationId xmlns:a16="http://schemas.microsoft.com/office/drawing/2014/main" id="{EB8FECEE-2DA6-8207-156D-15AE9C76AF0D}"/>
                </a:ext>
              </a:extLst>
            </p:cNvPr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9010;p134">
              <a:extLst>
                <a:ext uri="{FF2B5EF4-FFF2-40B4-BE49-F238E27FC236}">
                  <a16:creationId xmlns:a16="http://schemas.microsoft.com/office/drawing/2014/main" id="{60FDDF1B-39C0-7855-183D-5144B2D75E2C}"/>
                </a:ext>
              </a:extLst>
            </p:cNvPr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9011;p134">
              <a:extLst>
                <a:ext uri="{FF2B5EF4-FFF2-40B4-BE49-F238E27FC236}">
                  <a16:creationId xmlns:a16="http://schemas.microsoft.com/office/drawing/2014/main" id="{4B3F5014-046D-9816-CB9F-BD3ADB7C83DE}"/>
                </a:ext>
              </a:extLst>
            </p:cNvPr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9012;p134">
              <a:extLst>
                <a:ext uri="{FF2B5EF4-FFF2-40B4-BE49-F238E27FC236}">
                  <a16:creationId xmlns:a16="http://schemas.microsoft.com/office/drawing/2014/main" id="{5EA17B07-1B35-FB63-29F2-83EA7232F2B8}"/>
                </a:ext>
              </a:extLst>
            </p:cNvPr>
            <p:cNvSpPr/>
            <p:nvPr/>
          </p:nvSpPr>
          <p:spPr>
            <a:xfrm>
              <a:off x="1454807" y="1914730"/>
              <a:ext cx="485400" cy="485400"/>
            </a:xfrm>
            <a:prstGeom prst="ellipse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9013;p134">
              <a:extLst>
                <a:ext uri="{FF2B5EF4-FFF2-40B4-BE49-F238E27FC236}">
                  <a16:creationId xmlns:a16="http://schemas.microsoft.com/office/drawing/2014/main" id="{D804CDFD-A667-C3CB-832F-6A504AE516AB}"/>
                </a:ext>
              </a:extLst>
            </p:cNvPr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9014;p134">
              <a:extLst>
                <a:ext uri="{FF2B5EF4-FFF2-40B4-BE49-F238E27FC236}">
                  <a16:creationId xmlns:a16="http://schemas.microsoft.com/office/drawing/2014/main" id="{811CD778-2552-2724-012F-93DC533A3D18}"/>
                </a:ext>
              </a:extLst>
            </p:cNvPr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9015;p134">
              <a:extLst>
                <a:ext uri="{FF2B5EF4-FFF2-40B4-BE49-F238E27FC236}">
                  <a16:creationId xmlns:a16="http://schemas.microsoft.com/office/drawing/2014/main" id="{74A9B4C8-AB62-F047-E676-5FB39DFA6D9F}"/>
                </a:ext>
              </a:extLst>
            </p:cNvPr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9016;p134">
              <a:extLst>
                <a:ext uri="{FF2B5EF4-FFF2-40B4-BE49-F238E27FC236}">
                  <a16:creationId xmlns:a16="http://schemas.microsoft.com/office/drawing/2014/main" id="{9D940241-CC30-796F-6B01-05CD685AE991}"/>
                </a:ext>
              </a:extLst>
            </p:cNvPr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" name="Google Shape;9017;p134">
              <a:extLst>
                <a:ext uri="{FF2B5EF4-FFF2-40B4-BE49-F238E27FC236}">
                  <a16:creationId xmlns:a16="http://schemas.microsoft.com/office/drawing/2014/main" id="{A422BF7A-B120-3F3D-6318-481A6092C02C}"/>
                </a:ext>
              </a:extLst>
            </p:cNvPr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50" name="Google Shape;9018;p134">
                <a:extLst>
                  <a:ext uri="{FF2B5EF4-FFF2-40B4-BE49-F238E27FC236}">
                    <a16:creationId xmlns:a16="http://schemas.microsoft.com/office/drawing/2014/main" id="{1C3E5132-7037-82C7-0B04-340BA00935C9}"/>
                  </a:ext>
                </a:extLst>
              </p:cNvPr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9019;p134">
                <a:extLst>
                  <a:ext uri="{FF2B5EF4-FFF2-40B4-BE49-F238E27FC236}">
                    <a16:creationId xmlns:a16="http://schemas.microsoft.com/office/drawing/2014/main" id="{E05896FD-2D83-5496-B4AE-B5ED55F0686A}"/>
                  </a:ext>
                </a:extLst>
              </p:cNvPr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9020;p134">
                <a:extLst>
                  <a:ext uri="{FF2B5EF4-FFF2-40B4-BE49-F238E27FC236}">
                    <a16:creationId xmlns:a16="http://schemas.microsoft.com/office/drawing/2014/main" id="{E8347A40-95DD-9908-99AC-DC43CC585F17}"/>
                  </a:ext>
                </a:extLst>
              </p:cNvPr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9021;p134">
                <a:extLst>
                  <a:ext uri="{FF2B5EF4-FFF2-40B4-BE49-F238E27FC236}">
                    <a16:creationId xmlns:a16="http://schemas.microsoft.com/office/drawing/2014/main" id="{7D238742-5052-57F4-C384-53EA086BE61F}"/>
                  </a:ext>
                </a:extLst>
              </p:cNvPr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9022;p134">
                <a:extLst>
                  <a:ext uri="{FF2B5EF4-FFF2-40B4-BE49-F238E27FC236}">
                    <a16:creationId xmlns:a16="http://schemas.microsoft.com/office/drawing/2014/main" id="{E2DA551B-CD89-4864-7A02-41045E179756}"/>
                  </a:ext>
                </a:extLst>
              </p:cNvPr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9023;p134">
                <a:extLst>
                  <a:ext uri="{FF2B5EF4-FFF2-40B4-BE49-F238E27FC236}">
                    <a16:creationId xmlns:a16="http://schemas.microsoft.com/office/drawing/2014/main" id="{B7C0FD47-312F-EBEE-8864-2CCB8EC9AB25}"/>
                  </a:ext>
                </a:extLst>
              </p:cNvPr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9024;p134">
              <a:extLst>
                <a:ext uri="{FF2B5EF4-FFF2-40B4-BE49-F238E27FC236}">
                  <a16:creationId xmlns:a16="http://schemas.microsoft.com/office/drawing/2014/main" id="{CA1AEBC3-6A33-75FC-C237-6FE0526E82FF}"/>
                </a:ext>
              </a:extLst>
            </p:cNvPr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43" name="Google Shape;9025;p134">
                <a:extLst>
                  <a:ext uri="{FF2B5EF4-FFF2-40B4-BE49-F238E27FC236}">
                    <a16:creationId xmlns:a16="http://schemas.microsoft.com/office/drawing/2014/main" id="{5FA78F99-71BD-6FA0-3F9D-A278D8AEA429}"/>
                  </a:ext>
                </a:extLst>
              </p:cNvPr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9026;p134">
                <a:extLst>
                  <a:ext uri="{FF2B5EF4-FFF2-40B4-BE49-F238E27FC236}">
                    <a16:creationId xmlns:a16="http://schemas.microsoft.com/office/drawing/2014/main" id="{B3014AD1-47A6-3526-BA5F-44B5F60D8FAE}"/>
                  </a:ext>
                </a:extLst>
              </p:cNvPr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9027;p134">
                <a:extLst>
                  <a:ext uri="{FF2B5EF4-FFF2-40B4-BE49-F238E27FC236}">
                    <a16:creationId xmlns:a16="http://schemas.microsoft.com/office/drawing/2014/main" id="{EEF12D04-E3FA-DDA6-3539-9C3B1966DC0B}"/>
                  </a:ext>
                </a:extLst>
              </p:cNvPr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9028;p134">
                <a:extLst>
                  <a:ext uri="{FF2B5EF4-FFF2-40B4-BE49-F238E27FC236}">
                    <a16:creationId xmlns:a16="http://schemas.microsoft.com/office/drawing/2014/main" id="{2A9768D0-2355-820A-3574-75844320A8C5}"/>
                  </a:ext>
                </a:extLst>
              </p:cNvPr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9029;p134">
                <a:extLst>
                  <a:ext uri="{FF2B5EF4-FFF2-40B4-BE49-F238E27FC236}">
                    <a16:creationId xmlns:a16="http://schemas.microsoft.com/office/drawing/2014/main" id="{2E815525-FA1F-9FF3-237D-268F4082992E}"/>
                  </a:ext>
                </a:extLst>
              </p:cNvPr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9030;p134">
                <a:extLst>
                  <a:ext uri="{FF2B5EF4-FFF2-40B4-BE49-F238E27FC236}">
                    <a16:creationId xmlns:a16="http://schemas.microsoft.com/office/drawing/2014/main" id="{0609EACC-879F-1F32-8B70-2A700027F28B}"/>
                  </a:ext>
                </a:extLst>
              </p:cNvPr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9031;p134">
                <a:extLst>
                  <a:ext uri="{FF2B5EF4-FFF2-40B4-BE49-F238E27FC236}">
                    <a16:creationId xmlns:a16="http://schemas.microsoft.com/office/drawing/2014/main" id="{AA4D8870-3D11-AE81-A19F-F5D1A5571485}"/>
                  </a:ext>
                </a:extLst>
              </p:cNvPr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9032;p134">
              <a:extLst>
                <a:ext uri="{FF2B5EF4-FFF2-40B4-BE49-F238E27FC236}">
                  <a16:creationId xmlns:a16="http://schemas.microsoft.com/office/drawing/2014/main" id="{FB1A1813-B350-E9E1-10FD-7F2A5C9EA071}"/>
                </a:ext>
              </a:extLst>
            </p:cNvPr>
            <p:cNvGrpSpPr/>
            <p:nvPr/>
          </p:nvGrpSpPr>
          <p:grpSpPr>
            <a:xfrm>
              <a:off x="1559054" y="2026334"/>
              <a:ext cx="276882" cy="286316"/>
              <a:chOff x="3610557" y="2780704"/>
              <a:chExt cx="325017" cy="336052"/>
            </a:xfrm>
          </p:grpSpPr>
          <p:sp>
            <p:nvSpPr>
              <p:cNvPr id="40" name="Google Shape;9033;p134">
                <a:extLst>
                  <a:ext uri="{FF2B5EF4-FFF2-40B4-BE49-F238E27FC236}">
                    <a16:creationId xmlns:a16="http://schemas.microsoft.com/office/drawing/2014/main" id="{506C2854-4F1D-939A-D1ED-45116A74A7FB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9034;p134">
                <a:extLst>
                  <a:ext uri="{FF2B5EF4-FFF2-40B4-BE49-F238E27FC236}">
                    <a16:creationId xmlns:a16="http://schemas.microsoft.com/office/drawing/2014/main" id="{9B86410D-61C6-4369-91E2-4FBC8B9F8D67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9035;p134">
                <a:extLst>
                  <a:ext uri="{FF2B5EF4-FFF2-40B4-BE49-F238E27FC236}">
                    <a16:creationId xmlns:a16="http://schemas.microsoft.com/office/drawing/2014/main" id="{B9F56B0F-B17B-AE9A-10FD-B764DD311BAC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9036;p134">
              <a:extLst>
                <a:ext uri="{FF2B5EF4-FFF2-40B4-BE49-F238E27FC236}">
                  <a16:creationId xmlns:a16="http://schemas.microsoft.com/office/drawing/2014/main" id="{7F32878E-906D-C188-F93C-F4177F3669C7}"/>
                </a:ext>
              </a:extLst>
            </p:cNvPr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31" name="Google Shape;9037;p134">
                <a:extLst>
                  <a:ext uri="{FF2B5EF4-FFF2-40B4-BE49-F238E27FC236}">
                    <a16:creationId xmlns:a16="http://schemas.microsoft.com/office/drawing/2014/main" id="{1BE8BC4B-9183-E5D7-4759-DDEFC9ECFF8F}"/>
                  </a:ext>
                </a:extLst>
              </p:cNvPr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9038;p134">
                <a:extLst>
                  <a:ext uri="{FF2B5EF4-FFF2-40B4-BE49-F238E27FC236}">
                    <a16:creationId xmlns:a16="http://schemas.microsoft.com/office/drawing/2014/main" id="{9A2ADE5B-55DB-834D-AA40-4D7F3E19A35D}"/>
                  </a:ext>
                </a:extLst>
              </p:cNvPr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9039;p134">
                <a:extLst>
                  <a:ext uri="{FF2B5EF4-FFF2-40B4-BE49-F238E27FC236}">
                    <a16:creationId xmlns:a16="http://schemas.microsoft.com/office/drawing/2014/main" id="{194E4335-B4B9-B48B-CEE3-6C4A4780A4EF}"/>
                  </a:ext>
                </a:extLst>
              </p:cNvPr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9040;p134">
                <a:extLst>
                  <a:ext uri="{FF2B5EF4-FFF2-40B4-BE49-F238E27FC236}">
                    <a16:creationId xmlns:a16="http://schemas.microsoft.com/office/drawing/2014/main" id="{4A87E8C7-FDA2-5464-2FC4-900126FF87E0}"/>
                  </a:ext>
                </a:extLst>
              </p:cNvPr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9041;p134">
                <a:extLst>
                  <a:ext uri="{FF2B5EF4-FFF2-40B4-BE49-F238E27FC236}">
                    <a16:creationId xmlns:a16="http://schemas.microsoft.com/office/drawing/2014/main" id="{61897A41-831D-147B-5B5B-2EACF7CEA76F}"/>
                  </a:ext>
                </a:extLst>
              </p:cNvPr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9042;p134">
                <a:extLst>
                  <a:ext uri="{FF2B5EF4-FFF2-40B4-BE49-F238E27FC236}">
                    <a16:creationId xmlns:a16="http://schemas.microsoft.com/office/drawing/2014/main" id="{3545B26E-50DA-65EE-C13E-7486D88E4859}"/>
                  </a:ext>
                </a:extLst>
              </p:cNvPr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9043;p134">
                <a:extLst>
                  <a:ext uri="{FF2B5EF4-FFF2-40B4-BE49-F238E27FC236}">
                    <a16:creationId xmlns:a16="http://schemas.microsoft.com/office/drawing/2014/main" id="{DE923C8D-8ACC-12A7-BE97-199CD69B3B07}"/>
                  </a:ext>
                </a:extLst>
              </p:cNvPr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9044;p134">
                <a:extLst>
                  <a:ext uri="{FF2B5EF4-FFF2-40B4-BE49-F238E27FC236}">
                    <a16:creationId xmlns:a16="http://schemas.microsoft.com/office/drawing/2014/main" id="{60BC649B-4A86-4DC0-AC00-33B647088210}"/>
                  </a:ext>
                </a:extLst>
              </p:cNvPr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9045;p134">
                <a:extLst>
                  <a:ext uri="{FF2B5EF4-FFF2-40B4-BE49-F238E27FC236}">
                    <a16:creationId xmlns:a16="http://schemas.microsoft.com/office/drawing/2014/main" id="{5FB512F0-272D-8C3C-19AA-770FBDA0858A}"/>
                  </a:ext>
                </a:extLst>
              </p:cNvPr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9046;p134">
              <a:extLst>
                <a:ext uri="{FF2B5EF4-FFF2-40B4-BE49-F238E27FC236}">
                  <a16:creationId xmlns:a16="http://schemas.microsoft.com/office/drawing/2014/main" id="{C40CD308-2D2A-99F8-63E0-6DBF1B004B66}"/>
                </a:ext>
              </a:extLst>
            </p:cNvPr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24" name="Google Shape;9047;p134">
                <a:extLst>
                  <a:ext uri="{FF2B5EF4-FFF2-40B4-BE49-F238E27FC236}">
                    <a16:creationId xmlns:a16="http://schemas.microsoft.com/office/drawing/2014/main" id="{D76E0E8F-1042-1951-9712-50CB8CE3C38E}"/>
                  </a:ext>
                </a:extLst>
              </p:cNvPr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9048;p134">
                <a:extLst>
                  <a:ext uri="{FF2B5EF4-FFF2-40B4-BE49-F238E27FC236}">
                    <a16:creationId xmlns:a16="http://schemas.microsoft.com/office/drawing/2014/main" id="{3E30F555-670E-76A8-1906-CF129F4F4E3E}"/>
                  </a:ext>
                </a:extLst>
              </p:cNvPr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9049;p134">
                <a:extLst>
                  <a:ext uri="{FF2B5EF4-FFF2-40B4-BE49-F238E27FC236}">
                    <a16:creationId xmlns:a16="http://schemas.microsoft.com/office/drawing/2014/main" id="{A7DE3AA4-D1FA-CB0C-4E4D-6B4C999D0C3E}"/>
                  </a:ext>
                </a:extLst>
              </p:cNvPr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9050;p134">
                <a:extLst>
                  <a:ext uri="{FF2B5EF4-FFF2-40B4-BE49-F238E27FC236}">
                    <a16:creationId xmlns:a16="http://schemas.microsoft.com/office/drawing/2014/main" id="{032DFCA6-212C-B943-6935-D08D4864D155}"/>
                  </a:ext>
                </a:extLst>
              </p:cNvPr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051;p134">
                <a:extLst>
                  <a:ext uri="{FF2B5EF4-FFF2-40B4-BE49-F238E27FC236}">
                    <a16:creationId xmlns:a16="http://schemas.microsoft.com/office/drawing/2014/main" id="{D5F890F5-C224-F103-C6FA-B9EF88254BBF}"/>
                  </a:ext>
                </a:extLst>
              </p:cNvPr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9052;p134">
                <a:extLst>
                  <a:ext uri="{FF2B5EF4-FFF2-40B4-BE49-F238E27FC236}">
                    <a16:creationId xmlns:a16="http://schemas.microsoft.com/office/drawing/2014/main" id="{0CF293E4-5B1D-ADAD-BBC8-73F94E32A304}"/>
                  </a:ext>
                </a:extLst>
              </p:cNvPr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137" y="1337091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863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840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066" y="3944703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4672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3100443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3292912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4665504" y="5648325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036541" y="3949826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8088541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8255059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9906804" y="1337091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9670199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6486756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6594390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Google Shape;5660;p37">
            <a:extLst>
              <a:ext uri="{FF2B5EF4-FFF2-40B4-BE49-F238E27FC236}">
                <a16:creationId xmlns:a16="http://schemas.microsoft.com/office/drawing/2014/main" id="{1D7C864C-9691-04AB-D547-6CF3CF5E8C2C}"/>
              </a:ext>
            </a:extLst>
          </p:cNvPr>
          <p:cNvSpPr txBox="1">
            <a:spLocks/>
          </p:cNvSpPr>
          <p:nvPr/>
        </p:nvSpPr>
        <p:spPr>
          <a:xfrm>
            <a:off x="9604319" y="3042504"/>
            <a:ext cx="17072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Wrap-up &amp; Assessment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AED4F5F-C779-AF76-4721-E1F3651481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289" y="2340543"/>
            <a:ext cx="2262899" cy="43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4611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E26EE59-6C15-B916-3869-2C15DED965D2}"/>
              </a:ext>
            </a:extLst>
          </p:cNvPr>
          <p:cNvSpPr/>
          <p:nvPr/>
        </p:nvSpPr>
        <p:spPr>
          <a:xfrm rot="10800000" flipH="1">
            <a:off x="3870003" y="4677615"/>
            <a:ext cx="4492104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 </a:t>
            </a:r>
            <a:r>
              <a:rPr lang="en-US" dirty="0">
                <a:latin typeface="Comic Sans MS" panose="030F0702030302020204" pitchFamily="66" charset="0"/>
              </a:rPr>
              <a:t>- </a:t>
            </a:r>
            <a:r>
              <a:rPr lang="vi-VN" dirty="0">
                <a:latin typeface="Comic Sans MS" panose="030F0702030302020204" pitchFamily="66" charset="0"/>
              </a:rPr>
              <a:t>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10628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Comic Sans MS" panose="030F0702030302020204" pitchFamily="66" charset="0"/>
              </a:rPr>
              <a:t>Multiple choice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sky with stars and a building&#10;&#10;Description automatically generated">
            <a:extLst>
              <a:ext uri="{FF2B5EF4-FFF2-40B4-BE49-F238E27FC236}">
                <a16:creationId xmlns:a16="http://schemas.microsoft.com/office/drawing/2014/main" id="{6B96AB5C-AC89-201B-83BC-12D4ADE42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098036-505E-D0C8-827D-FDBB3B241D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4" name="Arabian Music - Arabian Market - Beautiful Middle Eastern Music">
            <a:hlinkClick r:id="" action="ppaction://media"/>
            <a:extLst>
              <a:ext uri="{FF2B5EF4-FFF2-40B4-BE49-F238E27FC236}">
                <a16:creationId xmlns:a16="http://schemas.microsoft.com/office/drawing/2014/main" id="{0A063316-7631-5461-1E35-42BFD70AA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8226" y="805515"/>
            <a:ext cx="1288577" cy="12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0242"/>
      </p:ext>
    </p:extLst>
  </p:cSld>
  <p:clrMapOvr>
    <a:masterClrMapping/>
  </p:clrMapOvr>
  <p:transition spd="slow"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48505" y="3429000"/>
            <a:ext cx="6683035" cy="2896383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563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08347" y="5097540"/>
            <a:ext cx="12713703" cy="214932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33840" y="214055"/>
            <a:ext cx="9924321" cy="555762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696827">
            <a:off x="1614668" y="760886"/>
            <a:ext cx="844112" cy="965201"/>
          </a:xfrm>
          <a:custGeom>
            <a:avLst/>
            <a:gdLst/>
            <a:ahLst/>
            <a:cxnLst/>
            <a:rect l="l" t="t" r="r" b="b"/>
            <a:pathLst>
              <a:path w="1266168" h="1447801">
                <a:moveTo>
                  <a:pt x="0" y="0"/>
                </a:moveTo>
                <a:lnTo>
                  <a:pt x="1266168" y="0"/>
                </a:lnTo>
                <a:lnTo>
                  <a:pt x="1266168" y="1447801"/>
                </a:lnTo>
                <a:lnTo>
                  <a:pt x="0" y="1447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17900" y="1106491"/>
            <a:ext cx="1444495" cy="148917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11283" y="1205386"/>
            <a:ext cx="5413383" cy="3613433"/>
          </a:xfrm>
          <a:custGeom>
            <a:avLst/>
            <a:gdLst/>
            <a:ahLst/>
            <a:cxnLst/>
            <a:rect l="l" t="t" r="r" b="b"/>
            <a:pathLst>
              <a:path w="8120075" h="5420150">
                <a:moveTo>
                  <a:pt x="0" y="0"/>
                </a:moveTo>
                <a:lnTo>
                  <a:pt x="8120075" y="0"/>
                </a:lnTo>
                <a:lnTo>
                  <a:pt x="8120075" y="5420150"/>
                </a:lnTo>
                <a:lnTo>
                  <a:pt x="0" y="5420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99097" y="3917146"/>
            <a:ext cx="1444495" cy="148917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-82377" y="3202269"/>
            <a:ext cx="2981474" cy="4408093"/>
          </a:xfrm>
          <a:custGeom>
            <a:avLst/>
            <a:gdLst/>
            <a:ahLst/>
            <a:cxnLst/>
            <a:rect l="l" t="t" r="r" b="b"/>
            <a:pathLst>
              <a:path w="4472211" h="6612140">
                <a:moveTo>
                  <a:pt x="0" y="0"/>
                </a:moveTo>
                <a:lnTo>
                  <a:pt x="4472211" y="0"/>
                </a:lnTo>
                <a:lnTo>
                  <a:pt x="4472211" y="6612141"/>
                </a:lnTo>
                <a:lnTo>
                  <a:pt x="0" y="66121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100224" y="1027189"/>
            <a:ext cx="374168" cy="356395"/>
          </a:xfrm>
          <a:custGeom>
            <a:avLst/>
            <a:gdLst/>
            <a:ahLst/>
            <a:cxnLst/>
            <a:rect l="l" t="t" r="r" b="b"/>
            <a:pathLst>
              <a:path w="561252" h="534593">
                <a:moveTo>
                  <a:pt x="0" y="0"/>
                </a:moveTo>
                <a:lnTo>
                  <a:pt x="561252" y="0"/>
                </a:lnTo>
                <a:lnTo>
                  <a:pt x="561252" y="534593"/>
                </a:lnTo>
                <a:lnTo>
                  <a:pt x="0" y="5345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86295" y="825759"/>
            <a:ext cx="3387545" cy="1676835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03450" y="501214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03450" y="497866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A. GPS</a:t>
            </a:r>
          </a:p>
        </p:txBody>
      </p:sp>
      <p:sp>
        <p:nvSpPr>
          <p:cNvPr id="16" name="Freeform 16"/>
          <p:cNvSpPr/>
          <p:nvPr/>
        </p:nvSpPr>
        <p:spPr>
          <a:xfrm>
            <a:off x="6678723" y="499661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678723" y="496313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B. treasure</a:t>
            </a:r>
          </a:p>
        </p:txBody>
      </p:sp>
      <p:sp>
        <p:nvSpPr>
          <p:cNvPr id="19" name="Freeform 19"/>
          <p:cNvSpPr/>
          <p:nvPr/>
        </p:nvSpPr>
        <p:spPr>
          <a:xfrm>
            <a:off x="1303450" y="5684391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03450" y="5650902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C. geocaching</a:t>
            </a:r>
          </a:p>
        </p:txBody>
      </p:sp>
      <p:sp>
        <p:nvSpPr>
          <p:cNvPr id="22" name="Freeform 22"/>
          <p:cNvSpPr/>
          <p:nvPr/>
        </p:nvSpPr>
        <p:spPr>
          <a:xfrm>
            <a:off x="6678723" y="5668862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678723" y="5635373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D. geothermal energy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3923024" y="646633"/>
            <a:ext cx="4345953" cy="787190"/>
            <a:chOff x="0" y="-29210"/>
            <a:chExt cx="3240972" cy="58704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40972" cy="520368"/>
            </a:xfrm>
            <a:custGeom>
              <a:avLst/>
              <a:gdLst/>
              <a:ahLst/>
              <a:cxnLst/>
              <a:rect l="l" t="t" r="r" b="b"/>
              <a:pathLst>
                <a:path w="3240972" h="520368">
                  <a:moveTo>
                    <a:pt x="3037772" y="0"/>
                  </a:moveTo>
                  <a:cubicBezTo>
                    <a:pt x="3149996" y="0"/>
                    <a:pt x="3240972" y="116488"/>
                    <a:pt x="3240972" y="260184"/>
                  </a:cubicBezTo>
                  <a:cubicBezTo>
                    <a:pt x="3240972" y="403880"/>
                    <a:pt x="3149996" y="520368"/>
                    <a:pt x="3037772" y="520368"/>
                  </a:cubicBezTo>
                  <a:lnTo>
                    <a:pt x="203200" y="520368"/>
                  </a:lnTo>
                  <a:cubicBezTo>
                    <a:pt x="90976" y="520368"/>
                    <a:pt x="0" y="403880"/>
                    <a:pt x="0" y="260184"/>
                  </a:cubicBezTo>
                  <a:cubicBezTo>
                    <a:pt x="0" y="11648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399"/>
            </a:solidFill>
          </p:spPr>
          <p:txBody>
            <a:bodyPr/>
            <a:lstStyle/>
            <a:p>
              <a:endParaRPr lang="en-US" b="1">
                <a:latin typeface="Comic Sans MS" panose="030F0702030302020204" pitchFamily="66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9210"/>
              <a:ext cx="3240972" cy="58704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609630">
                <a:lnSpc>
                  <a:spcPts val="3093"/>
                </a:lnSpc>
              </a:pPr>
              <a:r>
                <a:rPr lang="en-US" sz="2666" b="1" dirty="0">
                  <a:solidFill>
                    <a:srgbClr val="000000"/>
                  </a:solidFill>
                  <a:latin typeface="Comic Sans MS" panose="030F0702030302020204" pitchFamily="66" charset="0"/>
                  <a:ea typeface="Kollektif Bold"/>
                  <a:cs typeface="Kollektif Bold"/>
                  <a:sym typeface="Kollektif Bold"/>
                </a:rPr>
                <a:t>QUESTION 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B593E7E-10B0-270B-10BC-B2BF84C6DB0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50300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16" grpId="0" animBg="1"/>
      <p:bldP spid="17" grpId="0"/>
      <p:bldP spid="17" grpId="1"/>
      <p:bldP spid="19" grpId="0" animBg="1"/>
      <p:bldP spid="20" grpId="0"/>
      <p:bldP spid="20" grpId="1"/>
      <p:bldP spid="22" grpId="0" animBg="1"/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48505" y="3429000"/>
            <a:ext cx="6683035" cy="2896383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563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08347" y="5097540"/>
            <a:ext cx="12713703" cy="214932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33840" y="214055"/>
            <a:ext cx="9924321" cy="555762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696827">
            <a:off x="1614668" y="760886"/>
            <a:ext cx="844112" cy="965201"/>
          </a:xfrm>
          <a:custGeom>
            <a:avLst/>
            <a:gdLst/>
            <a:ahLst/>
            <a:cxnLst/>
            <a:rect l="l" t="t" r="r" b="b"/>
            <a:pathLst>
              <a:path w="1266168" h="1447801">
                <a:moveTo>
                  <a:pt x="0" y="0"/>
                </a:moveTo>
                <a:lnTo>
                  <a:pt x="1266168" y="0"/>
                </a:lnTo>
                <a:lnTo>
                  <a:pt x="1266168" y="1447801"/>
                </a:lnTo>
                <a:lnTo>
                  <a:pt x="0" y="1447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17900" y="1106491"/>
            <a:ext cx="1444495" cy="14891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99097" y="3917146"/>
            <a:ext cx="1444495" cy="148917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-82377" y="3202269"/>
            <a:ext cx="2981474" cy="4408093"/>
          </a:xfrm>
          <a:custGeom>
            <a:avLst/>
            <a:gdLst/>
            <a:ahLst/>
            <a:cxnLst/>
            <a:rect l="l" t="t" r="r" b="b"/>
            <a:pathLst>
              <a:path w="4472211" h="6612140">
                <a:moveTo>
                  <a:pt x="0" y="0"/>
                </a:moveTo>
                <a:lnTo>
                  <a:pt x="4472211" y="0"/>
                </a:lnTo>
                <a:lnTo>
                  <a:pt x="4472211" y="6612141"/>
                </a:lnTo>
                <a:lnTo>
                  <a:pt x="0" y="6612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00224" y="1027189"/>
            <a:ext cx="374168" cy="356395"/>
          </a:xfrm>
          <a:custGeom>
            <a:avLst/>
            <a:gdLst/>
            <a:ahLst/>
            <a:cxnLst/>
            <a:rect l="l" t="t" r="r" b="b"/>
            <a:pathLst>
              <a:path w="561252" h="534593">
                <a:moveTo>
                  <a:pt x="0" y="0"/>
                </a:moveTo>
                <a:lnTo>
                  <a:pt x="561252" y="0"/>
                </a:lnTo>
                <a:lnTo>
                  <a:pt x="561252" y="534593"/>
                </a:lnTo>
                <a:lnTo>
                  <a:pt x="0" y="5345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86295" y="825759"/>
            <a:ext cx="3387545" cy="1676835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393023" y="1243486"/>
            <a:ext cx="5405955" cy="3601717"/>
          </a:xfrm>
          <a:custGeom>
            <a:avLst/>
            <a:gdLst/>
            <a:ahLst/>
            <a:cxnLst/>
            <a:rect l="l" t="t" r="r" b="b"/>
            <a:pathLst>
              <a:path w="8108932" h="5402576">
                <a:moveTo>
                  <a:pt x="0" y="0"/>
                </a:moveTo>
                <a:lnTo>
                  <a:pt x="8108932" y="0"/>
                </a:lnTo>
                <a:lnTo>
                  <a:pt x="8108932" y="5402576"/>
                </a:lnTo>
                <a:lnTo>
                  <a:pt x="0" y="540257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3923024" y="654768"/>
            <a:ext cx="4345953" cy="787190"/>
            <a:chOff x="0" y="-23145"/>
            <a:chExt cx="3240972" cy="58704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40972" cy="520368"/>
            </a:xfrm>
            <a:custGeom>
              <a:avLst/>
              <a:gdLst/>
              <a:ahLst/>
              <a:cxnLst/>
              <a:rect l="l" t="t" r="r" b="b"/>
              <a:pathLst>
                <a:path w="3240972" h="520368">
                  <a:moveTo>
                    <a:pt x="3037772" y="0"/>
                  </a:moveTo>
                  <a:cubicBezTo>
                    <a:pt x="3149996" y="0"/>
                    <a:pt x="3240972" y="116488"/>
                    <a:pt x="3240972" y="260184"/>
                  </a:cubicBezTo>
                  <a:cubicBezTo>
                    <a:pt x="3240972" y="403880"/>
                    <a:pt x="3149996" y="520368"/>
                    <a:pt x="3037772" y="520368"/>
                  </a:cubicBezTo>
                  <a:lnTo>
                    <a:pt x="203200" y="520368"/>
                  </a:lnTo>
                  <a:cubicBezTo>
                    <a:pt x="90976" y="520368"/>
                    <a:pt x="0" y="403880"/>
                    <a:pt x="0" y="260184"/>
                  </a:cubicBezTo>
                  <a:cubicBezTo>
                    <a:pt x="0" y="11648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399"/>
            </a:solidFill>
          </p:spPr>
          <p:txBody>
            <a:bodyPr/>
            <a:lstStyle/>
            <a:p>
              <a:endParaRPr lang="en-US" b="1">
                <a:latin typeface="Comic Sans MS" panose="030F0702030302020204" pitchFamily="66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3145"/>
              <a:ext cx="3240972" cy="58704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609630">
                <a:lnSpc>
                  <a:spcPts val="3093"/>
                </a:lnSpc>
              </a:pPr>
              <a:r>
                <a:rPr lang="en-US" sz="2666" b="1" dirty="0">
                  <a:solidFill>
                    <a:srgbClr val="000000"/>
                  </a:solidFill>
                  <a:latin typeface="Comic Sans MS" panose="030F0702030302020204" pitchFamily="66" charset="0"/>
                  <a:ea typeface="Kollektif Bold"/>
                  <a:cs typeface="Kollektif Bold"/>
                  <a:sym typeface="Kollektif Bold"/>
                </a:rPr>
                <a:t>QUESTION 2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FE5542F-1B4B-6945-CB15-38E869BA52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2" name="Freeform 13">
            <a:extLst>
              <a:ext uri="{FF2B5EF4-FFF2-40B4-BE49-F238E27FC236}">
                <a16:creationId xmlns:a16="http://schemas.microsoft.com/office/drawing/2014/main" id="{62A54ADC-83A4-E556-DC81-B0429971CEE1}"/>
              </a:ext>
            </a:extLst>
          </p:cNvPr>
          <p:cNvSpPr/>
          <p:nvPr/>
        </p:nvSpPr>
        <p:spPr>
          <a:xfrm>
            <a:off x="1303450" y="501214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id="{AE342AC2-C09E-7607-3FC4-72FB1C60610D}"/>
              </a:ext>
            </a:extLst>
          </p:cNvPr>
          <p:cNvSpPr txBox="1"/>
          <p:nvPr/>
        </p:nvSpPr>
        <p:spPr>
          <a:xfrm>
            <a:off x="1303450" y="497866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A. app</a:t>
            </a:r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A142935E-1660-4A18-D772-95D7846E04F7}"/>
              </a:ext>
            </a:extLst>
          </p:cNvPr>
          <p:cNvSpPr/>
          <p:nvPr/>
        </p:nvSpPr>
        <p:spPr>
          <a:xfrm>
            <a:off x="6678723" y="499661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910086D8-B8E5-6BB2-8F12-45A6E32997DE}"/>
              </a:ext>
            </a:extLst>
          </p:cNvPr>
          <p:cNvSpPr txBox="1"/>
          <p:nvPr/>
        </p:nvSpPr>
        <p:spPr>
          <a:xfrm>
            <a:off x="6678723" y="496313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B. GPS</a:t>
            </a:r>
          </a:p>
        </p:txBody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1148FE76-7E60-5C0E-0A08-75E7627B4F38}"/>
              </a:ext>
            </a:extLst>
          </p:cNvPr>
          <p:cNvSpPr/>
          <p:nvPr/>
        </p:nvSpPr>
        <p:spPr>
          <a:xfrm>
            <a:off x="1303450" y="5684391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594B18D8-B709-8748-361B-5015A0858A18}"/>
              </a:ext>
            </a:extLst>
          </p:cNvPr>
          <p:cNvSpPr txBox="1"/>
          <p:nvPr/>
        </p:nvSpPr>
        <p:spPr>
          <a:xfrm>
            <a:off x="1303450" y="5650902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C. underground</a:t>
            </a:r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id="{7381E1A4-EC1A-7AFC-3929-EF2D41A2149F}"/>
              </a:ext>
            </a:extLst>
          </p:cNvPr>
          <p:cNvSpPr/>
          <p:nvPr/>
        </p:nvSpPr>
        <p:spPr>
          <a:xfrm>
            <a:off x="6678723" y="5668862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9" name="TextBox 23">
            <a:extLst>
              <a:ext uri="{FF2B5EF4-FFF2-40B4-BE49-F238E27FC236}">
                <a16:creationId xmlns:a16="http://schemas.microsoft.com/office/drawing/2014/main" id="{03EDAB87-47BA-912A-6E1D-A862D8557E76}"/>
              </a:ext>
            </a:extLst>
          </p:cNvPr>
          <p:cNvSpPr txBox="1"/>
          <p:nvPr/>
        </p:nvSpPr>
        <p:spPr>
          <a:xfrm>
            <a:off x="6678723" y="5635373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D. geocaching</a:t>
            </a:r>
          </a:p>
        </p:txBody>
      </p:sp>
    </p:spTree>
    <p:extLst>
      <p:ext uri="{BB962C8B-B14F-4D97-AF65-F5344CB8AC3E}">
        <p14:creationId xmlns:p14="http://schemas.microsoft.com/office/powerpoint/2010/main" val="2755527584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3" grpId="1"/>
      <p:bldP spid="34" grpId="0" animBg="1"/>
      <p:bldP spid="35" grpId="0"/>
      <p:bldP spid="35" grpId="1"/>
      <p:bldP spid="36" grpId="0" animBg="1"/>
      <p:bldP spid="37" grpId="0"/>
      <p:bldP spid="37" grpId="1"/>
      <p:bldP spid="38" grpId="0" animBg="1"/>
      <p:bldP spid="39" grpId="0"/>
      <p:bldP spid="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48505" y="3429000"/>
            <a:ext cx="6683035" cy="2896383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563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08347" y="5097540"/>
            <a:ext cx="12713703" cy="214932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33840" y="214055"/>
            <a:ext cx="9924321" cy="555762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696827">
            <a:off x="1614668" y="760886"/>
            <a:ext cx="844112" cy="965201"/>
          </a:xfrm>
          <a:custGeom>
            <a:avLst/>
            <a:gdLst/>
            <a:ahLst/>
            <a:cxnLst/>
            <a:rect l="l" t="t" r="r" b="b"/>
            <a:pathLst>
              <a:path w="1266168" h="1447801">
                <a:moveTo>
                  <a:pt x="0" y="0"/>
                </a:moveTo>
                <a:lnTo>
                  <a:pt x="1266168" y="0"/>
                </a:lnTo>
                <a:lnTo>
                  <a:pt x="1266168" y="1447801"/>
                </a:lnTo>
                <a:lnTo>
                  <a:pt x="0" y="1447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17900" y="1106491"/>
            <a:ext cx="1444495" cy="14891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99097" y="3917146"/>
            <a:ext cx="1444495" cy="148917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-82377" y="3202269"/>
            <a:ext cx="2981474" cy="4408093"/>
          </a:xfrm>
          <a:custGeom>
            <a:avLst/>
            <a:gdLst/>
            <a:ahLst/>
            <a:cxnLst/>
            <a:rect l="l" t="t" r="r" b="b"/>
            <a:pathLst>
              <a:path w="4472211" h="6612140">
                <a:moveTo>
                  <a:pt x="0" y="0"/>
                </a:moveTo>
                <a:lnTo>
                  <a:pt x="4472211" y="0"/>
                </a:lnTo>
                <a:lnTo>
                  <a:pt x="4472211" y="6612141"/>
                </a:lnTo>
                <a:lnTo>
                  <a:pt x="0" y="6612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00224" y="1027189"/>
            <a:ext cx="374168" cy="356395"/>
          </a:xfrm>
          <a:custGeom>
            <a:avLst/>
            <a:gdLst/>
            <a:ahLst/>
            <a:cxnLst/>
            <a:rect l="l" t="t" r="r" b="b"/>
            <a:pathLst>
              <a:path w="561252" h="534593">
                <a:moveTo>
                  <a:pt x="0" y="0"/>
                </a:moveTo>
                <a:lnTo>
                  <a:pt x="561252" y="0"/>
                </a:lnTo>
                <a:lnTo>
                  <a:pt x="561252" y="534593"/>
                </a:lnTo>
                <a:lnTo>
                  <a:pt x="0" y="5345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86295" y="825759"/>
            <a:ext cx="3387545" cy="1676835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382743" y="1205386"/>
            <a:ext cx="5470462" cy="3651533"/>
          </a:xfrm>
          <a:custGeom>
            <a:avLst/>
            <a:gdLst/>
            <a:ahLst/>
            <a:cxnLst/>
            <a:rect l="l" t="t" r="r" b="b"/>
            <a:pathLst>
              <a:path w="8205693" h="5477300">
                <a:moveTo>
                  <a:pt x="0" y="0"/>
                </a:moveTo>
                <a:lnTo>
                  <a:pt x="8205693" y="0"/>
                </a:lnTo>
                <a:lnTo>
                  <a:pt x="8205693" y="5477300"/>
                </a:lnTo>
                <a:lnTo>
                  <a:pt x="0" y="54773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3923024" y="654767"/>
            <a:ext cx="4345953" cy="787190"/>
            <a:chOff x="0" y="-23145"/>
            <a:chExt cx="3240972" cy="58704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40972" cy="520368"/>
            </a:xfrm>
            <a:custGeom>
              <a:avLst/>
              <a:gdLst/>
              <a:ahLst/>
              <a:cxnLst/>
              <a:rect l="l" t="t" r="r" b="b"/>
              <a:pathLst>
                <a:path w="3240972" h="520368">
                  <a:moveTo>
                    <a:pt x="3037772" y="0"/>
                  </a:moveTo>
                  <a:cubicBezTo>
                    <a:pt x="3149996" y="0"/>
                    <a:pt x="3240972" y="116488"/>
                    <a:pt x="3240972" y="260184"/>
                  </a:cubicBezTo>
                  <a:cubicBezTo>
                    <a:pt x="3240972" y="403880"/>
                    <a:pt x="3149996" y="520368"/>
                    <a:pt x="3037772" y="520368"/>
                  </a:cubicBezTo>
                  <a:lnTo>
                    <a:pt x="203200" y="520368"/>
                  </a:lnTo>
                  <a:cubicBezTo>
                    <a:pt x="90976" y="520368"/>
                    <a:pt x="0" y="403880"/>
                    <a:pt x="0" y="260184"/>
                  </a:cubicBezTo>
                  <a:cubicBezTo>
                    <a:pt x="0" y="11648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399"/>
            </a:solidFill>
          </p:spPr>
          <p:txBody>
            <a:bodyPr/>
            <a:lstStyle/>
            <a:p>
              <a:endParaRPr lang="en-US" b="1">
                <a:latin typeface="Comic Sans MS" panose="030F0702030302020204" pitchFamily="66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3145"/>
              <a:ext cx="3240972" cy="58704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609630">
                <a:lnSpc>
                  <a:spcPts val="3093"/>
                </a:lnSpc>
              </a:pPr>
              <a:r>
                <a:rPr lang="en-US" sz="2666" b="1" dirty="0">
                  <a:solidFill>
                    <a:srgbClr val="000000"/>
                  </a:solidFill>
                  <a:latin typeface="Comic Sans MS" panose="030F0702030302020204" pitchFamily="66" charset="0"/>
                  <a:ea typeface="Kollektif Bold"/>
                  <a:cs typeface="Kollektif Bold"/>
                  <a:sym typeface="Kollektif Bold"/>
                </a:rPr>
                <a:t>QUESTION 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1F95235-1D4E-6FEC-8481-B323C58ECC4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67884D9-B79F-28BC-D10B-7FC1A30B671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99097" y="3917146"/>
            <a:ext cx="1444495" cy="1489170"/>
          </a:xfrm>
          <a:prstGeom prst="rect">
            <a:avLst/>
          </a:prstGeom>
        </p:spPr>
      </p:pic>
      <p:sp>
        <p:nvSpPr>
          <p:cNvPr id="17" name="Freeform 13">
            <a:extLst>
              <a:ext uri="{FF2B5EF4-FFF2-40B4-BE49-F238E27FC236}">
                <a16:creationId xmlns:a16="http://schemas.microsoft.com/office/drawing/2014/main" id="{BD528C81-126A-51A3-00E4-BF00DA199E20}"/>
              </a:ext>
            </a:extLst>
          </p:cNvPr>
          <p:cNvSpPr/>
          <p:nvPr/>
        </p:nvSpPr>
        <p:spPr>
          <a:xfrm>
            <a:off x="1303450" y="501214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6D9513D0-ABCF-BDD9-A078-95E7FAF722E5}"/>
              </a:ext>
            </a:extLst>
          </p:cNvPr>
          <p:cNvSpPr txBox="1"/>
          <p:nvPr/>
        </p:nvSpPr>
        <p:spPr>
          <a:xfrm>
            <a:off x="1303450" y="497866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A. boiling</a:t>
            </a:r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09E7EEB9-BDF5-23B1-98EA-DB6FAD740C1E}"/>
              </a:ext>
            </a:extLst>
          </p:cNvPr>
          <p:cNvSpPr/>
          <p:nvPr/>
        </p:nvSpPr>
        <p:spPr>
          <a:xfrm>
            <a:off x="6678723" y="499661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6B5A801B-AB45-3FCF-28B0-936DC2A74FA1}"/>
              </a:ext>
            </a:extLst>
          </p:cNvPr>
          <p:cNvSpPr txBox="1"/>
          <p:nvPr/>
        </p:nvSpPr>
        <p:spPr>
          <a:xfrm>
            <a:off x="6678723" y="496313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B. rainforest</a:t>
            </a: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4130ADBE-9E5E-506A-8C4A-E0B17430FDCB}"/>
              </a:ext>
            </a:extLst>
          </p:cNvPr>
          <p:cNvSpPr/>
          <p:nvPr/>
        </p:nvSpPr>
        <p:spPr>
          <a:xfrm>
            <a:off x="1303450" y="5684391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81AF33F7-4953-955B-4B66-F5177C3782D9}"/>
              </a:ext>
            </a:extLst>
          </p:cNvPr>
          <p:cNvSpPr txBox="1"/>
          <p:nvPr/>
        </p:nvSpPr>
        <p:spPr>
          <a:xfrm>
            <a:off x="1303450" y="5650902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C. app</a:t>
            </a: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9CB1D656-88F7-07C5-9E94-F8D99B860C23}"/>
              </a:ext>
            </a:extLst>
          </p:cNvPr>
          <p:cNvSpPr/>
          <p:nvPr/>
        </p:nvSpPr>
        <p:spPr>
          <a:xfrm>
            <a:off x="6678723" y="5668862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F4F3CEDB-3EAD-D478-A0EB-0254147D9121}"/>
              </a:ext>
            </a:extLst>
          </p:cNvPr>
          <p:cNvSpPr txBox="1"/>
          <p:nvPr/>
        </p:nvSpPr>
        <p:spPr>
          <a:xfrm>
            <a:off x="6678723" y="5635373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D. treasure</a:t>
            </a:r>
          </a:p>
        </p:txBody>
      </p:sp>
    </p:spTree>
    <p:extLst>
      <p:ext uri="{BB962C8B-B14F-4D97-AF65-F5344CB8AC3E}">
        <p14:creationId xmlns:p14="http://schemas.microsoft.com/office/powerpoint/2010/main" val="3737758035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0" grpId="1"/>
      <p:bldP spid="27" grpId="0" animBg="1"/>
      <p:bldP spid="28" grpId="0"/>
      <p:bldP spid="28" grpId="1"/>
      <p:bldP spid="29" grpId="0" animBg="1"/>
      <p:bldP spid="30" grpId="0"/>
      <p:bldP spid="30" grpId="1"/>
      <p:bldP spid="31" grpId="0" animBg="1"/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48505" y="3429000"/>
            <a:ext cx="6683035" cy="2896383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563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08347" y="5097540"/>
            <a:ext cx="12713703" cy="214932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33840" y="214055"/>
            <a:ext cx="9924321" cy="555762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696827">
            <a:off x="1614668" y="760886"/>
            <a:ext cx="844112" cy="965201"/>
          </a:xfrm>
          <a:custGeom>
            <a:avLst/>
            <a:gdLst/>
            <a:ahLst/>
            <a:cxnLst/>
            <a:rect l="l" t="t" r="r" b="b"/>
            <a:pathLst>
              <a:path w="1266168" h="1447801">
                <a:moveTo>
                  <a:pt x="0" y="0"/>
                </a:moveTo>
                <a:lnTo>
                  <a:pt x="1266168" y="0"/>
                </a:lnTo>
                <a:lnTo>
                  <a:pt x="1266168" y="1447801"/>
                </a:lnTo>
                <a:lnTo>
                  <a:pt x="0" y="1447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17900" y="1106491"/>
            <a:ext cx="1444495" cy="14891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99097" y="3917146"/>
            <a:ext cx="1444495" cy="148917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-82377" y="3202269"/>
            <a:ext cx="2981474" cy="4408093"/>
          </a:xfrm>
          <a:custGeom>
            <a:avLst/>
            <a:gdLst/>
            <a:ahLst/>
            <a:cxnLst/>
            <a:rect l="l" t="t" r="r" b="b"/>
            <a:pathLst>
              <a:path w="4472211" h="6612140">
                <a:moveTo>
                  <a:pt x="0" y="0"/>
                </a:moveTo>
                <a:lnTo>
                  <a:pt x="4472211" y="0"/>
                </a:lnTo>
                <a:lnTo>
                  <a:pt x="4472211" y="6612141"/>
                </a:lnTo>
                <a:lnTo>
                  <a:pt x="0" y="6612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00224" y="1027189"/>
            <a:ext cx="374168" cy="356395"/>
          </a:xfrm>
          <a:custGeom>
            <a:avLst/>
            <a:gdLst/>
            <a:ahLst/>
            <a:cxnLst/>
            <a:rect l="l" t="t" r="r" b="b"/>
            <a:pathLst>
              <a:path w="561252" h="534593">
                <a:moveTo>
                  <a:pt x="0" y="0"/>
                </a:moveTo>
                <a:lnTo>
                  <a:pt x="561252" y="0"/>
                </a:lnTo>
                <a:lnTo>
                  <a:pt x="561252" y="534593"/>
                </a:lnTo>
                <a:lnTo>
                  <a:pt x="0" y="5345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86295" y="825759"/>
            <a:ext cx="3387545" cy="1676835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289717" y="1205386"/>
            <a:ext cx="5480725" cy="3651533"/>
          </a:xfrm>
          <a:custGeom>
            <a:avLst/>
            <a:gdLst/>
            <a:ahLst/>
            <a:cxnLst/>
            <a:rect l="l" t="t" r="r" b="b"/>
            <a:pathLst>
              <a:path w="8221088" h="5477300">
                <a:moveTo>
                  <a:pt x="0" y="0"/>
                </a:moveTo>
                <a:lnTo>
                  <a:pt x="8221088" y="0"/>
                </a:lnTo>
                <a:lnTo>
                  <a:pt x="8221088" y="5477300"/>
                </a:lnTo>
                <a:lnTo>
                  <a:pt x="0" y="54773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3923024" y="645039"/>
            <a:ext cx="4345953" cy="787190"/>
            <a:chOff x="0" y="-30400"/>
            <a:chExt cx="3240972" cy="58704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40972" cy="520368"/>
            </a:xfrm>
            <a:custGeom>
              <a:avLst/>
              <a:gdLst/>
              <a:ahLst/>
              <a:cxnLst/>
              <a:rect l="l" t="t" r="r" b="b"/>
              <a:pathLst>
                <a:path w="3240972" h="520368">
                  <a:moveTo>
                    <a:pt x="3037772" y="0"/>
                  </a:moveTo>
                  <a:cubicBezTo>
                    <a:pt x="3149996" y="0"/>
                    <a:pt x="3240972" y="116488"/>
                    <a:pt x="3240972" y="260184"/>
                  </a:cubicBezTo>
                  <a:cubicBezTo>
                    <a:pt x="3240972" y="403880"/>
                    <a:pt x="3149996" y="520368"/>
                    <a:pt x="3037772" y="520368"/>
                  </a:cubicBezTo>
                  <a:lnTo>
                    <a:pt x="203200" y="520368"/>
                  </a:lnTo>
                  <a:cubicBezTo>
                    <a:pt x="90976" y="520368"/>
                    <a:pt x="0" y="403880"/>
                    <a:pt x="0" y="260184"/>
                  </a:cubicBezTo>
                  <a:cubicBezTo>
                    <a:pt x="0" y="11648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399"/>
            </a:solid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0400"/>
              <a:ext cx="3240972" cy="58704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609630">
                <a:lnSpc>
                  <a:spcPts val="3093"/>
                </a:lnSpc>
              </a:pPr>
              <a:r>
                <a:rPr lang="en-US" sz="2666" b="1" dirty="0">
                  <a:solidFill>
                    <a:srgbClr val="000000"/>
                  </a:solidFill>
                  <a:latin typeface="Comic Sans MS" panose="030F0702030302020204" pitchFamily="66" charset="0"/>
                  <a:ea typeface="Kollektif Bold"/>
                  <a:cs typeface="Kollektif Bold"/>
                  <a:sym typeface="Kollektif Bold"/>
                </a:rPr>
                <a:t>QUESTION 4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802E01B-0203-B51D-4C18-A901F125E7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D79FC718-D439-BEE4-23FF-A218424AD1F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99097" y="3917146"/>
            <a:ext cx="1444495" cy="1489170"/>
          </a:xfrm>
          <a:prstGeom prst="rect">
            <a:avLst/>
          </a:prstGeom>
        </p:spPr>
      </p:pic>
      <p:sp>
        <p:nvSpPr>
          <p:cNvPr id="17" name="Freeform 13">
            <a:extLst>
              <a:ext uri="{FF2B5EF4-FFF2-40B4-BE49-F238E27FC236}">
                <a16:creationId xmlns:a16="http://schemas.microsoft.com/office/drawing/2014/main" id="{6A70EE39-1F56-9990-E7DB-ABF24159D8AB}"/>
              </a:ext>
            </a:extLst>
          </p:cNvPr>
          <p:cNvSpPr/>
          <p:nvPr/>
        </p:nvSpPr>
        <p:spPr>
          <a:xfrm>
            <a:off x="1303450" y="501214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1F33D9EB-E37F-8414-DA38-C7E702DDC7AD}"/>
              </a:ext>
            </a:extLst>
          </p:cNvPr>
          <p:cNvSpPr txBox="1"/>
          <p:nvPr/>
        </p:nvSpPr>
        <p:spPr>
          <a:xfrm>
            <a:off x="1303450" y="497866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A. app</a:t>
            </a:r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06DFFD2A-AE11-2BA4-D2BF-34C177E3F8E7}"/>
              </a:ext>
            </a:extLst>
          </p:cNvPr>
          <p:cNvSpPr/>
          <p:nvPr/>
        </p:nvSpPr>
        <p:spPr>
          <a:xfrm>
            <a:off x="6678723" y="499661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1CED2C40-9E8A-FA07-7B70-56B621CB9F23}"/>
              </a:ext>
            </a:extLst>
          </p:cNvPr>
          <p:cNvSpPr txBox="1"/>
          <p:nvPr/>
        </p:nvSpPr>
        <p:spPr>
          <a:xfrm>
            <a:off x="6678723" y="496313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B. underground</a:t>
            </a: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04C8D153-D0E1-B909-531E-AB7992741B20}"/>
              </a:ext>
            </a:extLst>
          </p:cNvPr>
          <p:cNvSpPr/>
          <p:nvPr/>
        </p:nvSpPr>
        <p:spPr>
          <a:xfrm>
            <a:off x="1303450" y="5684391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B948B66E-7719-8AE7-82BF-1ECF434C55AE}"/>
              </a:ext>
            </a:extLst>
          </p:cNvPr>
          <p:cNvSpPr txBox="1"/>
          <p:nvPr/>
        </p:nvSpPr>
        <p:spPr>
          <a:xfrm>
            <a:off x="1303450" y="5650902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C. telephone</a:t>
            </a: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17E32BFC-6235-E559-23A9-36B23B712708}"/>
              </a:ext>
            </a:extLst>
          </p:cNvPr>
          <p:cNvSpPr/>
          <p:nvPr/>
        </p:nvSpPr>
        <p:spPr>
          <a:xfrm>
            <a:off x="6678723" y="5668862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04574972-02A0-C3D0-E624-2C69D427FF6A}"/>
              </a:ext>
            </a:extLst>
          </p:cNvPr>
          <p:cNvSpPr txBox="1"/>
          <p:nvPr/>
        </p:nvSpPr>
        <p:spPr>
          <a:xfrm>
            <a:off x="6678723" y="5635373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D. geothermal energy</a:t>
            </a:r>
          </a:p>
        </p:txBody>
      </p:sp>
    </p:spTree>
    <p:extLst>
      <p:ext uri="{BB962C8B-B14F-4D97-AF65-F5344CB8AC3E}">
        <p14:creationId xmlns:p14="http://schemas.microsoft.com/office/powerpoint/2010/main" val="241143618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0" grpId="1"/>
      <p:bldP spid="27" grpId="0" animBg="1"/>
      <p:bldP spid="28" grpId="0"/>
      <p:bldP spid="28" grpId="1"/>
      <p:bldP spid="29" grpId="0" animBg="1"/>
      <p:bldP spid="30" grpId="0"/>
      <p:bldP spid="30" grpId="1"/>
      <p:bldP spid="31" grpId="0" animBg="1"/>
      <p:bldP spid="32" grpId="0"/>
      <p:bldP spid="32" grpId="1"/>
    </p:bld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6363</TotalTime>
  <Words>671</Words>
  <Application>Microsoft Office PowerPoint</Application>
  <PresentationFormat>Widescreen</PresentationFormat>
  <Paragraphs>155</Paragraphs>
  <Slides>29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</vt:lpstr>
      <vt:lpstr>Asap</vt:lpstr>
      <vt:lpstr>Baloo 2</vt:lpstr>
      <vt:lpstr>Bebas Neue</vt:lpstr>
      <vt:lpstr>Calibri</vt:lpstr>
      <vt:lpstr>Chewy</vt:lpstr>
      <vt:lpstr>Comic Sans MS</vt:lpstr>
      <vt:lpstr>Handyman</vt:lpstr>
      <vt:lpstr>Life Savers</vt:lpstr>
      <vt:lpstr>Life Savers ExtraBold</vt:lpstr>
      <vt:lpstr>Lilita One</vt:lpstr>
      <vt:lpstr>Quicksand</vt:lpstr>
      <vt:lpstr>Quicksand SemiBold</vt:lpstr>
      <vt:lpstr>Wingdings</vt:lpstr>
      <vt:lpstr>Elementary Activities to Celebrate Japanese Culture Day by Slidesgo</vt:lpstr>
      <vt:lpstr>2_Science Subject for Elementary - 3rd Grade: Physical, Life, and Earth by Slidesgo</vt:lpstr>
      <vt:lpstr>Italian Father's Day by Slidesgo</vt:lpstr>
      <vt:lpstr>Office Theme</vt:lpstr>
      <vt:lpstr>PowerPoint Presentation</vt:lpstr>
      <vt:lpstr>PowerPoint Presentation</vt:lpstr>
      <vt:lpstr>Warm - up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05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pc</cp:lastModifiedBy>
  <cp:revision>121</cp:revision>
  <dcterms:created xsi:type="dcterms:W3CDTF">2023-12-16T10:48:42Z</dcterms:created>
  <dcterms:modified xsi:type="dcterms:W3CDTF">2024-08-28T10:28:45Z</dcterms:modified>
</cp:coreProperties>
</file>