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96" r:id="rId2"/>
    <p:sldId id="256" r:id="rId3"/>
    <p:sldId id="29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8" r:id="rId21"/>
    <p:sldId id="273" r:id="rId22"/>
    <p:sldId id="304" r:id="rId23"/>
    <p:sldId id="305" r:id="rId24"/>
    <p:sldId id="306" r:id="rId25"/>
    <p:sldId id="307" r:id="rId26"/>
    <p:sldId id="297" r:id="rId27"/>
    <p:sldId id="274" r:id="rId28"/>
    <p:sldId id="275" r:id="rId29"/>
    <p:sldId id="276" r:id="rId30"/>
    <p:sldId id="277" r:id="rId31"/>
    <p:sldId id="310" r:id="rId32"/>
    <p:sldId id="311" r:id="rId33"/>
    <p:sldId id="312" r:id="rId34"/>
    <p:sldId id="313" r:id="rId35"/>
    <p:sldId id="278" r:id="rId36"/>
    <p:sldId id="279" r:id="rId37"/>
    <p:sldId id="280" r:id="rId38"/>
    <p:sldId id="282" r:id="rId39"/>
    <p:sldId id="283" r:id="rId40"/>
    <p:sldId id="284" r:id="rId41"/>
  </p:sldIdLst>
  <p:sldSz cx="18288000" cy="10287000"/>
  <p:notesSz cx="6858000" cy="9144000"/>
  <p:embeddedFontLst>
    <p:embeddedFont>
      <p:font typeface="Bobby Jones Soft" panose="020B0604020202020204" charset="0"/>
      <p:regular r:id="rId43"/>
    </p:embeddedFont>
    <p:embeddedFont>
      <p:font typeface="Childos Arabic" panose="020B0604020202020204" charset="-78"/>
      <p:regular r:id="rId44"/>
    </p:embeddedFont>
    <p:embeddedFont>
      <p:font typeface="Comic Sans" panose="020B0604020202020204" charset="0"/>
      <p:regular r:id="rId45"/>
    </p:embeddedFont>
    <p:embeddedFont>
      <p:font typeface="Comic Sans Bold" panose="020B0604020202020204" charset="0"/>
      <p:regular r:id="rId46"/>
    </p:embeddedFont>
    <p:embeddedFont>
      <p:font typeface="Comic Sans Bold Italics" panose="020B0604020202020204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Yeseva One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2" autoAdjust="0"/>
  </p:normalViewPr>
  <p:slideViewPr>
    <p:cSldViewPr>
      <p:cViewPr varScale="1">
        <p:scale>
          <a:sx n="55" d="100"/>
          <a:sy n="55" d="100"/>
        </p:scale>
        <p:origin x="91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A39F4-B191-4BA6-ACF3-3D2E50D9517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9E2F1-C923-4808-A65B-BBDBB927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0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6.wdp"/><Relationship Id="rId34" Type="http://schemas.openxmlformats.org/officeDocument/2006/relationships/image" Target="../media/image17.png"/><Relationship Id="rId42" Type="http://schemas.microsoft.com/office/2007/relationships/hdphoto" Target="../media/hdphoto15.wdp"/><Relationship Id="rId7" Type="http://schemas.openxmlformats.org/officeDocument/2006/relationships/image" Target="../media/image2.sv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38" Type="http://schemas.openxmlformats.org/officeDocument/2006/relationships/image" Target="../media/image19.em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0.wdp"/><Relationship Id="rId41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microsoft.com/office/2007/relationships/hdphoto" Target="../media/hdphoto14.wdp"/><Relationship Id="rId40" Type="http://schemas.openxmlformats.org/officeDocument/2006/relationships/image" Target="../media/image21.gif"/><Relationship Id="rId45" Type="http://schemas.openxmlformats.org/officeDocument/2006/relationships/image" Target="../media/image25.png"/><Relationship Id="rId5" Type="http://schemas.openxmlformats.org/officeDocument/2006/relationships/notesSlide" Target="../notesSlides/notesSlide1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4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9.wdp"/><Relationship Id="rId30" Type="http://schemas.openxmlformats.org/officeDocument/2006/relationships/image" Target="../media/image15.png"/><Relationship Id="rId35" Type="http://schemas.microsoft.com/office/2007/relationships/hdphoto" Target="../media/hdphoto13.wdp"/><Relationship Id="rId43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4.wav"/><Relationship Id="rId7" Type="http://schemas.openxmlformats.org/officeDocument/2006/relationships/image" Target="../media/image8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30.sv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29.png"/><Relationship Id="rId4" Type="http://schemas.openxmlformats.org/officeDocument/2006/relationships/image" Target="../media/image64.svg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svg"/><Relationship Id="rId10" Type="http://schemas.openxmlformats.org/officeDocument/2006/relationships/image" Target="../media/image33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3" Type="http://schemas.openxmlformats.org/officeDocument/2006/relationships/audio" Target="../media/audio6.wav"/><Relationship Id="rId7" Type="http://schemas.openxmlformats.org/officeDocument/2006/relationships/image" Target="../media/image113.svg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audio" Target="../media/audio5.wav"/><Relationship Id="rId7" Type="http://schemas.openxmlformats.org/officeDocument/2006/relationships/image" Target="../media/image122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33.png"/><Relationship Id="rId5" Type="http://schemas.openxmlformats.org/officeDocument/2006/relationships/image" Target="../media/image120.png"/><Relationship Id="rId10" Type="http://schemas.openxmlformats.org/officeDocument/2006/relationships/image" Target="../media/image118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1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122.svg"/><Relationship Id="rId5" Type="http://schemas.openxmlformats.org/officeDocument/2006/relationships/image" Target="../media/image123.pn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audio" Target="../media/audio4.wav"/><Relationship Id="rId7" Type="http://schemas.openxmlformats.org/officeDocument/2006/relationships/image" Target="../media/image122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33.png"/><Relationship Id="rId5" Type="http://schemas.openxmlformats.org/officeDocument/2006/relationships/image" Target="../media/image120.png"/><Relationship Id="rId10" Type="http://schemas.openxmlformats.org/officeDocument/2006/relationships/image" Target="../media/image118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1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122.svg"/><Relationship Id="rId5" Type="http://schemas.openxmlformats.org/officeDocument/2006/relationships/image" Target="../media/image123.pn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1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122.svg"/><Relationship Id="rId5" Type="http://schemas.openxmlformats.org/officeDocument/2006/relationships/image" Target="../media/image123.pn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30.sv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29.png"/><Relationship Id="rId4" Type="http://schemas.openxmlformats.org/officeDocument/2006/relationships/image" Target="../media/image64.svg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30.sv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17" Type="http://schemas.openxmlformats.org/officeDocument/2006/relationships/image" Target="../media/image73.png"/><Relationship Id="rId2" Type="http://schemas.openxmlformats.org/officeDocument/2006/relationships/image" Target="../media/image29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33.png"/><Relationship Id="rId10" Type="http://schemas.openxmlformats.org/officeDocument/2006/relationships/image" Target="../media/image132.svg"/><Relationship Id="rId4" Type="http://schemas.openxmlformats.org/officeDocument/2006/relationships/image" Target="../media/image67.pn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3.png"/><Relationship Id="rId3" Type="http://schemas.openxmlformats.org/officeDocument/2006/relationships/image" Target="../media/image137.jpeg"/><Relationship Id="rId7" Type="http://schemas.openxmlformats.org/officeDocument/2006/relationships/image" Target="../media/image139.svg"/><Relationship Id="rId12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2.svg"/><Relationship Id="rId5" Type="http://schemas.openxmlformats.org/officeDocument/2006/relationships/image" Target="../media/image30.svg"/><Relationship Id="rId10" Type="http://schemas.openxmlformats.org/officeDocument/2006/relationships/image" Target="../media/image141.png"/><Relationship Id="rId4" Type="http://schemas.openxmlformats.org/officeDocument/2006/relationships/image" Target="../media/image29.png"/><Relationship Id="rId9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7.jpeg"/><Relationship Id="rId7" Type="http://schemas.openxmlformats.org/officeDocument/2006/relationships/image" Target="../media/image128.svg"/><Relationship Id="rId12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72.pn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5.png"/><Relationship Id="rId7" Type="http://schemas.openxmlformats.org/officeDocument/2006/relationships/image" Target="../media/image30.sv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3.png"/><Relationship Id="rId5" Type="http://schemas.openxmlformats.org/officeDocument/2006/relationships/image" Target="../media/image33.png"/><Relationship Id="rId10" Type="http://schemas.openxmlformats.org/officeDocument/2006/relationships/image" Target="../media/image72.png"/><Relationship Id="rId4" Type="http://schemas.openxmlformats.org/officeDocument/2006/relationships/image" Target="../media/image146.svg"/><Relationship Id="rId9" Type="http://schemas.openxmlformats.org/officeDocument/2006/relationships/image" Target="../media/image14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88.svg"/><Relationship Id="rId12" Type="http://schemas.openxmlformats.org/officeDocument/2006/relationships/image" Target="../media/image95.png"/><Relationship Id="rId17" Type="http://schemas.openxmlformats.org/officeDocument/2006/relationships/image" Target="../media/image152.png"/><Relationship Id="rId2" Type="http://schemas.openxmlformats.org/officeDocument/2006/relationships/audio" Target="../media/audio5.wav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150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54.png"/><Relationship Id="rId3" Type="http://schemas.openxmlformats.org/officeDocument/2006/relationships/audio" Target="../media/audio4.wav"/><Relationship Id="rId7" Type="http://schemas.openxmlformats.org/officeDocument/2006/relationships/image" Target="../media/image88.svg"/><Relationship Id="rId12" Type="http://schemas.openxmlformats.org/officeDocument/2006/relationships/image" Target="../media/image153.png"/><Relationship Id="rId17" Type="http://schemas.openxmlformats.org/officeDocument/2006/relationships/image" Target="../media/image90.svg"/><Relationship Id="rId2" Type="http://schemas.openxmlformats.org/officeDocument/2006/relationships/audio" Target="../media/audio5.wav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33.png"/><Relationship Id="rId5" Type="http://schemas.openxmlformats.org/officeDocument/2006/relationships/image" Target="../media/image86.svg"/><Relationship Id="rId15" Type="http://schemas.openxmlformats.org/officeDocument/2006/relationships/image" Target="../media/image156.png"/><Relationship Id="rId10" Type="http://schemas.openxmlformats.org/officeDocument/2006/relationships/image" Target="../media/image95.png"/><Relationship Id="rId4" Type="http://schemas.openxmlformats.org/officeDocument/2006/relationships/image" Target="../media/image85.png"/><Relationship Id="rId9" Type="http://schemas.openxmlformats.org/officeDocument/2006/relationships/image" Target="../media/image92.svg"/><Relationship Id="rId14" Type="http://schemas.openxmlformats.org/officeDocument/2006/relationships/image" Target="../media/image15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58.svg"/><Relationship Id="rId3" Type="http://schemas.openxmlformats.org/officeDocument/2006/relationships/audio" Target="../media/audio4.wav"/><Relationship Id="rId7" Type="http://schemas.openxmlformats.org/officeDocument/2006/relationships/image" Target="../media/image88.svg"/><Relationship Id="rId12" Type="http://schemas.openxmlformats.org/officeDocument/2006/relationships/image" Target="../media/image157.png"/><Relationship Id="rId2" Type="http://schemas.openxmlformats.org/officeDocument/2006/relationships/audio" Target="../media/audio5.wav"/><Relationship Id="rId16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33.png"/><Relationship Id="rId5" Type="http://schemas.openxmlformats.org/officeDocument/2006/relationships/image" Target="../media/image86.svg"/><Relationship Id="rId1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image" Target="../media/image85.png"/><Relationship Id="rId9" Type="http://schemas.openxmlformats.org/officeDocument/2006/relationships/image" Target="../media/image92.svg"/><Relationship Id="rId14" Type="http://schemas.openxmlformats.org/officeDocument/2006/relationships/image" Target="../media/image1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88.svg"/><Relationship Id="rId12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161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svg"/><Relationship Id="rId26" Type="http://schemas.openxmlformats.org/officeDocument/2006/relationships/image" Target="../media/image55.svg"/><Relationship Id="rId3" Type="http://schemas.openxmlformats.org/officeDocument/2006/relationships/image" Target="../media/image1.png"/><Relationship Id="rId21" Type="http://schemas.openxmlformats.org/officeDocument/2006/relationships/image" Target="../media/image50.png"/><Relationship Id="rId34" Type="http://schemas.openxmlformats.org/officeDocument/2006/relationships/image" Target="../media/image6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20" Type="http://schemas.openxmlformats.org/officeDocument/2006/relationships/image" Target="../media/image49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svg"/><Relationship Id="rId32" Type="http://schemas.openxmlformats.org/officeDocument/2006/relationships/image" Target="../media/image60.png"/><Relationship Id="rId5" Type="http://schemas.openxmlformats.org/officeDocument/2006/relationships/image" Target="../media/image34.png"/><Relationship Id="rId15" Type="http://schemas.openxmlformats.org/officeDocument/2006/relationships/image" Target="../media/image44.svg"/><Relationship Id="rId23" Type="http://schemas.openxmlformats.org/officeDocument/2006/relationships/image" Target="../media/image52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59.png"/><Relationship Id="rId4" Type="http://schemas.openxmlformats.org/officeDocument/2006/relationships/image" Target="../media/image2.sv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svg"/><Relationship Id="rId27" Type="http://schemas.openxmlformats.org/officeDocument/2006/relationships/image" Target="../media/image56.png"/><Relationship Id="rId30" Type="http://schemas.openxmlformats.org/officeDocument/2006/relationships/image" Target="../media/image58.png"/><Relationship Id="rId35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88.svg"/><Relationship Id="rId12" Type="http://schemas.openxmlformats.org/officeDocument/2006/relationships/image" Target="../media/image95.png"/><Relationship Id="rId17" Type="http://schemas.openxmlformats.org/officeDocument/2006/relationships/image" Target="../media/image165.svg"/><Relationship Id="rId2" Type="http://schemas.openxmlformats.org/officeDocument/2006/relationships/audio" Target="../media/audio4.wav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163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67.svg"/><Relationship Id="rId4" Type="http://schemas.openxmlformats.org/officeDocument/2006/relationships/image" Target="../media/image1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7.jpeg"/><Relationship Id="rId7" Type="http://schemas.openxmlformats.org/officeDocument/2006/relationships/image" Target="../media/image16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71.svg"/><Relationship Id="rId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73.svg"/><Relationship Id="rId4" Type="http://schemas.openxmlformats.org/officeDocument/2006/relationships/image" Target="../media/image1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30.sv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29.png"/><Relationship Id="rId4" Type="http://schemas.openxmlformats.org/officeDocument/2006/relationships/image" Target="../media/image64.svg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30.sv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29.png"/><Relationship Id="rId4" Type="http://schemas.openxmlformats.org/officeDocument/2006/relationships/image" Target="../media/image64.svg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13" Type="http://schemas.openxmlformats.org/officeDocument/2006/relationships/image" Target="../media/image184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sv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5" Type="http://schemas.openxmlformats.org/officeDocument/2006/relationships/image" Target="../media/image33.png"/><Relationship Id="rId10" Type="http://schemas.openxmlformats.org/officeDocument/2006/relationships/image" Target="../media/image181.svg"/><Relationship Id="rId4" Type="http://schemas.openxmlformats.org/officeDocument/2006/relationships/image" Target="../media/image175.svg"/><Relationship Id="rId9" Type="http://schemas.openxmlformats.org/officeDocument/2006/relationships/image" Target="../media/image180.png"/><Relationship Id="rId1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30.sv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29.png"/><Relationship Id="rId4" Type="http://schemas.openxmlformats.org/officeDocument/2006/relationships/image" Target="../media/image64.svg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9.png"/><Relationship Id="rId7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7.png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audio" Target="../media/audio5.wav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33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4.wav"/><Relationship Id="rId7" Type="http://schemas.openxmlformats.org/officeDocument/2006/relationships/image" Target="../media/image9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4.svg"/><Relationship Id="rId10" Type="http://schemas.openxmlformats.org/officeDocument/2006/relationships/image" Target="../media/image33.png"/><Relationship Id="rId4" Type="http://schemas.openxmlformats.org/officeDocument/2006/relationships/image" Target="../media/image93.png"/><Relationship Id="rId9" Type="http://schemas.openxmlformats.org/officeDocument/2006/relationships/image" Target="../media/image8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4.wav"/><Relationship Id="rId7" Type="http://schemas.openxmlformats.org/officeDocument/2006/relationships/image" Target="../media/image8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94.svg"/><Relationship Id="rId10" Type="http://schemas.openxmlformats.org/officeDocument/2006/relationships/image" Target="../media/image33.png"/><Relationship Id="rId4" Type="http://schemas.openxmlformats.org/officeDocument/2006/relationships/image" Target="../media/image93.png"/><Relationship Id="rId9" Type="http://schemas.openxmlformats.org/officeDocument/2006/relationships/image" Target="../media/image9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10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F29A0B-64B4-0A70-F63E-C075A9BDB09E}"/>
              </a:ext>
            </a:extLst>
          </p:cNvPr>
          <p:cNvSpPr/>
          <p:nvPr/>
        </p:nvSpPr>
        <p:spPr>
          <a:xfrm>
            <a:off x="0" y="-17236"/>
            <a:ext cx="18288000" cy="9042588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49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5B8F35-101D-9F30-5E6A-37706AB196B6}"/>
              </a:ext>
            </a:extLst>
          </p:cNvPr>
          <p:cNvGrpSpPr/>
          <p:nvPr/>
        </p:nvGrpSpPr>
        <p:grpSpPr>
          <a:xfrm>
            <a:off x="-133398" y="4009339"/>
            <a:ext cx="5198846" cy="3069368"/>
            <a:chOff x="-32618" y="2700140"/>
            <a:chExt cx="3465897" cy="2046245"/>
          </a:xfrm>
        </p:grpSpPr>
        <p:pic>
          <p:nvPicPr>
            <p:cNvPr id="86" name="Picture 18" descr="School Building, School Clipart, School, Yellow PNG Transparent Clipart  Image and PSD File for Free Downloa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99375">
                          <a14:foregroundMark x1="15937" y1="50781" x2="18438" y2="5390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1" r="3136" b="32682"/>
            <a:stretch/>
          </p:blipFill>
          <p:spPr bwMode="auto">
            <a:xfrm flipH="1">
              <a:off x="-32618" y="2700140"/>
              <a:ext cx="3465897" cy="20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A66C4C-6026-C083-903B-D199FEC58D31}"/>
                </a:ext>
              </a:extLst>
            </p:cNvPr>
            <p:cNvSpPr/>
            <p:nvPr/>
          </p:nvSpPr>
          <p:spPr>
            <a:xfrm>
              <a:off x="1342270" y="3091716"/>
              <a:ext cx="1028269" cy="22488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dirty="0"/>
                <a:t>SCHOOL</a:t>
              </a:r>
              <a:endParaRPr lang="en-US" sz="2100" dirty="0"/>
            </a:p>
          </p:txBody>
        </p:sp>
      </p:grpSp>
      <p:pic>
        <p:nvPicPr>
          <p:cNvPr id="84" name="图片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8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4" y="724540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600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3"/>
            <a:ext cx="12885072" cy="3014033"/>
          </a:xfrm>
          <a:prstGeom prst="rect">
            <a:avLst/>
          </a:prstGeom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3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7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5" y="5947301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67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5" y="3507891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09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5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69" y="5558824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9251330" y="5583361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  <a14:backgroundMark x1="0" y1="15333" x2="4787" y2="8000"/>
                        <a14:backgroundMark x1="3723" y1="50000" x2="11702" y2="2000"/>
                        <a14:backgroundMark x1="54787" y1="4000" x2="70213" y2="3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3803605" y="62149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5" y="9452213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 flipH="1">
            <a:off x="1399172" y="128672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3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8" y="770263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6" y="806328"/>
            <a:ext cx="11429625" cy="497664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9" y="338594"/>
            <a:ext cx="2346216" cy="1124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9ABEF-19F8-7E33-D6DD-E3F2D38FEC2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rot="238572">
            <a:off x="14765909" y="7235329"/>
            <a:ext cx="1755875" cy="2431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13896" y="-270418"/>
            <a:ext cx="10743980" cy="10770908"/>
          </a:xfrm>
          <a:custGeom>
            <a:avLst/>
            <a:gdLst/>
            <a:ahLst/>
            <a:cxnLst/>
            <a:rect l="l" t="t" r="r" b="b"/>
            <a:pathLst>
              <a:path w="10743980" h="10770908">
                <a:moveTo>
                  <a:pt x="0" y="0"/>
                </a:moveTo>
                <a:lnTo>
                  <a:pt x="10743980" y="0"/>
                </a:lnTo>
                <a:lnTo>
                  <a:pt x="10743980" y="10770908"/>
                </a:lnTo>
                <a:lnTo>
                  <a:pt x="0" y="10770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13896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83972" y="531486"/>
            <a:ext cx="17120057" cy="9224028"/>
            <a:chOff x="0" y="0"/>
            <a:chExt cx="4508986" cy="24293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3F0E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22495" y="5600700"/>
            <a:ext cx="6636805" cy="1503178"/>
            <a:chOff x="0" y="0"/>
            <a:chExt cx="1747965" cy="3958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47965" cy="395899"/>
            </a:xfrm>
            <a:custGeom>
              <a:avLst/>
              <a:gdLst/>
              <a:ahLst/>
              <a:cxnLst/>
              <a:rect l="l" t="t" r="r" b="b"/>
              <a:pathLst>
                <a:path w="1747965" h="395899">
                  <a:moveTo>
                    <a:pt x="0" y="0"/>
                  </a:moveTo>
                  <a:lnTo>
                    <a:pt x="1747965" y="0"/>
                  </a:lnTo>
                  <a:lnTo>
                    <a:pt x="1747965" y="395899"/>
                  </a:lnTo>
                  <a:lnTo>
                    <a:pt x="0" y="395899"/>
                  </a:lnTo>
                  <a:close/>
                </a:path>
              </a:pathLst>
            </a:custGeom>
            <a:solidFill>
              <a:srgbClr val="96CD3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747965" cy="472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299"/>
                </a:lnSpc>
              </a:pPr>
              <a:r>
                <a:rPr lang="en-US" sz="5000" dirty="0">
                  <a:solidFill>
                    <a:srgbClr val="231F20"/>
                  </a:solidFill>
                  <a:latin typeface="Comic Sans MS" panose="030F0702030302020204" pitchFamily="66" charset="0"/>
                  <a:ea typeface="Comic Sans Bold"/>
                  <a:cs typeface="Comic Sans Bold"/>
                  <a:sym typeface="Comic Sans Bold"/>
                </a:rPr>
                <a:t>a) beach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22495" y="7492888"/>
            <a:ext cx="6636805" cy="1756208"/>
            <a:chOff x="0" y="0"/>
            <a:chExt cx="1747965" cy="4625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7965" cy="462540"/>
            </a:xfrm>
            <a:custGeom>
              <a:avLst/>
              <a:gdLst/>
              <a:ahLst/>
              <a:cxnLst/>
              <a:rect l="l" t="t" r="r" b="b"/>
              <a:pathLst>
                <a:path w="1747965" h="462540">
                  <a:moveTo>
                    <a:pt x="0" y="0"/>
                  </a:moveTo>
                  <a:lnTo>
                    <a:pt x="1747965" y="0"/>
                  </a:lnTo>
                  <a:lnTo>
                    <a:pt x="1747965" y="462540"/>
                  </a:lnTo>
                  <a:lnTo>
                    <a:pt x="0" y="462540"/>
                  </a:lnTo>
                  <a:close/>
                </a:path>
              </a:pathLst>
            </a:custGeom>
            <a:solidFill>
              <a:srgbClr val="96CD3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747965" cy="538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299"/>
                </a:lnSpc>
              </a:pPr>
              <a:r>
                <a:rPr lang="en-US" sz="5000" dirty="0">
                  <a:solidFill>
                    <a:srgbClr val="231F20"/>
                  </a:solidFill>
                  <a:latin typeface="Comic Sans MS" panose="030F0702030302020204" pitchFamily="66" charset="0"/>
                  <a:ea typeface="Comic Sans Bold"/>
                  <a:cs typeface="Comic Sans Bold"/>
                  <a:sym typeface="Comic Sans Bold"/>
                </a:rPr>
                <a:t>b) rainforest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79931" y="1445494"/>
            <a:ext cx="14728137" cy="119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000" spc="459" dirty="0">
                <a:solidFill>
                  <a:srgbClr val="FF0000"/>
                </a:solidFill>
                <a:latin typeface="Comic Sans MS" panose="030F0702030302020204" pitchFamily="66" charset="0"/>
                <a:ea typeface="Anton"/>
                <a:cs typeface="Anton"/>
                <a:sym typeface="Anton"/>
              </a:rPr>
              <a:t>QUESTION 5</a:t>
            </a:r>
          </a:p>
        </p:txBody>
      </p:sp>
      <p:sp>
        <p:nvSpPr>
          <p:cNvPr id="14" name="Freeform 14"/>
          <p:cNvSpPr/>
          <p:nvPr/>
        </p:nvSpPr>
        <p:spPr>
          <a:xfrm flipV="1">
            <a:off x="-300355" y="-786149"/>
            <a:ext cx="6477597" cy="3732715"/>
          </a:xfrm>
          <a:custGeom>
            <a:avLst/>
            <a:gdLst/>
            <a:ahLst/>
            <a:cxnLst/>
            <a:rect l="l" t="t" r="r" b="b"/>
            <a:pathLst>
              <a:path w="6477597" h="3732715">
                <a:moveTo>
                  <a:pt x="0" y="3732715"/>
                </a:moveTo>
                <a:lnTo>
                  <a:pt x="6477597" y="3732715"/>
                </a:lnTo>
                <a:lnTo>
                  <a:pt x="6477597" y="0"/>
                </a:lnTo>
                <a:lnTo>
                  <a:pt x="0" y="0"/>
                </a:lnTo>
                <a:lnTo>
                  <a:pt x="0" y="373271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79931" y="5143500"/>
            <a:ext cx="6238428" cy="3462328"/>
          </a:xfrm>
          <a:custGeom>
            <a:avLst/>
            <a:gdLst/>
            <a:ahLst/>
            <a:cxnLst/>
            <a:rect l="l" t="t" r="r" b="b"/>
            <a:pathLst>
              <a:path w="6238428" h="3462328">
                <a:moveTo>
                  <a:pt x="0" y="0"/>
                </a:moveTo>
                <a:lnTo>
                  <a:pt x="6238429" y="0"/>
                </a:lnTo>
                <a:lnTo>
                  <a:pt x="6238429" y="3462328"/>
                </a:lnTo>
                <a:lnTo>
                  <a:pt x="0" y="34623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93699" y="3372707"/>
            <a:ext cx="17120057" cy="96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 MS" panose="030F0702030302020204" pitchFamily="66" charset="0"/>
                <a:ea typeface="Comic Sans Bold"/>
                <a:cs typeface="Comic Sans Bold"/>
                <a:sym typeface="Comic Sans Bold"/>
              </a:rPr>
              <a:t>I am going to go hiking in the_______.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6870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13896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83972" y="531486"/>
            <a:ext cx="17120057" cy="9224028"/>
            <a:chOff x="0" y="0"/>
            <a:chExt cx="4508986" cy="24293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1A342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84945" y="4771706"/>
            <a:ext cx="20257891" cy="5902224"/>
          </a:xfrm>
          <a:custGeom>
            <a:avLst/>
            <a:gdLst/>
            <a:ahLst/>
            <a:cxnLst/>
            <a:rect l="l" t="t" r="r" b="b"/>
            <a:pathLst>
              <a:path w="20257891" h="5902224">
                <a:moveTo>
                  <a:pt x="0" y="0"/>
                </a:moveTo>
                <a:lnTo>
                  <a:pt x="20257890" y="0"/>
                </a:lnTo>
                <a:lnTo>
                  <a:pt x="20257890" y="5902225"/>
                </a:lnTo>
                <a:lnTo>
                  <a:pt x="0" y="5902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55" r="-1122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54196" y="1873752"/>
            <a:ext cx="11379608" cy="133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spc="459" dirty="0">
                <a:solidFill>
                  <a:srgbClr val="EBCA5E"/>
                </a:solidFill>
                <a:latin typeface="Comic Sans" panose="020B0604020202020204" charset="0"/>
                <a:ea typeface="Anton"/>
                <a:cs typeface="Anton"/>
                <a:sym typeface="Anton"/>
              </a:rPr>
              <a:t>GREAT JOB!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54196" y="3356842"/>
            <a:ext cx="1137960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One point for one correct answer 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V="1">
            <a:off x="0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5215083"/>
                </a:moveTo>
                <a:lnTo>
                  <a:pt x="5079877" y="5215083"/>
                </a:lnTo>
                <a:lnTo>
                  <a:pt x="5079877" y="0"/>
                </a:lnTo>
                <a:lnTo>
                  <a:pt x="0" y="0"/>
                </a:lnTo>
                <a:lnTo>
                  <a:pt x="0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5400000">
            <a:off x="6312126" y="-1691848"/>
            <a:ext cx="6026646" cy="11198160"/>
          </a:xfrm>
          <a:custGeom>
            <a:avLst/>
            <a:gdLst/>
            <a:ahLst/>
            <a:cxnLst/>
            <a:rect l="l" t="t" r="r" b="b"/>
            <a:pathLst>
              <a:path w="6026646" h="11198160">
                <a:moveTo>
                  <a:pt x="0" y="0"/>
                </a:moveTo>
                <a:lnTo>
                  <a:pt x="6026646" y="0"/>
                </a:lnTo>
                <a:lnTo>
                  <a:pt x="6026646" y="11198160"/>
                </a:lnTo>
                <a:lnTo>
                  <a:pt x="0" y="11198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84945" y="5260407"/>
            <a:ext cx="20257891" cy="5902224"/>
          </a:xfrm>
          <a:custGeom>
            <a:avLst/>
            <a:gdLst/>
            <a:ahLst/>
            <a:cxnLst/>
            <a:rect l="l" t="t" r="r" b="b"/>
            <a:pathLst>
              <a:path w="20257891" h="5902224">
                <a:moveTo>
                  <a:pt x="0" y="0"/>
                </a:moveTo>
                <a:lnTo>
                  <a:pt x="20257890" y="0"/>
                </a:lnTo>
                <a:lnTo>
                  <a:pt x="20257890" y="5902224"/>
                </a:lnTo>
                <a:lnTo>
                  <a:pt x="0" y="5902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755" r="-11224"/>
            </a:stretch>
          </a:blipFill>
        </p:spPr>
      </p:sp>
      <p:sp>
        <p:nvSpPr>
          <p:cNvPr id="6" name="Freeform 6"/>
          <p:cNvSpPr/>
          <p:nvPr/>
        </p:nvSpPr>
        <p:spPr>
          <a:xfrm rot="-1059646">
            <a:off x="14376729" y="5737749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0" y="0"/>
                </a:moveTo>
                <a:lnTo>
                  <a:pt x="5765142" y="0"/>
                </a:lnTo>
                <a:lnTo>
                  <a:pt x="5765142" y="4947540"/>
                </a:lnTo>
                <a:lnTo>
                  <a:pt x="0" y="494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088956" flipH="1">
            <a:off x="-1299901" y="5754651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5765142" y="0"/>
                </a:moveTo>
                <a:lnTo>
                  <a:pt x="0" y="0"/>
                </a:lnTo>
                <a:lnTo>
                  <a:pt x="0" y="4947540"/>
                </a:lnTo>
                <a:lnTo>
                  <a:pt x="5765142" y="4947540"/>
                </a:lnTo>
                <a:lnTo>
                  <a:pt x="576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1158096" y="7301537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135477" y="1529217"/>
            <a:ext cx="11139203" cy="2866091"/>
            <a:chOff x="0" y="0"/>
            <a:chExt cx="14852271" cy="3821455"/>
          </a:xfrm>
        </p:grpSpPr>
        <p:sp>
          <p:nvSpPr>
            <p:cNvPr id="10" name="TextBox 10"/>
            <p:cNvSpPr txBox="1"/>
            <p:nvPr/>
          </p:nvSpPr>
          <p:spPr>
            <a:xfrm>
              <a:off x="1720052" y="1573973"/>
              <a:ext cx="11412168" cy="2247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37"/>
                </a:lnSpc>
                <a:spcBef>
                  <a:spcPct val="0"/>
                </a:spcBef>
              </a:pPr>
              <a:r>
                <a:rPr lang="en-US" sz="10169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Presentation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61925"/>
              <a:ext cx="14852271" cy="1926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05"/>
                </a:lnSpc>
                <a:spcBef>
                  <a:spcPct val="0"/>
                </a:spcBef>
              </a:pPr>
              <a:r>
                <a:rPr lang="en-US" sz="8718" dirty="0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2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4395308"/>
            <a:ext cx="4135477" cy="4114800"/>
          </a:xfrm>
          <a:custGeom>
            <a:avLst/>
            <a:gdLst/>
            <a:ahLst/>
            <a:cxnLst/>
            <a:rect l="l" t="t" r="r" b="b"/>
            <a:pathLst>
              <a:path w="4135477" h="4114800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787915" y="3907232"/>
            <a:ext cx="2666664" cy="6219625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21063" y="3907232"/>
            <a:ext cx="2907236" cy="5790346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465838" y="-3549030"/>
            <a:ext cx="9356324" cy="17385061"/>
          </a:xfrm>
          <a:custGeom>
            <a:avLst/>
            <a:gdLst/>
            <a:ahLst/>
            <a:cxnLst/>
            <a:rect l="l" t="t" r="r" b="b"/>
            <a:pathLst>
              <a:path w="9356324" h="17385061">
                <a:moveTo>
                  <a:pt x="0" y="0"/>
                </a:moveTo>
                <a:lnTo>
                  <a:pt x="9356324" y="0"/>
                </a:lnTo>
                <a:lnTo>
                  <a:pt x="9356324" y="17385060"/>
                </a:lnTo>
                <a:lnTo>
                  <a:pt x="0" y="1738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3560" y="2890006"/>
            <a:ext cx="1574480" cy="1574480"/>
          </a:xfrm>
          <a:custGeom>
            <a:avLst/>
            <a:gdLst/>
            <a:ahLst/>
            <a:cxnLst/>
            <a:rect l="l" t="t" r="r" b="b"/>
            <a:pathLst>
              <a:path w="1574480" h="1574480">
                <a:moveTo>
                  <a:pt x="0" y="0"/>
                </a:moveTo>
                <a:lnTo>
                  <a:pt x="1574481" y="0"/>
                </a:lnTo>
                <a:lnTo>
                  <a:pt x="1574481" y="1574480"/>
                </a:lnTo>
                <a:lnTo>
                  <a:pt x="0" y="1574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691A3B-B409-A386-E57C-554467874695}"/>
              </a:ext>
            </a:extLst>
          </p:cNvPr>
          <p:cNvGrpSpPr/>
          <p:nvPr/>
        </p:nvGrpSpPr>
        <p:grpSpPr>
          <a:xfrm>
            <a:off x="1035954" y="5432835"/>
            <a:ext cx="4637799" cy="3296794"/>
            <a:chOff x="1035954" y="5432835"/>
            <a:chExt cx="4637799" cy="3296794"/>
          </a:xfrm>
        </p:grpSpPr>
        <p:sp>
          <p:nvSpPr>
            <p:cNvPr id="4" name="Freeform 4"/>
            <p:cNvSpPr/>
            <p:nvPr/>
          </p:nvSpPr>
          <p:spPr>
            <a:xfrm>
              <a:off x="1562327" y="5432835"/>
              <a:ext cx="4111426" cy="3266715"/>
            </a:xfrm>
            <a:custGeom>
              <a:avLst/>
              <a:gdLst/>
              <a:ahLst/>
              <a:cxnLst/>
              <a:rect l="l" t="t" r="r" b="b"/>
              <a:pathLst>
                <a:path w="4111426" h="3266715">
                  <a:moveTo>
                    <a:pt x="0" y="0"/>
                  </a:moveTo>
                  <a:lnTo>
                    <a:pt x="4111426" y="0"/>
                  </a:lnTo>
                  <a:lnTo>
                    <a:pt x="4111426" y="3266715"/>
                  </a:lnTo>
                  <a:lnTo>
                    <a:pt x="0" y="3266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35954" y="6419810"/>
              <a:ext cx="2869340" cy="2309819"/>
            </a:xfrm>
            <a:custGeom>
              <a:avLst/>
              <a:gdLst/>
              <a:ahLst/>
              <a:cxnLst/>
              <a:rect l="l" t="t" r="r" b="b"/>
              <a:pathLst>
                <a:path w="2869340" h="2309819">
                  <a:moveTo>
                    <a:pt x="0" y="0"/>
                  </a:moveTo>
                  <a:lnTo>
                    <a:pt x="2869340" y="0"/>
                  </a:lnTo>
                  <a:lnTo>
                    <a:pt x="2869340" y="2309819"/>
                  </a:lnTo>
                  <a:lnTo>
                    <a:pt x="0" y="2309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53359" y="1869323"/>
            <a:ext cx="7264598" cy="154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09"/>
              </a:lnSpc>
              <a:spcBef>
                <a:spcPct val="0"/>
              </a:spcBef>
            </a:pPr>
            <a:r>
              <a:rPr lang="en-US" sz="7000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be going to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86620" y="3867190"/>
            <a:ext cx="12637444" cy="89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15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We can use </a:t>
            </a:r>
            <a:r>
              <a:rPr lang="en-US" sz="5000" dirty="0">
                <a:solidFill>
                  <a:srgbClr val="000000"/>
                </a:solidFill>
                <a:latin typeface="Comic Sans Bold Italics"/>
                <a:ea typeface="Comic Sans Bold Italics"/>
                <a:cs typeface="Comic Sans Bold Italics"/>
                <a:sym typeface="Comic Sans Bold Italics"/>
              </a:rPr>
              <a:t>be going to</a:t>
            </a:r>
            <a:r>
              <a:rPr lang="en-US" sz="5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in making plan.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73753" y="6090794"/>
            <a:ext cx="11044204" cy="273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2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This summer holiday, I </a:t>
            </a:r>
            <a:r>
              <a:rPr lang="en-US" sz="5000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am going to </a:t>
            </a:r>
            <a:r>
              <a:rPr lang="en-US" sz="5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go camping.</a:t>
            </a:r>
          </a:p>
          <a:p>
            <a:pPr algn="ctr">
              <a:lnSpc>
                <a:spcPts val="7262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36967" y="2331976"/>
            <a:ext cx="4968375" cy="111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35"/>
              </a:lnSpc>
              <a:spcBef>
                <a:spcPct val="0"/>
              </a:spcBef>
            </a:pPr>
            <a:r>
              <a:rPr lang="en-US" sz="7000" dirty="0">
                <a:solidFill>
                  <a:srgbClr val="FF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GRAMMAR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6562" y="5373251"/>
            <a:ext cx="1632629" cy="1562716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12855" y="3316070"/>
            <a:ext cx="1632629" cy="1562716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3882" y="73597"/>
            <a:ext cx="21431" cy="10287000"/>
          </a:xfrm>
          <a:custGeom>
            <a:avLst/>
            <a:gdLst/>
            <a:ahLst/>
            <a:cxnLst/>
            <a:rect l="l" t="t" r="r" b="b"/>
            <a:pathLst>
              <a:path w="21431" h="10287000">
                <a:moveTo>
                  <a:pt x="0" y="0"/>
                </a:moveTo>
                <a:lnTo>
                  <a:pt x="21431" y="0"/>
                </a:lnTo>
                <a:lnTo>
                  <a:pt x="214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98158" y="5129784"/>
            <a:ext cx="20157855" cy="75592"/>
          </a:xfrm>
          <a:custGeom>
            <a:avLst/>
            <a:gdLst/>
            <a:ahLst/>
            <a:cxnLst/>
            <a:rect l="l" t="t" r="r" b="b"/>
            <a:pathLst>
              <a:path w="20157855" h="75592">
                <a:moveTo>
                  <a:pt x="0" y="0"/>
                </a:moveTo>
                <a:lnTo>
                  <a:pt x="20157855" y="0"/>
                </a:lnTo>
                <a:lnTo>
                  <a:pt x="20157855" y="75592"/>
                </a:lnTo>
                <a:lnTo>
                  <a:pt x="0" y="75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5321463" y="3774461"/>
            <a:ext cx="10352122" cy="84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2"/>
              </a:lnSpc>
              <a:spcBef>
                <a:spcPct val="0"/>
              </a:spcBef>
            </a:pPr>
            <a:r>
              <a:rPr lang="en-US" sz="498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I am going to _______________.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04695" y="5699334"/>
            <a:ext cx="11502445" cy="84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2"/>
              </a:lnSpc>
              <a:spcBef>
                <a:spcPct val="0"/>
              </a:spcBef>
            </a:pPr>
            <a:r>
              <a:rPr lang="en-US" sz="498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I am not going to _______________. </a:t>
            </a:r>
          </a:p>
        </p:txBody>
      </p:sp>
      <p:sp>
        <p:nvSpPr>
          <p:cNvPr id="8" name="Freeform 8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E7C845C-141B-45C9-52FA-28564859FEB7}"/>
              </a:ext>
            </a:extLst>
          </p:cNvPr>
          <p:cNvSpPr/>
          <p:nvPr/>
        </p:nvSpPr>
        <p:spPr>
          <a:xfrm>
            <a:off x="223055" y="5167580"/>
            <a:ext cx="3244633" cy="5020826"/>
          </a:xfrm>
          <a:custGeom>
            <a:avLst/>
            <a:gdLst/>
            <a:ahLst/>
            <a:cxnLst/>
            <a:rect l="l" t="t" r="r" b="b"/>
            <a:pathLst>
              <a:path w="3816133" h="6565391">
                <a:moveTo>
                  <a:pt x="0" y="0"/>
                </a:moveTo>
                <a:lnTo>
                  <a:pt x="3816133" y="0"/>
                </a:lnTo>
                <a:lnTo>
                  <a:pt x="3816133" y="6565390"/>
                </a:lnTo>
                <a:lnTo>
                  <a:pt x="0" y="65653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627" y="1213981"/>
            <a:ext cx="14311569" cy="3929519"/>
          </a:xfrm>
          <a:custGeom>
            <a:avLst/>
            <a:gdLst/>
            <a:ahLst/>
            <a:cxnLst/>
            <a:rect l="l" t="t" r="r" b="b"/>
            <a:pathLst>
              <a:path w="14311569" h="3929519">
                <a:moveTo>
                  <a:pt x="0" y="0"/>
                </a:moveTo>
                <a:lnTo>
                  <a:pt x="14311569" y="0"/>
                </a:lnTo>
                <a:lnTo>
                  <a:pt x="14311569" y="3929519"/>
                </a:lnTo>
                <a:lnTo>
                  <a:pt x="0" y="3929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99558">
            <a:off x="10681890" y="8086653"/>
            <a:ext cx="3552320" cy="1993739"/>
          </a:xfrm>
          <a:custGeom>
            <a:avLst/>
            <a:gdLst/>
            <a:ahLst/>
            <a:cxnLst/>
            <a:rect l="l" t="t" r="r" b="b"/>
            <a:pathLst>
              <a:path w="3552320" h="1993739">
                <a:moveTo>
                  <a:pt x="0" y="0"/>
                </a:moveTo>
                <a:lnTo>
                  <a:pt x="3552320" y="0"/>
                </a:lnTo>
                <a:lnTo>
                  <a:pt x="3552320" y="1993740"/>
                </a:lnTo>
                <a:lnTo>
                  <a:pt x="0" y="1993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9028" y="7985286"/>
            <a:ext cx="3210767" cy="1898366"/>
          </a:xfrm>
          <a:custGeom>
            <a:avLst/>
            <a:gdLst/>
            <a:ahLst/>
            <a:cxnLst/>
            <a:rect l="l" t="t" r="r" b="b"/>
            <a:pathLst>
              <a:path w="3210767" h="1898366">
                <a:moveTo>
                  <a:pt x="0" y="0"/>
                </a:moveTo>
                <a:lnTo>
                  <a:pt x="3210767" y="0"/>
                </a:lnTo>
                <a:lnTo>
                  <a:pt x="3210767" y="1898366"/>
                </a:lnTo>
                <a:lnTo>
                  <a:pt x="0" y="1898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25943" y="5456995"/>
            <a:ext cx="10163110" cy="3328419"/>
          </a:xfrm>
          <a:custGeom>
            <a:avLst/>
            <a:gdLst/>
            <a:ahLst/>
            <a:cxnLst/>
            <a:rect l="l" t="t" r="r" b="b"/>
            <a:pathLst>
              <a:path w="10163110" h="3328419">
                <a:moveTo>
                  <a:pt x="0" y="0"/>
                </a:moveTo>
                <a:lnTo>
                  <a:pt x="10163110" y="0"/>
                </a:lnTo>
                <a:lnTo>
                  <a:pt x="10163110" y="3328419"/>
                </a:lnTo>
                <a:lnTo>
                  <a:pt x="0" y="3328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502719"/>
            <a:ext cx="3816133" cy="6565391"/>
          </a:xfrm>
          <a:custGeom>
            <a:avLst/>
            <a:gdLst/>
            <a:ahLst/>
            <a:cxnLst/>
            <a:rect l="l" t="t" r="r" b="b"/>
            <a:pathLst>
              <a:path w="3816133" h="6565391">
                <a:moveTo>
                  <a:pt x="0" y="0"/>
                </a:moveTo>
                <a:lnTo>
                  <a:pt x="3816133" y="0"/>
                </a:lnTo>
                <a:lnTo>
                  <a:pt x="3816133" y="6565390"/>
                </a:lnTo>
                <a:lnTo>
                  <a:pt x="0" y="6565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38039" y="305086"/>
            <a:ext cx="14448599" cy="7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2"/>
              </a:lnSpc>
              <a:spcBef>
                <a:spcPct val="0"/>
              </a:spcBef>
            </a:pPr>
            <a:r>
              <a:rPr lang="en-US" sz="4265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 for True or F for False.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04437" y="5687448"/>
            <a:ext cx="9606123" cy="16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4"/>
              </a:lnSpc>
              <a:spcBef>
                <a:spcPct val="0"/>
              </a:spcBef>
            </a:pPr>
            <a:r>
              <a:rPr lang="en-US" sz="4752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This summer holiday, I am going to learn how to swim.</a:t>
            </a:r>
          </a:p>
        </p:txBody>
      </p:sp>
      <p:sp>
        <p:nvSpPr>
          <p:cNvPr id="9" name="Freeform 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627" y="1213981"/>
            <a:ext cx="14311569" cy="3929519"/>
          </a:xfrm>
          <a:custGeom>
            <a:avLst/>
            <a:gdLst/>
            <a:ahLst/>
            <a:cxnLst/>
            <a:rect l="l" t="t" r="r" b="b"/>
            <a:pathLst>
              <a:path w="14311569" h="3929519">
                <a:moveTo>
                  <a:pt x="0" y="0"/>
                </a:moveTo>
                <a:lnTo>
                  <a:pt x="14311569" y="0"/>
                </a:lnTo>
                <a:lnTo>
                  <a:pt x="14311569" y="3929519"/>
                </a:lnTo>
                <a:lnTo>
                  <a:pt x="0" y="3929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4125943" y="5456995"/>
            <a:ext cx="10163110" cy="3328419"/>
          </a:xfrm>
          <a:custGeom>
            <a:avLst/>
            <a:gdLst/>
            <a:ahLst/>
            <a:cxnLst/>
            <a:rect l="l" t="t" r="r" b="b"/>
            <a:pathLst>
              <a:path w="10163110" h="3328419">
                <a:moveTo>
                  <a:pt x="0" y="0"/>
                </a:moveTo>
                <a:lnTo>
                  <a:pt x="10163110" y="0"/>
                </a:lnTo>
                <a:lnTo>
                  <a:pt x="10163110" y="3328419"/>
                </a:lnTo>
                <a:lnTo>
                  <a:pt x="0" y="33284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502719"/>
            <a:ext cx="3816133" cy="6565391"/>
          </a:xfrm>
          <a:custGeom>
            <a:avLst/>
            <a:gdLst/>
            <a:ahLst/>
            <a:cxnLst/>
            <a:rect l="l" t="t" r="r" b="b"/>
            <a:pathLst>
              <a:path w="3816133" h="6565391">
                <a:moveTo>
                  <a:pt x="0" y="0"/>
                </a:moveTo>
                <a:lnTo>
                  <a:pt x="3816133" y="0"/>
                </a:lnTo>
                <a:lnTo>
                  <a:pt x="3816133" y="6565390"/>
                </a:lnTo>
                <a:lnTo>
                  <a:pt x="0" y="65653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38039" y="305086"/>
            <a:ext cx="14448599" cy="7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2"/>
              </a:lnSpc>
              <a:spcBef>
                <a:spcPct val="0"/>
              </a:spcBef>
            </a:pPr>
            <a:r>
              <a:rPr lang="en-US" sz="4265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 for True or F for False.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40939" y="5687448"/>
            <a:ext cx="9606123" cy="16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4"/>
              </a:lnSpc>
              <a:spcBef>
                <a:spcPct val="0"/>
              </a:spcBef>
            </a:pPr>
            <a:r>
              <a:rPr lang="en-US" sz="4752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This summer holiday, I am not going to sleep a lot.</a:t>
            </a:r>
          </a:p>
        </p:txBody>
      </p:sp>
      <p:sp>
        <p:nvSpPr>
          <p:cNvPr id="9" name="Freeform 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7D6DFFE-9B48-9482-C631-155B4F5D5B2C}"/>
              </a:ext>
            </a:extLst>
          </p:cNvPr>
          <p:cNvSpPr/>
          <p:nvPr/>
        </p:nvSpPr>
        <p:spPr>
          <a:xfrm rot="199558">
            <a:off x="10681890" y="8086653"/>
            <a:ext cx="3552320" cy="1993739"/>
          </a:xfrm>
          <a:custGeom>
            <a:avLst/>
            <a:gdLst/>
            <a:ahLst/>
            <a:cxnLst/>
            <a:rect l="l" t="t" r="r" b="b"/>
            <a:pathLst>
              <a:path w="3552320" h="1993739">
                <a:moveTo>
                  <a:pt x="0" y="0"/>
                </a:moveTo>
                <a:lnTo>
                  <a:pt x="3552320" y="0"/>
                </a:lnTo>
                <a:lnTo>
                  <a:pt x="3552320" y="1993740"/>
                </a:lnTo>
                <a:lnTo>
                  <a:pt x="0" y="1993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C4EDB67-0648-6AAC-8ED2-A2A8477729B3}"/>
              </a:ext>
            </a:extLst>
          </p:cNvPr>
          <p:cNvSpPr/>
          <p:nvPr/>
        </p:nvSpPr>
        <p:spPr>
          <a:xfrm>
            <a:off x="7099028" y="7985286"/>
            <a:ext cx="3210767" cy="1898366"/>
          </a:xfrm>
          <a:custGeom>
            <a:avLst/>
            <a:gdLst/>
            <a:ahLst/>
            <a:cxnLst/>
            <a:rect l="l" t="t" r="r" b="b"/>
            <a:pathLst>
              <a:path w="3210767" h="1898366">
                <a:moveTo>
                  <a:pt x="0" y="0"/>
                </a:moveTo>
                <a:lnTo>
                  <a:pt x="3210767" y="0"/>
                </a:lnTo>
                <a:lnTo>
                  <a:pt x="3210767" y="1898366"/>
                </a:lnTo>
                <a:lnTo>
                  <a:pt x="0" y="1898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627" y="1213981"/>
            <a:ext cx="14311569" cy="3929519"/>
          </a:xfrm>
          <a:custGeom>
            <a:avLst/>
            <a:gdLst/>
            <a:ahLst/>
            <a:cxnLst/>
            <a:rect l="l" t="t" r="r" b="b"/>
            <a:pathLst>
              <a:path w="14311569" h="3929519">
                <a:moveTo>
                  <a:pt x="0" y="0"/>
                </a:moveTo>
                <a:lnTo>
                  <a:pt x="14311569" y="0"/>
                </a:lnTo>
                <a:lnTo>
                  <a:pt x="14311569" y="3929519"/>
                </a:lnTo>
                <a:lnTo>
                  <a:pt x="0" y="3929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99558">
            <a:off x="10681890" y="8086653"/>
            <a:ext cx="3552320" cy="1993739"/>
          </a:xfrm>
          <a:custGeom>
            <a:avLst/>
            <a:gdLst/>
            <a:ahLst/>
            <a:cxnLst/>
            <a:rect l="l" t="t" r="r" b="b"/>
            <a:pathLst>
              <a:path w="3552320" h="1993739">
                <a:moveTo>
                  <a:pt x="0" y="0"/>
                </a:moveTo>
                <a:lnTo>
                  <a:pt x="3552320" y="0"/>
                </a:lnTo>
                <a:lnTo>
                  <a:pt x="3552320" y="1993740"/>
                </a:lnTo>
                <a:lnTo>
                  <a:pt x="0" y="1993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9028" y="7985286"/>
            <a:ext cx="3210767" cy="1898366"/>
          </a:xfrm>
          <a:custGeom>
            <a:avLst/>
            <a:gdLst/>
            <a:ahLst/>
            <a:cxnLst/>
            <a:rect l="l" t="t" r="r" b="b"/>
            <a:pathLst>
              <a:path w="3210767" h="1898366">
                <a:moveTo>
                  <a:pt x="0" y="0"/>
                </a:moveTo>
                <a:lnTo>
                  <a:pt x="3210767" y="0"/>
                </a:lnTo>
                <a:lnTo>
                  <a:pt x="3210767" y="1898366"/>
                </a:lnTo>
                <a:lnTo>
                  <a:pt x="0" y="1898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25943" y="5484672"/>
            <a:ext cx="10163110" cy="3328419"/>
          </a:xfrm>
          <a:custGeom>
            <a:avLst/>
            <a:gdLst/>
            <a:ahLst/>
            <a:cxnLst/>
            <a:rect l="l" t="t" r="r" b="b"/>
            <a:pathLst>
              <a:path w="10163110" h="3328419">
                <a:moveTo>
                  <a:pt x="0" y="0"/>
                </a:moveTo>
                <a:lnTo>
                  <a:pt x="10163110" y="0"/>
                </a:lnTo>
                <a:lnTo>
                  <a:pt x="10163110" y="3328419"/>
                </a:lnTo>
                <a:lnTo>
                  <a:pt x="0" y="3328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502719"/>
            <a:ext cx="3816133" cy="6565391"/>
          </a:xfrm>
          <a:custGeom>
            <a:avLst/>
            <a:gdLst/>
            <a:ahLst/>
            <a:cxnLst/>
            <a:rect l="l" t="t" r="r" b="b"/>
            <a:pathLst>
              <a:path w="3816133" h="6565391">
                <a:moveTo>
                  <a:pt x="0" y="0"/>
                </a:moveTo>
                <a:lnTo>
                  <a:pt x="3816133" y="0"/>
                </a:lnTo>
                <a:lnTo>
                  <a:pt x="3816133" y="6565390"/>
                </a:lnTo>
                <a:lnTo>
                  <a:pt x="0" y="6565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38039" y="305086"/>
            <a:ext cx="14448599" cy="7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2"/>
              </a:lnSpc>
              <a:spcBef>
                <a:spcPct val="0"/>
              </a:spcBef>
            </a:pPr>
            <a:r>
              <a:rPr lang="en-US" sz="4265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 for True or F for False.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40939" y="5715125"/>
            <a:ext cx="9606123" cy="16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4"/>
              </a:lnSpc>
              <a:spcBef>
                <a:spcPct val="0"/>
              </a:spcBef>
            </a:pPr>
            <a:r>
              <a:rPr lang="en-US" sz="4752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This summer holiday, I am going to visit my relatives.</a:t>
            </a:r>
          </a:p>
        </p:txBody>
      </p:sp>
      <p:sp>
        <p:nvSpPr>
          <p:cNvPr id="9" name="Freeform 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627" y="1213981"/>
            <a:ext cx="14311569" cy="3929519"/>
          </a:xfrm>
          <a:custGeom>
            <a:avLst/>
            <a:gdLst/>
            <a:ahLst/>
            <a:cxnLst/>
            <a:rect l="l" t="t" r="r" b="b"/>
            <a:pathLst>
              <a:path w="14311569" h="3929519">
                <a:moveTo>
                  <a:pt x="0" y="0"/>
                </a:moveTo>
                <a:lnTo>
                  <a:pt x="14311569" y="0"/>
                </a:lnTo>
                <a:lnTo>
                  <a:pt x="14311569" y="3929519"/>
                </a:lnTo>
                <a:lnTo>
                  <a:pt x="0" y="3929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4195049" y="5324475"/>
            <a:ext cx="11085784" cy="3630594"/>
          </a:xfrm>
          <a:custGeom>
            <a:avLst/>
            <a:gdLst/>
            <a:ahLst/>
            <a:cxnLst/>
            <a:rect l="l" t="t" r="r" b="b"/>
            <a:pathLst>
              <a:path w="11085784" h="3630594">
                <a:moveTo>
                  <a:pt x="0" y="0"/>
                </a:moveTo>
                <a:lnTo>
                  <a:pt x="11085784" y="0"/>
                </a:lnTo>
                <a:lnTo>
                  <a:pt x="11085784" y="3630594"/>
                </a:lnTo>
                <a:lnTo>
                  <a:pt x="0" y="363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806" y="5502719"/>
            <a:ext cx="3816133" cy="6565391"/>
          </a:xfrm>
          <a:custGeom>
            <a:avLst/>
            <a:gdLst/>
            <a:ahLst/>
            <a:cxnLst/>
            <a:rect l="l" t="t" r="r" b="b"/>
            <a:pathLst>
              <a:path w="3816133" h="6565391">
                <a:moveTo>
                  <a:pt x="0" y="0"/>
                </a:moveTo>
                <a:lnTo>
                  <a:pt x="3816133" y="0"/>
                </a:lnTo>
                <a:lnTo>
                  <a:pt x="3816133" y="6565390"/>
                </a:lnTo>
                <a:lnTo>
                  <a:pt x="0" y="65653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38039" y="305086"/>
            <a:ext cx="14448599" cy="7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2"/>
              </a:lnSpc>
              <a:spcBef>
                <a:spcPct val="0"/>
              </a:spcBef>
            </a:pPr>
            <a:r>
              <a:rPr lang="en-US" sz="4265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 for True or F for False.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72000" y="5687448"/>
            <a:ext cx="10092691" cy="16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4"/>
              </a:lnSpc>
              <a:spcBef>
                <a:spcPct val="0"/>
              </a:spcBef>
            </a:pPr>
            <a:r>
              <a:rPr lang="en-US" sz="4752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This summer holiday, I am not going to travel to Ho Chi Minh City.</a:t>
            </a:r>
          </a:p>
        </p:txBody>
      </p:sp>
      <p:sp>
        <p:nvSpPr>
          <p:cNvPr id="9" name="Freeform 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4D5D1FA8-8A3D-345E-6F9A-660900B854F6}"/>
              </a:ext>
            </a:extLst>
          </p:cNvPr>
          <p:cNvSpPr/>
          <p:nvPr/>
        </p:nvSpPr>
        <p:spPr>
          <a:xfrm rot="199558">
            <a:off x="10681890" y="8086653"/>
            <a:ext cx="3552320" cy="1993739"/>
          </a:xfrm>
          <a:custGeom>
            <a:avLst/>
            <a:gdLst/>
            <a:ahLst/>
            <a:cxnLst/>
            <a:rect l="l" t="t" r="r" b="b"/>
            <a:pathLst>
              <a:path w="3552320" h="1993739">
                <a:moveTo>
                  <a:pt x="0" y="0"/>
                </a:moveTo>
                <a:lnTo>
                  <a:pt x="3552320" y="0"/>
                </a:lnTo>
                <a:lnTo>
                  <a:pt x="3552320" y="1993740"/>
                </a:lnTo>
                <a:lnTo>
                  <a:pt x="0" y="1993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AF40DD96-43E1-CB3F-9928-652041018C3A}"/>
              </a:ext>
            </a:extLst>
          </p:cNvPr>
          <p:cNvSpPr/>
          <p:nvPr/>
        </p:nvSpPr>
        <p:spPr>
          <a:xfrm>
            <a:off x="7099028" y="7985286"/>
            <a:ext cx="3210767" cy="1898366"/>
          </a:xfrm>
          <a:custGeom>
            <a:avLst/>
            <a:gdLst/>
            <a:ahLst/>
            <a:cxnLst/>
            <a:rect l="l" t="t" r="r" b="b"/>
            <a:pathLst>
              <a:path w="3210767" h="1898366">
                <a:moveTo>
                  <a:pt x="0" y="0"/>
                </a:moveTo>
                <a:lnTo>
                  <a:pt x="3210767" y="0"/>
                </a:lnTo>
                <a:lnTo>
                  <a:pt x="3210767" y="1898366"/>
                </a:lnTo>
                <a:lnTo>
                  <a:pt x="0" y="1898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627" y="1213981"/>
            <a:ext cx="14311569" cy="3929519"/>
          </a:xfrm>
          <a:custGeom>
            <a:avLst/>
            <a:gdLst/>
            <a:ahLst/>
            <a:cxnLst/>
            <a:rect l="l" t="t" r="r" b="b"/>
            <a:pathLst>
              <a:path w="14311569" h="3929519">
                <a:moveTo>
                  <a:pt x="0" y="0"/>
                </a:moveTo>
                <a:lnTo>
                  <a:pt x="14311569" y="0"/>
                </a:lnTo>
                <a:lnTo>
                  <a:pt x="14311569" y="3929519"/>
                </a:lnTo>
                <a:lnTo>
                  <a:pt x="0" y="3929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4125943" y="5324475"/>
            <a:ext cx="10785350" cy="3532202"/>
          </a:xfrm>
          <a:custGeom>
            <a:avLst/>
            <a:gdLst/>
            <a:ahLst/>
            <a:cxnLst/>
            <a:rect l="l" t="t" r="r" b="b"/>
            <a:pathLst>
              <a:path w="10785350" h="3532202">
                <a:moveTo>
                  <a:pt x="0" y="0"/>
                </a:moveTo>
                <a:lnTo>
                  <a:pt x="10785351" y="0"/>
                </a:lnTo>
                <a:lnTo>
                  <a:pt x="10785351" y="3532202"/>
                </a:lnTo>
                <a:lnTo>
                  <a:pt x="0" y="3532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502719"/>
            <a:ext cx="3816133" cy="6565391"/>
          </a:xfrm>
          <a:custGeom>
            <a:avLst/>
            <a:gdLst/>
            <a:ahLst/>
            <a:cxnLst/>
            <a:rect l="l" t="t" r="r" b="b"/>
            <a:pathLst>
              <a:path w="3816133" h="6565391">
                <a:moveTo>
                  <a:pt x="0" y="0"/>
                </a:moveTo>
                <a:lnTo>
                  <a:pt x="3816133" y="0"/>
                </a:lnTo>
                <a:lnTo>
                  <a:pt x="3816133" y="6565390"/>
                </a:lnTo>
                <a:lnTo>
                  <a:pt x="0" y="65653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38039" y="305086"/>
            <a:ext cx="14448599" cy="7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2"/>
              </a:lnSpc>
              <a:spcBef>
                <a:spcPct val="0"/>
              </a:spcBef>
            </a:pPr>
            <a:r>
              <a:rPr lang="en-US" sz="4265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Look and read. Write T for True or F for False.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25943" y="5687448"/>
            <a:ext cx="10092691" cy="16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4"/>
              </a:lnSpc>
              <a:spcBef>
                <a:spcPct val="0"/>
              </a:spcBef>
            </a:pPr>
            <a:r>
              <a:rPr lang="en-US" sz="4752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This summer holiday, I am going to learn how to ride a bike.</a:t>
            </a:r>
          </a:p>
        </p:txBody>
      </p:sp>
      <p:sp>
        <p:nvSpPr>
          <p:cNvPr id="9" name="Freeform 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418A4DCD-E522-AEDF-C79C-FF90FC333FC0}"/>
              </a:ext>
            </a:extLst>
          </p:cNvPr>
          <p:cNvSpPr/>
          <p:nvPr/>
        </p:nvSpPr>
        <p:spPr>
          <a:xfrm rot="199558">
            <a:off x="10681890" y="8086653"/>
            <a:ext cx="3552320" cy="1993739"/>
          </a:xfrm>
          <a:custGeom>
            <a:avLst/>
            <a:gdLst/>
            <a:ahLst/>
            <a:cxnLst/>
            <a:rect l="l" t="t" r="r" b="b"/>
            <a:pathLst>
              <a:path w="3552320" h="1993739">
                <a:moveTo>
                  <a:pt x="0" y="0"/>
                </a:moveTo>
                <a:lnTo>
                  <a:pt x="3552320" y="0"/>
                </a:lnTo>
                <a:lnTo>
                  <a:pt x="3552320" y="1993740"/>
                </a:lnTo>
                <a:lnTo>
                  <a:pt x="0" y="1993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AD5788B7-3824-2ECA-29F6-61B1CFA62954}"/>
              </a:ext>
            </a:extLst>
          </p:cNvPr>
          <p:cNvSpPr/>
          <p:nvPr/>
        </p:nvSpPr>
        <p:spPr>
          <a:xfrm>
            <a:off x="7099028" y="7985286"/>
            <a:ext cx="3210767" cy="1898366"/>
          </a:xfrm>
          <a:custGeom>
            <a:avLst/>
            <a:gdLst/>
            <a:ahLst/>
            <a:cxnLst/>
            <a:rect l="l" t="t" r="r" b="b"/>
            <a:pathLst>
              <a:path w="3210767" h="1898366">
                <a:moveTo>
                  <a:pt x="0" y="0"/>
                </a:moveTo>
                <a:lnTo>
                  <a:pt x="3210767" y="0"/>
                </a:lnTo>
                <a:lnTo>
                  <a:pt x="3210767" y="1898366"/>
                </a:lnTo>
                <a:lnTo>
                  <a:pt x="0" y="1898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91540"/>
            <a:ext cx="36255454" cy="12070080"/>
            <a:chOff x="0" y="0"/>
            <a:chExt cx="48340606" cy="160934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5247" b="25247"/>
            <a:stretch>
              <a:fillRect/>
            </a:stretch>
          </p:blipFill>
          <p:spPr>
            <a:xfrm>
              <a:off x="0" y="0"/>
              <a:ext cx="48340606" cy="1609344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452012" y="1209768"/>
            <a:ext cx="8185485" cy="818548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20784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287865" y="6370554"/>
            <a:ext cx="782540" cy="78254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10222" y="1350063"/>
            <a:ext cx="455865" cy="482110"/>
          </a:xfrm>
          <a:custGeom>
            <a:avLst/>
            <a:gdLst/>
            <a:ahLst/>
            <a:cxnLst/>
            <a:rect l="l" t="t" r="r" b="b"/>
            <a:pathLst>
              <a:path w="455865" h="482110">
                <a:moveTo>
                  <a:pt x="0" y="0"/>
                </a:moveTo>
                <a:lnTo>
                  <a:pt x="455866" y="0"/>
                </a:lnTo>
                <a:lnTo>
                  <a:pt x="455866" y="482110"/>
                </a:lnTo>
                <a:lnTo>
                  <a:pt x="0" y="48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940029" y="2772093"/>
            <a:ext cx="459247" cy="45924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579048" y="6761824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7"/>
                </a:lnTo>
                <a:lnTo>
                  <a:pt x="0" y="3913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5858472" y="909401"/>
            <a:ext cx="9105575" cy="910557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69564" y="1574227"/>
            <a:ext cx="8041259" cy="80412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CD3E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0" name="Freeform 20"/>
          <p:cNvSpPr/>
          <p:nvPr/>
        </p:nvSpPr>
        <p:spPr>
          <a:xfrm>
            <a:off x="14399276" y="2885831"/>
            <a:ext cx="3777177" cy="7293020"/>
          </a:xfrm>
          <a:custGeom>
            <a:avLst/>
            <a:gdLst/>
            <a:ahLst/>
            <a:cxnLst/>
            <a:rect l="l" t="t" r="r" b="b"/>
            <a:pathLst>
              <a:path w="3777177" h="7293020">
                <a:moveTo>
                  <a:pt x="0" y="0"/>
                </a:moveTo>
                <a:lnTo>
                  <a:pt x="3777177" y="0"/>
                </a:lnTo>
                <a:lnTo>
                  <a:pt x="3777177" y="7293020"/>
                </a:lnTo>
                <a:lnTo>
                  <a:pt x="0" y="7293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614638" y="2057400"/>
            <a:ext cx="3243834" cy="8229600"/>
          </a:xfrm>
          <a:custGeom>
            <a:avLst/>
            <a:gdLst/>
            <a:ahLst/>
            <a:cxnLst/>
            <a:rect l="l" t="t" r="r" b="b"/>
            <a:pathLst>
              <a:path w="3243834" h="8229600">
                <a:moveTo>
                  <a:pt x="0" y="0"/>
                </a:moveTo>
                <a:lnTo>
                  <a:pt x="3243834" y="0"/>
                </a:lnTo>
                <a:lnTo>
                  <a:pt x="3243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825496" y="3982361"/>
            <a:ext cx="7685327" cy="266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8"/>
              </a:lnSpc>
            </a:pPr>
            <a:r>
              <a:rPr lang="en-US" sz="11612" dirty="0">
                <a:solidFill>
                  <a:srgbClr val="C00000"/>
                </a:solidFill>
                <a:latin typeface="Comic Sans" panose="020B0604020202020204" charset="0"/>
                <a:ea typeface="ITC Bauhaus Bold"/>
                <a:cs typeface="ITC Bauhaus Bold"/>
                <a:sym typeface="ITC Bauhaus Bold"/>
              </a:rPr>
              <a:t>Weather and nature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26252" y="2113157"/>
            <a:ext cx="4683816" cy="167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57"/>
              </a:lnSpc>
              <a:spcBef>
                <a:spcPct val="0"/>
              </a:spcBef>
            </a:pPr>
            <a:r>
              <a:rPr lang="en-US" sz="9898" dirty="0">
                <a:latin typeface="Yeseva One"/>
                <a:ea typeface="Yeseva One"/>
                <a:cs typeface="Yeseva One"/>
                <a:sym typeface="Yeseva One"/>
              </a:rPr>
              <a:t>Unit 12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12594" y="6727558"/>
            <a:ext cx="12426318" cy="70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5846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Lesson 3 Part 2 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13936-5BC3-77C9-0627-155962954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7625"/>
            <a:ext cx="13589000" cy="10191750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E2108BE1-2824-F50A-379B-097697A31C94}"/>
              </a:ext>
            </a:extLst>
          </p:cNvPr>
          <p:cNvSpPr/>
          <p:nvPr/>
        </p:nvSpPr>
        <p:spPr>
          <a:xfrm>
            <a:off x="13411200" y="4914900"/>
            <a:ext cx="4208179" cy="5054870"/>
          </a:xfrm>
          <a:custGeom>
            <a:avLst/>
            <a:gdLst/>
            <a:ahLst/>
            <a:cxnLst/>
            <a:rect l="l" t="t" r="r" b="b"/>
            <a:pathLst>
              <a:path w="4208179" h="5054870">
                <a:moveTo>
                  <a:pt x="0" y="0"/>
                </a:moveTo>
                <a:lnTo>
                  <a:pt x="4208179" y="0"/>
                </a:lnTo>
                <a:lnTo>
                  <a:pt x="4208179" y="5054870"/>
                </a:lnTo>
                <a:lnTo>
                  <a:pt x="0" y="5054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6C0E46F6-C563-6D7A-C24C-3F5070C8EE1E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93507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V="1">
            <a:off x="0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5215083"/>
                </a:moveTo>
                <a:lnTo>
                  <a:pt x="5079877" y="5215083"/>
                </a:lnTo>
                <a:lnTo>
                  <a:pt x="5079877" y="0"/>
                </a:lnTo>
                <a:lnTo>
                  <a:pt x="0" y="0"/>
                </a:lnTo>
                <a:lnTo>
                  <a:pt x="0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5400000">
            <a:off x="6312126" y="-1691848"/>
            <a:ext cx="6026646" cy="11198160"/>
          </a:xfrm>
          <a:custGeom>
            <a:avLst/>
            <a:gdLst/>
            <a:ahLst/>
            <a:cxnLst/>
            <a:rect l="l" t="t" r="r" b="b"/>
            <a:pathLst>
              <a:path w="6026646" h="11198160">
                <a:moveTo>
                  <a:pt x="0" y="0"/>
                </a:moveTo>
                <a:lnTo>
                  <a:pt x="6026646" y="0"/>
                </a:lnTo>
                <a:lnTo>
                  <a:pt x="6026646" y="11198160"/>
                </a:lnTo>
                <a:lnTo>
                  <a:pt x="0" y="11198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84945" y="5260407"/>
            <a:ext cx="20257891" cy="5902224"/>
          </a:xfrm>
          <a:custGeom>
            <a:avLst/>
            <a:gdLst/>
            <a:ahLst/>
            <a:cxnLst/>
            <a:rect l="l" t="t" r="r" b="b"/>
            <a:pathLst>
              <a:path w="20257891" h="5902224">
                <a:moveTo>
                  <a:pt x="0" y="0"/>
                </a:moveTo>
                <a:lnTo>
                  <a:pt x="20257890" y="0"/>
                </a:lnTo>
                <a:lnTo>
                  <a:pt x="20257890" y="5902224"/>
                </a:lnTo>
                <a:lnTo>
                  <a:pt x="0" y="5902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755" r="-11224"/>
            </a:stretch>
          </a:blipFill>
        </p:spPr>
      </p:sp>
      <p:sp>
        <p:nvSpPr>
          <p:cNvPr id="6" name="Freeform 6"/>
          <p:cNvSpPr/>
          <p:nvPr/>
        </p:nvSpPr>
        <p:spPr>
          <a:xfrm rot="-1059646">
            <a:off x="14376729" y="5737749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0" y="0"/>
                </a:moveTo>
                <a:lnTo>
                  <a:pt x="5765142" y="0"/>
                </a:lnTo>
                <a:lnTo>
                  <a:pt x="5765142" y="4947540"/>
                </a:lnTo>
                <a:lnTo>
                  <a:pt x="0" y="494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088956" flipH="1">
            <a:off x="-1299901" y="5754651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5765142" y="0"/>
                </a:moveTo>
                <a:lnTo>
                  <a:pt x="0" y="0"/>
                </a:lnTo>
                <a:lnTo>
                  <a:pt x="0" y="4947540"/>
                </a:lnTo>
                <a:lnTo>
                  <a:pt x="5765142" y="4947540"/>
                </a:lnTo>
                <a:lnTo>
                  <a:pt x="576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1158096" y="7301537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135477" y="1529217"/>
            <a:ext cx="11139203" cy="2866091"/>
            <a:chOff x="0" y="0"/>
            <a:chExt cx="14852271" cy="3821455"/>
          </a:xfrm>
        </p:grpSpPr>
        <p:sp>
          <p:nvSpPr>
            <p:cNvPr id="10" name="TextBox 10"/>
            <p:cNvSpPr txBox="1"/>
            <p:nvPr/>
          </p:nvSpPr>
          <p:spPr>
            <a:xfrm>
              <a:off x="1720052" y="1573973"/>
              <a:ext cx="11412168" cy="2247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37"/>
                </a:lnSpc>
                <a:spcBef>
                  <a:spcPct val="0"/>
                </a:spcBef>
              </a:pPr>
              <a:r>
                <a:rPr lang="en-US" sz="10169" dirty="0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Practice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61925"/>
              <a:ext cx="14852271" cy="1926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05"/>
                </a:lnSpc>
                <a:spcBef>
                  <a:spcPct val="0"/>
                </a:spcBef>
              </a:pPr>
              <a:r>
                <a:rPr lang="en-US" sz="8718" dirty="0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4395308"/>
            <a:ext cx="4135477" cy="4114800"/>
          </a:xfrm>
          <a:custGeom>
            <a:avLst/>
            <a:gdLst/>
            <a:ahLst/>
            <a:cxnLst/>
            <a:rect l="l" t="t" r="r" b="b"/>
            <a:pathLst>
              <a:path w="4135477" h="4114800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787915" y="3907232"/>
            <a:ext cx="2666664" cy="6219625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21063" y="3907232"/>
            <a:ext cx="2907236" cy="5790346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">
            <a:extLst>
              <a:ext uri="{FF2B5EF4-FFF2-40B4-BE49-F238E27FC236}">
                <a16:creationId xmlns:a16="http://schemas.microsoft.com/office/drawing/2014/main" id="{E33FD8BF-CC15-DDE8-0307-49379B440EA0}"/>
              </a:ext>
            </a:extLst>
          </p:cNvPr>
          <p:cNvGrpSpPr/>
          <p:nvPr/>
        </p:nvGrpSpPr>
        <p:grpSpPr>
          <a:xfrm>
            <a:off x="1" y="103118"/>
            <a:ext cx="18745200" cy="10598221"/>
            <a:chOff x="0" y="0"/>
            <a:chExt cx="4508986" cy="2429374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B672BF8-99D4-7067-4E88-61BE3BB79E8B}"/>
                </a:ext>
              </a:extLst>
            </p:cNvPr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DEEF90"/>
            </a:solidFill>
          </p:spPr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56F314BC-6EB9-DF35-01DE-2F342F0CC95B}"/>
                </a:ext>
              </a:extLst>
            </p:cNvPr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8">
            <a:extLst>
              <a:ext uri="{FF2B5EF4-FFF2-40B4-BE49-F238E27FC236}">
                <a16:creationId xmlns:a16="http://schemas.microsoft.com/office/drawing/2014/main" id="{450C356D-731A-0CA8-9C7B-036C00B6BB8F}"/>
              </a:ext>
            </a:extLst>
          </p:cNvPr>
          <p:cNvSpPr/>
          <p:nvPr/>
        </p:nvSpPr>
        <p:spPr>
          <a:xfrm>
            <a:off x="-1158096" y="7301537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A5A61E5-18D6-3617-DC6A-5C9DA250B21F}"/>
              </a:ext>
            </a:extLst>
          </p:cNvPr>
          <p:cNvSpPr/>
          <p:nvPr/>
        </p:nvSpPr>
        <p:spPr>
          <a:xfrm rot="10800000">
            <a:off x="399476" y="-10371"/>
            <a:ext cx="18114890" cy="5101149"/>
          </a:xfrm>
          <a:custGeom>
            <a:avLst/>
            <a:gdLst/>
            <a:ahLst/>
            <a:cxnLst/>
            <a:rect l="l" t="t" r="r" b="b"/>
            <a:pathLst>
              <a:path w="20257891" h="5902224">
                <a:moveTo>
                  <a:pt x="0" y="0"/>
                </a:moveTo>
                <a:lnTo>
                  <a:pt x="20257890" y="0"/>
                </a:lnTo>
                <a:lnTo>
                  <a:pt x="20257890" y="5902224"/>
                </a:lnTo>
                <a:lnTo>
                  <a:pt x="0" y="590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55" r="-11224"/>
            </a:stretch>
          </a:blipFill>
        </p:spPr>
      </p:sp>
      <p:sp>
        <p:nvSpPr>
          <p:cNvPr id="3" name="Freeform 3"/>
          <p:cNvSpPr/>
          <p:nvPr/>
        </p:nvSpPr>
        <p:spPr>
          <a:xfrm rot="2573192" flipV="1">
            <a:off x="-2174890" y="7199243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060" y="5709731"/>
            <a:ext cx="9293158" cy="5105098"/>
          </a:xfrm>
          <a:custGeom>
            <a:avLst/>
            <a:gdLst/>
            <a:ahLst/>
            <a:cxnLst/>
            <a:rect l="l" t="t" r="r" b="b"/>
            <a:pathLst>
              <a:path w="14255488" h="8107809">
                <a:moveTo>
                  <a:pt x="0" y="0"/>
                </a:moveTo>
                <a:lnTo>
                  <a:pt x="14255489" y="0"/>
                </a:lnTo>
                <a:lnTo>
                  <a:pt x="14255489" y="8107809"/>
                </a:lnTo>
                <a:lnTo>
                  <a:pt x="0" y="8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9476" y="6183312"/>
            <a:ext cx="2166469" cy="2052244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7855" flipV="1">
            <a:off x="13854392" y="-1521269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78446" y="1028700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2829" y="4039158"/>
            <a:ext cx="7886700" cy="2616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" panose="020B0604020202020204" charset="0"/>
              </a:rPr>
              <a:t>TREASURE HUNT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" panose="020B0604020202020204" charset="0"/>
              </a:rPr>
              <a:t>GAME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42FD6CB-30D2-A19D-4016-92B1D2E3ACA5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E90A0863-BF3A-343E-8F0F-5143FFF6FBA0}"/>
              </a:ext>
            </a:extLst>
          </p:cNvPr>
          <p:cNvSpPr/>
          <p:nvPr/>
        </p:nvSpPr>
        <p:spPr>
          <a:xfrm>
            <a:off x="9209529" y="5090779"/>
            <a:ext cx="2607422" cy="5368587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F4F64637-2641-50D5-1983-1B7B0DEDDEE1}"/>
              </a:ext>
            </a:extLst>
          </p:cNvPr>
          <p:cNvSpPr/>
          <p:nvPr/>
        </p:nvSpPr>
        <p:spPr>
          <a:xfrm>
            <a:off x="6772963" y="5932156"/>
            <a:ext cx="2402699" cy="4606799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FD4CA8F0-763D-33F6-0AA1-07EE9DB47D77}"/>
              </a:ext>
            </a:extLst>
          </p:cNvPr>
          <p:cNvSpPr/>
          <p:nvPr/>
        </p:nvSpPr>
        <p:spPr>
          <a:xfrm>
            <a:off x="-1158096" y="7301537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4653" y="404024"/>
            <a:ext cx="3489991" cy="10189754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00600" y="2265215"/>
            <a:ext cx="11393024" cy="2484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8"/>
              </a:lnSpc>
            </a:pPr>
            <a:r>
              <a:rPr lang="en-US" sz="6000" dirty="0">
                <a:solidFill>
                  <a:srgbClr val="FF0000"/>
                </a:solidFill>
                <a:latin typeface="Comic Sans" panose="020B0604020202020204" charset="0"/>
              </a:rPr>
              <a:t>“Hello Treasure Hunters! I will be your captain today.” 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2B0F59E5-0CDF-1131-45B4-74FD99DAD197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9241A-E253-A772-89E9-B31D34CCC6C2}"/>
              </a:ext>
            </a:extLst>
          </p:cNvPr>
          <p:cNvGrpSpPr/>
          <p:nvPr/>
        </p:nvGrpSpPr>
        <p:grpSpPr>
          <a:xfrm>
            <a:off x="11309538" y="5986529"/>
            <a:ext cx="4365075" cy="4814663"/>
            <a:chOff x="10077203" y="5937481"/>
            <a:chExt cx="5179550" cy="5892569"/>
          </a:xfrm>
        </p:grpSpPr>
        <p:sp>
          <p:nvSpPr>
            <p:cNvPr id="8" name="Freeform 3"/>
            <p:cNvSpPr/>
            <p:nvPr/>
          </p:nvSpPr>
          <p:spPr>
            <a:xfrm>
              <a:off x="10077203" y="6686550"/>
              <a:ext cx="5179550" cy="5143500"/>
            </a:xfrm>
            <a:custGeom>
              <a:avLst/>
              <a:gdLst/>
              <a:ahLst/>
              <a:cxnLst/>
              <a:rect l="l" t="t" r="r" b="b"/>
              <a:pathLst>
                <a:path w="6851142" h="8229600">
                  <a:moveTo>
                    <a:pt x="0" y="0"/>
                  </a:moveTo>
                  <a:lnTo>
                    <a:pt x="6851142" y="0"/>
                  </a:lnTo>
                  <a:lnTo>
                    <a:pt x="685114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Freeform 5"/>
            <p:cNvSpPr/>
            <p:nvPr/>
          </p:nvSpPr>
          <p:spPr>
            <a:xfrm>
              <a:off x="11065730" y="5937481"/>
              <a:ext cx="3305523" cy="2076198"/>
            </a:xfrm>
            <a:custGeom>
              <a:avLst/>
              <a:gdLst/>
              <a:ahLst/>
              <a:cxnLst/>
              <a:rect l="l" t="t" r="r" b="b"/>
              <a:pathLst>
                <a:path w="4372312" h="2831072">
                  <a:moveTo>
                    <a:pt x="0" y="0"/>
                  </a:moveTo>
                  <a:lnTo>
                    <a:pt x="4372312" y="0"/>
                  </a:lnTo>
                  <a:lnTo>
                    <a:pt x="4372312" y="2831072"/>
                  </a:lnTo>
                  <a:lnTo>
                    <a:pt x="0" y="283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" name="Freeform 13">
            <a:extLst>
              <a:ext uri="{FF2B5EF4-FFF2-40B4-BE49-F238E27FC236}">
                <a16:creationId xmlns:a16="http://schemas.microsoft.com/office/drawing/2014/main" id="{1953D39F-C7C0-6D0D-277C-494F73037476}"/>
              </a:ext>
            </a:extLst>
          </p:cNvPr>
          <p:cNvSpPr/>
          <p:nvPr/>
        </p:nvSpPr>
        <p:spPr>
          <a:xfrm>
            <a:off x="6134450" y="4868903"/>
            <a:ext cx="2607422" cy="5368587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D72B797C-D0B9-EE06-34B8-234B9EAA6B74}"/>
              </a:ext>
            </a:extLst>
          </p:cNvPr>
          <p:cNvSpPr/>
          <p:nvPr/>
        </p:nvSpPr>
        <p:spPr>
          <a:xfrm>
            <a:off x="3697884" y="5710280"/>
            <a:ext cx="2402699" cy="4606799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0A7D0B67-F9EA-47D9-4DF3-E44CF8BCFCC9}"/>
              </a:ext>
            </a:extLst>
          </p:cNvPr>
          <p:cNvSpPr/>
          <p:nvPr/>
        </p:nvSpPr>
        <p:spPr>
          <a:xfrm>
            <a:off x="-2057400" y="6709986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03354" y="1602038"/>
            <a:ext cx="13481292" cy="14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b="1" dirty="0">
                <a:solidFill>
                  <a:srgbClr val="FF0000"/>
                </a:solidFill>
                <a:latin typeface="Comic Sans" panose="020B0604020202020204" charset="0"/>
              </a:rPr>
              <a:t>Instructions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285501" y="3604737"/>
            <a:ext cx="18859002" cy="262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AutoNum type="arabicPeriod"/>
            </a:pPr>
            <a:r>
              <a:rPr lang="en-US" sz="5000" dirty="0">
                <a:solidFill>
                  <a:srgbClr val="44312B"/>
                </a:solidFill>
                <a:latin typeface="Comic Sans" panose="020B0604020202020204" charset="0"/>
              </a:rPr>
              <a:t>Split the class into four groups.</a:t>
            </a:r>
          </a:p>
          <a:p>
            <a:pPr marL="1079501" lvl="1" indent="-539750" algn="l">
              <a:lnSpc>
                <a:spcPts val="7000"/>
              </a:lnSpc>
              <a:buAutoNum type="arabicPeriod"/>
            </a:pPr>
            <a:r>
              <a:rPr lang="en-US" sz="5000" dirty="0">
                <a:solidFill>
                  <a:srgbClr val="44312B"/>
                </a:solidFill>
                <a:latin typeface="Comic Sans" panose="020B0604020202020204" charset="0"/>
              </a:rPr>
              <a:t>Discuss the riddle within the group.</a:t>
            </a:r>
          </a:p>
          <a:p>
            <a:pPr marL="1079501" lvl="1" indent="-539750" algn="l">
              <a:lnSpc>
                <a:spcPts val="7000"/>
              </a:lnSpc>
              <a:buAutoNum type="arabicPeriod"/>
            </a:pPr>
            <a:r>
              <a:rPr lang="en-US" sz="5000" dirty="0">
                <a:solidFill>
                  <a:srgbClr val="44312B"/>
                </a:solidFill>
                <a:latin typeface="Comic Sans" panose="020B0604020202020204" charset="0"/>
              </a:rPr>
              <a:t>The first one to find the correct answer will get points! </a:t>
            </a:r>
          </a:p>
        </p:txBody>
      </p:sp>
      <p:sp>
        <p:nvSpPr>
          <p:cNvPr id="5" name="Freeform 5"/>
          <p:cNvSpPr/>
          <p:nvPr/>
        </p:nvSpPr>
        <p:spPr>
          <a:xfrm rot="6557695">
            <a:off x="13376764" y="1660944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70067" y="7130719"/>
            <a:ext cx="3451133" cy="2889581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36208">
            <a:off x="1298065" y="887822"/>
            <a:ext cx="2769257" cy="2376369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7F3D17EF-F4E6-A483-58A5-B145CA5498DA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564059AC-A282-DF5F-58EE-C8299AC32EBF}"/>
              </a:ext>
            </a:extLst>
          </p:cNvPr>
          <p:cNvSpPr/>
          <p:nvPr/>
        </p:nvSpPr>
        <p:spPr>
          <a:xfrm>
            <a:off x="9549889" y="6322740"/>
            <a:ext cx="2267061" cy="4136626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E7E67C18-328D-57D5-2B97-451A3EB1D0DE}"/>
              </a:ext>
            </a:extLst>
          </p:cNvPr>
          <p:cNvSpPr/>
          <p:nvPr/>
        </p:nvSpPr>
        <p:spPr>
          <a:xfrm>
            <a:off x="7086600" y="6989305"/>
            <a:ext cx="2089062" cy="3549650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6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91600" y="398343"/>
            <a:ext cx="4361480" cy="4622987"/>
          </a:xfrm>
          <a:custGeom>
            <a:avLst/>
            <a:gdLst/>
            <a:ahLst/>
            <a:cxnLst/>
            <a:rect l="l" t="t" r="r" b="b"/>
            <a:pathLst>
              <a:path w="4739769" h="4475132">
                <a:moveTo>
                  <a:pt x="0" y="0"/>
                </a:moveTo>
                <a:lnTo>
                  <a:pt x="4739769" y="0"/>
                </a:lnTo>
                <a:lnTo>
                  <a:pt x="4739769" y="4475131"/>
                </a:lnTo>
                <a:lnTo>
                  <a:pt x="0" y="4475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730FA8FE-5D9D-CD31-C117-F7F3C4CEC5B8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96C867F-6CA2-BE3F-7087-1FC82DA0ABA0}"/>
              </a:ext>
            </a:extLst>
          </p:cNvPr>
          <p:cNvSpPr/>
          <p:nvPr/>
        </p:nvSpPr>
        <p:spPr>
          <a:xfrm>
            <a:off x="-2057400" y="6709986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3962399" y="4229100"/>
            <a:ext cx="9173753" cy="5029200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08745861-20FA-8BC2-414B-EF7DAE845753}"/>
              </a:ext>
            </a:extLst>
          </p:cNvPr>
          <p:cNvSpPr/>
          <p:nvPr/>
        </p:nvSpPr>
        <p:spPr>
          <a:xfrm>
            <a:off x="1477888" y="3645420"/>
            <a:ext cx="2666664" cy="6219625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52111D41-95FF-8140-7E10-4368F462DC73}"/>
              </a:ext>
            </a:extLst>
          </p:cNvPr>
          <p:cNvSpPr/>
          <p:nvPr/>
        </p:nvSpPr>
        <p:spPr>
          <a:xfrm>
            <a:off x="13490481" y="3645420"/>
            <a:ext cx="2907236" cy="5790346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3934" y="691847"/>
            <a:ext cx="17120057" cy="9224028"/>
            <a:chOff x="0" y="0"/>
            <a:chExt cx="4508986" cy="2429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047974"/>
            <a:ext cx="3716225" cy="2239026"/>
          </a:xfrm>
          <a:custGeom>
            <a:avLst/>
            <a:gdLst/>
            <a:ahLst/>
            <a:cxnLst/>
            <a:rect l="l" t="t" r="r" b="b"/>
            <a:pathLst>
              <a:path w="3716225" h="2239026">
                <a:moveTo>
                  <a:pt x="0" y="0"/>
                </a:moveTo>
                <a:lnTo>
                  <a:pt x="3716225" y="0"/>
                </a:lnTo>
                <a:lnTo>
                  <a:pt x="3716225" y="2239026"/>
                </a:lnTo>
                <a:lnTo>
                  <a:pt x="0" y="2239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499251" y="8194281"/>
            <a:ext cx="3532012" cy="2128037"/>
          </a:xfrm>
          <a:custGeom>
            <a:avLst/>
            <a:gdLst/>
            <a:ahLst/>
            <a:cxnLst/>
            <a:rect l="l" t="t" r="r" b="b"/>
            <a:pathLst>
              <a:path w="3532012" h="2128037">
                <a:moveTo>
                  <a:pt x="3532012" y="0"/>
                </a:moveTo>
                <a:lnTo>
                  <a:pt x="0" y="0"/>
                </a:lnTo>
                <a:lnTo>
                  <a:pt x="0" y="2128038"/>
                </a:lnTo>
                <a:lnTo>
                  <a:pt x="3532012" y="2128038"/>
                </a:lnTo>
                <a:lnTo>
                  <a:pt x="3532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819661" y="0"/>
            <a:ext cx="2779446" cy="1601656"/>
          </a:xfrm>
          <a:custGeom>
            <a:avLst/>
            <a:gdLst/>
            <a:ahLst/>
            <a:cxnLst/>
            <a:rect l="l" t="t" r="r" b="b"/>
            <a:pathLst>
              <a:path w="2779446" h="1601656">
                <a:moveTo>
                  <a:pt x="2779446" y="1601656"/>
                </a:moveTo>
                <a:lnTo>
                  <a:pt x="0" y="1601656"/>
                </a:lnTo>
                <a:lnTo>
                  <a:pt x="0" y="0"/>
                </a:lnTo>
                <a:lnTo>
                  <a:pt x="2779446" y="0"/>
                </a:lnTo>
                <a:lnTo>
                  <a:pt x="2779446" y="16016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0"/>
            <a:ext cx="3068040" cy="1767958"/>
          </a:xfrm>
          <a:custGeom>
            <a:avLst/>
            <a:gdLst/>
            <a:ahLst/>
            <a:cxnLst/>
            <a:rect l="l" t="t" r="r" b="b"/>
            <a:pathLst>
              <a:path w="3068040" h="1767958">
                <a:moveTo>
                  <a:pt x="0" y="1767958"/>
                </a:moveTo>
                <a:lnTo>
                  <a:pt x="3068040" y="1767958"/>
                </a:lnTo>
                <a:lnTo>
                  <a:pt x="3068040" y="0"/>
                </a:lnTo>
                <a:lnTo>
                  <a:pt x="0" y="0"/>
                </a:lnTo>
                <a:lnTo>
                  <a:pt x="0" y="176795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89107" y="4625167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6" y="0"/>
                </a:lnTo>
                <a:lnTo>
                  <a:pt x="1036666" y="1036666"/>
                </a:lnTo>
                <a:lnTo>
                  <a:pt x="0" y="1036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43895" y="5539121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5" y="0"/>
                </a:lnTo>
                <a:lnTo>
                  <a:pt x="1036665" y="1036665"/>
                </a:lnTo>
                <a:lnTo>
                  <a:pt x="0" y="1036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03900" flipH="1">
            <a:off x="15846709" y="8960092"/>
            <a:ext cx="2215289" cy="1497166"/>
          </a:xfrm>
          <a:custGeom>
            <a:avLst/>
            <a:gdLst/>
            <a:ahLst/>
            <a:cxnLst/>
            <a:rect l="l" t="t" r="r" b="b"/>
            <a:pathLst>
              <a:path w="2215289" h="1497166">
                <a:moveTo>
                  <a:pt x="2215289" y="0"/>
                </a:moveTo>
                <a:lnTo>
                  <a:pt x="0" y="0"/>
                </a:lnTo>
                <a:lnTo>
                  <a:pt x="0" y="1497166"/>
                </a:lnTo>
                <a:lnTo>
                  <a:pt x="2215289" y="1497166"/>
                </a:lnTo>
                <a:lnTo>
                  <a:pt x="221528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1981200" y="2177780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Make sentences using be going to.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32478" y="4199017"/>
            <a:ext cx="8963408" cy="1652941"/>
            <a:chOff x="0" y="0"/>
            <a:chExt cx="19702404" cy="220392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9702404" cy="1610079"/>
              <a:chOff x="0" y="0"/>
              <a:chExt cx="3584666" cy="2929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584666" cy="292939"/>
              </a:xfrm>
              <a:custGeom>
                <a:avLst/>
                <a:gdLst/>
                <a:ahLst/>
                <a:cxnLst/>
                <a:rect l="l" t="t" r="r" b="b"/>
                <a:pathLst>
                  <a:path w="3584666" h="292939">
                    <a:moveTo>
                      <a:pt x="3381466" y="0"/>
                    </a:moveTo>
                    <a:cubicBezTo>
                      <a:pt x="3493690" y="0"/>
                      <a:pt x="3584666" y="65577"/>
                      <a:pt x="3584666" y="146469"/>
                    </a:cubicBezTo>
                    <a:cubicBezTo>
                      <a:pt x="3584666" y="227362"/>
                      <a:pt x="3493690" y="292939"/>
                      <a:pt x="3381466" y="292939"/>
                    </a:cubicBezTo>
                    <a:lnTo>
                      <a:pt x="203200" y="292939"/>
                    </a:lnTo>
                    <a:cubicBezTo>
                      <a:pt x="90976" y="292939"/>
                      <a:pt x="0" y="227362"/>
                      <a:pt x="0" y="146469"/>
                    </a:cubicBezTo>
                    <a:cubicBezTo>
                      <a:pt x="0" y="6557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584666" cy="3310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6184" y="459855"/>
              <a:ext cx="19576219" cy="17440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A. Minh are going to visit his aunt.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87831" y="3109870"/>
            <a:ext cx="6815698" cy="7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7"/>
              </a:lnSpc>
              <a:spcBef>
                <a:spcPct val="0"/>
              </a:spcBef>
            </a:pPr>
            <a:r>
              <a:rPr lang="en-US" sz="4000" dirty="0">
                <a:latin typeface="Comic Sans" panose="020B0604020202020204" charset="0"/>
              </a:rPr>
              <a:t>What is Minh going to do? </a:t>
            </a:r>
            <a:endParaRPr lang="en-US" sz="4000" dirty="0">
              <a:solidFill>
                <a:srgbClr val="000000"/>
              </a:solidFill>
              <a:latin typeface="Comic Sans" panose="020B0604020202020204" charset="0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748293" y="3160357"/>
            <a:ext cx="6815698" cy="7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7"/>
              </a:lnSpc>
              <a:spcBef>
                <a:spcPct val="0"/>
              </a:spcBef>
            </a:pPr>
            <a:r>
              <a:rPr lang="en-US" sz="4000" dirty="0">
                <a:latin typeface="Comic Sans" panose="020B0604020202020204" charset="0"/>
              </a:rPr>
              <a:t>- Minh / visit / aunt.</a:t>
            </a:r>
            <a:endParaRPr lang="en-US" sz="4000" dirty="0">
              <a:solidFill>
                <a:srgbClr val="000000"/>
              </a:solidFill>
              <a:latin typeface="Comic Sans" panose="020B0604020202020204" charset="0"/>
              <a:ea typeface="Quicksand Bold"/>
              <a:cs typeface="Quicksand Bold"/>
              <a:sym typeface="Quicksand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50953" y="5760950"/>
            <a:ext cx="8919508" cy="1257843"/>
            <a:chOff x="0" y="-244602"/>
            <a:chExt cx="20897916" cy="167712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-244602"/>
              <a:ext cx="20765542" cy="1677125"/>
              <a:chOff x="0" y="-38100"/>
              <a:chExt cx="3234503" cy="26123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234503" cy="223134"/>
              </a:xfrm>
              <a:custGeom>
                <a:avLst/>
                <a:gdLst/>
                <a:ahLst/>
                <a:cxnLst/>
                <a:rect l="l" t="t" r="r" b="b"/>
                <a:pathLst>
                  <a:path w="3077898" h="223134">
                    <a:moveTo>
                      <a:pt x="2874698" y="0"/>
                    </a:moveTo>
                    <a:cubicBezTo>
                      <a:pt x="2986922" y="0"/>
                      <a:pt x="3077898" y="49950"/>
                      <a:pt x="3077898" y="111567"/>
                    </a:cubicBezTo>
                    <a:cubicBezTo>
                      <a:pt x="3077898" y="173184"/>
                      <a:pt x="2986922" y="223134"/>
                      <a:pt x="2874698" y="223134"/>
                    </a:cubicBezTo>
                    <a:lnTo>
                      <a:pt x="203200" y="223134"/>
                    </a:lnTo>
                    <a:cubicBezTo>
                      <a:pt x="90976" y="223134"/>
                      <a:pt x="0" y="173184"/>
                      <a:pt x="0" y="111567"/>
                    </a:cubicBezTo>
                    <a:cubicBezTo>
                      <a:pt x="0" y="499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077898" cy="2612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00391" y="331311"/>
              <a:ext cx="20497525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B. Minh are going to visit his aunt.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59842" y="7419757"/>
            <a:ext cx="8863008" cy="1464871"/>
            <a:chOff x="0" y="0"/>
            <a:chExt cx="19794362" cy="1542191"/>
          </a:xfrm>
        </p:grpSpPr>
        <p:grpSp>
          <p:nvGrpSpPr>
            <p:cNvPr id="26" name="Group 26"/>
            <p:cNvGrpSpPr/>
            <p:nvPr/>
          </p:nvGrpSpPr>
          <p:grpSpPr>
            <a:xfrm>
              <a:off x="126184" y="0"/>
              <a:ext cx="19668178" cy="1234018"/>
              <a:chOff x="0" y="0"/>
              <a:chExt cx="3798438" cy="23832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798438" cy="238321"/>
              </a:xfrm>
              <a:custGeom>
                <a:avLst/>
                <a:gdLst/>
                <a:ahLst/>
                <a:cxnLst/>
                <a:rect l="l" t="t" r="r" b="b"/>
                <a:pathLst>
                  <a:path w="3798438" h="238321">
                    <a:moveTo>
                      <a:pt x="3595238" y="0"/>
                    </a:moveTo>
                    <a:cubicBezTo>
                      <a:pt x="3707462" y="0"/>
                      <a:pt x="3798438" y="53350"/>
                      <a:pt x="3798438" y="119160"/>
                    </a:cubicBezTo>
                    <a:cubicBezTo>
                      <a:pt x="3798438" y="184971"/>
                      <a:pt x="3707462" y="238321"/>
                      <a:pt x="3595238" y="238321"/>
                    </a:cubicBezTo>
                    <a:lnTo>
                      <a:pt x="203200" y="238321"/>
                    </a:lnTo>
                    <a:cubicBezTo>
                      <a:pt x="90976" y="238321"/>
                      <a:pt x="0" y="184971"/>
                      <a:pt x="0" y="119160"/>
                    </a:cubicBezTo>
                    <a:cubicBezTo>
                      <a:pt x="0" y="533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3798438" cy="276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0" y="165099"/>
              <a:ext cx="19794362" cy="1377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C. Minh is going to visit his aunt. </a:t>
              </a:r>
            </a:p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.  .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B4D711B-7CA4-E1FF-869C-99419D06B4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26226" y="371125"/>
            <a:ext cx="1716694" cy="1634210"/>
          </a:xfrm>
          <a:prstGeom prst="rect">
            <a:avLst/>
          </a:prstGeom>
        </p:spPr>
      </p:pic>
      <p:sp>
        <p:nvSpPr>
          <p:cNvPr id="33" name="Freeform 15">
            <a:extLst>
              <a:ext uri="{FF2B5EF4-FFF2-40B4-BE49-F238E27FC236}">
                <a16:creationId xmlns:a16="http://schemas.microsoft.com/office/drawing/2014/main" id="{1602B70E-E465-CA97-8431-5BC06CA24221}"/>
              </a:ext>
            </a:extLst>
          </p:cNvPr>
          <p:cNvSpPr/>
          <p:nvPr/>
        </p:nvSpPr>
        <p:spPr>
          <a:xfrm>
            <a:off x="10412942" y="691398"/>
            <a:ext cx="482391" cy="925898"/>
          </a:xfrm>
          <a:custGeom>
            <a:avLst/>
            <a:gdLst/>
            <a:ahLst/>
            <a:cxnLst/>
            <a:rect l="l" t="t" r="r" b="b"/>
            <a:pathLst>
              <a:path w="1112071" h="1737611">
                <a:moveTo>
                  <a:pt x="0" y="0"/>
                </a:moveTo>
                <a:lnTo>
                  <a:pt x="1112071" y="0"/>
                </a:lnTo>
                <a:lnTo>
                  <a:pt x="1112071" y="1737612"/>
                </a:lnTo>
                <a:lnTo>
                  <a:pt x="0" y="17376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FE39EC8C-A537-DC67-13F0-51434941AB7C}"/>
              </a:ext>
            </a:extLst>
          </p:cNvPr>
          <p:cNvSpPr txBox="1"/>
          <p:nvPr/>
        </p:nvSpPr>
        <p:spPr>
          <a:xfrm>
            <a:off x="7325631" y="886458"/>
            <a:ext cx="3356661" cy="859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8"/>
              </a:lnSpc>
              <a:spcBef>
                <a:spcPct val="0"/>
              </a:spcBef>
            </a:pPr>
            <a:r>
              <a:rPr lang="en-US" sz="5120" b="1" dirty="0">
                <a:solidFill>
                  <a:srgbClr val="F41809"/>
                </a:solidFill>
                <a:latin typeface="Comic Sans"/>
              </a:rPr>
              <a:t>Riddle #</a:t>
            </a:r>
          </a:p>
        </p:txBody>
      </p:sp>
      <p:sp>
        <p:nvSpPr>
          <p:cNvPr id="35" name="Freeform 2"/>
          <p:cNvSpPr/>
          <p:nvPr/>
        </p:nvSpPr>
        <p:spPr>
          <a:xfrm>
            <a:off x="11025006" y="4276171"/>
            <a:ext cx="5240251" cy="4066692"/>
          </a:xfrm>
          <a:custGeom>
            <a:avLst/>
            <a:gdLst/>
            <a:ahLst/>
            <a:cxnLst/>
            <a:rect l="l" t="t" r="r" b="b"/>
            <a:pathLst>
              <a:path w="10175703" h="8229600">
                <a:moveTo>
                  <a:pt x="0" y="0"/>
                </a:moveTo>
                <a:lnTo>
                  <a:pt x="10175704" y="0"/>
                </a:lnTo>
                <a:lnTo>
                  <a:pt x="10175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92413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6597" y="531485"/>
            <a:ext cx="17120057" cy="9224028"/>
            <a:chOff x="0" y="0"/>
            <a:chExt cx="4508986" cy="2429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047974"/>
            <a:ext cx="3716225" cy="2239026"/>
          </a:xfrm>
          <a:custGeom>
            <a:avLst/>
            <a:gdLst/>
            <a:ahLst/>
            <a:cxnLst/>
            <a:rect l="l" t="t" r="r" b="b"/>
            <a:pathLst>
              <a:path w="3716225" h="2239026">
                <a:moveTo>
                  <a:pt x="0" y="0"/>
                </a:moveTo>
                <a:lnTo>
                  <a:pt x="3716225" y="0"/>
                </a:lnTo>
                <a:lnTo>
                  <a:pt x="3716225" y="2239026"/>
                </a:lnTo>
                <a:lnTo>
                  <a:pt x="0" y="2239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499251" y="8194281"/>
            <a:ext cx="3532012" cy="2128037"/>
          </a:xfrm>
          <a:custGeom>
            <a:avLst/>
            <a:gdLst/>
            <a:ahLst/>
            <a:cxnLst/>
            <a:rect l="l" t="t" r="r" b="b"/>
            <a:pathLst>
              <a:path w="3532012" h="2128037">
                <a:moveTo>
                  <a:pt x="3532012" y="0"/>
                </a:moveTo>
                <a:lnTo>
                  <a:pt x="0" y="0"/>
                </a:lnTo>
                <a:lnTo>
                  <a:pt x="0" y="2128038"/>
                </a:lnTo>
                <a:lnTo>
                  <a:pt x="3532012" y="2128038"/>
                </a:lnTo>
                <a:lnTo>
                  <a:pt x="3532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819661" y="0"/>
            <a:ext cx="2779446" cy="1601656"/>
          </a:xfrm>
          <a:custGeom>
            <a:avLst/>
            <a:gdLst/>
            <a:ahLst/>
            <a:cxnLst/>
            <a:rect l="l" t="t" r="r" b="b"/>
            <a:pathLst>
              <a:path w="2779446" h="1601656">
                <a:moveTo>
                  <a:pt x="2779446" y="1601656"/>
                </a:moveTo>
                <a:lnTo>
                  <a:pt x="0" y="1601656"/>
                </a:lnTo>
                <a:lnTo>
                  <a:pt x="0" y="0"/>
                </a:lnTo>
                <a:lnTo>
                  <a:pt x="2779446" y="0"/>
                </a:lnTo>
                <a:lnTo>
                  <a:pt x="2779446" y="16016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0"/>
            <a:ext cx="3068040" cy="1767958"/>
          </a:xfrm>
          <a:custGeom>
            <a:avLst/>
            <a:gdLst/>
            <a:ahLst/>
            <a:cxnLst/>
            <a:rect l="l" t="t" r="r" b="b"/>
            <a:pathLst>
              <a:path w="3068040" h="1767958">
                <a:moveTo>
                  <a:pt x="0" y="1767958"/>
                </a:moveTo>
                <a:lnTo>
                  <a:pt x="3068040" y="1767958"/>
                </a:lnTo>
                <a:lnTo>
                  <a:pt x="3068040" y="0"/>
                </a:lnTo>
                <a:lnTo>
                  <a:pt x="0" y="0"/>
                </a:lnTo>
                <a:lnTo>
                  <a:pt x="0" y="176795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43895" y="5539121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5" y="0"/>
                </a:lnTo>
                <a:lnTo>
                  <a:pt x="1036665" y="1036665"/>
                </a:lnTo>
                <a:lnTo>
                  <a:pt x="0" y="103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03900" flipH="1">
            <a:off x="15846709" y="8960092"/>
            <a:ext cx="2215289" cy="1497166"/>
          </a:xfrm>
          <a:custGeom>
            <a:avLst/>
            <a:gdLst/>
            <a:ahLst/>
            <a:cxnLst/>
            <a:rect l="l" t="t" r="r" b="b"/>
            <a:pathLst>
              <a:path w="2215289" h="1497166">
                <a:moveTo>
                  <a:pt x="2215289" y="0"/>
                </a:moveTo>
                <a:lnTo>
                  <a:pt x="0" y="0"/>
                </a:lnTo>
                <a:lnTo>
                  <a:pt x="0" y="1497166"/>
                </a:lnTo>
                <a:lnTo>
                  <a:pt x="2215289" y="1497166"/>
                </a:lnTo>
                <a:lnTo>
                  <a:pt x="221528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631915" y="1949032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Make sentences using be going to.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99447" y="5244946"/>
            <a:ext cx="14776803" cy="1256844"/>
            <a:chOff x="0" y="0"/>
            <a:chExt cx="19702404" cy="161007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9702404" cy="1610079"/>
              <a:chOff x="0" y="0"/>
              <a:chExt cx="3584666" cy="2929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584666" cy="292939"/>
              </a:xfrm>
              <a:custGeom>
                <a:avLst/>
                <a:gdLst/>
                <a:ahLst/>
                <a:cxnLst/>
                <a:rect l="l" t="t" r="r" b="b"/>
                <a:pathLst>
                  <a:path w="3584666" h="292939">
                    <a:moveTo>
                      <a:pt x="3381466" y="0"/>
                    </a:moveTo>
                    <a:cubicBezTo>
                      <a:pt x="3493690" y="0"/>
                      <a:pt x="3584666" y="65577"/>
                      <a:pt x="3584666" y="146469"/>
                    </a:cubicBezTo>
                    <a:cubicBezTo>
                      <a:pt x="3584666" y="227362"/>
                      <a:pt x="3493690" y="292939"/>
                      <a:pt x="3381466" y="292939"/>
                    </a:cubicBezTo>
                    <a:lnTo>
                      <a:pt x="203200" y="292939"/>
                    </a:lnTo>
                    <a:cubicBezTo>
                      <a:pt x="90976" y="292939"/>
                      <a:pt x="0" y="227362"/>
                      <a:pt x="0" y="146469"/>
                    </a:cubicBezTo>
                    <a:cubicBezTo>
                      <a:pt x="0" y="6557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584666" cy="3310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6184" y="459855"/>
              <a:ext cx="19576221" cy="863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A. Juliet and John is going to see a movie at the cinema. 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175199" y="2989475"/>
            <a:ext cx="10610278" cy="7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7"/>
              </a:lnSpc>
              <a:spcBef>
                <a:spcPct val="0"/>
              </a:spcBef>
            </a:pPr>
            <a:r>
              <a:rPr lang="en-US" sz="4269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What are Juliet and John going to do?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35162" y="3903875"/>
            <a:ext cx="10610278" cy="7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7"/>
              </a:lnSpc>
              <a:spcBef>
                <a:spcPct val="0"/>
              </a:spcBef>
            </a:pPr>
            <a:r>
              <a:rPr lang="en-US" sz="4269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- Juliet and John / see / movie / cinema.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525117" y="6891212"/>
            <a:ext cx="16213311" cy="1074392"/>
            <a:chOff x="0" y="0"/>
            <a:chExt cx="21617748" cy="143252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760136" cy="1432523"/>
              <a:chOff x="0" y="0"/>
              <a:chExt cx="3077898" cy="22313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077898" cy="223134"/>
              </a:xfrm>
              <a:custGeom>
                <a:avLst/>
                <a:gdLst/>
                <a:ahLst/>
                <a:cxnLst/>
                <a:rect l="l" t="t" r="r" b="b"/>
                <a:pathLst>
                  <a:path w="3077898" h="223134">
                    <a:moveTo>
                      <a:pt x="2874698" y="0"/>
                    </a:moveTo>
                    <a:cubicBezTo>
                      <a:pt x="2986922" y="0"/>
                      <a:pt x="3077898" y="49950"/>
                      <a:pt x="3077898" y="111567"/>
                    </a:cubicBezTo>
                    <a:cubicBezTo>
                      <a:pt x="3077898" y="173184"/>
                      <a:pt x="2986922" y="223134"/>
                      <a:pt x="2874698" y="223134"/>
                    </a:cubicBezTo>
                    <a:lnTo>
                      <a:pt x="203200" y="223134"/>
                    </a:lnTo>
                    <a:cubicBezTo>
                      <a:pt x="90976" y="223134"/>
                      <a:pt x="0" y="173184"/>
                      <a:pt x="0" y="111567"/>
                    </a:cubicBezTo>
                    <a:cubicBezTo>
                      <a:pt x="0" y="499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077898" cy="2612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40244" y="171895"/>
              <a:ext cx="21277504" cy="863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B. Juliet and John am going to see a movie at the cinema.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99447" y="8205215"/>
            <a:ext cx="14845771" cy="1419225"/>
            <a:chOff x="0" y="0"/>
            <a:chExt cx="19794362" cy="1892300"/>
          </a:xfrm>
        </p:grpSpPr>
        <p:grpSp>
          <p:nvGrpSpPr>
            <p:cNvPr id="26" name="Group 26"/>
            <p:cNvGrpSpPr/>
            <p:nvPr/>
          </p:nvGrpSpPr>
          <p:grpSpPr>
            <a:xfrm>
              <a:off x="126184" y="0"/>
              <a:ext cx="19668178" cy="1234018"/>
              <a:chOff x="0" y="0"/>
              <a:chExt cx="3798438" cy="23832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798438" cy="238321"/>
              </a:xfrm>
              <a:custGeom>
                <a:avLst/>
                <a:gdLst/>
                <a:ahLst/>
                <a:cxnLst/>
                <a:rect l="l" t="t" r="r" b="b"/>
                <a:pathLst>
                  <a:path w="3798438" h="238321">
                    <a:moveTo>
                      <a:pt x="3595238" y="0"/>
                    </a:moveTo>
                    <a:cubicBezTo>
                      <a:pt x="3707462" y="0"/>
                      <a:pt x="3798438" y="53350"/>
                      <a:pt x="3798438" y="119160"/>
                    </a:cubicBezTo>
                    <a:cubicBezTo>
                      <a:pt x="3798438" y="184971"/>
                      <a:pt x="3707462" y="238321"/>
                      <a:pt x="3595238" y="238321"/>
                    </a:cubicBezTo>
                    <a:lnTo>
                      <a:pt x="203200" y="238321"/>
                    </a:lnTo>
                    <a:cubicBezTo>
                      <a:pt x="90976" y="238321"/>
                      <a:pt x="0" y="184971"/>
                      <a:pt x="0" y="119160"/>
                    </a:cubicBezTo>
                    <a:cubicBezTo>
                      <a:pt x="0" y="533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3798438" cy="276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0" y="165100"/>
              <a:ext cx="19794362" cy="172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C. Juliet and John are going to see a movie at the cinema.  .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ECD8BCE-E2C2-4CEF-4825-5E6147DC36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5950" y="157772"/>
            <a:ext cx="1534331" cy="1573530"/>
          </a:xfrm>
          <a:prstGeom prst="rect">
            <a:avLst/>
          </a:prstGeom>
        </p:spPr>
      </p:pic>
      <p:sp>
        <p:nvSpPr>
          <p:cNvPr id="32" name="TextBox 16">
            <a:extLst>
              <a:ext uri="{FF2B5EF4-FFF2-40B4-BE49-F238E27FC236}">
                <a16:creationId xmlns:a16="http://schemas.microsoft.com/office/drawing/2014/main" id="{EA9E467A-DDC9-4947-E88C-02F311AFA39D}"/>
              </a:ext>
            </a:extLst>
          </p:cNvPr>
          <p:cNvSpPr txBox="1"/>
          <p:nvPr/>
        </p:nvSpPr>
        <p:spPr>
          <a:xfrm>
            <a:off x="9240085" y="835980"/>
            <a:ext cx="3496571" cy="857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8"/>
              </a:lnSpc>
              <a:spcBef>
                <a:spcPct val="0"/>
              </a:spcBef>
            </a:pPr>
            <a:r>
              <a:rPr lang="en-US" sz="5120" b="1" dirty="0">
                <a:solidFill>
                  <a:srgbClr val="F41809"/>
                </a:solidFill>
                <a:latin typeface="Comic Sans"/>
              </a:rPr>
              <a:t>Riddle #</a:t>
            </a:r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AEB7F502-9381-9E36-2153-49573828B0C7}"/>
              </a:ext>
            </a:extLst>
          </p:cNvPr>
          <p:cNvSpPr/>
          <p:nvPr/>
        </p:nvSpPr>
        <p:spPr>
          <a:xfrm>
            <a:off x="12571067" y="701801"/>
            <a:ext cx="880892" cy="1025148"/>
          </a:xfrm>
          <a:custGeom>
            <a:avLst/>
            <a:gdLst/>
            <a:ahLst/>
            <a:cxnLst/>
            <a:rect l="l" t="t" r="r" b="b"/>
            <a:pathLst>
              <a:path w="1323803" h="1729434">
                <a:moveTo>
                  <a:pt x="0" y="0"/>
                </a:moveTo>
                <a:lnTo>
                  <a:pt x="1323803" y="0"/>
                </a:lnTo>
                <a:lnTo>
                  <a:pt x="1323803" y="1729435"/>
                </a:lnTo>
                <a:lnTo>
                  <a:pt x="0" y="17294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AA264283-6FC0-E194-D76E-2A326C39F0F1}"/>
              </a:ext>
            </a:extLst>
          </p:cNvPr>
          <p:cNvSpPr/>
          <p:nvPr/>
        </p:nvSpPr>
        <p:spPr>
          <a:xfrm>
            <a:off x="12776070" y="1876941"/>
            <a:ext cx="3270981" cy="3103442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2" y="0"/>
                </a:lnTo>
                <a:lnTo>
                  <a:pt x="83975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5" name="Freeform 9"/>
          <p:cNvSpPr/>
          <p:nvPr/>
        </p:nvSpPr>
        <p:spPr>
          <a:xfrm>
            <a:off x="15826885" y="2011476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6" y="0"/>
                </a:lnTo>
                <a:lnTo>
                  <a:pt x="1036666" y="1036666"/>
                </a:lnTo>
                <a:lnTo>
                  <a:pt x="0" y="10366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5394" y="714807"/>
            <a:ext cx="17120057" cy="9224028"/>
            <a:chOff x="0" y="0"/>
            <a:chExt cx="4508986" cy="2429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>
                <a:latin typeface="Comic Sans" panose="020B060402020202020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105124"/>
            <a:ext cx="3621370" cy="2181876"/>
          </a:xfrm>
          <a:custGeom>
            <a:avLst/>
            <a:gdLst/>
            <a:ahLst/>
            <a:cxnLst/>
            <a:rect l="l" t="t" r="r" b="b"/>
            <a:pathLst>
              <a:path w="3621370" h="2181876">
                <a:moveTo>
                  <a:pt x="0" y="0"/>
                </a:moveTo>
                <a:lnTo>
                  <a:pt x="3621370" y="0"/>
                </a:lnTo>
                <a:lnTo>
                  <a:pt x="3621370" y="2181876"/>
                </a:lnTo>
                <a:lnTo>
                  <a:pt x="0" y="2181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545853" y="8105124"/>
            <a:ext cx="3742147" cy="2254644"/>
          </a:xfrm>
          <a:custGeom>
            <a:avLst/>
            <a:gdLst/>
            <a:ahLst/>
            <a:cxnLst/>
            <a:rect l="l" t="t" r="r" b="b"/>
            <a:pathLst>
              <a:path w="3742147" h="2254644">
                <a:moveTo>
                  <a:pt x="3742147" y="0"/>
                </a:moveTo>
                <a:lnTo>
                  <a:pt x="0" y="0"/>
                </a:lnTo>
                <a:lnTo>
                  <a:pt x="0" y="2254644"/>
                </a:lnTo>
                <a:lnTo>
                  <a:pt x="3742147" y="2254644"/>
                </a:lnTo>
                <a:lnTo>
                  <a:pt x="37421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819661" y="0"/>
            <a:ext cx="2779446" cy="1601656"/>
          </a:xfrm>
          <a:custGeom>
            <a:avLst/>
            <a:gdLst/>
            <a:ahLst/>
            <a:cxnLst/>
            <a:rect l="l" t="t" r="r" b="b"/>
            <a:pathLst>
              <a:path w="2779446" h="1601656">
                <a:moveTo>
                  <a:pt x="2779446" y="1601656"/>
                </a:moveTo>
                <a:lnTo>
                  <a:pt x="0" y="1601656"/>
                </a:lnTo>
                <a:lnTo>
                  <a:pt x="0" y="0"/>
                </a:lnTo>
                <a:lnTo>
                  <a:pt x="2779446" y="0"/>
                </a:lnTo>
                <a:lnTo>
                  <a:pt x="2779446" y="16016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0"/>
            <a:ext cx="3068040" cy="1767958"/>
          </a:xfrm>
          <a:custGeom>
            <a:avLst/>
            <a:gdLst/>
            <a:ahLst/>
            <a:cxnLst/>
            <a:rect l="l" t="t" r="r" b="b"/>
            <a:pathLst>
              <a:path w="3068040" h="1767958">
                <a:moveTo>
                  <a:pt x="0" y="1767958"/>
                </a:moveTo>
                <a:lnTo>
                  <a:pt x="3068040" y="1767958"/>
                </a:lnTo>
                <a:lnTo>
                  <a:pt x="3068040" y="0"/>
                </a:lnTo>
                <a:lnTo>
                  <a:pt x="0" y="0"/>
                </a:lnTo>
                <a:lnTo>
                  <a:pt x="0" y="176795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43895" y="5539121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5" y="0"/>
                </a:lnTo>
                <a:lnTo>
                  <a:pt x="1036665" y="1036665"/>
                </a:lnTo>
                <a:lnTo>
                  <a:pt x="0" y="103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03900" flipH="1">
            <a:off x="15846709" y="8960092"/>
            <a:ext cx="2215289" cy="1497166"/>
          </a:xfrm>
          <a:custGeom>
            <a:avLst/>
            <a:gdLst/>
            <a:ahLst/>
            <a:cxnLst/>
            <a:rect l="l" t="t" r="r" b="b"/>
            <a:pathLst>
              <a:path w="2215289" h="1497166">
                <a:moveTo>
                  <a:pt x="2215289" y="0"/>
                </a:moveTo>
                <a:lnTo>
                  <a:pt x="0" y="0"/>
                </a:lnTo>
                <a:lnTo>
                  <a:pt x="0" y="1497166"/>
                </a:lnTo>
                <a:lnTo>
                  <a:pt x="2215289" y="1497166"/>
                </a:lnTo>
                <a:lnTo>
                  <a:pt x="221528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68040" y="2146202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  <a:spcBef>
                <a:spcPct val="0"/>
              </a:spcBef>
            </a:pPr>
            <a:r>
              <a:rPr lang="en-US" sz="4269" b="1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Make sentences using be going to.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5BBF0F-976E-9C02-AD3E-1E8C5F8DF776}"/>
              </a:ext>
            </a:extLst>
          </p:cNvPr>
          <p:cNvGrpSpPr/>
          <p:nvPr/>
        </p:nvGrpSpPr>
        <p:grpSpPr>
          <a:xfrm>
            <a:off x="2666999" y="5309733"/>
            <a:ext cx="12177105" cy="993403"/>
            <a:chOff x="2827803" y="4371975"/>
            <a:chExt cx="13224769" cy="993403"/>
          </a:xfrm>
        </p:grpSpPr>
        <p:grpSp>
          <p:nvGrpSpPr>
            <p:cNvPr id="12" name="Group 12"/>
            <p:cNvGrpSpPr/>
            <p:nvPr/>
          </p:nvGrpSpPr>
          <p:grpSpPr>
            <a:xfrm>
              <a:off x="2827803" y="4371975"/>
              <a:ext cx="12640797" cy="993403"/>
              <a:chOff x="0" y="0"/>
              <a:chExt cx="1864339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6433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864339" h="406400">
                    <a:moveTo>
                      <a:pt x="1661139" y="0"/>
                    </a:moveTo>
                    <a:cubicBezTo>
                      <a:pt x="1773363" y="0"/>
                      <a:pt x="1864339" y="90976"/>
                      <a:pt x="1864339" y="203200"/>
                    </a:cubicBezTo>
                    <a:cubicBezTo>
                      <a:pt x="1864339" y="315424"/>
                      <a:pt x="1773363" y="406400"/>
                      <a:pt x="166113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64339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608138" y="4609940"/>
              <a:ext cx="12444434" cy="619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123"/>
                </a:lnSpc>
              </a:pPr>
              <a:r>
                <a:rPr lang="en-US" sz="4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A.  Henry am going to do </a:t>
              </a:r>
              <a:r>
                <a:rPr lang="en-US" sz="4000" dirty="0">
                  <a:latin typeface="Comic Sans" panose="020B0604020202020204" charset="0"/>
                </a:rPr>
                <a:t>all the homework.</a:t>
              </a:r>
              <a:endParaRPr lang="en-US" sz="4000" dirty="0">
                <a:solidFill>
                  <a:srgbClr val="000000"/>
                </a:solidFill>
                <a:latin typeface="Comic Sans" panose="020B0604020202020204" charset="0"/>
                <a:ea typeface="Comic Sans"/>
                <a:cs typeface="Comic Sans"/>
                <a:sym typeface="Comic San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68040" y="3169201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  <a:spcBef>
                <a:spcPct val="0"/>
              </a:spcBef>
            </a:pPr>
            <a:r>
              <a:rPr lang="en-US" sz="4269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What is Henry going to do?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28003" y="4083601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  <a:spcBef>
                <a:spcPct val="0"/>
              </a:spcBef>
            </a:pPr>
            <a:r>
              <a:rPr lang="en-US" sz="4269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 - Henry / do / all / homework.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576321-1E4F-632E-CDA6-E6551E561E05}"/>
              </a:ext>
            </a:extLst>
          </p:cNvPr>
          <p:cNvGrpSpPr/>
          <p:nvPr/>
        </p:nvGrpSpPr>
        <p:grpSpPr>
          <a:xfrm>
            <a:off x="2666999" y="6662062"/>
            <a:ext cx="11658773" cy="993403"/>
            <a:chOff x="2901417" y="5695585"/>
            <a:chExt cx="12640798" cy="993403"/>
          </a:xfrm>
        </p:grpSpPr>
        <p:grpSp>
          <p:nvGrpSpPr>
            <p:cNvPr id="19" name="Group 19"/>
            <p:cNvGrpSpPr/>
            <p:nvPr/>
          </p:nvGrpSpPr>
          <p:grpSpPr>
            <a:xfrm>
              <a:off x="2901417" y="5695585"/>
              <a:ext cx="12640798" cy="993403"/>
              <a:chOff x="0" y="0"/>
              <a:chExt cx="1751757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51757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51757" h="406400">
                    <a:moveTo>
                      <a:pt x="1548557" y="0"/>
                    </a:moveTo>
                    <a:cubicBezTo>
                      <a:pt x="1660782" y="0"/>
                      <a:pt x="1751757" y="90976"/>
                      <a:pt x="1751757" y="203200"/>
                    </a:cubicBezTo>
                    <a:cubicBezTo>
                      <a:pt x="1751757" y="315424"/>
                      <a:pt x="1660782" y="406400"/>
                      <a:pt x="1548557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751757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3705322" y="5882295"/>
              <a:ext cx="11152776" cy="654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B.  Henry is going to do </a:t>
              </a:r>
              <a:r>
                <a:rPr lang="en-US" sz="4000" dirty="0">
                  <a:latin typeface="Comic Sans" panose="020B0604020202020204" charset="0"/>
                </a:rPr>
                <a:t>all the homework.</a:t>
              </a:r>
              <a:endPara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FBBF3EC-5AE2-4F5C-9CED-EFC069B0E0B9}"/>
              </a:ext>
            </a:extLst>
          </p:cNvPr>
          <p:cNvGrpSpPr/>
          <p:nvPr/>
        </p:nvGrpSpPr>
        <p:grpSpPr>
          <a:xfrm>
            <a:off x="2666998" y="7940986"/>
            <a:ext cx="11658773" cy="993403"/>
            <a:chOff x="2929491" y="7072799"/>
            <a:chExt cx="12691216" cy="993403"/>
          </a:xfrm>
        </p:grpSpPr>
        <p:grpSp>
          <p:nvGrpSpPr>
            <p:cNvPr id="23" name="Group 23"/>
            <p:cNvGrpSpPr/>
            <p:nvPr/>
          </p:nvGrpSpPr>
          <p:grpSpPr>
            <a:xfrm>
              <a:off x="2929491" y="7072799"/>
              <a:ext cx="12640797" cy="993403"/>
              <a:chOff x="0" y="0"/>
              <a:chExt cx="1771534" cy="406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7153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1534" h="406400">
                    <a:moveTo>
                      <a:pt x="1568334" y="0"/>
                    </a:moveTo>
                    <a:cubicBezTo>
                      <a:pt x="1680558" y="0"/>
                      <a:pt x="1771534" y="90976"/>
                      <a:pt x="1771534" y="203200"/>
                    </a:cubicBezTo>
                    <a:cubicBezTo>
                      <a:pt x="1771534" y="315424"/>
                      <a:pt x="1680558" y="406400"/>
                      <a:pt x="1568334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77153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854460" y="7217459"/>
              <a:ext cx="11766247" cy="654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C. Henry are going to do </a:t>
              </a:r>
              <a:r>
                <a:rPr lang="en-US" sz="4000" dirty="0">
                  <a:latin typeface="Comic Sans" panose="020B0604020202020204" charset="0"/>
                </a:rPr>
                <a:t>all the homework.</a:t>
              </a:r>
              <a:endPara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5C87063E-18D6-FDEF-1C8B-2D0281C92FBF}"/>
              </a:ext>
            </a:extLst>
          </p:cNvPr>
          <p:cNvSpPr txBox="1"/>
          <p:nvPr/>
        </p:nvSpPr>
        <p:spPr>
          <a:xfrm>
            <a:off x="7233224" y="980241"/>
            <a:ext cx="3496571" cy="857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8"/>
              </a:lnSpc>
              <a:spcBef>
                <a:spcPct val="0"/>
              </a:spcBef>
            </a:pPr>
            <a:r>
              <a:rPr lang="en-US" sz="5120" b="1" dirty="0">
                <a:solidFill>
                  <a:srgbClr val="F41809"/>
                </a:solidFill>
                <a:latin typeface="Comic Sans"/>
              </a:rPr>
              <a:t>Riddle #</a:t>
            </a:r>
          </a:p>
        </p:txBody>
      </p:sp>
      <p:sp>
        <p:nvSpPr>
          <p:cNvPr id="32" name="Freeform 56">
            <a:extLst>
              <a:ext uri="{FF2B5EF4-FFF2-40B4-BE49-F238E27FC236}">
                <a16:creationId xmlns:a16="http://schemas.microsoft.com/office/drawing/2014/main" id="{01395C78-026B-BA75-987B-4D04D7AF17B9}"/>
              </a:ext>
            </a:extLst>
          </p:cNvPr>
          <p:cNvSpPr/>
          <p:nvPr/>
        </p:nvSpPr>
        <p:spPr>
          <a:xfrm>
            <a:off x="10439400" y="667200"/>
            <a:ext cx="828111" cy="1040696"/>
          </a:xfrm>
          <a:custGeom>
            <a:avLst/>
            <a:gdLst/>
            <a:ahLst/>
            <a:cxnLst/>
            <a:rect l="l" t="t" r="r" b="b"/>
            <a:pathLst>
              <a:path w="987911" h="1418671">
                <a:moveTo>
                  <a:pt x="0" y="0"/>
                </a:moveTo>
                <a:lnTo>
                  <a:pt x="987911" y="0"/>
                </a:lnTo>
                <a:lnTo>
                  <a:pt x="987911" y="1418671"/>
                </a:lnTo>
                <a:lnTo>
                  <a:pt x="0" y="1418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16DED8D4-256A-0E46-49E9-69E6B4F2B339}"/>
              </a:ext>
            </a:extLst>
          </p:cNvPr>
          <p:cNvSpPr/>
          <p:nvPr/>
        </p:nvSpPr>
        <p:spPr>
          <a:xfrm>
            <a:off x="12483418" y="1865591"/>
            <a:ext cx="3185154" cy="3229051"/>
          </a:xfrm>
          <a:custGeom>
            <a:avLst/>
            <a:gdLst/>
            <a:ahLst/>
            <a:cxnLst/>
            <a:rect l="l" t="t" r="r" b="b"/>
            <a:pathLst>
              <a:path w="7314057" h="8229600">
                <a:moveTo>
                  <a:pt x="0" y="0"/>
                </a:moveTo>
                <a:lnTo>
                  <a:pt x="7314057" y="0"/>
                </a:lnTo>
                <a:lnTo>
                  <a:pt x="7314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4" name="Freeform 9"/>
          <p:cNvSpPr/>
          <p:nvPr/>
        </p:nvSpPr>
        <p:spPr>
          <a:xfrm>
            <a:off x="15981121" y="2213077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6" y="0"/>
                </a:lnTo>
                <a:lnTo>
                  <a:pt x="1036666" y="1036666"/>
                </a:lnTo>
                <a:lnTo>
                  <a:pt x="0" y="10366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4868" y="723900"/>
            <a:ext cx="17120057" cy="9224028"/>
            <a:chOff x="0" y="0"/>
            <a:chExt cx="4508986" cy="2429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137886"/>
            <a:ext cx="3566993" cy="2149114"/>
          </a:xfrm>
          <a:custGeom>
            <a:avLst/>
            <a:gdLst/>
            <a:ahLst/>
            <a:cxnLst/>
            <a:rect l="l" t="t" r="r" b="b"/>
            <a:pathLst>
              <a:path w="3566993" h="2149114">
                <a:moveTo>
                  <a:pt x="0" y="0"/>
                </a:moveTo>
                <a:lnTo>
                  <a:pt x="3566993" y="0"/>
                </a:lnTo>
                <a:lnTo>
                  <a:pt x="3566993" y="2149114"/>
                </a:lnTo>
                <a:lnTo>
                  <a:pt x="0" y="2149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600230" y="8137886"/>
            <a:ext cx="3687770" cy="2221882"/>
          </a:xfrm>
          <a:custGeom>
            <a:avLst/>
            <a:gdLst/>
            <a:ahLst/>
            <a:cxnLst/>
            <a:rect l="l" t="t" r="r" b="b"/>
            <a:pathLst>
              <a:path w="3687770" h="2221882">
                <a:moveTo>
                  <a:pt x="3687770" y="0"/>
                </a:moveTo>
                <a:lnTo>
                  <a:pt x="0" y="0"/>
                </a:lnTo>
                <a:lnTo>
                  <a:pt x="0" y="2221882"/>
                </a:lnTo>
                <a:lnTo>
                  <a:pt x="3687770" y="2221882"/>
                </a:lnTo>
                <a:lnTo>
                  <a:pt x="36877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819661" y="0"/>
            <a:ext cx="2779446" cy="1601656"/>
          </a:xfrm>
          <a:custGeom>
            <a:avLst/>
            <a:gdLst/>
            <a:ahLst/>
            <a:cxnLst/>
            <a:rect l="l" t="t" r="r" b="b"/>
            <a:pathLst>
              <a:path w="2779446" h="1601656">
                <a:moveTo>
                  <a:pt x="2779446" y="1601656"/>
                </a:moveTo>
                <a:lnTo>
                  <a:pt x="0" y="1601656"/>
                </a:lnTo>
                <a:lnTo>
                  <a:pt x="0" y="0"/>
                </a:lnTo>
                <a:lnTo>
                  <a:pt x="2779446" y="0"/>
                </a:lnTo>
                <a:lnTo>
                  <a:pt x="2779446" y="16016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0"/>
            <a:ext cx="3068040" cy="1767958"/>
          </a:xfrm>
          <a:custGeom>
            <a:avLst/>
            <a:gdLst/>
            <a:ahLst/>
            <a:cxnLst/>
            <a:rect l="l" t="t" r="r" b="b"/>
            <a:pathLst>
              <a:path w="3068040" h="1767958">
                <a:moveTo>
                  <a:pt x="0" y="1767958"/>
                </a:moveTo>
                <a:lnTo>
                  <a:pt x="3068040" y="1767958"/>
                </a:lnTo>
                <a:lnTo>
                  <a:pt x="3068040" y="0"/>
                </a:lnTo>
                <a:lnTo>
                  <a:pt x="0" y="0"/>
                </a:lnTo>
                <a:lnTo>
                  <a:pt x="0" y="176795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89107" y="4625167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6" y="0"/>
                </a:lnTo>
                <a:lnTo>
                  <a:pt x="1036666" y="1036666"/>
                </a:lnTo>
                <a:lnTo>
                  <a:pt x="0" y="1036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43895" y="5539121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5" y="0"/>
                </a:lnTo>
                <a:lnTo>
                  <a:pt x="1036665" y="1036665"/>
                </a:lnTo>
                <a:lnTo>
                  <a:pt x="0" y="1036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03900" flipH="1">
            <a:off x="15846709" y="8960092"/>
            <a:ext cx="2215289" cy="1497166"/>
          </a:xfrm>
          <a:custGeom>
            <a:avLst/>
            <a:gdLst/>
            <a:ahLst/>
            <a:cxnLst/>
            <a:rect l="l" t="t" r="r" b="b"/>
            <a:pathLst>
              <a:path w="2215289" h="1497166">
                <a:moveTo>
                  <a:pt x="2215289" y="0"/>
                </a:moveTo>
                <a:lnTo>
                  <a:pt x="0" y="0"/>
                </a:lnTo>
                <a:lnTo>
                  <a:pt x="0" y="1497166"/>
                </a:lnTo>
                <a:lnTo>
                  <a:pt x="2215289" y="1497166"/>
                </a:lnTo>
                <a:lnTo>
                  <a:pt x="221528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1600200" y="2786995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Make sentences using be going to.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C7E4DC-8F8A-3154-41F3-A38E4D7B536A}"/>
              </a:ext>
            </a:extLst>
          </p:cNvPr>
          <p:cNvGrpSpPr/>
          <p:nvPr/>
        </p:nvGrpSpPr>
        <p:grpSpPr>
          <a:xfrm>
            <a:off x="3583727" y="5712911"/>
            <a:ext cx="14989980" cy="1018089"/>
            <a:chOff x="3566993" y="4081214"/>
            <a:chExt cx="14692933" cy="1225522"/>
          </a:xfrm>
        </p:grpSpPr>
        <p:grpSp>
          <p:nvGrpSpPr>
            <p:cNvPr id="12" name="Group 12"/>
            <p:cNvGrpSpPr/>
            <p:nvPr/>
          </p:nvGrpSpPr>
          <p:grpSpPr>
            <a:xfrm>
              <a:off x="3566993" y="4081214"/>
              <a:ext cx="10758779" cy="1225522"/>
              <a:chOff x="0" y="0"/>
              <a:chExt cx="1907662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0766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907662" h="406400">
                    <a:moveTo>
                      <a:pt x="1704462" y="0"/>
                    </a:moveTo>
                    <a:cubicBezTo>
                      <a:pt x="1816687" y="0"/>
                      <a:pt x="1907662" y="90976"/>
                      <a:pt x="1907662" y="203200"/>
                    </a:cubicBezTo>
                    <a:cubicBezTo>
                      <a:pt x="1907662" y="315424"/>
                      <a:pt x="1816687" y="406400"/>
                      <a:pt x="170446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90766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072476" y="4337923"/>
              <a:ext cx="14187450" cy="7872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A.  Melissa are going to have a shower.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302902" y="3624403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 What is Melissa going to do?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62865" y="4538803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 - Melissa / have / a shower.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74B3DF-B3CD-60B8-B5B0-2938E31B71CE}"/>
              </a:ext>
            </a:extLst>
          </p:cNvPr>
          <p:cNvGrpSpPr/>
          <p:nvPr/>
        </p:nvGrpSpPr>
        <p:grpSpPr>
          <a:xfrm>
            <a:off x="3418495" y="7034459"/>
            <a:ext cx="12176812" cy="1113535"/>
            <a:chOff x="3411811" y="5475461"/>
            <a:chExt cx="11188419" cy="1238874"/>
          </a:xfrm>
        </p:grpSpPr>
        <p:grpSp>
          <p:nvGrpSpPr>
            <p:cNvPr id="19" name="Group 19"/>
            <p:cNvGrpSpPr/>
            <p:nvPr/>
          </p:nvGrpSpPr>
          <p:grpSpPr>
            <a:xfrm>
              <a:off x="3411811" y="5475461"/>
              <a:ext cx="10913961" cy="1238874"/>
              <a:chOff x="0" y="-38100"/>
              <a:chExt cx="1893231" cy="444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8701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893231" h="406400">
                    <a:moveTo>
                      <a:pt x="1690031" y="0"/>
                    </a:moveTo>
                    <a:cubicBezTo>
                      <a:pt x="1802255" y="0"/>
                      <a:pt x="1893231" y="90976"/>
                      <a:pt x="1893231" y="203200"/>
                    </a:cubicBezTo>
                    <a:cubicBezTo>
                      <a:pt x="1893231" y="315424"/>
                      <a:pt x="1802255" y="406400"/>
                      <a:pt x="169003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893231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300792" y="5762205"/>
              <a:ext cx="10299438" cy="7276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B.  Melissa am going to have a shower.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571E82-8C96-8AF6-BE69-ABE65F9C25BB}"/>
              </a:ext>
            </a:extLst>
          </p:cNvPr>
          <p:cNvGrpSpPr/>
          <p:nvPr/>
        </p:nvGrpSpPr>
        <p:grpSpPr>
          <a:xfrm>
            <a:off x="3417557" y="8496802"/>
            <a:ext cx="11157273" cy="1036665"/>
            <a:chOff x="3411811" y="6948549"/>
            <a:chExt cx="10861185" cy="1323209"/>
          </a:xfrm>
        </p:grpSpPr>
        <p:grpSp>
          <p:nvGrpSpPr>
            <p:cNvPr id="23" name="Group 23"/>
            <p:cNvGrpSpPr/>
            <p:nvPr/>
          </p:nvGrpSpPr>
          <p:grpSpPr>
            <a:xfrm>
              <a:off x="3411811" y="6948549"/>
              <a:ext cx="10861185" cy="1323209"/>
              <a:chOff x="0" y="0"/>
              <a:chExt cx="1824159" cy="406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2415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824159" h="406400">
                    <a:moveTo>
                      <a:pt x="1620959" y="0"/>
                    </a:moveTo>
                    <a:cubicBezTo>
                      <a:pt x="1733183" y="0"/>
                      <a:pt x="1824159" y="90976"/>
                      <a:pt x="1824159" y="203200"/>
                    </a:cubicBezTo>
                    <a:cubicBezTo>
                      <a:pt x="1824159" y="315424"/>
                      <a:pt x="1733183" y="406400"/>
                      <a:pt x="162095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24159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257160" y="7221115"/>
              <a:ext cx="9170485" cy="8348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C.  Melissa is going to have a shower. 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0FAC4795-2DC7-3D94-3692-D84E57FB2F35}"/>
              </a:ext>
            </a:extLst>
          </p:cNvPr>
          <p:cNvSpPr txBox="1"/>
          <p:nvPr/>
        </p:nvSpPr>
        <p:spPr>
          <a:xfrm>
            <a:off x="7122061" y="1231611"/>
            <a:ext cx="3496571" cy="857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8"/>
              </a:lnSpc>
              <a:spcBef>
                <a:spcPct val="0"/>
              </a:spcBef>
            </a:pPr>
            <a:r>
              <a:rPr lang="en-US" sz="5120" b="1" dirty="0">
                <a:solidFill>
                  <a:srgbClr val="F41809"/>
                </a:solidFill>
                <a:latin typeface="Comic Sans"/>
              </a:rPr>
              <a:t>Riddle #</a:t>
            </a:r>
          </a:p>
        </p:txBody>
      </p:sp>
      <p:sp>
        <p:nvSpPr>
          <p:cNvPr id="32" name="Freeform 45">
            <a:extLst>
              <a:ext uri="{FF2B5EF4-FFF2-40B4-BE49-F238E27FC236}">
                <a16:creationId xmlns:a16="http://schemas.microsoft.com/office/drawing/2014/main" id="{7F4F26E1-F00D-359B-28C8-15FE49603CD7}"/>
              </a:ext>
            </a:extLst>
          </p:cNvPr>
          <p:cNvSpPr/>
          <p:nvPr/>
        </p:nvSpPr>
        <p:spPr>
          <a:xfrm>
            <a:off x="10479511" y="914158"/>
            <a:ext cx="972671" cy="1317853"/>
          </a:xfrm>
          <a:custGeom>
            <a:avLst/>
            <a:gdLst/>
            <a:ahLst/>
            <a:cxnLst/>
            <a:rect l="l" t="t" r="r" b="b"/>
            <a:pathLst>
              <a:path w="1269605" h="1690757">
                <a:moveTo>
                  <a:pt x="0" y="0"/>
                </a:moveTo>
                <a:lnTo>
                  <a:pt x="1269606" y="0"/>
                </a:lnTo>
                <a:lnTo>
                  <a:pt x="1269606" y="1690757"/>
                </a:lnTo>
                <a:lnTo>
                  <a:pt x="0" y="16907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D4E32512-102C-DD16-2A79-120143FBC608}"/>
              </a:ext>
            </a:extLst>
          </p:cNvPr>
          <p:cNvSpPr/>
          <p:nvPr/>
        </p:nvSpPr>
        <p:spPr>
          <a:xfrm>
            <a:off x="26679" y="70980"/>
            <a:ext cx="18288000" cy="9042588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2750547" y="210191"/>
            <a:ext cx="18235472" cy="9026559"/>
          </a:xfrm>
          <a:custGeom>
            <a:avLst/>
            <a:gdLst/>
            <a:ahLst/>
            <a:cxnLst/>
            <a:rect l="l" t="t" r="r" b="b"/>
            <a:pathLst>
              <a:path w="18235472" h="9026559">
                <a:moveTo>
                  <a:pt x="0" y="0"/>
                </a:moveTo>
                <a:lnTo>
                  <a:pt x="18235472" y="0"/>
                </a:lnTo>
                <a:lnTo>
                  <a:pt x="18235472" y="9026558"/>
                </a:lnTo>
                <a:lnTo>
                  <a:pt x="0" y="9026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flipH="1">
            <a:off x="6766905" y="2612964"/>
            <a:ext cx="12163471" cy="5144677"/>
          </a:xfrm>
          <a:custGeom>
            <a:avLst/>
            <a:gdLst/>
            <a:ahLst/>
            <a:cxnLst/>
            <a:rect l="l" t="t" r="r" b="b"/>
            <a:pathLst>
              <a:path w="13649067" h="4864031">
                <a:moveTo>
                  <a:pt x="13649067" y="0"/>
                </a:moveTo>
                <a:lnTo>
                  <a:pt x="0" y="0"/>
                </a:lnTo>
                <a:lnTo>
                  <a:pt x="0" y="4864031"/>
                </a:lnTo>
                <a:lnTo>
                  <a:pt x="13649067" y="4864031"/>
                </a:lnTo>
                <a:lnTo>
                  <a:pt x="136490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95512" y="6443317"/>
            <a:ext cx="6400862" cy="1070690"/>
          </a:xfrm>
          <a:custGeom>
            <a:avLst/>
            <a:gdLst/>
            <a:ahLst/>
            <a:cxnLst/>
            <a:rect l="l" t="t" r="r" b="b"/>
            <a:pathLst>
              <a:path w="6400862" h="1070690">
                <a:moveTo>
                  <a:pt x="0" y="0"/>
                </a:moveTo>
                <a:lnTo>
                  <a:pt x="6400862" y="0"/>
                </a:lnTo>
                <a:lnTo>
                  <a:pt x="6400862" y="1070690"/>
                </a:lnTo>
                <a:lnTo>
                  <a:pt x="0" y="10706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3460" y="8090599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38673" y="6876334"/>
            <a:ext cx="3320410" cy="1533426"/>
          </a:xfrm>
          <a:custGeom>
            <a:avLst/>
            <a:gdLst/>
            <a:ahLst/>
            <a:cxnLst/>
            <a:rect l="l" t="t" r="r" b="b"/>
            <a:pathLst>
              <a:path w="3320410" h="1533426">
                <a:moveTo>
                  <a:pt x="3320410" y="0"/>
                </a:moveTo>
                <a:lnTo>
                  <a:pt x="0" y="0"/>
                </a:lnTo>
                <a:lnTo>
                  <a:pt x="0" y="1533426"/>
                </a:lnTo>
                <a:lnTo>
                  <a:pt x="3320410" y="1533426"/>
                </a:lnTo>
                <a:lnTo>
                  <a:pt x="33204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275617" y="7510226"/>
            <a:ext cx="18503803" cy="3086100"/>
            <a:chOff x="0" y="0"/>
            <a:chExt cx="487343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73430" cy="812800"/>
            </a:xfrm>
            <a:custGeom>
              <a:avLst/>
              <a:gdLst/>
              <a:ahLst/>
              <a:cxnLst/>
              <a:rect l="l" t="t" r="r" b="b"/>
              <a:pathLst>
                <a:path w="4873430" h="812800">
                  <a:moveTo>
                    <a:pt x="0" y="0"/>
                  </a:moveTo>
                  <a:lnTo>
                    <a:pt x="4873430" y="0"/>
                  </a:lnTo>
                  <a:lnTo>
                    <a:pt x="487343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3C8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7343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742156" y="6092804"/>
            <a:ext cx="1758946" cy="1567061"/>
          </a:xfrm>
          <a:custGeom>
            <a:avLst/>
            <a:gdLst/>
            <a:ahLst/>
            <a:cxnLst/>
            <a:rect l="l" t="t" r="r" b="b"/>
            <a:pathLst>
              <a:path w="1758946" h="1567061">
                <a:moveTo>
                  <a:pt x="0" y="0"/>
                </a:moveTo>
                <a:lnTo>
                  <a:pt x="1758946" y="0"/>
                </a:lnTo>
                <a:lnTo>
                  <a:pt x="1758946" y="1567061"/>
                </a:lnTo>
                <a:lnTo>
                  <a:pt x="0" y="15670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705452" y="8596048"/>
            <a:ext cx="3455868" cy="1353861"/>
          </a:xfrm>
          <a:custGeom>
            <a:avLst/>
            <a:gdLst/>
            <a:ahLst/>
            <a:cxnLst/>
            <a:rect l="l" t="t" r="r" b="b"/>
            <a:pathLst>
              <a:path w="3455868" h="1353861">
                <a:moveTo>
                  <a:pt x="3455868" y="0"/>
                </a:moveTo>
                <a:lnTo>
                  <a:pt x="0" y="0"/>
                </a:lnTo>
                <a:lnTo>
                  <a:pt x="0" y="1353861"/>
                </a:lnTo>
                <a:lnTo>
                  <a:pt x="3455868" y="1353861"/>
                </a:lnTo>
                <a:lnTo>
                  <a:pt x="3455868" y="0"/>
                </a:lnTo>
                <a:close/>
              </a:path>
            </a:pathLst>
          </a:custGeom>
          <a:blipFill>
            <a:blip r:embed="rId16"/>
            <a:stretch>
              <a:fillRect l="-40274" t="-269614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100932" y="761245"/>
            <a:ext cx="2268743" cy="1774582"/>
          </a:xfrm>
          <a:custGeom>
            <a:avLst/>
            <a:gdLst/>
            <a:ahLst/>
            <a:cxnLst/>
            <a:rect l="l" t="t" r="r" b="b"/>
            <a:pathLst>
              <a:path w="2268743" h="1774582">
                <a:moveTo>
                  <a:pt x="0" y="0"/>
                </a:moveTo>
                <a:lnTo>
                  <a:pt x="2268743" y="0"/>
                </a:lnTo>
                <a:lnTo>
                  <a:pt x="2268743" y="1774582"/>
                </a:lnTo>
                <a:lnTo>
                  <a:pt x="0" y="17745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b="-185836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56833" y="6095775"/>
            <a:ext cx="1556941" cy="1418232"/>
          </a:xfrm>
          <a:custGeom>
            <a:avLst/>
            <a:gdLst/>
            <a:ahLst/>
            <a:cxnLst/>
            <a:rect l="l" t="t" r="r" b="b"/>
            <a:pathLst>
              <a:path w="1556941" h="1418232">
                <a:moveTo>
                  <a:pt x="0" y="0"/>
                </a:moveTo>
                <a:lnTo>
                  <a:pt x="1556941" y="0"/>
                </a:lnTo>
                <a:lnTo>
                  <a:pt x="1556941" y="1418232"/>
                </a:lnTo>
                <a:lnTo>
                  <a:pt x="0" y="1418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19683" y="8955616"/>
            <a:ext cx="5042019" cy="1521773"/>
          </a:xfrm>
          <a:custGeom>
            <a:avLst/>
            <a:gdLst/>
            <a:ahLst/>
            <a:cxnLst/>
            <a:rect l="l" t="t" r="r" b="b"/>
            <a:pathLst>
              <a:path w="5042019" h="1521773">
                <a:moveTo>
                  <a:pt x="0" y="0"/>
                </a:moveTo>
                <a:lnTo>
                  <a:pt x="5042018" y="0"/>
                </a:lnTo>
                <a:lnTo>
                  <a:pt x="5042018" y="1521773"/>
                </a:lnTo>
                <a:lnTo>
                  <a:pt x="0" y="152177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192981" y="7582118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115124" y="7659865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091853" y="7838651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386321" y="8021357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97651">
            <a:off x="2450988" y="667701"/>
            <a:ext cx="3215813" cy="1473427"/>
          </a:xfrm>
          <a:custGeom>
            <a:avLst/>
            <a:gdLst/>
            <a:ahLst/>
            <a:cxnLst/>
            <a:rect l="l" t="t" r="r" b="b"/>
            <a:pathLst>
              <a:path w="3215813" h="1473427">
                <a:moveTo>
                  <a:pt x="0" y="0"/>
                </a:moveTo>
                <a:lnTo>
                  <a:pt x="3215813" y="0"/>
                </a:lnTo>
                <a:lnTo>
                  <a:pt x="3215813" y="1473427"/>
                </a:lnTo>
                <a:lnTo>
                  <a:pt x="0" y="147342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227905" y="-257091"/>
            <a:ext cx="2124179" cy="1661506"/>
          </a:xfrm>
          <a:custGeom>
            <a:avLst/>
            <a:gdLst/>
            <a:ahLst/>
            <a:cxnLst/>
            <a:rect l="l" t="t" r="r" b="b"/>
            <a:pathLst>
              <a:path w="2124179" h="1661506">
                <a:moveTo>
                  <a:pt x="0" y="0"/>
                </a:moveTo>
                <a:lnTo>
                  <a:pt x="2124179" y="0"/>
                </a:lnTo>
                <a:lnTo>
                  <a:pt x="2124179" y="1661506"/>
                </a:lnTo>
                <a:lnTo>
                  <a:pt x="0" y="16615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b="-185836"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3396529" y="4452685"/>
            <a:ext cx="519734" cy="520384"/>
          </a:xfrm>
          <a:custGeom>
            <a:avLst/>
            <a:gdLst/>
            <a:ahLst/>
            <a:cxnLst/>
            <a:rect l="l" t="t" r="r" b="b"/>
            <a:pathLst>
              <a:path w="519734" h="520384">
                <a:moveTo>
                  <a:pt x="519734" y="0"/>
                </a:moveTo>
                <a:lnTo>
                  <a:pt x="0" y="0"/>
                </a:lnTo>
                <a:lnTo>
                  <a:pt x="0" y="520384"/>
                </a:lnTo>
                <a:lnTo>
                  <a:pt x="519734" y="520384"/>
                </a:lnTo>
                <a:lnTo>
                  <a:pt x="519734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5671" name="Google Shape;9001;p134">
            <a:extLst>
              <a:ext uri="{FF2B5EF4-FFF2-40B4-BE49-F238E27FC236}">
                <a16:creationId xmlns:a16="http://schemas.microsoft.com/office/drawing/2014/main" id="{4BD18960-535C-6904-FB19-AF67898D026E}"/>
              </a:ext>
            </a:extLst>
          </p:cNvPr>
          <p:cNvGrpSpPr/>
          <p:nvPr/>
        </p:nvGrpSpPr>
        <p:grpSpPr>
          <a:xfrm rot="16200000">
            <a:off x="7248665" y="-1416462"/>
            <a:ext cx="5187077" cy="13078719"/>
            <a:chOff x="1454807" y="1810421"/>
            <a:chExt cx="1031766" cy="2789030"/>
          </a:xfrm>
        </p:grpSpPr>
        <p:sp>
          <p:nvSpPr>
            <p:cNvPr id="5672" name="Google Shape;9002;p134">
              <a:extLst>
                <a:ext uri="{FF2B5EF4-FFF2-40B4-BE49-F238E27FC236}">
                  <a16:creationId xmlns:a16="http://schemas.microsoft.com/office/drawing/2014/main" id="{064A087D-EC7B-405D-3EC8-870D67B2C124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3" name="Google Shape;9003;p134">
              <a:extLst>
                <a:ext uri="{FF2B5EF4-FFF2-40B4-BE49-F238E27FC236}">
                  <a16:creationId xmlns:a16="http://schemas.microsoft.com/office/drawing/2014/main" id="{68F66AD5-BD77-53E1-49DE-F66BFBCA9067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5" name="Google Shape;9004;p134">
              <a:extLst>
                <a:ext uri="{FF2B5EF4-FFF2-40B4-BE49-F238E27FC236}">
                  <a16:creationId xmlns:a16="http://schemas.microsoft.com/office/drawing/2014/main" id="{F0F82A34-BF6E-4EC0-1B51-256FE75D2864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6" name="Google Shape;9005;p134">
              <a:extLst>
                <a:ext uri="{FF2B5EF4-FFF2-40B4-BE49-F238E27FC236}">
                  <a16:creationId xmlns:a16="http://schemas.microsoft.com/office/drawing/2014/main" id="{4650083A-7226-6A40-35DF-BBE9BC20D561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8" name="Google Shape;9006;p134">
              <a:extLst>
                <a:ext uri="{FF2B5EF4-FFF2-40B4-BE49-F238E27FC236}">
                  <a16:creationId xmlns:a16="http://schemas.microsoft.com/office/drawing/2014/main" id="{27633C3F-69CC-8415-7DF8-2A056076806A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1" name="Google Shape;9007;p134">
              <a:extLst>
                <a:ext uri="{FF2B5EF4-FFF2-40B4-BE49-F238E27FC236}">
                  <a16:creationId xmlns:a16="http://schemas.microsoft.com/office/drawing/2014/main" id="{B420A775-5784-569C-1C94-5A2CE6016992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3" name="Google Shape;9008;p134">
              <a:extLst>
                <a:ext uri="{FF2B5EF4-FFF2-40B4-BE49-F238E27FC236}">
                  <a16:creationId xmlns:a16="http://schemas.microsoft.com/office/drawing/2014/main" id="{19585387-A46D-8CC9-90A3-DF34F580976E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8" name="Google Shape;9009;p134">
              <a:extLst>
                <a:ext uri="{FF2B5EF4-FFF2-40B4-BE49-F238E27FC236}">
                  <a16:creationId xmlns:a16="http://schemas.microsoft.com/office/drawing/2014/main" id="{C998538D-C4D0-230B-2487-B64CFEF626AE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9" name="Google Shape;9010;p134">
              <a:extLst>
                <a:ext uri="{FF2B5EF4-FFF2-40B4-BE49-F238E27FC236}">
                  <a16:creationId xmlns:a16="http://schemas.microsoft.com/office/drawing/2014/main" id="{809C4E0C-FBC1-DF08-D307-6FE3F5D6950A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0" name="Google Shape;9011;p134">
              <a:extLst>
                <a:ext uri="{FF2B5EF4-FFF2-40B4-BE49-F238E27FC236}">
                  <a16:creationId xmlns:a16="http://schemas.microsoft.com/office/drawing/2014/main" id="{E7F5230B-5BAA-EA77-FAF2-CA27A459AF1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1" name="Google Shape;9012;p134">
              <a:extLst>
                <a:ext uri="{FF2B5EF4-FFF2-40B4-BE49-F238E27FC236}">
                  <a16:creationId xmlns:a16="http://schemas.microsoft.com/office/drawing/2014/main" id="{7EE5A67A-E34C-A8FB-FD1A-70123138A70F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2" name="Google Shape;9013;p134">
              <a:extLst>
                <a:ext uri="{FF2B5EF4-FFF2-40B4-BE49-F238E27FC236}">
                  <a16:creationId xmlns:a16="http://schemas.microsoft.com/office/drawing/2014/main" id="{2158CC56-4370-88DC-1787-28EB997C3F2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3" name="Google Shape;9014;p134">
              <a:extLst>
                <a:ext uri="{FF2B5EF4-FFF2-40B4-BE49-F238E27FC236}">
                  <a16:creationId xmlns:a16="http://schemas.microsoft.com/office/drawing/2014/main" id="{3CC3FC8B-7398-C5BA-9DB9-5D024593E796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4" name="Google Shape;9015;p134">
              <a:extLst>
                <a:ext uri="{FF2B5EF4-FFF2-40B4-BE49-F238E27FC236}">
                  <a16:creationId xmlns:a16="http://schemas.microsoft.com/office/drawing/2014/main" id="{BF8E6C74-6E2F-C9C3-BFA2-EFCF1A0971B6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5" name="Google Shape;9016;p134">
              <a:extLst>
                <a:ext uri="{FF2B5EF4-FFF2-40B4-BE49-F238E27FC236}">
                  <a16:creationId xmlns:a16="http://schemas.microsoft.com/office/drawing/2014/main" id="{3E7618BB-8E14-03B1-EA30-2C26BEB4ADF6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696" name="Google Shape;9017;p134">
              <a:extLst>
                <a:ext uri="{FF2B5EF4-FFF2-40B4-BE49-F238E27FC236}">
                  <a16:creationId xmlns:a16="http://schemas.microsoft.com/office/drawing/2014/main" id="{FB07E81B-5320-F87A-F689-F8FF52225F4F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726" name="Google Shape;9018;p134">
                <a:extLst>
                  <a:ext uri="{FF2B5EF4-FFF2-40B4-BE49-F238E27FC236}">
                    <a16:creationId xmlns:a16="http://schemas.microsoft.com/office/drawing/2014/main" id="{17283B14-74C4-F709-9F0D-8274B0426AEF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7" name="Google Shape;9019;p134">
                <a:extLst>
                  <a:ext uri="{FF2B5EF4-FFF2-40B4-BE49-F238E27FC236}">
                    <a16:creationId xmlns:a16="http://schemas.microsoft.com/office/drawing/2014/main" id="{E206038F-9E38-A36B-E9F4-31A347A90C3C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8" name="Google Shape;9020;p134">
                <a:extLst>
                  <a:ext uri="{FF2B5EF4-FFF2-40B4-BE49-F238E27FC236}">
                    <a16:creationId xmlns:a16="http://schemas.microsoft.com/office/drawing/2014/main" id="{DF00FC36-158B-2A48-F777-DE6CD9AE758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9" name="Google Shape;9021;p134">
                <a:extLst>
                  <a:ext uri="{FF2B5EF4-FFF2-40B4-BE49-F238E27FC236}">
                    <a16:creationId xmlns:a16="http://schemas.microsoft.com/office/drawing/2014/main" id="{335F99B7-F588-B79D-3CD7-A86567794793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30" name="Google Shape;9022;p134">
                <a:extLst>
                  <a:ext uri="{FF2B5EF4-FFF2-40B4-BE49-F238E27FC236}">
                    <a16:creationId xmlns:a16="http://schemas.microsoft.com/office/drawing/2014/main" id="{CEB90849-13FA-712B-B2AF-FE850C727222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31" name="Google Shape;9023;p134">
                <a:extLst>
                  <a:ext uri="{FF2B5EF4-FFF2-40B4-BE49-F238E27FC236}">
                    <a16:creationId xmlns:a16="http://schemas.microsoft.com/office/drawing/2014/main" id="{7AE0D1F9-6BCA-CC48-0670-ECF8B67544CB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697" name="Google Shape;9024;p134">
              <a:extLst>
                <a:ext uri="{FF2B5EF4-FFF2-40B4-BE49-F238E27FC236}">
                  <a16:creationId xmlns:a16="http://schemas.microsoft.com/office/drawing/2014/main" id="{DC7F0191-5366-E6B3-612F-5424F9E1677D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5719" name="Google Shape;9025;p134">
                <a:extLst>
                  <a:ext uri="{FF2B5EF4-FFF2-40B4-BE49-F238E27FC236}">
                    <a16:creationId xmlns:a16="http://schemas.microsoft.com/office/drawing/2014/main" id="{ABB344B9-BA43-2A8E-FA56-EA2F9D518771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0" name="Google Shape;9026;p134">
                <a:extLst>
                  <a:ext uri="{FF2B5EF4-FFF2-40B4-BE49-F238E27FC236}">
                    <a16:creationId xmlns:a16="http://schemas.microsoft.com/office/drawing/2014/main" id="{D04F08C4-9AFA-D7D0-16EC-E21D2015B77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1" name="Google Shape;9027;p134">
                <a:extLst>
                  <a:ext uri="{FF2B5EF4-FFF2-40B4-BE49-F238E27FC236}">
                    <a16:creationId xmlns:a16="http://schemas.microsoft.com/office/drawing/2014/main" id="{AB085F8D-4EEF-154D-3077-4BE3D78AC13F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2" name="Google Shape;9028;p134">
                <a:extLst>
                  <a:ext uri="{FF2B5EF4-FFF2-40B4-BE49-F238E27FC236}">
                    <a16:creationId xmlns:a16="http://schemas.microsoft.com/office/drawing/2014/main" id="{746F5986-5CFC-8789-01E4-0A4378079A6D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3" name="Google Shape;9029;p134">
                <a:extLst>
                  <a:ext uri="{FF2B5EF4-FFF2-40B4-BE49-F238E27FC236}">
                    <a16:creationId xmlns:a16="http://schemas.microsoft.com/office/drawing/2014/main" id="{C85C0FC9-47FC-32D3-E33A-1FE600402D59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4" name="Google Shape;9030;p134">
                <a:extLst>
                  <a:ext uri="{FF2B5EF4-FFF2-40B4-BE49-F238E27FC236}">
                    <a16:creationId xmlns:a16="http://schemas.microsoft.com/office/drawing/2014/main" id="{DEA51EF3-D8C7-1A6E-3D97-C2D3649CF9D3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5" name="Google Shape;9031;p134">
                <a:extLst>
                  <a:ext uri="{FF2B5EF4-FFF2-40B4-BE49-F238E27FC236}">
                    <a16:creationId xmlns:a16="http://schemas.microsoft.com/office/drawing/2014/main" id="{57DB3C13-1A14-A863-B569-B25096DCDD88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698" name="Google Shape;9032;p134">
              <a:extLst>
                <a:ext uri="{FF2B5EF4-FFF2-40B4-BE49-F238E27FC236}">
                  <a16:creationId xmlns:a16="http://schemas.microsoft.com/office/drawing/2014/main" id="{4CA99293-17F6-A020-B601-C984BAA324A8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716" name="Google Shape;9033;p134">
                <a:extLst>
                  <a:ext uri="{FF2B5EF4-FFF2-40B4-BE49-F238E27FC236}">
                    <a16:creationId xmlns:a16="http://schemas.microsoft.com/office/drawing/2014/main" id="{E4F18E5A-99E8-A82A-C0F7-0C33D9E9C6B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7" name="Google Shape;9034;p134">
                <a:extLst>
                  <a:ext uri="{FF2B5EF4-FFF2-40B4-BE49-F238E27FC236}">
                    <a16:creationId xmlns:a16="http://schemas.microsoft.com/office/drawing/2014/main" id="{AB21B1D1-6802-575E-B933-21B46E457B98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8" name="Google Shape;9035;p134">
                <a:extLst>
                  <a:ext uri="{FF2B5EF4-FFF2-40B4-BE49-F238E27FC236}">
                    <a16:creationId xmlns:a16="http://schemas.microsoft.com/office/drawing/2014/main" id="{4DCB3EEE-26BA-CC1A-25EA-06FF9CC3DD1B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699" name="Google Shape;9036;p134">
              <a:extLst>
                <a:ext uri="{FF2B5EF4-FFF2-40B4-BE49-F238E27FC236}">
                  <a16:creationId xmlns:a16="http://schemas.microsoft.com/office/drawing/2014/main" id="{F83D1A3C-4C32-6666-E5CC-2B1213DF114C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5707" name="Google Shape;9037;p134">
                <a:extLst>
                  <a:ext uri="{FF2B5EF4-FFF2-40B4-BE49-F238E27FC236}">
                    <a16:creationId xmlns:a16="http://schemas.microsoft.com/office/drawing/2014/main" id="{E8646997-C977-76C8-6E33-6F21BD63F152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8" name="Google Shape;9038;p134">
                <a:extLst>
                  <a:ext uri="{FF2B5EF4-FFF2-40B4-BE49-F238E27FC236}">
                    <a16:creationId xmlns:a16="http://schemas.microsoft.com/office/drawing/2014/main" id="{C11B2324-D850-8829-C93D-7D544046EFE2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9" name="Google Shape;9039;p134">
                <a:extLst>
                  <a:ext uri="{FF2B5EF4-FFF2-40B4-BE49-F238E27FC236}">
                    <a16:creationId xmlns:a16="http://schemas.microsoft.com/office/drawing/2014/main" id="{620C8860-3572-D3E1-0E08-1582F4507177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0" name="Google Shape;9040;p134">
                <a:extLst>
                  <a:ext uri="{FF2B5EF4-FFF2-40B4-BE49-F238E27FC236}">
                    <a16:creationId xmlns:a16="http://schemas.microsoft.com/office/drawing/2014/main" id="{5954D766-5347-7A99-0198-58B88117F02C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1" name="Google Shape;9041;p134">
                <a:extLst>
                  <a:ext uri="{FF2B5EF4-FFF2-40B4-BE49-F238E27FC236}">
                    <a16:creationId xmlns:a16="http://schemas.microsoft.com/office/drawing/2014/main" id="{D9A22ECE-ACE5-83D9-1F09-74D2600E7407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2" name="Google Shape;9042;p134">
                <a:extLst>
                  <a:ext uri="{FF2B5EF4-FFF2-40B4-BE49-F238E27FC236}">
                    <a16:creationId xmlns:a16="http://schemas.microsoft.com/office/drawing/2014/main" id="{C8F5F482-FF1B-82F0-0F83-25C8E5FD058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3" name="Google Shape;9043;p134">
                <a:extLst>
                  <a:ext uri="{FF2B5EF4-FFF2-40B4-BE49-F238E27FC236}">
                    <a16:creationId xmlns:a16="http://schemas.microsoft.com/office/drawing/2014/main" id="{9A9CDD42-57F2-D35B-7B63-668E8F59FF86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4" name="Google Shape;9044;p134">
                <a:extLst>
                  <a:ext uri="{FF2B5EF4-FFF2-40B4-BE49-F238E27FC236}">
                    <a16:creationId xmlns:a16="http://schemas.microsoft.com/office/drawing/2014/main" id="{33C088C6-129B-A647-B5E2-5064C877B726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5" name="Google Shape;9045;p134">
                <a:extLst>
                  <a:ext uri="{FF2B5EF4-FFF2-40B4-BE49-F238E27FC236}">
                    <a16:creationId xmlns:a16="http://schemas.microsoft.com/office/drawing/2014/main" id="{F580647C-CA3A-11D9-601B-DB8A5E555842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700" name="Google Shape;9046;p134">
              <a:extLst>
                <a:ext uri="{FF2B5EF4-FFF2-40B4-BE49-F238E27FC236}">
                  <a16:creationId xmlns:a16="http://schemas.microsoft.com/office/drawing/2014/main" id="{2EEE86C6-18E4-1544-2E3D-11EE2045486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5701" name="Google Shape;9047;p134">
                <a:extLst>
                  <a:ext uri="{FF2B5EF4-FFF2-40B4-BE49-F238E27FC236}">
                    <a16:creationId xmlns:a16="http://schemas.microsoft.com/office/drawing/2014/main" id="{4C9AADAE-31BC-061C-836B-75E5B5D8F532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2" name="Google Shape;9048;p134">
                <a:extLst>
                  <a:ext uri="{FF2B5EF4-FFF2-40B4-BE49-F238E27FC236}">
                    <a16:creationId xmlns:a16="http://schemas.microsoft.com/office/drawing/2014/main" id="{9C26EE91-F7C7-56A4-5CBC-3A431171F9F1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3" name="Google Shape;9049;p134">
                <a:extLst>
                  <a:ext uri="{FF2B5EF4-FFF2-40B4-BE49-F238E27FC236}">
                    <a16:creationId xmlns:a16="http://schemas.microsoft.com/office/drawing/2014/main" id="{4BD3A0A9-CC3D-76F7-5F20-46DC32DE7276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4" name="Google Shape;9050;p134">
                <a:extLst>
                  <a:ext uri="{FF2B5EF4-FFF2-40B4-BE49-F238E27FC236}">
                    <a16:creationId xmlns:a16="http://schemas.microsoft.com/office/drawing/2014/main" id="{ACD91E6C-CBBA-EE2D-A26C-D20D6377D999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5" name="Google Shape;9051;p134">
                <a:extLst>
                  <a:ext uri="{FF2B5EF4-FFF2-40B4-BE49-F238E27FC236}">
                    <a16:creationId xmlns:a16="http://schemas.microsoft.com/office/drawing/2014/main" id="{9B5B0E59-CF3A-E0AE-EE42-ECE01AC41E4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6" name="Google Shape;9052;p134">
                <a:extLst>
                  <a:ext uri="{FF2B5EF4-FFF2-40B4-BE49-F238E27FC236}">
                    <a16:creationId xmlns:a16="http://schemas.microsoft.com/office/drawing/2014/main" id="{DE3A07EE-5591-1AD2-5D8F-6A3AD3E65550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5665" name="Google Shape;5665;p37"/>
          <p:cNvSpPr/>
          <p:nvPr/>
        </p:nvSpPr>
        <p:spPr>
          <a:xfrm flipH="1">
            <a:off x="16590248" y="3255465"/>
            <a:ext cx="1078662" cy="809904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11120523" y="1244412"/>
            <a:ext cx="1078662" cy="809904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13845779" y="2119543"/>
            <a:ext cx="140856" cy="14108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7528054" y="449317"/>
            <a:ext cx="140856" cy="14108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14844093" y="2233180"/>
            <a:ext cx="140856" cy="14108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11155778" y="590390"/>
            <a:ext cx="140856" cy="14108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11172455" y="617485"/>
            <a:ext cx="140856" cy="14108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536256" y="1679123"/>
            <a:ext cx="3633170" cy="3341732"/>
          </a:xfrm>
          <a:prstGeom prst="rect">
            <a:avLst/>
          </a:prstGeom>
        </p:spPr>
      </p:pic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118128" y="5253420"/>
            <a:ext cx="3780984" cy="3519625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14061" y="4965661"/>
            <a:ext cx="3429053" cy="3342888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44671" y="1775119"/>
            <a:ext cx="3589034" cy="3340370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265798" y="4309915"/>
            <a:ext cx="3909942" cy="3572973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/>
          </p:cNvSpPr>
          <p:nvPr/>
        </p:nvSpPr>
        <p:spPr>
          <a:xfrm>
            <a:off x="8374629" y="6462490"/>
            <a:ext cx="4023600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dirty="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51" name="Google Shape;5651;p37"/>
          <p:cNvSpPr txBox="1">
            <a:spLocks/>
          </p:cNvSpPr>
          <p:nvPr/>
        </p:nvSpPr>
        <p:spPr>
          <a:xfrm>
            <a:off x="5396480" y="3956449"/>
            <a:ext cx="4023600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>
                <a:latin typeface="Comic Sans MS" panose="030F0702030302020204" pitchFamily="66" charset="0"/>
              </a:rPr>
              <a:t>Presentation</a:t>
            </a:r>
            <a:endParaRPr lang="vi-VN" sz="3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/>
          </p:cNvSpPr>
          <p:nvPr/>
        </p:nvSpPr>
        <p:spPr>
          <a:xfrm>
            <a:off x="6585683" y="1969267"/>
            <a:ext cx="1453218" cy="819509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>
                <a:latin typeface="Comic Sans MS" panose="030F0702030302020204" pitchFamily="66" charset="0"/>
              </a:rPr>
              <a:t>02</a:t>
            </a:r>
            <a:endParaRPr lang="vi-VN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/>
          </p:cNvSpPr>
          <p:nvPr/>
        </p:nvSpPr>
        <p:spPr>
          <a:xfrm>
            <a:off x="11580607" y="1867795"/>
            <a:ext cx="1462800" cy="878525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4194852" y="4921329"/>
            <a:ext cx="1462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1371600">
              <a:buClr>
                <a:srgbClr val="191919"/>
              </a:buClr>
              <a:defRPr/>
            </a:pPr>
            <a:r>
              <a:rPr lang="vi-VN" sz="5250" kern="0" dirty="0">
                <a:solidFill>
                  <a:srgbClr val="FF3A5F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5655" name="Google Shape;5655;p37"/>
          <p:cNvSpPr txBox="1">
            <a:spLocks/>
          </p:cNvSpPr>
          <p:nvPr/>
        </p:nvSpPr>
        <p:spPr>
          <a:xfrm>
            <a:off x="9627017" y="4413649"/>
            <a:ext cx="1504608" cy="101489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3818359" y="7073874"/>
            <a:ext cx="402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1371600">
              <a:buClr>
                <a:srgbClr val="191919"/>
              </a:buClr>
              <a:defRPr/>
            </a:pPr>
            <a:r>
              <a:rPr lang="vi-VN" sz="3000" kern="0" dirty="0">
                <a:solidFill>
                  <a:srgbClr val="191919"/>
                </a:solidFill>
                <a:latin typeface="Comic Sans MS" panose="030F0702030302020204" pitchFamily="66" charset="0"/>
              </a:rPr>
              <a:t>Warm - up</a:t>
            </a:r>
          </a:p>
        </p:txBody>
      </p:sp>
      <p:sp>
        <p:nvSpPr>
          <p:cNvPr id="5654" name="Google Shape;5654;p37"/>
          <p:cNvSpPr txBox="1">
            <a:spLocks/>
          </p:cNvSpPr>
          <p:nvPr/>
        </p:nvSpPr>
        <p:spPr>
          <a:xfrm>
            <a:off x="10579688" y="3897424"/>
            <a:ext cx="4023600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>
                <a:latin typeface="Comic Sans MS" panose="030F0702030302020204" pitchFamily="66" charset="0"/>
              </a:rPr>
              <a:t>Production</a:t>
            </a:r>
            <a:endParaRPr lang="vi-VN" sz="30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/>
          </p:cNvSpPr>
          <p:nvPr/>
        </p:nvSpPr>
        <p:spPr>
          <a:xfrm>
            <a:off x="13432640" y="7404046"/>
            <a:ext cx="4023600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dirty="0">
                <a:latin typeface="Comic Sans MS" panose="030F0702030302020204" pitchFamily="66" charset="0"/>
              </a:rPr>
              <a:t>Wrap – up &amp; Assessment</a:t>
            </a:r>
          </a:p>
        </p:txBody>
      </p:sp>
      <p:sp>
        <p:nvSpPr>
          <p:cNvPr id="5658" name="Google Shape;5658;p37"/>
          <p:cNvSpPr txBox="1">
            <a:spLocks/>
          </p:cNvSpPr>
          <p:nvPr/>
        </p:nvSpPr>
        <p:spPr>
          <a:xfrm>
            <a:off x="14439371" y="5194102"/>
            <a:ext cx="1462800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635" name="Google Shape;5663;p37"/>
          <p:cNvSpPr txBox="1">
            <a:spLocks/>
          </p:cNvSpPr>
          <p:nvPr/>
        </p:nvSpPr>
        <p:spPr>
          <a:xfrm>
            <a:off x="-86143" y="221504"/>
            <a:ext cx="15408000" cy="1280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u="sng" dirty="0"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5638" name="Freeform 3">
            <a:extLst>
              <a:ext uri="{FF2B5EF4-FFF2-40B4-BE49-F238E27FC236}">
                <a16:creationId xmlns:a16="http://schemas.microsoft.com/office/drawing/2014/main" id="{ABB1FEDF-6E8F-55D1-AEF5-31997249ADC5}"/>
              </a:ext>
            </a:extLst>
          </p:cNvPr>
          <p:cNvSpPr/>
          <p:nvPr/>
        </p:nvSpPr>
        <p:spPr>
          <a:xfrm>
            <a:off x="13480835" y="1938205"/>
            <a:ext cx="4194918" cy="3056097"/>
          </a:xfrm>
          <a:custGeom>
            <a:avLst/>
            <a:gdLst/>
            <a:ahLst/>
            <a:cxnLst/>
            <a:rect l="l" t="t" r="r" b="b"/>
            <a:pathLst>
              <a:path w="7460770" h="5343777">
                <a:moveTo>
                  <a:pt x="0" y="0"/>
                </a:moveTo>
                <a:lnTo>
                  <a:pt x="7460770" y="0"/>
                </a:lnTo>
                <a:lnTo>
                  <a:pt x="7460770" y="5343777"/>
                </a:lnTo>
                <a:lnTo>
                  <a:pt x="0" y="534377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6" name="Freeform 20">
            <a:extLst>
              <a:ext uri="{FF2B5EF4-FFF2-40B4-BE49-F238E27FC236}">
                <a16:creationId xmlns:a16="http://schemas.microsoft.com/office/drawing/2014/main" id="{E7526AD8-0C21-7419-3304-68EE5C48164F}"/>
              </a:ext>
            </a:extLst>
          </p:cNvPr>
          <p:cNvSpPr/>
          <p:nvPr/>
        </p:nvSpPr>
        <p:spPr>
          <a:xfrm>
            <a:off x="10482108" y="4667464"/>
            <a:ext cx="3348806" cy="5465202"/>
          </a:xfrm>
          <a:custGeom>
            <a:avLst/>
            <a:gdLst/>
            <a:ahLst/>
            <a:cxnLst/>
            <a:rect l="l" t="t" r="r" b="b"/>
            <a:pathLst>
              <a:path w="3777177" h="7293020">
                <a:moveTo>
                  <a:pt x="0" y="0"/>
                </a:moveTo>
                <a:lnTo>
                  <a:pt x="3777177" y="0"/>
                </a:lnTo>
                <a:lnTo>
                  <a:pt x="3777177" y="7293020"/>
                </a:lnTo>
                <a:lnTo>
                  <a:pt x="0" y="729302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541F57FB-EABE-D7CF-D844-42CD5D2C5C6D}"/>
              </a:ext>
            </a:extLst>
          </p:cNvPr>
          <p:cNvSpPr/>
          <p:nvPr/>
        </p:nvSpPr>
        <p:spPr>
          <a:xfrm>
            <a:off x="1482555" y="4921328"/>
            <a:ext cx="2548494" cy="5303155"/>
          </a:xfrm>
          <a:custGeom>
            <a:avLst/>
            <a:gdLst/>
            <a:ahLst/>
            <a:cxnLst/>
            <a:rect l="l" t="t" r="r" b="b"/>
            <a:pathLst>
              <a:path w="3243834" h="8229600">
                <a:moveTo>
                  <a:pt x="0" y="0"/>
                </a:moveTo>
                <a:lnTo>
                  <a:pt x="3243834" y="0"/>
                </a:lnTo>
                <a:lnTo>
                  <a:pt x="3243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5013" y="509788"/>
            <a:ext cx="17120057" cy="9224028"/>
            <a:chOff x="0" y="0"/>
            <a:chExt cx="4508986" cy="2429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115300"/>
            <a:ext cx="3604481" cy="2171700"/>
          </a:xfrm>
          <a:custGeom>
            <a:avLst/>
            <a:gdLst/>
            <a:ahLst/>
            <a:cxnLst/>
            <a:rect l="l" t="t" r="r" b="b"/>
            <a:pathLst>
              <a:path w="3604481" h="2171700">
                <a:moveTo>
                  <a:pt x="0" y="0"/>
                </a:moveTo>
                <a:lnTo>
                  <a:pt x="3604481" y="0"/>
                </a:lnTo>
                <a:lnTo>
                  <a:pt x="3604481" y="2171700"/>
                </a:lnTo>
                <a:lnTo>
                  <a:pt x="0" y="217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562742" y="8115300"/>
            <a:ext cx="3725258" cy="2244468"/>
          </a:xfrm>
          <a:custGeom>
            <a:avLst/>
            <a:gdLst/>
            <a:ahLst/>
            <a:cxnLst/>
            <a:rect l="l" t="t" r="r" b="b"/>
            <a:pathLst>
              <a:path w="3725258" h="2244468">
                <a:moveTo>
                  <a:pt x="3725258" y="0"/>
                </a:moveTo>
                <a:lnTo>
                  <a:pt x="0" y="0"/>
                </a:lnTo>
                <a:lnTo>
                  <a:pt x="0" y="2244468"/>
                </a:lnTo>
                <a:lnTo>
                  <a:pt x="3725258" y="2244468"/>
                </a:lnTo>
                <a:lnTo>
                  <a:pt x="37252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819661" y="0"/>
            <a:ext cx="2779446" cy="1601656"/>
          </a:xfrm>
          <a:custGeom>
            <a:avLst/>
            <a:gdLst/>
            <a:ahLst/>
            <a:cxnLst/>
            <a:rect l="l" t="t" r="r" b="b"/>
            <a:pathLst>
              <a:path w="2779446" h="1601656">
                <a:moveTo>
                  <a:pt x="2779446" y="1601656"/>
                </a:moveTo>
                <a:lnTo>
                  <a:pt x="0" y="1601656"/>
                </a:lnTo>
                <a:lnTo>
                  <a:pt x="0" y="0"/>
                </a:lnTo>
                <a:lnTo>
                  <a:pt x="2779446" y="0"/>
                </a:lnTo>
                <a:lnTo>
                  <a:pt x="2779446" y="16016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0"/>
            <a:ext cx="3068040" cy="1767958"/>
          </a:xfrm>
          <a:custGeom>
            <a:avLst/>
            <a:gdLst/>
            <a:ahLst/>
            <a:cxnLst/>
            <a:rect l="l" t="t" r="r" b="b"/>
            <a:pathLst>
              <a:path w="3068040" h="1767958">
                <a:moveTo>
                  <a:pt x="0" y="1767958"/>
                </a:moveTo>
                <a:lnTo>
                  <a:pt x="3068040" y="1767958"/>
                </a:lnTo>
                <a:lnTo>
                  <a:pt x="3068040" y="0"/>
                </a:lnTo>
                <a:lnTo>
                  <a:pt x="0" y="0"/>
                </a:lnTo>
                <a:lnTo>
                  <a:pt x="0" y="176795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82226" y="881660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6" y="0"/>
                </a:lnTo>
                <a:lnTo>
                  <a:pt x="1036666" y="1036666"/>
                </a:lnTo>
                <a:lnTo>
                  <a:pt x="0" y="1036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3443895" y="5539121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5" y="0"/>
                </a:lnTo>
                <a:lnTo>
                  <a:pt x="1036665" y="1036665"/>
                </a:lnTo>
                <a:lnTo>
                  <a:pt x="0" y="1036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03900" flipH="1">
            <a:off x="15846709" y="8960092"/>
            <a:ext cx="2215289" cy="1497166"/>
          </a:xfrm>
          <a:custGeom>
            <a:avLst/>
            <a:gdLst/>
            <a:ahLst/>
            <a:cxnLst/>
            <a:rect l="l" t="t" r="r" b="b"/>
            <a:pathLst>
              <a:path w="2215289" h="1497166">
                <a:moveTo>
                  <a:pt x="2215289" y="0"/>
                </a:moveTo>
                <a:lnTo>
                  <a:pt x="0" y="0"/>
                </a:lnTo>
                <a:lnTo>
                  <a:pt x="0" y="1497166"/>
                </a:lnTo>
                <a:lnTo>
                  <a:pt x="2215289" y="1497166"/>
                </a:lnTo>
                <a:lnTo>
                  <a:pt x="221528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1295400" y="2257834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Make sentences using be going to.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1E1B61-0102-E37C-B66F-4583889C6B3D}"/>
              </a:ext>
            </a:extLst>
          </p:cNvPr>
          <p:cNvGrpSpPr/>
          <p:nvPr/>
        </p:nvGrpSpPr>
        <p:grpSpPr>
          <a:xfrm>
            <a:off x="1687049" y="5274240"/>
            <a:ext cx="14567617" cy="1627803"/>
            <a:chOff x="2106430" y="3953533"/>
            <a:chExt cx="14567617" cy="1627803"/>
          </a:xfrm>
        </p:grpSpPr>
        <p:grpSp>
          <p:nvGrpSpPr>
            <p:cNvPr id="12" name="Group 12"/>
            <p:cNvGrpSpPr/>
            <p:nvPr/>
          </p:nvGrpSpPr>
          <p:grpSpPr>
            <a:xfrm>
              <a:off x="2106430" y="3953533"/>
              <a:ext cx="13343941" cy="1627803"/>
              <a:chOff x="0" y="-106478"/>
              <a:chExt cx="2374180" cy="51287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0765" y="-106478"/>
                <a:ext cx="2283415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283415" h="406400">
                    <a:moveTo>
                      <a:pt x="2080215" y="0"/>
                    </a:moveTo>
                    <a:cubicBezTo>
                      <a:pt x="2192439" y="0"/>
                      <a:pt x="2283415" y="90976"/>
                      <a:pt x="2283415" y="203200"/>
                    </a:cubicBezTo>
                    <a:cubicBezTo>
                      <a:pt x="2283415" y="315424"/>
                      <a:pt x="2192439" y="406400"/>
                      <a:pt x="2080215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283415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443895" y="4300658"/>
              <a:ext cx="13230152" cy="654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A.  My parents is going to clean the house. 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56781" y="3109401"/>
            <a:ext cx="13631396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 What are your parents going to do?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6744" y="4023801"/>
            <a:ext cx="11100842" cy="72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 - My parents / clean / house.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7175CE-B613-2D74-2D4C-D5A73D3918BC}"/>
              </a:ext>
            </a:extLst>
          </p:cNvPr>
          <p:cNvGrpSpPr/>
          <p:nvPr/>
        </p:nvGrpSpPr>
        <p:grpSpPr>
          <a:xfrm>
            <a:off x="1880861" y="8160767"/>
            <a:ext cx="13199477" cy="1573049"/>
            <a:chOff x="2328302" y="7021059"/>
            <a:chExt cx="13199477" cy="1573049"/>
          </a:xfrm>
        </p:grpSpPr>
        <p:grpSp>
          <p:nvGrpSpPr>
            <p:cNvPr id="23" name="Group 23"/>
            <p:cNvGrpSpPr/>
            <p:nvPr/>
          </p:nvGrpSpPr>
          <p:grpSpPr>
            <a:xfrm>
              <a:off x="2328302" y="7021059"/>
              <a:ext cx="13199477" cy="1573049"/>
              <a:chOff x="0" y="-126621"/>
              <a:chExt cx="2520933" cy="51366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12214" y="-126621"/>
                <a:ext cx="2408719" cy="387042"/>
              </a:xfrm>
              <a:custGeom>
                <a:avLst/>
                <a:gdLst/>
                <a:ahLst/>
                <a:cxnLst/>
                <a:rect l="l" t="t" r="r" b="b"/>
                <a:pathLst>
                  <a:path w="2408719" h="387042">
                    <a:moveTo>
                      <a:pt x="2205519" y="0"/>
                    </a:moveTo>
                    <a:cubicBezTo>
                      <a:pt x="2317743" y="0"/>
                      <a:pt x="2408719" y="86642"/>
                      <a:pt x="2408719" y="193521"/>
                    </a:cubicBezTo>
                    <a:cubicBezTo>
                      <a:pt x="2408719" y="300400"/>
                      <a:pt x="2317743" y="387042"/>
                      <a:pt x="2205519" y="387042"/>
                    </a:cubicBezTo>
                    <a:lnTo>
                      <a:pt x="203200" y="387042"/>
                    </a:lnTo>
                    <a:cubicBezTo>
                      <a:pt x="90976" y="387042"/>
                      <a:pt x="0" y="300400"/>
                      <a:pt x="0" y="193521"/>
                    </a:cubicBezTo>
                    <a:cubicBezTo>
                      <a:pt x="0" y="8664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408719" cy="425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622230" y="7255952"/>
              <a:ext cx="11714204" cy="654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C.  My parents am going to clean the house. 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B9F737-29ED-5E07-F06C-E0763D715372}"/>
              </a:ext>
            </a:extLst>
          </p:cNvPr>
          <p:cNvGrpSpPr/>
          <p:nvPr/>
        </p:nvGrpSpPr>
        <p:grpSpPr>
          <a:xfrm>
            <a:off x="2036919" y="6796834"/>
            <a:ext cx="13352842" cy="1631156"/>
            <a:chOff x="2438400" y="5541748"/>
            <a:chExt cx="13352842" cy="1631156"/>
          </a:xfrm>
        </p:grpSpPr>
        <p:grpSp>
          <p:nvGrpSpPr>
            <p:cNvPr id="19" name="Group 19"/>
            <p:cNvGrpSpPr/>
            <p:nvPr/>
          </p:nvGrpSpPr>
          <p:grpSpPr>
            <a:xfrm>
              <a:off x="2438400" y="5541748"/>
              <a:ext cx="12879881" cy="1631156"/>
              <a:chOff x="0" y="-147209"/>
              <a:chExt cx="2429281" cy="5536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71304" y="-147209"/>
                <a:ext cx="2357977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357977" h="406400">
                    <a:moveTo>
                      <a:pt x="2154777" y="0"/>
                    </a:moveTo>
                    <a:cubicBezTo>
                      <a:pt x="2267002" y="0"/>
                      <a:pt x="2357977" y="90976"/>
                      <a:pt x="2357977" y="203200"/>
                    </a:cubicBezTo>
                    <a:cubicBezTo>
                      <a:pt x="2357977" y="315424"/>
                      <a:pt x="2267002" y="406400"/>
                      <a:pt x="2154777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357977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3443895" y="5727067"/>
              <a:ext cx="12347347" cy="654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123"/>
                </a:lnSpc>
              </a:pPr>
              <a:r>
                <a:rPr lang="en-US" sz="426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B.  My parents are going to clean the house. </a:t>
              </a:r>
            </a:p>
          </p:txBody>
        </p:sp>
      </p:grpSp>
      <p:sp>
        <p:nvSpPr>
          <p:cNvPr id="31" name="TextBox 16">
            <a:extLst>
              <a:ext uri="{FF2B5EF4-FFF2-40B4-BE49-F238E27FC236}">
                <a16:creationId xmlns:a16="http://schemas.microsoft.com/office/drawing/2014/main" id="{3EEDC472-2109-67F6-4FD6-82D8AE7559E2}"/>
              </a:ext>
            </a:extLst>
          </p:cNvPr>
          <p:cNvSpPr txBox="1"/>
          <p:nvPr/>
        </p:nvSpPr>
        <p:spPr>
          <a:xfrm>
            <a:off x="6599730" y="1123533"/>
            <a:ext cx="2794528" cy="857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8"/>
              </a:lnSpc>
              <a:spcBef>
                <a:spcPct val="0"/>
              </a:spcBef>
            </a:pPr>
            <a:r>
              <a:rPr lang="en-US" sz="5120" b="1" dirty="0">
                <a:solidFill>
                  <a:srgbClr val="F41809"/>
                </a:solidFill>
                <a:latin typeface="Comic Sans"/>
              </a:rPr>
              <a:t>Riddle #</a:t>
            </a: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696396AE-388D-2DF3-84A3-E78C468285F3}"/>
              </a:ext>
            </a:extLst>
          </p:cNvPr>
          <p:cNvSpPr/>
          <p:nvPr/>
        </p:nvSpPr>
        <p:spPr>
          <a:xfrm>
            <a:off x="9753600" y="727025"/>
            <a:ext cx="762000" cy="1112753"/>
          </a:xfrm>
          <a:custGeom>
            <a:avLst/>
            <a:gdLst/>
            <a:ahLst/>
            <a:cxnLst/>
            <a:rect l="l" t="t" r="r" b="b"/>
            <a:pathLst>
              <a:path w="2039330" h="2928541">
                <a:moveTo>
                  <a:pt x="0" y="0"/>
                </a:moveTo>
                <a:lnTo>
                  <a:pt x="2039330" y="0"/>
                </a:lnTo>
                <a:lnTo>
                  <a:pt x="2039330" y="2928542"/>
                </a:lnTo>
                <a:lnTo>
                  <a:pt x="0" y="29285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684DAC59-78A3-BBBB-1818-BC600DEF8295}"/>
              </a:ext>
            </a:extLst>
          </p:cNvPr>
          <p:cNvSpPr/>
          <p:nvPr/>
        </p:nvSpPr>
        <p:spPr>
          <a:xfrm>
            <a:off x="12644265" y="1782031"/>
            <a:ext cx="4050564" cy="3216202"/>
          </a:xfrm>
          <a:custGeom>
            <a:avLst/>
            <a:gdLst/>
            <a:ahLst/>
            <a:cxnLst/>
            <a:rect l="l" t="t" r="r" b="b"/>
            <a:pathLst>
              <a:path w="5773316" h="4114800">
                <a:moveTo>
                  <a:pt x="0" y="0"/>
                </a:moveTo>
                <a:lnTo>
                  <a:pt x="5773316" y="0"/>
                </a:lnTo>
                <a:lnTo>
                  <a:pt x="57733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-4191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56873" y="4247402"/>
            <a:ext cx="7253713" cy="148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8938" dirty="0">
                <a:solidFill>
                  <a:srgbClr val="44312B"/>
                </a:solidFill>
                <a:latin typeface="Comic Sans" panose="020B0604020202020204" charset="0"/>
              </a:rPr>
              <a:t>Break Time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543668FB-E6BA-6C6F-8757-EDE0E38B9962}"/>
              </a:ext>
            </a:extLst>
          </p:cNvPr>
          <p:cNvSpPr/>
          <p:nvPr/>
        </p:nvSpPr>
        <p:spPr>
          <a:xfrm>
            <a:off x="14369727" y="87508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8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A6B40D2-7E24-4FFC-6FD1-7D59BA328D4D}"/>
              </a:ext>
            </a:extLst>
          </p:cNvPr>
          <p:cNvSpPr/>
          <p:nvPr/>
        </p:nvSpPr>
        <p:spPr>
          <a:xfrm>
            <a:off x="-2057400" y="6709986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783890" y="4165318"/>
            <a:ext cx="10030661" cy="5882955"/>
          </a:xfrm>
          <a:custGeom>
            <a:avLst/>
            <a:gdLst/>
            <a:ahLst/>
            <a:cxnLst/>
            <a:rect l="l" t="t" r="r" b="b"/>
            <a:pathLst>
              <a:path w="13463994" h="8701106">
                <a:moveTo>
                  <a:pt x="13463994" y="0"/>
                </a:moveTo>
                <a:lnTo>
                  <a:pt x="0" y="0"/>
                </a:lnTo>
                <a:lnTo>
                  <a:pt x="0" y="8701106"/>
                </a:lnTo>
                <a:lnTo>
                  <a:pt x="13463994" y="8701106"/>
                </a:lnTo>
                <a:lnTo>
                  <a:pt x="134639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6323977" y="1649443"/>
            <a:ext cx="10935323" cy="249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5"/>
              </a:lnSpc>
            </a:pPr>
            <a:r>
              <a:rPr lang="en-US" sz="7067" dirty="0">
                <a:solidFill>
                  <a:srgbClr val="44312B"/>
                </a:solidFill>
                <a:latin typeface="Comic Sans" panose="020B0604020202020204" charset="0"/>
              </a:rPr>
              <a:t>and the group that found the most treasures is...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04C8CAEE-4F19-501A-76BD-E18295CC5F2E}"/>
              </a:ext>
            </a:extLst>
          </p:cNvPr>
          <p:cNvSpPr/>
          <p:nvPr/>
        </p:nvSpPr>
        <p:spPr>
          <a:xfrm>
            <a:off x="14369727" y="87508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61459" y="722775"/>
            <a:ext cx="8976092" cy="8841450"/>
          </a:xfrm>
          <a:custGeom>
            <a:avLst/>
            <a:gdLst/>
            <a:ahLst/>
            <a:cxnLst/>
            <a:rect l="l" t="t" r="r" b="b"/>
            <a:pathLst>
              <a:path w="8976092" h="8841450">
                <a:moveTo>
                  <a:pt x="0" y="0"/>
                </a:moveTo>
                <a:lnTo>
                  <a:pt x="8976092" y="0"/>
                </a:lnTo>
                <a:lnTo>
                  <a:pt x="8976092" y="8841450"/>
                </a:lnTo>
                <a:lnTo>
                  <a:pt x="0" y="884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06198" y="3578548"/>
            <a:ext cx="7655261" cy="262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35"/>
              </a:lnSpc>
            </a:pPr>
            <a:r>
              <a:rPr lang="en-US" sz="15739" dirty="0">
                <a:solidFill>
                  <a:srgbClr val="44312B"/>
                </a:solidFill>
                <a:latin typeface="Comic Sans" panose="020B0604020202020204" charset="0"/>
              </a:rPr>
              <a:t>Group ?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14D2978E-4C98-2227-EAFB-48A97C5BEDB2}"/>
              </a:ext>
            </a:extLst>
          </p:cNvPr>
          <p:cNvSpPr/>
          <p:nvPr/>
        </p:nvSpPr>
        <p:spPr>
          <a:xfrm>
            <a:off x="14369727" y="87508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9997" y="4305300"/>
            <a:ext cx="18767994" cy="6873778"/>
          </a:xfrm>
          <a:custGeom>
            <a:avLst/>
            <a:gdLst/>
            <a:ahLst/>
            <a:cxnLst/>
            <a:rect l="l" t="t" r="r" b="b"/>
            <a:pathLst>
              <a:path w="18767994" h="6873778">
                <a:moveTo>
                  <a:pt x="0" y="0"/>
                </a:moveTo>
                <a:lnTo>
                  <a:pt x="18767995" y="0"/>
                </a:lnTo>
                <a:lnTo>
                  <a:pt x="18767995" y="6873778"/>
                </a:lnTo>
                <a:lnTo>
                  <a:pt x="0" y="687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74842"/>
            <a:ext cx="16230600" cy="180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4"/>
              </a:lnSpc>
            </a:pPr>
            <a:r>
              <a:rPr lang="en-US" sz="10817" dirty="0">
                <a:solidFill>
                  <a:srgbClr val="44312B"/>
                </a:solidFill>
                <a:latin typeface="Comic Sans" panose="020B0604020202020204" charset="0"/>
              </a:rPr>
              <a:t>See you again!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05D50C5-736C-EC38-7A02-66372F22F06B}"/>
              </a:ext>
            </a:extLst>
          </p:cNvPr>
          <p:cNvSpPr/>
          <p:nvPr/>
        </p:nvSpPr>
        <p:spPr>
          <a:xfrm>
            <a:off x="14369727" y="87508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V="1">
            <a:off x="0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5215083"/>
                </a:moveTo>
                <a:lnTo>
                  <a:pt x="5079877" y="5215083"/>
                </a:lnTo>
                <a:lnTo>
                  <a:pt x="5079877" y="0"/>
                </a:lnTo>
                <a:lnTo>
                  <a:pt x="0" y="0"/>
                </a:lnTo>
                <a:lnTo>
                  <a:pt x="0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5400000">
            <a:off x="6312126" y="-1691848"/>
            <a:ext cx="6026646" cy="11198160"/>
          </a:xfrm>
          <a:custGeom>
            <a:avLst/>
            <a:gdLst/>
            <a:ahLst/>
            <a:cxnLst/>
            <a:rect l="l" t="t" r="r" b="b"/>
            <a:pathLst>
              <a:path w="6026646" h="11198160">
                <a:moveTo>
                  <a:pt x="0" y="0"/>
                </a:moveTo>
                <a:lnTo>
                  <a:pt x="6026646" y="0"/>
                </a:lnTo>
                <a:lnTo>
                  <a:pt x="6026646" y="11198160"/>
                </a:lnTo>
                <a:lnTo>
                  <a:pt x="0" y="11198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84945" y="5260407"/>
            <a:ext cx="20257891" cy="5902224"/>
          </a:xfrm>
          <a:custGeom>
            <a:avLst/>
            <a:gdLst/>
            <a:ahLst/>
            <a:cxnLst/>
            <a:rect l="l" t="t" r="r" b="b"/>
            <a:pathLst>
              <a:path w="20257891" h="5902224">
                <a:moveTo>
                  <a:pt x="0" y="0"/>
                </a:moveTo>
                <a:lnTo>
                  <a:pt x="20257890" y="0"/>
                </a:lnTo>
                <a:lnTo>
                  <a:pt x="20257890" y="5902224"/>
                </a:lnTo>
                <a:lnTo>
                  <a:pt x="0" y="5902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755" r="-11224"/>
            </a:stretch>
          </a:blipFill>
        </p:spPr>
      </p:sp>
      <p:sp>
        <p:nvSpPr>
          <p:cNvPr id="6" name="Freeform 6"/>
          <p:cNvSpPr/>
          <p:nvPr/>
        </p:nvSpPr>
        <p:spPr>
          <a:xfrm rot="-1059646">
            <a:off x="14376729" y="5737749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0" y="0"/>
                </a:moveTo>
                <a:lnTo>
                  <a:pt x="5765142" y="0"/>
                </a:lnTo>
                <a:lnTo>
                  <a:pt x="5765142" y="4947540"/>
                </a:lnTo>
                <a:lnTo>
                  <a:pt x="0" y="494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088956" flipH="1">
            <a:off x="-1299901" y="5754651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5765142" y="0"/>
                </a:moveTo>
                <a:lnTo>
                  <a:pt x="0" y="0"/>
                </a:lnTo>
                <a:lnTo>
                  <a:pt x="0" y="4947540"/>
                </a:lnTo>
                <a:lnTo>
                  <a:pt x="5765142" y="4947540"/>
                </a:lnTo>
                <a:lnTo>
                  <a:pt x="576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1158096" y="7301537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135477" y="1529217"/>
            <a:ext cx="11139203" cy="2866091"/>
            <a:chOff x="0" y="0"/>
            <a:chExt cx="14852271" cy="3821455"/>
          </a:xfrm>
        </p:grpSpPr>
        <p:sp>
          <p:nvSpPr>
            <p:cNvPr id="10" name="TextBox 10"/>
            <p:cNvSpPr txBox="1"/>
            <p:nvPr/>
          </p:nvSpPr>
          <p:spPr>
            <a:xfrm>
              <a:off x="1720052" y="1573973"/>
              <a:ext cx="11412168" cy="2247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37"/>
                </a:lnSpc>
                <a:spcBef>
                  <a:spcPct val="0"/>
                </a:spcBef>
              </a:pPr>
              <a:r>
                <a:rPr lang="en-US" sz="10169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Production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61925"/>
              <a:ext cx="14852271" cy="1926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05"/>
                </a:lnSpc>
                <a:spcBef>
                  <a:spcPct val="0"/>
                </a:spcBef>
              </a:pPr>
              <a:r>
                <a:rPr lang="en-US" sz="8718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4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4395308"/>
            <a:ext cx="4135477" cy="4114800"/>
          </a:xfrm>
          <a:custGeom>
            <a:avLst/>
            <a:gdLst/>
            <a:ahLst/>
            <a:cxnLst/>
            <a:rect l="l" t="t" r="r" b="b"/>
            <a:pathLst>
              <a:path w="4135477" h="4114800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787915" y="3907232"/>
            <a:ext cx="2666664" cy="6219625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21063" y="3907232"/>
            <a:ext cx="2907236" cy="5790346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884" y="3461866"/>
            <a:ext cx="17513662" cy="2839810"/>
            <a:chOff x="0" y="0"/>
            <a:chExt cx="4155018" cy="673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55018" cy="673729"/>
            </a:xfrm>
            <a:custGeom>
              <a:avLst/>
              <a:gdLst/>
              <a:ahLst/>
              <a:cxnLst/>
              <a:rect l="l" t="t" r="r" b="b"/>
              <a:pathLst>
                <a:path w="4155018" h="673729">
                  <a:moveTo>
                    <a:pt x="3951818" y="0"/>
                  </a:moveTo>
                  <a:cubicBezTo>
                    <a:pt x="4064042" y="0"/>
                    <a:pt x="4155018" y="150819"/>
                    <a:pt x="4155018" y="336864"/>
                  </a:cubicBezTo>
                  <a:cubicBezTo>
                    <a:pt x="4155018" y="522910"/>
                    <a:pt x="4064042" y="673729"/>
                    <a:pt x="3951818" y="673729"/>
                  </a:cubicBezTo>
                  <a:lnTo>
                    <a:pt x="203200" y="673729"/>
                  </a:lnTo>
                  <a:cubicBezTo>
                    <a:pt x="90976" y="673729"/>
                    <a:pt x="0" y="522910"/>
                    <a:pt x="0" y="336864"/>
                  </a:cubicBezTo>
                  <a:cubicBezTo>
                    <a:pt x="0" y="15081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EEF9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55018" cy="711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05804" y="348103"/>
            <a:ext cx="1825923" cy="72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 Write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3709" y="348103"/>
            <a:ext cx="11630463" cy="1472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Make a plan for your weekend. Then write four sentences using be going to.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1133" y="3596188"/>
            <a:ext cx="16969698" cy="225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77"/>
              </a:lnSpc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4269" b="1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 Saturday                                              Sunday</a:t>
            </a:r>
          </a:p>
          <a:p>
            <a:pPr algn="just">
              <a:lnSpc>
                <a:spcPts val="5977"/>
              </a:lnSpc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- watch a movie with my mum                - ................................................</a:t>
            </a:r>
          </a:p>
          <a:p>
            <a:pPr algn="just">
              <a:lnSpc>
                <a:spcPts val="5977"/>
              </a:lnSpc>
              <a:spcBef>
                <a:spcPct val="0"/>
              </a:spcBef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- ..................................................                - ................................................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5804" y="6887464"/>
            <a:ext cx="17582196" cy="302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1892" lvl="1" indent="-460946" algn="l">
              <a:lnSpc>
                <a:spcPts val="5977"/>
              </a:lnSpc>
              <a:buAutoNum type="arabicPeriod"/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I am going to watch a movie with my mum this Saturday.</a:t>
            </a:r>
          </a:p>
          <a:p>
            <a:pPr marL="921892" lvl="1" indent="-460946" algn="l">
              <a:lnSpc>
                <a:spcPts val="5977"/>
              </a:lnSpc>
              <a:buAutoNum type="arabicPeriod"/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........................................................................................................</a:t>
            </a:r>
          </a:p>
          <a:p>
            <a:pPr marL="921892" lvl="1" indent="-460946" algn="l">
              <a:lnSpc>
                <a:spcPts val="5977"/>
              </a:lnSpc>
              <a:buAutoNum type="arabicPeriod"/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........................................................................................................</a:t>
            </a:r>
          </a:p>
          <a:p>
            <a:pPr marL="921892" lvl="1" indent="-460946" algn="l">
              <a:lnSpc>
                <a:spcPts val="5977"/>
              </a:lnSpc>
              <a:buAutoNum type="arabicPeriod"/>
            </a:pPr>
            <a:r>
              <a:rPr lang="en-US" sz="426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........................................................................................................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C1F07AD-3E11-FFA6-34AA-8C5981F7DE31}"/>
              </a:ext>
            </a:extLst>
          </p:cNvPr>
          <p:cNvSpPr/>
          <p:nvPr/>
        </p:nvSpPr>
        <p:spPr>
          <a:xfrm>
            <a:off x="8149703" y="2876079"/>
            <a:ext cx="2694398" cy="4105210"/>
          </a:xfrm>
          <a:custGeom>
            <a:avLst/>
            <a:gdLst/>
            <a:ahLst/>
            <a:cxnLst/>
            <a:rect l="l" t="t" r="r" b="b"/>
            <a:pathLst>
              <a:path w="3816133" h="6565391">
                <a:moveTo>
                  <a:pt x="0" y="0"/>
                </a:moveTo>
                <a:lnTo>
                  <a:pt x="3816133" y="0"/>
                </a:lnTo>
                <a:lnTo>
                  <a:pt x="3816133" y="6565390"/>
                </a:lnTo>
                <a:lnTo>
                  <a:pt x="0" y="656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V="1">
            <a:off x="0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5215083"/>
                </a:moveTo>
                <a:lnTo>
                  <a:pt x="5079877" y="5215083"/>
                </a:lnTo>
                <a:lnTo>
                  <a:pt x="5079877" y="0"/>
                </a:lnTo>
                <a:lnTo>
                  <a:pt x="0" y="0"/>
                </a:lnTo>
                <a:lnTo>
                  <a:pt x="0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5400000">
            <a:off x="6312126" y="-1691848"/>
            <a:ext cx="6026646" cy="11198160"/>
          </a:xfrm>
          <a:custGeom>
            <a:avLst/>
            <a:gdLst/>
            <a:ahLst/>
            <a:cxnLst/>
            <a:rect l="l" t="t" r="r" b="b"/>
            <a:pathLst>
              <a:path w="6026646" h="11198160">
                <a:moveTo>
                  <a:pt x="0" y="0"/>
                </a:moveTo>
                <a:lnTo>
                  <a:pt x="6026646" y="0"/>
                </a:lnTo>
                <a:lnTo>
                  <a:pt x="6026646" y="11198160"/>
                </a:lnTo>
                <a:lnTo>
                  <a:pt x="0" y="11198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847091"/>
            <a:ext cx="18244245" cy="5315540"/>
          </a:xfrm>
          <a:custGeom>
            <a:avLst/>
            <a:gdLst/>
            <a:ahLst/>
            <a:cxnLst/>
            <a:rect l="l" t="t" r="r" b="b"/>
            <a:pathLst>
              <a:path w="18244245" h="5315540">
                <a:moveTo>
                  <a:pt x="0" y="0"/>
                </a:moveTo>
                <a:lnTo>
                  <a:pt x="18244245" y="0"/>
                </a:lnTo>
                <a:lnTo>
                  <a:pt x="18244245" y="5315540"/>
                </a:lnTo>
                <a:lnTo>
                  <a:pt x="0" y="53155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755" r="-11224"/>
            </a:stretch>
          </a:blipFill>
        </p:spPr>
      </p:sp>
      <p:sp>
        <p:nvSpPr>
          <p:cNvPr id="6" name="Freeform 6"/>
          <p:cNvSpPr/>
          <p:nvPr/>
        </p:nvSpPr>
        <p:spPr>
          <a:xfrm rot="-1059646">
            <a:off x="14376729" y="5737749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0" y="0"/>
                </a:moveTo>
                <a:lnTo>
                  <a:pt x="5765142" y="0"/>
                </a:lnTo>
                <a:lnTo>
                  <a:pt x="5765142" y="4947540"/>
                </a:lnTo>
                <a:lnTo>
                  <a:pt x="0" y="494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088956" flipH="1">
            <a:off x="-1299901" y="5754651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5765142" y="0"/>
                </a:moveTo>
                <a:lnTo>
                  <a:pt x="0" y="0"/>
                </a:lnTo>
                <a:lnTo>
                  <a:pt x="0" y="4947540"/>
                </a:lnTo>
                <a:lnTo>
                  <a:pt x="5765142" y="4947540"/>
                </a:lnTo>
                <a:lnTo>
                  <a:pt x="576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1158096" y="7301537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74462" y="2426567"/>
            <a:ext cx="8046600" cy="3324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5"/>
              </a:lnSpc>
            </a:pPr>
            <a:r>
              <a:rPr lang="en-US" sz="956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Wrap-up &amp;</a:t>
            </a:r>
          </a:p>
          <a:p>
            <a:pPr algn="ctr">
              <a:lnSpc>
                <a:spcPts val="13385"/>
              </a:lnSpc>
              <a:spcBef>
                <a:spcPct val="0"/>
              </a:spcBef>
            </a:pPr>
            <a:r>
              <a:rPr lang="en-US" sz="956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Assessment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35477" y="1367292"/>
            <a:ext cx="11139203" cy="148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05"/>
              </a:lnSpc>
              <a:spcBef>
                <a:spcPct val="0"/>
              </a:spcBef>
            </a:pPr>
            <a:r>
              <a:rPr lang="en-US" sz="8718">
                <a:solidFill>
                  <a:srgbClr val="FF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5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4395308"/>
            <a:ext cx="4135477" cy="4114800"/>
          </a:xfrm>
          <a:custGeom>
            <a:avLst/>
            <a:gdLst/>
            <a:ahLst/>
            <a:cxnLst/>
            <a:rect l="l" t="t" r="r" b="b"/>
            <a:pathLst>
              <a:path w="4135477" h="4114800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787915" y="3907232"/>
            <a:ext cx="2666664" cy="6219625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21063" y="3907232"/>
            <a:ext cx="2907236" cy="5790346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4">
            <a:extLst>
              <a:ext uri="{FF2B5EF4-FFF2-40B4-BE49-F238E27FC236}">
                <a16:creationId xmlns:a16="http://schemas.microsoft.com/office/drawing/2014/main" id="{A2FCBC42-63D9-BC4D-0B16-B50F6F04BE07}"/>
              </a:ext>
            </a:extLst>
          </p:cNvPr>
          <p:cNvSpPr/>
          <p:nvPr/>
        </p:nvSpPr>
        <p:spPr>
          <a:xfrm rot="-5400000">
            <a:off x="2112335" y="-2607635"/>
            <a:ext cx="12940255" cy="17774526"/>
          </a:xfrm>
          <a:custGeom>
            <a:avLst/>
            <a:gdLst/>
            <a:ahLst/>
            <a:cxnLst/>
            <a:rect l="l" t="t" r="r" b="b"/>
            <a:pathLst>
              <a:path w="6026646" h="11198160">
                <a:moveTo>
                  <a:pt x="0" y="0"/>
                </a:moveTo>
                <a:lnTo>
                  <a:pt x="6026646" y="0"/>
                </a:lnTo>
                <a:lnTo>
                  <a:pt x="6026646" y="11198160"/>
                </a:lnTo>
                <a:lnTo>
                  <a:pt x="0" y="11198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CD7656E-4B11-9C0E-1D88-E3F8C2A3BB2C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D1B20-3BAA-FAC9-3BD2-C6AB8A6B2B25}"/>
              </a:ext>
            </a:extLst>
          </p:cNvPr>
          <p:cNvSpPr txBox="1"/>
          <p:nvPr/>
        </p:nvSpPr>
        <p:spPr>
          <a:xfrm>
            <a:off x="1219200" y="2022488"/>
            <a:ext cx="18288000" cy="8082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I am going to doing my homework after school today. 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81C36"/>
                </a:solidFill>
                <a:latin typeface="Comic Sans" panose="020B0604020202020204" charset="0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2. She goes to play football on Saturday.</a:t>
            </a:r>
            <a:endParaRPr lang="en-US" sz="3500" dirty="0">
              <a:solidFill>
                <a:srgbClr val="081C36"/>
              </a:solidFill>
              <a:latin typeface="Comic Sans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81C36"/>
                </a:solidFill>
                <a:latin typeface="Comic Sans" panose="020B0604020202020204" charset="0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3. Look at the sky! It going to rain. 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81C36"/>
                </a:solidFill>
                <a:latin typeface="Comic Sans" panose="020B0604020202020204" charset="0"/>
              </a:rPr>
              <a:t>_________________________________________</a:t>
            </a:r>
            <a:endParaRPr lang="en-US" sz="3500" i="0" dirty="0">
              <a:solidFill>
                <a:srgbClr val="081C36"/>
              </a:solidFill>
              <a:effectLst/>
              <a:latin typeface="Comic Sans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4. They are going to visit the museum this afternoon?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81C36"/>
                </a:solidFill>
                <a:latin typeface="Comic Sans" panose="020B0604020202020204" charset="0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5. He doesn't going to travel to Argentina this summer. ?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81C36"/>
                </a:solidFill>
                <a:latin typeface="Comic Sans" panose="020B0604020202020204" charset="0"/>
              </a:rPr>
              <a:t>_________________________________________</a:t>
            </a: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 </a:t>
            </a:r>
            <a:endParaRPr lang="en-US" sz="3500" dirty="0">
              <a:solidFill>
                <a:srgbClr val="081C36"/>
              </a:solidFill>
              <a:latin typeface="Comic Sans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EC1B7-0DAB-F90B-F624-21D7AFDE4892}"/>
              </a:ext>
            </a:extLst>
          </p:cNvPr>
          <p:cNvSpPr txBox="1"/>
          <p:nvPr/>
        </p:nvSpPr>
        <p:spPr>
          <a:xfrm>
            <a:off x="256737" y="1285075"/>
            <a:ext cx="18464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Correct the following sentences. There is ONE mistake in each sentence. </a:t>
            </a:r>
            <a:endParaRPr lang="en-US" sz="4000" b="1" dirty="0">
              <a:latin typeface="Comic Sans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B15F4-78DD-DCBB-DD21-F6CF74A469AF}"/>
              </a:ext>
            </a:extLst>
          </p:cNvPr>
          <p:cNvSpPr txBox="1"/>
          <p:nvPr/>
        </p:nvSpPr>
        <p:spPr>
          <a:xfrm>
            <a:off x="1752600" y="2933700"/>
            <a:ext cx="130115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I am going to </a:t>
            </a:r>
            <a:r>
              <a:rPr lang="en-US" sz="3500" i="0" dirty="0">
                <a:solidFill>
                  <a:srgbClr val="FF0000"/>
                </a:solidFill>
                <a:effectLst/>
                <a:latin typeface="Comic Sans" panose="020B0604020202020204" charset="0"/>
              </a:rPr>
              <a:t>do</a:t>
            </a: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 my homework after school today. </a:t>
            </a:r>
          </a:p>
          <a:p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 </a:t>
            </a:r>
            <a:endParaRPr lang="en-US" sz="3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B4125-3F7A-698A-403E-C9014F59ECF5}"/>
              </a:ext>
            </a:extLst>
          </p:cNvPr>
          <p:cNvSpPr txBox="1"/>
          <p:nvPr/>
        </p:nvSpPr>
        <p:spPr>
          <a:xfrm>
            <a:off x="1905000" y="4465538"/>
            <a:ext cx="13011572" cy="810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She </a:t>
            </a:r>
            <a:r>
              <a:rPr lang="en-US" sz="3500" i="0" dirty="0">
                <a:solidFill>
                  <a:srgbClr val="FF0000"/>
                </a:solidFill>
                <a:effectLst/>
                <a:latin typeface="Comic Sans" panose="020B0604020202020204" charset="0"/>
              </a:rPr>
              <a:t>is going </a:t>
            </a: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to play football on Saturday.</a:t>
            </a:r>
            <a:endParaRPr lang="en-US" sz="3500" dirty="0">
              <a:solidFill>
                <a:srgbClr val="081C36"/>
              </a:solidFill>
              <a:latin typeface="Comic Sans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B34BC1-6D9E-8628-AFCB-8C270011664B}"/>
              </a:ext>
            </a:extLst>
          </p:cNvPr>
          <p:cNvSpPr txBox="1"/>
          <p:nvPr/>
        </p:nvSpPr>
        <p:spPr>
          <a:xfrm>
            <a:off x="1905000" y="5993372"/>
            <a:ext cx="13011572" cy="810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Look at the sky! It </a:t>
            </a:r>
            <a:r>
              <a:rPr lang="en-US" sz="3500" i="0" dirty="0">
                <a:solidFill>
                  <a:srgbClr val="FF0000"/>
                </a:solidFill>
                <a:effectLst/>
                <a:latin typeface="Comic Sans" panose="020B0604020202020204" charset="0"/>
              </a:rPr>
              <a:t>is going </a:t>
            </a: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to rain.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68481-B587-F28A-9E27-FE3BFCCDAE0F}"/>
              </a:ext>
            </a:extLst>
          </p:cNvPr>
          <p:cNvSpPr txBox="1"/>
          <p:nvPr/>
        </p:nvSpPr>
        <p:spPr>
          <a:xfrm>
            <a:off x="1720516" y="7596530"/>
            <a:ext cx="13011572" cy="810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FF0000"/>
                </a:solidFill>
                <a:effectLst/>
                <a:latin typeface="Comic Sans" panose="020B0604020202020204" charset="0"/>
              </a:rPr>
              <a:t> Are </a:t>
            </a: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they going to visit the museum this afternoon?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8487E-3EE7-B970-18DA-86D30AAA399B}"/>
              </a:ext>
            </a:extLst>
          </p:cNvPr>
          <p:cNvSpPr txBox="1"/>
          <p:nvPr/>
        </p:nvSpPr>
        <p:spPr>
          <a:xfrm>
            <a:off x="1720516" y="9199688"/>
            <a:ext cx="13011572" cy="810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i="0" dirty="0">
                <a:solidFill>
                  <a:srgbClr val="FF0000"/>
                </a:solidFill>
                <a:effectLst/>
                <a:latin typeface="Comic Sans" panose="020B0604020202020204" charset="0"/>
              </a:rPr>
              <a:t> </a:t>
            </a:r>
            <a:r>
              <a:rPr lang="en-US" sz="3500" dirty="0">
                <a:solidFill>
                  <a:srgbClr val="FF0000"/>
                </a:solidFill>
                <a:latin typeface="Comic Sans" panose="020B0604020202020204" charset="0"/>
              </a:rPr>
              <a:t>Is he</a:t>
            </a: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 going to visit </a:t>
            </a:r>
            <a:r>
              <a:rPr lang="en-US" sz="3500" dirty="0">
                <a:solidFill>
                  <a:srgbClr val="081C36"/>
                </a:solidFill>
                <a:latin typeface="Comic Sans" panose="020B0604020202020204" charset="0"/>
              </a:rPr>
              <a:t>travel to Argentina this summer</a:t>
            </a:r>
            <a:r>
              <a:rPr lang="en-US" sz="3500" i="0" dirty="0">
                <a:solidFill>
                  <a:srgbClr val="081C36"/>
                </a:solidFill>
                <a:effectLst/>
                <a:latin typeface="Comic Sans" panose="020B060402020202020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52506" y="1495380"/>
            <a:ext cx="5662830" cy="6877931"/>
          </a:xfrm>
          <a:custGeom>
            <a:avLst/>
            <a:gdLst/>
            <a:ahLst/>
            <a:cxnLst/>
            <a:rect l="l" t="t" r="r" b="b"/>
            <a:pathLst>
              <a:path w="5662830" h="6877931">
                <a:moveTo>
                  <a:pt x="0" y="0"/>
                </a:moveTo>
                <a:lnTo>
                  <a:pt x="5662830" y="0"/>
                </a:lnTo>
                <a:lnTo>
                  <a:pt x="5662830" y="6877931"/>
                </a:lnTo>
                <a:lnTo>
                  <a:pt x="0" y="6877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1097">
            <a:off x="91369" y="413067"/>
            <a:ext cx="6390757" cy="6680234"/>
          </a:xfrm>
          <a:custGeom>
            <a:avLst/>
            <a:gdLst/>
            <a:ahLst/>
            <a:cxnLst/>
            <a:rect l="l" t="t" r="r" b="b"/>
            <a:pathLst>
              <a:path w="6390757" h="6680234">
                <a:moveTo>
                  <a:pt x="0" y="0"/>
                </a:moveTo>
                <a:lnTo>
                  <a:pt x="6390757" y="0"/>
                </a:lnTo>
                <a:lnTo>
                  <a:pt x="6390757" y="6680234"/>
                </a:lnTo>
                <a:lnTo>
                  <a:pt x="0" y="6680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03315">
            <a:off x="2614439" y="-83831"/>
            <a:ext cx="13059122" cy="11606294"/>
          </a:xfrm>
          <a:custGeom>
            <a:avLst/>
            <a:gdLst/>
            <a:ahLst/>
            <a:cxnLst/>
            <a:rect l="l" t="t" r="r" b="b"/>
            <a:pathLst>
              <a:path w="13059122" h="11606294">
                <a:moveTo>
                  <a:pt x="0" y="0"/>
                </a:moveTo>
                <a:lnTo>
                  <a:pt x="13059122" y="0"/>
                </a:lnTo>
                <a:lnTo>
                  <a:pt x="13059122" y="11606294"/>
                </a:lnTo>
                <a:lnTo>
                  <a:pt x="0" y="116062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569710" y="4510024"/>
            <a:ext cx="8166834" cy="7231360"/>
          </a:xfrm>
          <a:custGeom>
            <a:avLst/>
            <a:gdLst/>
            <a:ahLst/>
            <a:cxnLst/>
            <a:rect l="l" t="t" r="r" b="b"/>
            <a:pathLst>
              <a:path w="8166834" h="7231360">
                <a:moveTo>
                  <a:pt x="8166834" y="0"/>
                </a:moveTo>
                <a:lnTo>
                  <a:pt x="0" y="0"/>
                </a:lnTo>
                <a:lnTo>
                  <a:pt x="0" y="7231360"/>
                </a:lnTo>
                <a:lnTo>
                  <a:pt x="8166834" y="7231360"/>
                </a:lnTo>
                <a:lnTo>
                  <a:pt x="816683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6475">
            <a:off x="3223030" y="433155"/>
            <a:ext cx="11895722" cy="10572323"/>
          </a:xfrm>
          <a:custGeom>
            <a:avLst/>
            <a:gdLst/>
            <a:ahLst/>
            <a:cxnLst/>
            <a:rect l="l" t="t" r="r" b="b"/>
            <a:pathLst>
              <a:path w="11895722" h="10572323">
                <a:moveTo>
                  <a:pt x="0" y="0"/>
                </a:moveTo>
                <a:lnTo>
                  <a:pt x="11895722" y="0"/>
                </a:lnTo>
                <a:lnTo>
                  <a:pt x="11895722" y="10572323"/>
                </a:lnTo>
                <a:lnTo>
                  <a:pt x="0" y="105723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28040" y="4510024"/>
            <a:ext cx="8166834" cy="7231360"/>
          </a:xfrm>
          <a:custGeom>
            <a:avLst/>
            <a:gdLst/>
            <a:ahLst/>
            <a:cxnLst/>
            <a:rect l="l" t="t" r="r" b="b"/>
            <a:pathLst>
              <a:path w="8166834" h="7231360">
                <a:moveTo>
                  <a:pt x="0" y="0"/>
                </a:moveTo>
                <a:lnTo>
                  <a:pt x="8166834" y="0"/>
                </a:lnTo>
                <a:lnTo>
                  <a:pt x="8166834" y="7231360"/>
                </a:lnTo>
                <a:lnTo>
                  <a:pt x="0" y="7231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988602" y="6727422"/>
            <a:ext cx="5979317" cy="3834780"/>
          </a:xfrm>
          <a:custGeom>
            <a:avLst/>
            <a:gdLst/>
            <a:ahLst/>
            <a:cxnLst/>
            <a:rect l="l" t="t" r="r" b="b"/>
            <a:pathLst>
              <a:path w="5979317" h="3834780">
                <a:moveTo>
                  <a:pt x="5979317" y="0"/>
                </a:moveTo>
                <a:lnTo>
                  <a:pt x="0" y="0"/>
                </a:lnTo>
                <a:lnTo>
                  <a:pt x="0" y="3834780"/>
                </a:lnTo>
                <a:lnTo>
                  <a:pt x="5979317" y="3834780"/>
                </a:lnTo>
                <a:lnTo>
                  <a:pt x="5979317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232130"/>
            <a:ext cx="4208179" cy="5054870"/>
          </a:xfrm>
          <a:custGeom>
            <a:avLst/>
            <a:gdLst/>
            <a:ahLst/>
            <a:cxnLst/>
            <a:rect l="l" t="t" r="r" b="b"/>
            <a:pathLst>
              <a:path w="4208179" h="5054870">
                <a:moveTo>
                  <a:pt x="0" y="0"/>
                </a:moveTo>
                <a:lnTo>
                  <a:pt x="4208179" y="0"/>
                </a:lnTo>
                <a:lnTo>
                  <a:pt x="4208179" y="5054870"/>
                </a:lnTo>
                <a:lnTo>
                  <a:pt x="0" y="50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08179" y="3099677"/>
            <a:ext cx="10008482" cy="465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5"/>
              </a:lnSpc>
            </a:pPr>
            <a:r>
              <a:rPr lang="en-US" sz="3318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Review Vocabulary: </a:t>
            </a:r>
          </a:p>
          <a:p>
            <a:pPr algn="l">
              <a:lnSpc>
                <a:spcPts val="4645"/>
              </a:lnSpc>
            </a:pPr>
            <a:r>
              <a:rPr lang="en-US" sz="3318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boiling, geothermal energy, environment, rainforest, underground, app, geocaching, GPS, treasure</a:t>
            </a:r>
          </a:p>
          <a:p>
            <a:pPr algn="l">
              <a:lnSpc>
                <a:spcPts val="4645"/>
              </a:lnSpc>
            </a:pPr>
            <a:endParaRPr lang="en-US" sz="3318">
              <a:solidFill>
                <a:srgbClr val="000000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l">
              <a:lnSpc>
                <a:spcPts val="4645"/>
              </a:lnSpc>
            </a:pPr>
            <a:r>
              <a:rPr lang="en-US" sz="3318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Grammar:</a:t>
            </a:r>
            <a:r>
              <a:rPr lang="en-US" sz="3318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Be going to (making plan)</a:t>
            </a:r>
          </a:p>
          <a:p>
            <a:pPr algn="l">
              <a:lnSpc>
                <a:spcPts val="4645"/>
              </a:lnSpc>
            </a:pPr>
            <a:r>
              <a:rPr lang="en-US" sz="3318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● This summer holiday, I am going to go camping.</a:t>
            </a:r>
          </a:p>
          <a:p>
            <a:pPr marL="0" lvl="0" indent="0" algn="ctr">
              <a:lnSpc>
                <a:spcPts val="3981"/>
              </a:lnSpc>
            </a:pPr>
            <a:endParaRPr lang="en-US" sz="3318">
              <a:solidFill>
                <a:srgbClr val="000000"/>
              </a:solidFill>
              <a:latin typeface="Comic Sans"/>
              <a:ea typeface="Comic Sans"/>
              <a:cs typeface="Comic Sans"/>
              <a:sym typeface="Comic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04406" y="2019717"/>
            <a:ext cx="13682077" cy="912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01"/>
              </a:lnSpc>
            </a:pPr>
            <a:r>
              <a:rPr lang="en-US" sz="5667" spc="-113" dirty="0">
                <a:solidFill>
                  <a:srgbClr val="FF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What have we learnt today ?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V="1">
            <a:off x="0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5215083"/>
                </a:moveTo>
                <a:lnTo>
                  <a:pt x="5079877" y="5215083"/>
                </a:lnTo>
                <a:lnTo>
                  <a:pt x="5079877" y="0"/>
                </a:lnTo>
                <a:lnTo>
                  <a:pt x="0" y="0"/>
                </a:lnTo>
                <a:lnTo>
                  <a:pt x="0" y="521508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5400000">
            <a:off x="6312126" y="-1691848"/>
            <a:ext cx="6026646" cy="11198160"/>
          </a:xfrm>
          <a:custGeom>
            <a:avLst/>
            <a:gdLst/>
            <a:ahLst/>
            <a:cxnLst/>
            <a:rect l="l" t="t" r="r" b="b"/>
            <a:pathLst>
              <a:path w="6026646" h="11198160">
                <a:moveTo>
                  <a:pt x="0" y="0"/>
                </a:moveTo>
                <a:lnTo>
                  <a:pt x="6026646" y="0"/>
                </a:lnTo>
                <a:lnTo>
                  <a:pt x="6026646" y="11198160"/>
                </a:lnTo>
                <a:lnTo>
                  <a:pt x="0" y="11198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84945" y="5260407"/>
            <a:ext cx="20257891" cy="5902224"/>
          </a:xfrm>
          <a:custGeom>
            <a:avLst/>
            <a:gdLst/>
            <a:ahLst/>
            <a:cxnLst/>
            <a:rect l="l" t="t" r="r" b="b"/>
            <a:pathLst>
              <a:path w="20257891" h="5902224">
                <a:moveTo>
                  <a:pt x="0" y="0"/>
                </a:moveTo>
                <a:lnTo>
                  <a:pt x="20257890" y="0"/>
                </a:lnTo>
                <a:lnTo>
                  <a:pt x="20257890" y="5902224"/>
                </a:lnTo>
                <a:lnTo>
                  <a:pt x="0" y="5902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755" r="-11224"/>
            </a:stretch>
          </a:blipFill>
        </p:spPr>
      </p:sp>
      <p:sp>
        <p:nvSpPr>
          <p:cNvPr id="6" name="Freeform 6"/>
          <p:cNvSpPr/>
          <p:nvPr/>
        </p:nvSpPr>
        <p:spPr>
          <a:xfrm rot="-1059646">
            <a:off x="14376729" y="5737749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0" y="0"/>
                </a:moveTo>
                <a:lnTo>
                  <a:pt x="5765142" y="0"/>
                </a:lnTo>
                <a:lnTo>
                  <a:pt x="5765142" y="4947540"/>
                </a:lnTo>
                <a:lnTo>
                  <a:pt x="0" y="494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088956" flipH="1">
            <a:off x="-1299901" y="5754651"/>
            <a:ext cx="5765141" cy="4947539"/>
          </a:xfrm>
          <a:custGeom>
            <a:avLst/>
            <a:gdLst/>
            <a:ahLst/>
            <a:cxnLst/>
            <a:rect l="l" t="t" r="r" b="b"/>
            <a:pathLst>
              <a:path w="5765141" h="4947539">
                <a:moveTo>
                  <a:pt x="5765142" y="0"/>
                </a:moveTo>
                <a:lnTo>
                  <a:pt x="0" y="0"/>
                </a:lnTo>
                <a:lnTo>
                  <a:pt x="0" y="4947540"/>
                </a:lnTo>
                <a:lnTo>
                  <a:pt x="5765142" y="4947540"/>
                </a:lnTo>
                <a:lnTo>
                  <a:pt x="576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1158096" y="7301537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73777" y="1769240"/>
            <a:ext cx="8939806" cy="3374260"/>
            <a:chOff x="0" y="0"/>
            <a:chExt cx="11919741" cy="4499013"/>
          </a:xfrm>
        </p:grpSpPr>
        <p:sp>
          <p:nvSpPr>
            <p:cNvPr id="10" name="TextBox 10"/>
            <p:cNvSpPr txBox="1"/>
            <p:nvPr/>
          </p:nvSpPr>
          <p:spPr>
            <a:xfrm>
              <a:off x="1380433" y="1839195"/>
              <a:ext cx="9158875" cy="2659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62"/>
                </a:lnSpc>
                <a:spcBef>
                  <a:spcPct val="0"/>
                </a:spcBef>
              </a:pPr>
              <a:r>
                <a:rPr lang="en-US" sz="11972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Warm-up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0"/>
              <a:ext cx="11919741" cy="2267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9"/>
                </a:lnSpc>
                <a:spcBef>
                  <a:spcPct val="0"/>
                </a:spcBef>
              </a:pPr>
              <a:r>
                <a:rPr lang="en-US" sz="10264">
                  <a:solidFill>
                    <a:srgbClr val="FF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1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4395308"/>
            <a:ext cx="4135477" cy="4114800"/>
          </a:xfrm>
          <a:custGeom>
            <a:avLst/>
            <a:gdLst/>
            <a:ahLst/>
            <a:cxnLst/>
            <a:rect l="l" t="t" r="r" b="b"/>
            <a:pathLst>
              <a:path w="4135477" h="4114800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705175" y="3714253"/>
            <a:ext cx="2749404" cy="6412604"/>
          </a:xfrm>
          <a:custGeom>
            <a:avLst/>
            <a:gdLst/>
            <a:ahLst/>
            <a:cxnLst/>
            <a:rect l="l" t="t" r="r" b="b"/>
            <a:pathLst>
              <a:path w="2749404" h="6412604">
                <a:moveTo>
                  <a:pt x="0" y="0"/>
                </a:moveTo>
                <a:lnTo>
                  <a:pt x="2749404" y="0"/>
                </a:lnTo>
                <a:lnTo>
                  <a:pt x="2749404" y="6412604"/>
                </a:lnTo>
                <a:lnTo>
                  <a:pt x="0" y="6412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08123" y="3473711"/>
            <a:ext cx="3461206" cy="6893689"/>
          </a:xfrm>
          <a:custGeom>
            <a:avLst/>
            <a:gdLst/>
            <a:ahLst/>
            <a:cxnLst/>
            <a:rect l="l" t="t" r="r" b="b"/>
            <a:pathLst>
              <a:path w="3461206" h="6893689">
                <a:moveTo>
                  <a:pt x="0" y="0"/>
                </a:moveTo>
                <a:lnTo>
                  <a:pt x="3461206" y="0"/>
                </a:lnTo>
                <a:lnTo>
                  <a:pt x="3461206" y="6893688"/>
                </a:lnTo>
                <a:lnTo>
                  <a:pt x="0" y="6893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0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941D8D8-EBED-1451-C15F-A1AE63F98553}"/>
              </a:ext>
            </a:extLst>
          </p:cNvPr>
          <p:cNvSpPr/>
          <p:nvPr/>
        </p:nvSpPr>
        <p:spPr>
          <a:xfrm>
            <a:off x="-1158096" y="6626671"/>
            <a:ext cx="19446096" cy="3913527"/>
          </a:xfrm>
          <a:custGeom>
            <a:avLst/>
            <a:gdLst/>
            <a:ahLst/>
            <a:cxnLst/>
            <a:rect l="l" t="t" r="r" b="b"/>
            <a:pathLst>
              <a:path w="19446096" h="3913527">
                <a:moveTo>
                  <a:pt x="0" y="0"/>
                </a:moveTo>
                <a:lnTo>
                  <a:pt x="19446096" y="0"/>
                </a:lnTo>
                <a:lnTo>
                  <a:pt x="19446096" y="3913526"/>
                </a:lnTo>
                <a:lnTo>
                  <a:pt x="0" y="3913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17259300" y="578805"/>
            <a:ext cx="1028700" cy="127315"/>
            <a:chOff x="0" y="0"/>
            <a:chExt cx="812800" cy="100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0594"/>
            </a:xfrm>
            <a:custGeom>
              <a:avLst/>
              <a:gdLst/>
              <a:ahLst/>
              <a:cxnLst/>
              <a:rect l="l" t="t" r="r" b="b"/>
              <a:pathLst>
                <a:path w="812800" h="100594">
                  <a:moveTo>
                    <a:pt x="0" y="0"/>
                  </a:moveTo>
                  <a:lnTo>
                    <a:pt x="812800" y="0"/>
                  </a:lnTo>
                  <a:lnTo>
                    <a:pt x="812800" y="100594"/>
                  </a:lnTo>
                  <a:lnTo>
                    <a:pt x="0" y="100594"/>
                  </a:lnTo>
                  <a:close/>
                </a:path>
              </a:pathLst>
            </a:custGeom>
            <a:solidFill>
              <a:srgbClr val="5AC6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13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3066" y="530584"/>
            <a:ext cx="16220192" cy="4961769"/>
            <a:chOff x="0" y="0"/>
            <a:chExt cx="21626923" cy="661569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2206" r="10971"/>
            <a:stretch>
              <a:fillRect/>
            </a:stretch>
          </p:blipFill>
          <p:spPr>
            <a:xfrm>
              <a:off x="0" y="0"/>
              <a:ext cx="21626923" cy="6615692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4562402" y="5811004"/>
            <a:ext cx="9585560" cy="1411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61"/>
              </a:lnSpc>
              <a:spcBef>
                <a:spcPct val="0"/>
              </a:spcBef>
            </a:pPr>
            <a:r>
              <a:rPr lang="en-US" sz="8000" dirty="0">
                <a:solidFill>
                  <a:srgbClr val="92D05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THANK YOU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844DB89-081C-F0CC-8D97-47B26CFC67D3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CB0EB4FB-A609-09FB-33C9-AFA8ABEF65A2}"/>
              </a:ext>
            </a:extLst>
          </p:cNvPr>
          <p:cNvSpPr/>
          <p:nvPr/>
        </p:nvSpPr>
        <p:spPr>
          <a:xfrm>
            <a:off x="2590800" y="3149125"/>
            <a:ext cx="2666664" cy="6219625"/>
          </a:xfrm>
          <a:custGeom>
            <a:avLst/>
            <a:gdLst/>
            <a:ahLst/>
            <a:cxnLst/>
            <a:rect l="l" t="t" r="r" b="b"/>
            <a:pathLst>
              <a:path w="2666664" h="6219625">
                <a:moveTo>
                  <a:pt x="0" y="0"/>
                </a:moveTo>
                <a:lnTo>
                  <a:pt x="2666664" y="0"/>
                </a:lnTo>
                <a:lnTo>
                  <a:pt x="2666664" y="6219625"/>
                </a:lnTo>
                <a:lnTo>
                  <a:pt x="0" y="6219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08337BEF-5637-F56E-34BE-FC8A1AED1E66}"/>
              </a:ext>
            </a:extLst>
          </p:cNvPr>
          <p:cNvSpPr/>
          <p:nvPr/>
        </p:nvSpPr>
        <p:spPr>
          <a:xfrm>
            <a:off x="13030538" y="3621666"/>
            <a:ext cx="2907236" cy="5790346"/>
          </a:xfrm>
          <a:custGeom>
            <a:avLst/>
            <a:gdLst/>
            <a:ahLst/>
            <a:cxnLst/>
            <a:rect l="l" t="t" r="r" b="b"/>
            <a:pathLst>
              <a:path w="2907236" h="5790346">
                <a:moveTo>
                  <a:pt x="0" y="0"/>
                </a:moveTo>
                <a:lnTo>
                  <a:pt x="2907236" y="0"/>
                </a:lnTo>
                <a:lnTo>
                  <a:pt x="2907236" y="5790346"/>
                </a:lnTo>
                <a:lnTo>
                  <a:pt x="0" y="5790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pu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5288946" cy="5143500"/>
          </a:xfrm>
          <a:custGeom>
            <a:avLst/>
            <a:gdLst/>
            <a:ahLst/>
            <a:cxnLst/>
            <a:rect l="l" t="t" r="r" b="b"/>
            <a:pathLst>
              <a:path w="5288946" h="5143500">
                <a:moveTo>
                  <a:pt x="0" y="0"/>
                </a:moveTo>
                <a:lnTo>
                  <a:pt x="5288946" y="0"/>
                </a:lnTo>
                <a:lnTo>
                  <a:pt x="52889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3882779" y="0"/>
            <a:ext cx="4405221" cy="4284077"/>
          </a:xfrm>
          <a:custGeom>
            <a:avLst/>
            <a:gdLst/>
            <a:ahLst/>
            <a:cxnLst/>
            <a:rect l="l" t="t" r="r" b="b"/>
            <a:pathLst>
              <a:path w="4405221" h="4284077">
                <a:moveTo>
                  <a:pt x="4405221" y="4284077"/>
                </a:moveTo>
                <a:lnTo>
                  <a:pt x="0" y="4284077"/>
                </a:lnTo>
                <a:lnTo>
                  <a:pt x="0" y="0"/>
                </a:lnTo>
                <a:lnTo>
                  <a:pt x="4405221" y="0"/>
                </a:lnTo>
                <a:lnTo>
                  <a:pt x="4405221" y="428407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10707" y="1450902"/>
            <a:ext cx="1382274" cy="1382274"/>
          </a:xfrm>
          <a:custGeom>
            <a:avLst/>
            <a:gdLst/>
            <a:ahLst/>
            <a:cxnLst/>
            <a:rect l="l" t="t" r="r" b="b"/>
            <a:pathLst>
              <a:path w="1382274" h="1382274">
                <a:moveTo>
                  <a:pt x="0" y="0"/>
                </a:moveTo>
                <a:lnTo>
                  <a:pt x="1382274" y="0"/>
                </a:lnTo>
                <a:lnTo>
                  <a:pt x="1382274" y="1382274"/>
                </a:lnTo>
                <a:lnTo>
                  <a:pt x="0" y="1382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85390" y="7715250"/>
            <a:ext cx="1382274" cy="1382274"/>
          </a:xfrm>
          <a:custGeom>
            <a:avLst/>
            <a:gdLst/>
            <a:ahLst/>
            <a:cxnLst/>
            <a:rect l="l" t="t" r="r" b="b"/>
            <a:pathLst>
              <a:path w="1382274" h="1382274">
                <a:moveTo>
                  <a:pt x="0" y="0"/>
                </a:moveTo>
                <a:lnTo>
                  <a:pt x="1382274" y="0"/>
                </a:lnTo>
                <a:lnTo>
                  <a:pt x="1382274" y="1382274"/>
                </a:lnTo>
                <a:lnTo>
                  <a:pt x="0" y="1382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8210" y="4284077"/>
            <a:ext cx="5469541" cy="6406491"/>
          </a:xfrm>
          <a:custGeom>
            <a:avLst/>
            <a:gdLst/>
            <a:ahLst/>
            <a:cxnLst/>
            <a:rect l="l" t="t" r="r" b="b"/>
            <a:pathLst>
              <a:path w="5469541" h="6406491">
                <a:moveTo>
                  <a:pt x="0" y="0"/>
                </a:moveTo>
                <a:lnTo>
                  <a:pt x="5469541" y="0"/>
                </a:lnTo>
                <a:lnTo>
                  <a:pt x="5469541" y="6406491"/>
                </a:lnTo>
                <a:lnTo>
                  <a:pt x="0" y="6406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6314" y="1028700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46677" y="3600450"/>
            <a:ext cx="4225725" cy="4114800"/>
          </a:xfrm>
          <a:custGeom>
            <a:avLst/>
            <a:gdLst/>
            <a:ahLst/>
            <a:cxnLst/>
            <a:rect l="l" t="t" r="r" b="b"/>
            <a:pathLst>
              <a:path w="4225725" h="4114800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73951" y="1514475"/>
            <a:ext cx="14841162" cy="2360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33"/>
              </a:lnSpc>
            </a:pPr>
            <a:r>
              <a:rPr lang="en-US" sz="18703">
                <a:solidFill>
                  <a:srgbClr val="05733C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NATURE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868" y="927107"/>
            <a:ext cx="17120057" cy="9224028"/>
            <a:chOff x="0" y="0"/>
            <a:chExt cx="4508986" cy="2429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172200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458456" y="6172200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6829544" y="0"/>
                </a:moveTo>
                <a:lnTo>
                  <a:pt x="0" y="0"/>
                </a:lnTo>
                <a:lnTo>
                  <a:pt x="0" y="4114800"/>
                </a:lnTo>
                <a:lnTo>
                  <a:pt x="6829544" y="4114800"/>
                </a:lnTo>
                <a:lnTo>
                  <a:pt x="68295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1458456" y="0"/>
            <a:ext cx="7140651" cy="4114800"/>
          </a:xfrm>
          <a:custGeom>
            <a:avLst/>
            <a:gdLst/>
            <a:ahLst/>
            <a:cxnLst/>
            <a:rect l="l" t="t" r="r" b="b"/>
            <a:pathLst>
              <a:path w="7140651" h="4114800">
                <a:moveTo>
                  <a:pt x="714065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7140651" y="0"/>
                </a:lnTo>
                <a:lnTo>
                  <a:pt x="7140651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-280117"/>
            <a:ext cx="6477597" cy="3732715"/>
          </a:xfrm>
          <a:custGeom>
            <a:avLst/>
            <a:gdLst/>
            <a:ahLst/>
            <a:cxnLst/>
            <a:rect l="l" t="t" r="r" b="b"/>
            <a:pathLst>
              <a:path w="6477597" h="3732715">
                <a:moveTo>
                  <a:pt x="0" y="3732715"/>
                </a:moveTo>
                <a:lnTo>
                  <a:pt x="6477597" y="3732715"/>
                </a:lnTo>
                <a:lnTo>
                  <a:pt x="6477597" y="0"/>
                </a:lnTo>
                <a:lnTo>
                  <a:pt x="0" y="0"/>
                </a:lnTo>
                <a:lnTo>
                  <a:pt x="0" y="373271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89107" y="4625167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6" y="0"/>
                </a:lnTo>
                <a:lnTo>
                  <a:pt x="1036666" y="1036666"/>
                </a:lnTo>
                <a:lnTo>
                  <a:pt x="0" y="1036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43895" y="5539121"/>
            <a:ext cx="1036665" cy="1036665"/>
          </a:xfrm>
          <a:custGeom>
            <a:avLst/>
            <a:gdLst/>
            <a:ahLst/>
            <a:cxnLst/>
            <a:rect l="l" t="t" r="r" b="b"/>
            <a:pathLst>
              <a:path w="1036665" h="1036665">
                <a:moveTo>
                  <a:pt x="0" y="0"/>
                </a:moveTo>
                <a:lnTo>
                  <a:pt x="1036665" y="0"/>
                </a:lnTo>
                <a:lnTo>
                  <a:pt x="1036665" y="1036665"/>
                </a:lnTo>
                <a:lnTo>
                  <a:pt x="0" y="1036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13896" y="-270418"/>
            <a:ext cx="10743980" cy="10770908"/>
          </a:xfrm>
          <a:custGeom>
            <a:avLst/>
            <a:gdLst/>
            <a:ahLst/>
            <a:cxnLst/>
            <a:rect l="l" t="t" r="r" b="b"/>
            <a:pathLst>
              <a:path w="10743980" h="10770908">
                <a:moveTo>
                  <a:pt x="0" y="0"/>
                </a:moveTo>
                <a:lnTo>
                  <a:pt x="10743980" y="0"/>
                </a:lnTo>
                <a:lnTo>
                  <a:pt x="10743980" y="10770908"/>
                </a:lnTo>
                <a:lnTo>
                  <a:pt x="0" y="107709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80278" y="280117"/>
            <a:ext cx="2215289" cy="1497166"/>
          </a:xfrm>
          <a:custGeom>
            <a:avLst/>
            <a:gdLst/>
            <a:ahLst/>
            <a:cxnLst/>
            <a:rect l="l" t="t" r="r" b="b"/>
            <a:pathLst>
              <a:path w="2215289" h="1497166">
                <a:moveTo>
                  <a:pt x="0" y="0"/>
                </a:moveTo>
                <a:lnTo>
                  <a:pt x="2215289" y="0"/>
                </a:lnTo>
                <a:lnTo>
                  <a:pt x="2215289" y="1497166"/>
                </a:lnTo>
                <a:lnTo>
                  <a:pt x="0" y="14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79931" y="2351030"/>
            <a:ext cx="14728137" cy="118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000" b="1" spc="459" dirty="0">
                <a:solidFill>
                  <a:srgbClr val="FF0000"/>
                </a:solidFill>
                <a:latin typeface="Comic Sans" panose="020B0604020202020204" charset="0"/>
                <a:ea typeface="Anton"/>
                <a:cs typeface="Anton"/>
                <a:sym typeface="Anton"/>
              </a:rPr>
              <a:t>QUESTION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3868" y="3959820"/>
            <a:ext cx="17793647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" panose="020B0604020202020204" charset="0"/>
                <a:ea typeface="Quicksand Bold"/>
                <a:cs typeface="Quicksand Bold"/>
                <a:sym typeface="Quicksand Bold"/>
              </a:rPr>
              <a:t>Where does geothermal energy come from?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779931" y="5372898"/>
            <a:ext cx="5858833" cy="1691344"/>
            <a:chOff x="0" y="0"/>
            <a:chExt cx="7811777" cy="225512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7811777" cy="2255125"/>
              <a:chOff x="0" y="0"/>
              <a:chExt cx="1543067" cy="44545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543067" cy="445457"/>
              </a:xfrm>
              <a:custGeom>
                <a:avLst/>
                <a:gdLst/>
                <a:ahLst/>
                <a:cxnLst/>
                <a:rect l="l" t="t" r="r" b="b"/>
                <a:pathLst>
                  <a:path w="1543067" h="445457">
                    <a:moveTo>
                      <a:pt x="0" y="0"/>
                    </a:moveTo>
                    <a:lnTo>
                      <a:pt x="1543067" y="0"/>
                    </a:lnTo>
                    <a:lnTo>
                      <a:pt x="1543067" y="445457"/>
                    </a:lnTo>
                    <a:lnTo>
                      <a:pt x="0" y="445457"/>
                    </a:ln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543067" cy="4835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910476" y="311239"/>
              <a:ext cx="5759572" cy="99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</a:pPr>
              <a:r>
                <a:rPr lang="en-US" sz="4999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A.  The sun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C611B7-3049-6AEF-7BF9-6A124DBDF346}"/>
              </a:ext>
            </a:extLst>
          </p:cNvPr>
          <p:cNvGrpSpPr/>
          <p:nvPr/>
        </p:nvGrpSpPr>
        <p:grpSpPr>
          <a:xfrm>
            <a:off x="9750691" y="5337769"/>
            <a:ext cx="7508609" cy="1726473"/>
            <a:chOff x="9750691" y="5337769"/>
            <a:chExt cx="7508609" cy="1726473"/>
          </a:xfrm>
        </p:grpSpPr>
        <p:grpSp>
          <p:nvGrpSpPr>
            <p:cNvPr id="26" name="Group 26"/>
            <p:cNvGrpSpPr/>
            <p:nvPr/>
          </p:nvGrpSpPr>
          <p:grpSpPr>
            <a:xfrm>
              <a:off x="9750691" y="5337769"/>
              <a:ext cx="7508609" cy="1726473"/>
              <a:chOff x="0" y="0"/>
              <a:chExt cx="1977576" cy="45470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977576" cy="454709"/>
              </a:xfrm>
              <a:custGeom>
                <a:avLst/>
                <a:gdLst/>
                <a:ahLst/>
                <a:cxnLst/>
                <a:rect l="l" t="t" r="r" b="b"/>
                <a:pathLst>
                  <a:path w="1977576" h="454709">
                    <a:moveTo>
                      <a:pt x="0" y="0"/>
                    </a:moveTo>
                    <a:lnTo>
                      <a:pt x="1977576" y="0"/>
                    </a:lnTo>
                    <a:lnTo>
                      <a:pt x="1977576" y="454709"/>
                    </a:lnTo>
                    <a:lnTo>
                      <a:pt x="0" y="454709"/>
                    </a:ln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977576" cy="4928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9964737" y="5439006"/>
              <a:ext cx="7080516" cy="152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C. Hot rocks and steam inside the Earth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8F8D06-279B-466D-6E4B-CDD84E7F3D80}"/>
              </a:ext>
            </a:extLst>
          </p:cNvPr>
          <p:cNvGrpSpPr/>
          <p:nvPr/>
        </p:nvGrpSpPr>
        <p:grpSpPr>
          <a:xfrm>
            <a:off x="9950464" y="7578592"/>
            <a:ext cx="7308836" cy="1501536"/>
            <a:chOff x="9950464" y="7578592"/>
            <a:chExt cx="7308836" cy="1501536"/>
          </a:xfrm>
        </p:grpSpPr>
        <p:grpSp>
          <p:nvGrpSpPr>
            <p:cNvPr id="15" name="Group 15"/>
            <p:cNvGrpSpPr/>
            <p:nvPr/>
          </p:nvGrpSpPr>
          <p:grpSpPr>
            <a:xfrm>
              <a:off x="9950464" y="7578592"/>
              <a:ext cx="7308836" cy="1501536"/>
              <a:chOff x="0" y="0"/>
              <a:chExt cx="1924961" cy="39546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24961" cy="395466"/>
              </a:xfrm>
              <a:custGeom>
                <a:avLst/>
                <a:gdLst/>
                <a:ahLst/>
                <a:cxnLst/>
                <a:rect l="l" t="t" r="r" b="b"/>
                <a:pathLst>
                  <a:path w="1924961" h="395466">
                    <a:moveTo>
                      <a:pt x="0" y="0"/>
                    </a:moveTo>
                    <a:lnTo>
                      <a:pt x="1924961" y="0"/>
                    </a:lnTo>
                    <a:lnTo>
                      <a:pt x="1924961" y="395466"/>
                    </a:lnTo>
                    <a:lnTo>
                      <a:pt x="0" y="395466"/>
                    </a:ln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924961" cy="4335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0006093" y="7743898"/>
              <a:ext cx="4319679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D. The sea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F0FD91-822D-415D-B6EA-00D3F89A5A2E}"/>
              </a:ext>
            </a:extLst>
          </p:cNvPr>
          <p:cNvGrpSpPr/>
          <p:nvPr/>
        </p:nvGrpSpPr>
        <p:grpSpPr>
          <a:xfrm>
            <a:off x="1779931" y="7478832"/>
            <a:ext cx="5858833" cy="1501536"/>
            <a:chOff x="1779931" y="7478832"/>
            <a:chExt cx="5858833" cy="1501536"/>
          </a:xfrm>
        </p:grpSpPr>
        <p:grpSp>
          <p:nvGrpSpPr>
            <p:cNvPr id="12" name="Group 12"/>
            <p:cNvGrpSpPr/>
            <p:nvPr/>
          </p:nvGrpSpPr>
          <p:grpSpPr>
            <a:xfrm>
              <a:off x="1779931" y="7478832"/>
              <a:ext cx="5858833" cy="1501536"/>
              <a:chOff x="0" y="0"/>
              <a:chExt cx="1543067" cy="39546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43067" cy="395466"/>
              </a:xfrm>
              <a:custGeom>
                <a:avLst/>
                <a:gdLst/>
                <a:ahLst/>
                <a:cxnLst/>
                <a:rect l="l" t="t" r="r" b="b"/>
                <a:pathLst>
                  <a:path w="1543067" h="395466">
                    <a:moveTo>
                      <a:pt x="0" y="0"/>
                    </a:moveTo>
                    <a:lnTo>
                      <a:pt x="1543067" y="0"/>
                    </a:lnTo>
                    <a:lnTo>
                      <a:pt x="1543067" y="395466"/>
                    </a:lnTo>
                    <a:lnTo>
                      <a:pt x="0" y="395466"/>
                    </a:lnTo>
                    <a:close/>
                  </a:path>
                </a:pathLst>
              </a:custGeom>
              <a:solidFill>
                <a:srgbClr val="DEEF9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95250"/>
                <a:ext cx="1543067" cy="4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549508" y="7743898"/>
              <a:ext cx="4319679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B. The wind</a:t>
              </a:r>
            </a:p>
          </p:txBody>
        </p:sp>
      </p:grpSp>
      <p:sp>
        <p:nvSpPr>
          <p:cNvPr id="32" name="Freeform 32"/>
          <p:cNvSpPr/>
          <p:nvPr/>
        </p:nvSpPr>
        <p:spPr>
          <a:xfrm rot="-1803900" flipH="1">
            <a:off x="15846709" y="8960092"/>
            <a:ext cx="2215289" cy="1497166"/>
          </a:xfrm>
          <a:custGeom>
            <a:avLst/>
            <a:gdLst/>
            <a:ahLst/>
            <a:cxnLst/>
            <a:rect l="l" t="t" r="r" b="b"/>
            <a:pathLst>
              <a:path w="2215289" h="1497166">
                <a:moveTo>
                  <a:pt x="2215289" y="0"/>
                </a:moveTo>
                <a:lnTo>
                  <a:pt x="0" y="0"/>
                </a:lnTo>
                <a:lnTo>
                  <a:pt x="0" y="1497166"/>
                </a:lnTo>
                <a:lnTo>
                  <a:pt x="2215289" y="1497166"/>
                </a:lnTo>
                <a:lnTo>
                  <a:pt x="221528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13896" y="-270418"/>
            <a:ext cx="10743980" cy="10770908"/>
          </a:xfrm>
          <a:custGeom>
            <a:avLst/>
            <a:gdLst/>
            <a:ahLst/>
            <a:cxnLst/>
            <a:rect l="l" t="t" r="r" b="b"/>
            <a:pathLst>
              <a:path w="10743980" h="10770908">
                <a:moveTo>
                  <a:pt x="0" y="0"/>
                </a:moveTo>
                <a:lnTo>
                  <a:pt x="10743980" y="0"/>
                </a:lnTo>
                <a:lnTo>
                  <a:pt x="10743980" y="10770908"/>
                </a:lnTo>
                <a:lnTo>
                  <a:pt x="0" y="10770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6870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3896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11206" y="587895"/>
            <a:ext cx="17120057" cy="9224028"/>
            <a:chOff x="0" y="0"/>
            <a:chExt cx="4508986" cy="24293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CADD7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12710" y="6011596"/>
            <a:ext cx="5858833" cy="1097955"/>
            <a:chOff x="0" y="0"/>
            <a:chExt cx="1543067" cy="2891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a) Desert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12710" y="7453252"/>
            <a:ext cx="5858833" cy="1097955"/>
            <a:chOff x="0" y="0"/>
            <a:chExt cx="1543067" cy="2891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b) Ocean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82014" y="6011596"/>
            <a:ext cx="5858833" cy="1097955"/>
            <a:chOff x="0" y="0"/>
            <a:chExt cx="1543067" cy="2891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c) Rainforest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82014" y="7453252"/>
            <a:ext cx="5858833" cy="1097955"/>
            <a:chOff x="0" y="0"/>
            <a:chExt cx="1543067" cy="28917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d) Mountain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79931" y="955309"/>
            <a:ext cx="14728137" cy="118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000" spc="459" dirty="0">
                <a:solidFill>
                  <a:srgbClr val="FF0000"/>
                </a:solidFill>
                <a:latin typeface="Comic Sans" panose="020B0604020202020204" charset="0"/>
                <a:ea typeface="Anton"/>
                <a:cs typeface="Anton"/>
                <a:sym typeface="Anton"/>
              </a:rPr>
              <a:t>QUESTION 2</a:t>
            </a:r>
          </a:p>
        </p:txBody>
      </p:sp>
      <p:sp>
        <p:nvSpPr>
          <p:cNvPr id="21" name="Freeform 21"/>
          <p:cNvSpPr/>
          <p:nvPr/>
        </p:nvSpPr>
        <p:spPr>
          <a:xfrm flipV="1">
            <a:off x="-300355" y="-786149"/>
            <a:ext cx="6477597" cy="3732715"/>
          </a:xfrm>
          <a:custGeom>
            <a:avLst/>
            <a:gdLst/>
            <a:ahLst/>
            <a:cxnLst/>
            <a:rect l="l" t="t" r="r" b="b"/>
            <a:pathLst>
              <a:path w="6477597" h="3732715">
                <a:moveTo>
                  <a:pt x="0" y="3732715"/>
                </a:moveTo>
                <a:lnTo>
                  <a:pt x="6477597" y="3732715"/>
                </a:lnTo>
                <a:lnTo>
                  <a:pt x="6477597" y="0"/>
                </a:lnTo>
                <a:lnTo>
                  <a:pt x="0" y="0"/>
                </a:lnTo>
                <a:lnTo>
                  <a:pt x="0" y="373271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11206" y="3457836"/>
            <a:ext cx="16773307" cy="1747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Where can you find lots of trees, animals, and rain?</a:t>
            </a:r>
          </a:p>
        </p:txBody>
      </p:sp>
      <p:sp>
        <p:nvSpPr>
          <p:cNvPr id="23" name="Freeform 2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13896" y="-270418"/>
            <a:ext cx="10743980" cy="10770908"/>
          </a:xfrm>
          <a:custGeom>
            <a:avLst/>
            <a:gdLst/>
            <a:ahLst/>
            <a:cxnLst/>
            <a:rect l="l" t="t" r="r" b="b"/>
            <a:pathLst>
              <a:path w="10743980" h="10770908">
                <a:moveTo>
                  <a:pt x="0" y="0"/>
                </a:moveTo>
                <a:lnTo>
                  <a:pt x="10743980" y="0"/>
                </a:lnTo>
                <a:lnTo>
                  <a:pt x="10743980" y="10770908"/>
                </a:lnTo>
                <a:lnTo>
                  <a:pt x="0" y="10770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6870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3896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83972" y="531486"/>
            <a:ext cx="17120057" cy="9224028"/>
            <a:chOff x="0" y="0"/>
            <a:chExt cx="4508986" cy="24293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DEEF9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83375" y="6011596"/>
            <a:ext cx="5858833" cy="1097955"/>
            <a:chOff x="0" y="0"/>
            <a:chExt cx="1543067" cy="2891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a) Cooking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83375" y="7453252"/>
            <a:ext cx="5858833" cy="1097955"/>
            <a:chOff x="0" y="0"/>
            <a:chExt cx="1543067" cy="2891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b) Geocaching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82014" y="6011596"/>
            <a:ext cx="5858833" cy="1097955"/>
            <a:chOff x="0" y="0"/>
            <a:chExt cx="1543067" cy="2891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c) Reading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82014" y="7453252"/>
            <a:ext cx="5858833" cy="1097955"/>
            <a:chOff x="0" y="0"/>
            <a:chExt cx="1543067" cy="28917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43067" cy="289173"/>
            </a:xfrm>
            <a:custGeom>
              <a:avLst/>
              <a:gdLst/>
              <a:ahLst/>
              <a:cxnLst/>
              <a:rect l="l" t="t" r="r" b="b"/>
              <a:pathLst>
                <a:path w="1543067" h="289173">
                  <a:moveTo>
                    <a:pt x="0" y="0"/>
                  </a:moveTo>
                  <a:lnTo>
                    <a:pt x="1543067" y="0"/>
                  </a:lnTo>
                  <a:lnTo>
                    <a:pt x="1543067" y="289173"/>
                  </a:lnTo>
                  <a:lnTo>
                    <a:pt x="0" y="289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0"/>
              <a:ext cx="1543067" cy="38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d) Gardening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79931" y="1445494"/>
            <a:ext cx="14728137" cy="119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000" b="1" spc="459" dirty="0">
                <a:solidFill>
                  <a:srgbClr val="FF0000"/>
                </a:solidFill>
                <a:latin typeface="Comic Sans" panose="020B0604020202020204" charset="0"/>
                <a:ea typeface="Anton"/>
                <a:cs typeface="Anton"/>
                <a:sym typeface="Anton"/>
              </a:rPr>
              <a:t>QUESTION 3</a:t>
            </a:r>
          </a:p>
        </p:txBody>
      </p:sp>
      <p:sp>
        <p:nvSpPr>
          <p:cNvPr id="21" name="Freeform 21"/>
          <p:cNvSpPr/>
          <p:nvPr/>
        </p:nvSpPr>
        <p:spPr>
          <a:xfrm flipV="1">
            <a:off x="-300355" y="-786149"/>
            <a:ext cx="6477597" cy="3732715"/>
          </a:xfrm>
          <a:custGeom>
            <a:avLst/>
            <a:gdLst/>
            <a:ahLst/>
            <a:cxnLst/>
            <a:rect l="l" t="t" r="r" b="b"/>
            <a:pathLst>
              <a:path w="6477597" h="3732715">
                <a:moveTo>
                  <a:pt x="0" y="3732715"/>
                </a:moveTo>
                <a:lnTo>
                  <a:pt x="6477597" y="3732715"/>
                </a:lnTo>
                <a:lnTo>
                  <a:pt x="6477597" y="0"/>
                </a:lnTo>
                <a:lnTo>
                  <a:pt x="0" y="0"/>
                </a:lnTo>
                <a:lnTo>
                  <a:pt x="0" y="373271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300355" y="6912197"/>
            <a:ext cx="3512042" cy="3588293"/>
          </a:xfrm>
          <a:custGeom>
            <a:avLst/>
            <a:gdLst/>
            <a:ahLst/>
            <a:cxnLst/>
            <a:rect l="l" t="t" r="r" b="b"/>
            <a:pathLst>
              <a:path w="3512042" h="3588293">
                <a:moveTo>
                  <a:pt x="0" y="0"/>
                </a:moveTo>
                <a:lnTo>
                  <a:pt x="3512042" y="0"/>
                </a:lnTo>
                <a:lnTo>
                  <a:pt x="3512042" y="3588293"/>
                </a:lnTo>
                <a:lnTo>
                  <a:pt x="0" y="35882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498361" y="3277728"/>
            <a:ext cx="14942486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Which of these is related to exploring and finding hidden items with an app?</a:t>
            </a:r>
          </a:p>
        </p:txBody>
      </p:sp>
      <p:sp>
        <p:nvSpPr>
          <p:cNvPr id="24" name="Freeform 2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73786"/>
            <a:ext cx="18543330" cy="4747450"/>
          </a:xfrm>
          <a:custGeom>
            <a:avLst/>
            <a:gdLst/>
            <a:ahLst/>
            <a:cxnLst/>
            <a:rect l="l" t="t" r="r" b="b"/>
            <a:pathLst>
              <a:path w="18543330" h="4747450">
                <a:moveTo>
                  <a:pt x="0" y="0"/>
                </a:moveTo>
                <a:lnTo>
                  <a:pt x="18543330" y="0"/>
                </a:lnTo>
                <a:lnTo>
                  <a:pt x="18543330" y="4747450"/>
                </a:lnTo>
                <a:lnTo>
                  <a:pt x="0" y="4747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24" b="-71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13896" y="-270418"/>
            <a:ext cx="10743980" cy="10770908"/>
          </a:xfrm>
          <a:custGeom>
            <a:avLst/>
            <a:gdLst/>
            <a:ahLst/>
            <a:cxnLst/>
            <a:rect l="l" t="t" r="r" b="b"/>
            <a:pathLst>
              <a:path w="10743980" h="10770908">
                <a:moveTo>
                  <a:pt x="0" y="0"/>
                </a:moveTo>
                <a:lnTo>
                  <a:pt x="10743980" y="0"/>
                </a:lnTo>
                <a:lnTo>
                  <a:pt x="10743980" y="10770908"/>
                </a:lnTo>
                <a:lnTo>
                  <a:pt x="0" y="10770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86870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13896" y="-270418"/>
            <a:ext cx="10800766" cy="10827836"/>
          </a:xfrm>
          <a:custGeom>
            <a:avLst/>
            <a:gdLst/>
            <a:ahLst/>
            <a:cxnLst/>
            <a:rect l="l" t="t" r="r" b="b"/>
            <a:pathLst>
              <a:path w="10800766" h="10827836">
                <a:moveTo>
                  <a:pt x="0" y="0"/>
                </a:moveTo>
                <a:lnTo>
                  <a:pt x="10800766" y="0"/>
                </a:lnTo>
                <a:lnTo>
                  <a:pt x="10800766" y="10827836"/>
                </a:lnTo>
                <a:lnTo>
                  <a:pt x="0" y="10827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83972" y="531486"/>
            <a:ext cx="17120057" cy="9224028"/>
            <a:chOff x="0" y="0"/>
            <a:chExt cx="4508986" cy="2429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986" cy="2429374"/>
            </a:xfrm>
            <a:custGeom>
              <a:avLst/>
              <a:gdLst/>
              <a:ahLst/>
              <a:cxnLst/>
              <a:rect l="l" t="t" r="r" b="b"/>
              <a:pathLst>
                <a:path w="4508986" h="2429374">
                  <a:moveTo>
                    <a:pt x="0" y="0"/>
                  </a:moveTo>
                  <a:lnTo>
                    <a:pt x="4508986" y="0"/>
                  </a:lnTo>
                  <a:lnTo>
                    <a:pt x="4508986" y="2429374"/>
                  </a:lnTo>
                  <a:lnTo>
                    <a:pt x="0" y="2429374"/>
                  </a:lnTo>
                  <a:close/>
                </a:path>
              </a:pathLst>
            </a:custGeom>
            <a:solidFill>
              <a:srgbClr val="F3F0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08986" cy="2467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12710" y="6011596"/>
            <a:ext cx="5858833" cy="1306116"/>
            <a:chOff x="0" y="0"/>
            <a:chExt cx="1543067" cy="3439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3067" cy="343998"/>
            </a:xfrm>
            <a:custGeom>
              <a:avLst/>
              <a:gdLst/>
              <a:ahLst/>
              <a:cxnLst/>
              <a:rect l="l" t="t" r="r" b="b"/>
              <a:pathLst>
                <a:path w="1543067" h="343998">
                  <a:moveTo>
                    <a:pt x="0" y="0"/>
                  </a:moveTo>
                  <a:lnTo>
                    <a:pt x="1543067" y="0"/>
                  </a:lnTo>
                  <a:lnTo>
                    <a:pt x="1543067" y="343998"/>
                  </a:lnTo>
                  <a:lnTo>
                    <a:pt x="0" y="343998"/>
                  </a:lnTo>
                  <a:close/>
                </a:path>
              </a:pathLst>
            </a:custGeom>
            <a:solidFill>
              <a:srgbClr val="96CD3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1543067" cy="45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84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a) GPS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12710" y="7453252"/>
            <a:ext cx="5858833" cy="1306116"/>
            <a:chOff x="0" y="0"/>
            <a:chExt cx="1543067" cy="3439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43067" cy="343998"/>
            </a:xfrm>
            <a:custGeom>
              <a:avLst/>
              <a:gdLst/>
              <a:ahLst/>
              <a:cxnLst/>
              <a:rect l="l" t="t" r="r" b="b"/>
              <a:pathLst>
                <a:path w="1543067" h="343998">
                  <a:moveTo>
                    <a:pt x="0" y="0"/>
                  </a:moveTo>
                  <a:lnTo>
                    <a:pt x="1543067" y="0"/>
                  </a:lnTo>
                  <a:lnTo>
                    <a:pt x="1543067" y="343998"/>
                  </a:lnTo>
                  <a:lnTo>
                    <a:pt x="0" y="343998"/>
                  </a:lnTo>
                  <a:close/>
                </a:path>
              </a:pathLst>
            </a:custGeom>
            <a:solidFill>
              <a:srgbClr val="96CD3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1543067" cy="45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84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b) Radio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82014" y="6011596"/>
            <a:ext cx="5858833" cy="1306116"/>
            <a:chOff x="0" y="0"/>
            <a:chExt cx="1543067" cy="3439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43067" cy="343998"/>
            </a:xfrm>
            <a:custGeom>
              <a:avLst/>
              <a:gdLst/>
              <a:ahLst/>
              <a:cxnLst/>
              <a:rect l="l" t="t" r="r" b="b"/>
              <a:pathLst>
                <a:path w="1543067" h="343998">
                  <a:moveTo>
                    <a:pt x="0" y="0"/>
                  </a:moveTo>
                  <a:lnTo>
                    <a:pt x="1543067" y="0"/>
                  </a:lnTo>
                  <a:lnTo>
                    <a:pt x="1543067" y="343998"/>
                  </a:lnTo>
                  <a:lnTo>
                    <a:pt x="0" y="343998"/>
                  </a:lnTo>
                  <a:close/>
                </a:path>
              </a:pathLst>
            </a:custGeom>
            <a:solidFill>
              <a:srgbClr val="96CD3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1543067" cy="45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84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c) TV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582014" y="7453252"/>
            <a:ext cx="5858833" cy="1306116"/>
            <a:chOff x="0" y="0"/>
            <a:chExt cx="1543067" cy="3439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43067" cy="343998"/>
            </a:xfrm>
            <a:custGeom>
              <a:avLst/>
              <a:gdLst/>
              <a:ahLst/>
              <a:cxnLst/>
              <a:rect l="l" t="t" r="r" b="b"/>
              <a:pathLst>
                <a:path w="1543067" h="343998">
                  <a:moveTo>
                    <a:pt x="0" y="0"/>
                  </a:moveTo>
                  <a:lnTo>
                    <a:pt x="1543067" y="0"/>
                  </a:lnTo>
                  <a:lnTo>
                    <a:pt x="1543067" y="343998"/>
                  </a:lnTo>
                  <a:lnTo>
                    <a:pt x="0" y="343998"/>
                  </a:lnTo>
                  <a:close/>
                </a:path>
              </a:pathLst>
            </a:custGeom>
            <a:solidFill>
              <a:srgbClr val="96CD3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1543067" cy="45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84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d) Lamp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79931" y="1445494"/>
            <a:ext cx="14728137" cy="118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000" spc="459" dirty="0">
                <a:solidFill>
                  <a:srgbClr val="FF0000"/>
                </a:solidFill>
                <a:latin typeface="Comic Sans" panose="020B0604020202020204" charset="0"/>
                <a:ea typeface="Anton"/>
                <a:cs typeface="Anton"/>
                <a:sym typeface="Anton"/>
              </a:rPr>
              <a:t>QUESTION 4</a:t>
            </a:r>
          </a:p>
        </p:txBody>
      </p:sp>
      <p:sp>
        <p:nvSpPr>
          <p:cNvPr id="22" name="Freeform 22"/>
          <p:cNvSpPr/>
          <p:nvPr/>
        </p:nvSpPr>
        <p:spPr>
          <a:xfrm flipV="1">
            <a:off x="-300355" y="-786149"/>
            <a:ext cx="6477597" cy="3732715"/>
          </a:xfrm>
          <a:custGeom>
            <a:avLst/>
            <a:gdLst/>
            <a:ahLst/>
            <a:cxnLst/>
            <a:rect l="l" t="t" r="r" b="b"/>
            <a:pathLst>
              <a:path w="6477597" h="3732715">
                <a:moveTo>
                  <a:pt x="0" y="3732715"/>
                </a:moveTo>
                <a:lnTo>
                  <a:pt x="6477597" y="3732715"/>
                </a:lnTo>
                <a:lnTo>
                  <a:pt x="6477597" y="0"/>
                </a:lnTo>
                <a:lnTo>
                  <a:pt x="0" y="0"/>
                </a:lnTo>
                <a:lnTo>
                  <a:pt x="0" y="373271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392798" y="3000486"/>
            <a:ext cx="13502403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5000" dirty="0">
                <a:latin typeface="Comic Sans"/>
                <a:ea typeface="Comic Sans"/>
                <a:cs typeface="Comic Sans"/>
                <a:sym typeface="Comic Sans"/>
              </a:rPr>
              <a:t>What helps you find your location using satellites?</a:t>
            </a:r>
          </a:p>
        </p:txBody>
      </p:sp>
      <p:sp>
        <p:nvSpPr>
          <p:cNvPr id="24" name="Freeform 2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EC7B2-594A-4306-B29F-5CB2C4F0DA67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954</Words>
  <Application>Microsoft Office PowerPoint</Application>
  <PresentationFormat>Custom</PresentationFormat>
  <Paragraphs>154</Paragraphs>
  <Slides>40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Childos Arabic</vt:lpstr>
      <vt:lpstr>Comic Sans</vt:lpstr>
      <vt:lpstr>Comic Sans MS</vt:lpstr>
      <vt:lpstr>Comic Sans Bold</vt:lpstr>
      <vt:lpstr>Bobby Jones Soft</vt:lpstr>
      <vt:lpstr>Comic Sans Bold Italics</vt:lpstr>
      <vt:lpstr>Arial</vt:lpstr>
      <vt:lpstr>Yeseva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Lesson 3 Part 2 </dc:title>
  <cp:lastModifiedBy>pc</cp:lastModifiedBy>
  <cp:revision>12</cp:revision>
  <dcterms:created xsi:type="dcterms:W3CDTF">2006-08-16T00:00:00Z</dcterms:created>
  <dcterms:modified xsi:type="dcterms:W3CDTF">2024-08-28T10:42:41Z</dcterms:modified>
  <dc:identifier>DAGM-eYUuRI</dc:identifier>
</cp:coreProperties>
</file>