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media/media3.wav" ContentType="audio/x-wav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media/media4.wav" ContentType="audio/x-wav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34"/>
  </p:notesMasterIdLst>
  <p:sldIdLst>
    <p:sldId id="376" r:id="rId3"/>
    <p:sldId id="377" r:id="rId4"/>
    <p:sldId id="258" r:id="rId5"/>
    <p:sldId id="289" r:id="rId6"/>
    <p:sldId id="308" r:id="rId7"/>
    <p:sldId id="309" r:id="rId8"/>
    <p:sldId id="310" r:id="rId9"/>
    <p:sldId id="311" r:id="rId10"/>
    <p:sldId id="290" r:id="rId11"/>
    <p:sldId id="264" r:id="rId12"/>
    <p:sldId id="291" r:id="rId13"/>
    <p:sldId id="292" r:id="rId14"/>
    <p:sldId id="293" r:id="rId15"/>
    <p:sldId id="295" r:id="rId16"/>
    <p:sldId id="305" r:id="rId17"/>
    <p:sldId id="297" r:id="rId18"/>
    <p:sldId id="312" r:id="rId19"/>
    <p:sldId id="313" r:id="rId20"/>
    <p:sldId id="299" r:id="rId21"/>
    <p:sldId id="315" r:id="rId22"/>
    <p:sldId id="317" r:id="rId23"/>
    <p:sldId id="318" r:id="rId24"/>
    <p:sldId id="314" r:id="rId25"/>
    <p:sldId id="319" r:id="rId26"/>
    <p:sldId id="320" r:id="rId27"/>
    <p:sldId id="321" r:id="rId28"/>
    <p:sldId id="300" r:id="rId29"/>
    <p:sldId id="303" r:id="rId30"/>
    <p:sldId id="323" r:id="rId31"/>
    <p:sldId id="322" r:id="rId32"/>
    <p:sldId id="302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6" autoAdjust="0"/>
    <p:restoredTop sz="95552" autoAdjust="0"/>
  </p:normalViewPr>
  <p:slideViewPr>
    <p:cSldViewPr snapToGrid="0">
      <p:cViewPr varScale="1">
        <p:scale>
          <a:sx n="73" d="100"/>
          <a:sy n="73" d="100"/>
        </p:scale>
        <p:origin x="54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C8D8-5C27-4F77-8668-4309D835C8D9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01BD6-6894-4B96-91F3-7E3A99A9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6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asks</a:t>
            </a:r>
            <a:r>
              <a:rPr lang="en-US" baseline="0" dirty="0"/>
              <a:t> some pairs to come to the board</a:t>
            </a:r>
            <a:endParaRPr lang="en-US" dirty="0"/>
          </a:p>
          <a:p>
            <a:r>
              <a:rPr lang="en-US" dirty="0"/>
              <a:t>- T reads the words</a:t>
            </a:r>
            <a:r>
              <a:rPr lang="en-US" baseline="0" dirty="0"/>
              <a:t> and asks </a:t>
            </a:r>
            <a:r>
              <a:rPr lang="en-US" baseline="0" dirty="0" err="1"/>
              <a:t>ss</a:t>
            </a:r>
            <a:r>
              <a:rPr lang="en-US" baseline="0" dirty="0"/>
              <a:t> to slap the correct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64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81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0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58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3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4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75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5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50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5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84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1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63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21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346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405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854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0054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8/13/2025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893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7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2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7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79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media1.mp3"/><Relationship Id="rId21" Type="http://schemas.microsoft.com/office/2007/relationships/hdphoto" Target="../media/hdphoto8.wdp"/><Relationship Id="rId34" Type="http://schemas.microsoft.com/office/2007/relationships/hdphoto" Target="../media/hdphoto13.wdp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2.wdp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24" Type="http://schemas.openxmlformats.org/officeDocument/2006/relationships/image" Target="../media/image16.png"/><Relationship Id="rId32" Type="http://schemas.openxmlformats.org/officeDocument/2006/relationships/image" Target="../media/image21.gif"/><Relationship Id="rId5" Type="http://schemas.openxmlformats.org/officeDocument/2006/relationships/notesSlide" Target="../notesSlides/notesSlide1.xml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8.png"/><Relationship Id="rId36" Type="http://schemas.openxmlformats.org/officeDocument/2006/relationships/image" Target="../media/image24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11.wdp"/><Relationship Id="rId30" Type="http://schemas.openxmlformats.org/officeDocument/2006/relationships/image" Target="../media/image19.emf"/><Relationship Id="rId35" Type="http://schemas.openxmlformats.org/officeDocument/2006/relationships/image" Target="../media/image23.png"/><Relationship Id="rId8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48.png"/><Relationship Id="rId3" Type="http://schemas.microsoft.com/office/2007/relationships/media" Target="../media/media3.wav"/><Relationship Id="rId7" Type="http://schemas.openxmlformats.org/officeDocument/2006/relationships/image" Target="../media/image44.jpeg"/><Relationship Id="rId12" Type="http://schemas.openxmlformats.org/officeDocument/2006/relationships/image" Target="../media/image20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47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6.png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audio" Target="../media/audio6.wav"/><Relationship Id="rId3" Type="http://schemas.microsoft.com/office/2007/relationships/media" Target="../media/media3.wav"/><Relationship Id="rId7" Type="http://schemas.openxmlformats.org/officeDocument/2006/relationships/image" Target="../media/image44.jpeg"/><Relationship Id="rId12" Type="http://schemas.openxmlformats.org/officeDocument/2006/relationships/image" Target="../media/image50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audio" Target="../media/audio6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wav"/><Relationship Id="rId7" Type="http://schemas.openxmlformats.org/officeDocument/2006/relationships/image" Target="../media/image44.jpeg"/><Relationship Id="rId12" Type="http://schemas.openxmlformats.org/officeDocument/2006/relationships/image" Target="../media/image52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audio" Target="../media/audio9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wav"/><Relationship Id="rId7" Type="http://schemas.openxmlformats.org/officeDocument/2006/relationships/image" Target="../media/image44.jpeg"/><Relationship Id="rId12" Type="http://schemas.openxmlformats.org/officeDocument/2006/relationships/image" Target="../media/image54.gif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audio" Target="../media/audio7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57.jpeg"/><Relationship Id="rId18" Type="http://schemas.openxmlformats.org/officeDocument/2006/relationships/image" Target="../media/image20.png"/><Relationship Id="rId3" Type="http://schemas.microsoft.com/office/2007/relationships/media" Target="../media/media3.wav"/><Relationship Id="rId7" Type="http://schemas.openxmlformats.org/officeDocument/2006/relationships/image" Target="../media/image55.png"/><Relationship Id="rId12" Type="http://schemas.microsoft.com/office/2007/relationships/hdphoto" Target="../media/hdphoto20.wdp"/><Relationship Id="rId17" Type="http://schemas.microsoft.com/office/2007/relationships/hdphoto" Target="../media/hdphoto22.wdp"/><Relationship Id="rId2" Type="http://schemas.openxmlformats.org/officeDocument/2006/relationships/audio" Target="NULL" TargetMode="External"/><Relationship Id="rId16" Type="http://schemas.openxmlformats.org/officeDocument/2006/relationships/image" Target="../media/image59.png"/><Relationship Id="rId20" Type="http://schemas.openxmlformats.org/officeDocument/2006/relationships/audio" Target="../media/audio2.wav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56.png"/><Relationship Id="rId5" Type="http://schemas.openxmlformats.org/officeDocument/2006/relationships/notesSlide" Target="../notesSlides/notesSlide10.xml"/><Relationship Id="rId15" Type="http://schemas.microsoft.com/office/2007/relationships/hdphoto" Target="../media/hdphoto21.wdp"/><Relationship Id="rId10" Type="http://schemas.openxmlformats.org/officeDocument/2006/relationships/image" Target="../media/image28.png"/><Relationship Id="rId19" Type="http://schemas.openxmlformats.org/officeDocument/2006/relationships/image" Target="../media/image45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6.pn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62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9.png"/><Relationship Id="rId12" Type="http://schemas.microsoft.com/office/2007/relationships/hdphoto" Target="../media/hdphoto20.wdp"/><Relationship Id="rId17" Type="http://schemas.openxmlformats.org/officeDocument/2006/relationships/audio" Target="../media/audio9.wav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4.png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11" Type="http://schemas.openxmlformats.org/officeDocument/2006/relationships/image" Target="../media/image56.png"/><Relationship Id="rId5" Type="http://schemas.openxmlformats.org/officeDocument/2006/relationships/image" Target="../media/image60.png"/><Relationship Id="rId15" Type="http://schemas.microsoft.com/office/2007/relationships/hdphoto" Target="../media/hdphoto24.wdp"/><Relationship Id="rId10" Type="http://schemas.microsoft.com/office/2007/relationships/hdphoto" Target="../media/hdphoto23.wdp"/><Relationship Id="rId4" Type="http://schemas.openxmlformats.org/officeDocument/2006/relationships/audio" Target="../media/audio9.wav"/><Relationship Id="rId9" Type="http://schemas.openxmlformats.org/officeDocument/2006/relationships/image" Target="../media/image61.pn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9.jp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microsoft.com/office/2007/relationships/hdphoto" Target="../media/hdphoto25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7.png"/><Relationship Id="rId12" Type="http://schemas.openxmlformats.org/officeDocument/2006/relationships/image" Target="../media/image69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66.jpeg"/><Relationship Id="rId11" Type="http://schemas.openxmlformats.org/officeDocument/2006/relationships/image" Target="../media/image20.png"/><Relationship Id="rId5" Type="http://schemas.openxmlformats.org/officeDocument/2006/relationships/audio" Target="../media/audio5.wav"/><Relationship Id="rId15" Type="http://schemas.microsoft.com/office/2007/relationships/hdphoto" Target="../media/hdphoto26.wdp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7.png"/><Relationship Id="rId12" Type="http://schemas.microsoft.com/office/2007/relationships/hdphoto" Target="../media/hdphoto26.wdp"/><Relationship Id="rId2" Type="http://schemas.microsoft.com/office/2007/relationships/media" Target="../media/media4.wav"/><Relationship Id="rId20" Type="http://schemas.openxmlformats.org/officeDocument/2006/relationships/audio" Target="../media/audio8.wav"/><Relationship Id="rId1" Type="http://schemas.openxmlformats.org/officeDocument/2006/relationships/audio" Target="NULL" TargetMode="External"/><Relationship Id="rId6" Type="http://schemas.openxmlformats.org/officeDocument/2006/relationships/image" Target="../media/image66.jpeg"/><Relationship Id="rId11" Type="http://schemas.openxmlformats.org/officeDocument/2006/relationships/image" Target="../media/image70.png"/><Relationship Id="rId5" Type="http://schemas.openxmlformats.org/officeDocument/2006/relationships/audio" Target="../media/audio5.wav"/><Relationship Id="rId15" Type="http://schemas.microsoft.com/office/2007/relationships/hdphoto" Target="../media/hdphoto25.wdp"/><Relationship Id="rId10" Type="http://schemas.openxmlformats.org/officeDocument/2006/relationships/image" Target="../media/image46.png"/><Relationship Id="rId4" Type="http://schemas.openxmlformats.org/officeDocument/2006/relationships/audio" Target="../media/audio8.wav"/><Relationship Id="rId9" Type="http://schemas.openxmlformats.org/officeDocument/2006/relationships/image" Target="../media/image28.png"/><Relationship Id="rId1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71.jpeg"/><Relationship Id="rId5" Type="http://schemas.openxmlformats.org/officeDocument/2006/relationships/image" Target="../media/image29.jpg"/><Relationship Id="rId4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72.JPG"/><Relationship Id="rId7" Type="http://schemas.openxmlformats.org/officeDocument/2006/relationships/image" Target="../media/image7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73.png"/><Relationship Id="rId4" Type="http://schemas.openxmlformats.org/officeDocument/2006/relationships/image" Target="../media/image28.png"/><Relationship Id="rId9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5.wav"/><Relationship Id="rId7" Type="http://schemas.microsoft.com/office/2007/relationships/hdphoto" Target="../media/hdphoto27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28.png"/><Relationship Id="rId10" Type="http://schemas.openxmlformats.org/officeDocument/2006/relationships/audio" Target="../media/audio6.wav"/><Relationship Id="rId4" Type="http://schemas.openxmlformats.org/officeDocument/2006/relationships/image" Target="../media/image72.JPG"/><Relationship Id="rId9" Type="http://schemas.microsoft.com/office/2007/relationships/hdphoto" Target="../media/hdphoto2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59.png"/><Relationship Id="rId3" Type="http://schemas.openxmlformats.org/officeDocument/2006/relationships/image" Target="../media/image28.png"/><Relationship Id="rId7" Type="http://schemas.openxmlformats.org/officeDocument/2006/relationships/slide" Target="slide26.xml"/><Relationship Id="rId12" Type="http://schemas.openxmlformats.org/officeDocument/2006/relationships/slide" Target="slide25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microsoft.com/office/2007/relationships/hdphoto" Target="../media/hdphoto21.wdp"/><Relationship Id="rId5" Type="http://schemas.openxmlformats.org/officeDocument/2006/relationships/image" Target="../media/image56.png"/><Relationship Id="rId15" Type="http://schemas.openxmlformats.org/officeDocument/2006/relationships/slide" Target="slide19.xml"/><Relationship Id="rId10" Type="http://schemas.openxmlformats.org/officeDocument/2006/relationships/image" Target="../media/image58.png"/><Relationship Id="rId4" Type="http://schemas.openxmlformats.org/officeDocument/2006/relationships/slide" Target="slide23.xml"/><Relationship Id="rId9" Type="http://schemas.openxmlformats.org/officeDocument/2006/relationships/slide" Target="slide24.xml"/><Relationship Id="rId14" Type="http://schemas.microsoft.com/office/2007/relationships/hdphoto" Target="../media/hdphoto22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microsoft.com/office/2007/relationships/hdphoto" Target="../media/hdphoto29.wdp"/><Relationship Id="rId10" Type="http://schemas.openxmlformats.org/officeDocument/2006/relationships/audio" Target="../media/audio6.wav"/><Relationship Id="rId4" Type="http://schemas.openxmlformats.org/officeDocument/2006/relationships/image" Target="../media/image75.png"/><Relationship Id="rId9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58.png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9.wdp"/><Relationship Id="rId5" Type="http://schemas.openxmlformats.org/officeDocument/2006/relationships/image" Target="../media/image75.png"/><Relationship Id="rId4" Type="http://schemas.microsoft.com/office/2007/relationships/hdphoto" Target="../media/hdphoto21.wdp"/><Relationship Id="rId9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audio" Target="../media/audio4.wav"/><Relationship Id="rId7" Type="http://schemas.openxmlformats.org/officeDocument/2006/relationships/image" Target="../media/image75.png"/><Relationship Id="rId12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7.wdp"/><Relationship Id="rId11" Type="http://schemas.microsoft.com/office/2007/relationships/hdphoto" Target="../media/hdphoto22.wdp"/><Relationship Id="rId5" Type="http://schemas.openxmlformats.org/officeDocument/2006/relationships/image" Target="../media/image73.png"/><Relationship Id="rId15" Type="http://schemas.openxmlformats.org/officeDocument/2006/relationships/audio" Target="../media/audio2.wav"/><Relationship Id="rId10" Type="http://schemas.openxmlformats.org/officeDocument/2006/relationships/image" Target="../media/image59.png"/><Relationship Id="rId4" Type="http://schemas.openxmlformats.org/officeDocument/2006/relationships/image" Target="../media/image76.jpeg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76.jpeg"/><Relationship Id="rId7" Type="http://schemas.openxmlformats.org/officeDocument/2006/relationships/image" Target="../media/image7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8.wdp"/><Relationship Id="rId5" Type="http://schemas.openxmlformats.org/officeDocument/2006/relationships/image" Target="../media/image74.png"/><Relationship Id="rId10" Type="http://schemas.openxmlformats.org/officeDocument/2006/relationships/slide" Target="slide22.xml"/><Relationship Id="rId4" Type="http://schemas.openxmlformats.org/officeDocument/2006/relationships/image" Target="../media/image57.jpeg"/><Relationship Id="rId9" Type="http://schemas.openxmlformats.org/officeDocument/2006/relationships/image" Target="../media/image28.png"/><Relationship Id="rId14" Type="http://schemas.openxmlformats.org/officeDocument/2006/relationships/audio" Target="../media/audio7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77.png"/><Relationship Id="rId5" Type="http://schemas.openxmlformats.org/officeDocument/2006/relationships/image" Target="../media/image29.jpg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2.png"/><Relationship Id="rId18" Type="http://schemas.openxmlformats.org/officeDocument/2006/relationships/image" Target="../media/image8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9.png"/><Relationship Id="rId12" Type="http://schemas.openxmlformats.org/officeDocument/2006/relationships/image" Target="../media/image28.png"/><Relationship Id="rId17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6" Type="http://schemas.microsoft.com/office/2007/relationships/hdphoto" Target="../media/hdphoto33.wdp"/><Relationship Id="rId20" Type="http://schemas.openxmlformats.org/officeDocument/2006/relationships/audio" Target="../media/audio8.wav"/><Relationship Id="rId1" Type="http://schemas.openxmlformats.org/officeDocument/2006/relationships/tags" Target="../tags/tag15.xml"/><Relationship Id="rId6" Type="http://schemas.openxmlformats.org/officeDocument/2006/relationships/image" Target="../media/image78.png"/><Relationship Id="rId11" Type="http://schemas.microsoft.com/office/2007/relationships/hdphoto" Target="../media/hdphoto31.wdp"/><Relationship Id="rId5" Type="http://schemas.openxmlformats.org/officeDocument/2006/relationships/audio" Target="../media/audio1.wav"/><Relationship Id="rId15" Type="http://schemas.openxmlformats.org/officeDocument/2006/relationships/image" Target="../media/image83.png"/><Relationship Id="rId10" Type="http://schemas.openxmlformats.org/officeDocument/2006/relationships/image" Target="../media/image81.png"/><Relationship Id="rId19" Type="http://schemas.microsoft.com/office/2007/relationships/hdphoto" Target="../media/hdphoto34.wdp"/><Relationship Id="rId4" Type="http://schemas.openxmlformats.org/officeDocument/2006/relationships/audio" Target="../media/audio8.wav"/><Relationship Id="rId9" Type="http://schemas.microsoft.com/office/2007/relationships/hdphoto" Target="../media/hdphoto30.wdp"/><Relationship Id="rId14" Type="http://schemas.microsoft.com/office/2007/relationships/hdphoto" Target="../media/hdphoto3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11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../media/media5.mp4"/><Relationship Id="rId7" Type="http://schemas.openxmlformats.org/officeDocument/2006/relationships/image" Target="../media/image87.JPG"/><Relationship Id="rId2" Type="http://schemas.microsoft.com/office/2007/relationships/media" Target="../media/media5.mp4"/><Relationship Id="rId1" Type="http://schemas.openxmlformats.org/officeDocument/2006/relationships/tags" Target="../tags/tag16.xml"/><Relationship Id="rId6" Type="http://schemas.openxmlformats.org/officeDocument/2006/relationships/image" Target="../media/image86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microsoft.com/office/2007/relationships/hdphoto" Target="../media/hdphoto14.wdp"/><Relationship Id="rId5" Type="http://schemas.openxmlformats.org/officeDocument/2006/relationships/image" Target="../media/image31.jp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4.png"/><Relationship Id="rId1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32.png"/><Relationship Id="rId12" Type="http://schemas.microsoft.com/office/2007/relationships/hdphoto" Target="../media/hdphoto1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7.jpg"/><Relationship Id="rId4" Type="http://schemas.openxmlformats.org/officeDocument/2006/relationships/audio" Target="../media/audio7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9.jpeg"/><Relationship Id="rId3" Type="http://schemas.openxmlformats.org/officeDocument/2006/relationships/audio" Target="../media/audio8.wav"/><Relationship Id="rId7" Type="http://schemas.openxmlformats.org/officeDocument/2006/relationships/image" Target="../media/image33.png"/><Relationship Id="rId12" Type="http://schemas.microsoft.com/office/2007/relationships/hdphoto" Target="../media/hdphoto14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jpg"/><Relationship Id="rId10" Type="http://schemas.microsoft.com/office/2007/relationships/hdphoto" Target="../media/hdphoto16.wdp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openxmlformats.org/officeDocument/2006/relationships/image" Target="../media/image31.jpg"/><Relationship Id="rId12" Type="http://schemas.openxmlformats.org/officeDocument/2006/relationships/image" Target="../media/image3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microsoft.com/office/2007/relationships/hdphoto" Target="../media/hdphoto18.wdp"/><Relationship Id="rId5" Type="http://schemas.microsoft.com/office/2007/relationships/hdphoto" Target="../media/hdphoto17.wdp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2.png"/><Relationship Id="rId1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3.jpeg"/><Relationship Id="rId5" Type="http://schemas.openxmlformats.org/officeDocument/2006/relationships/image" Target="../media/image29.jp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463" y="4629943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71" y="388804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9325890" y="436286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323274"/>
            <a:ext cx="4651273" cy="769441"/>
            <a:chOff x="397164" y="323274"/>
            <a:chExt cx="4651273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4316867" cy="769441"/>
              <a:chOff x="397164" y="323274"/>
              <a:chExt cx="4316867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9491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Listen and </a:t>
                </a:r>
                <a:r>
                  <a:rPr lang="en-US" sz="2800" b="1" dirty="0">
                    <a:latin typeface="Comic Sans MS" pitchFamily="66" charset="0"/>
                  </a:rPr>
                  <a:t>point</a:t>
                </a:r>
                <a:r>
                  <a:rPr lang="en-US" sz="2800" b="1" dirty="0"/>
                  <a:t>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997" y="446384"/>
              <a:ext cx="472440" cy="43434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261115" y="1897259"/>
            <a:ext cx="2452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fridge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A78C81-05A1-4194-9D3B-5AA83F7909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377759" y="1172112"/>
            <a:ext cx="2698619" cy="4659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26" name="Picture 2" descr="Ảnh miễn phí của Tủ lạnh nhiều cửa hitach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37" y="663554"/>
            <a:ext cx="5557894" cy="555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823" end="7247.08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10784" y="3196842"/>
            <a:ext cx="609600" cy="609600"/>
          </a:xfrm>
          <a:prstGeom prst="rect">
            <a:avLst/>
          </a:prstGeom>
        </p:spPr>
      </p:pic>
      <p:pic>
        <p:nvPicPr>
          <p:cNvPr id="272" name="Picture 2" descr="Quên-Me-Not, Những Bông Hoa, Nhà Má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59" y="3152878"/>
            <a:ext cx="2777550" cy="360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6" name="voltage.wav"/>
          </p:stSnd>
        </p:sndAc>
      </p:transition>
    </mc:Choice>
    <mc:Fallback xmlns="">
      <p:transition spd="slow">
        <p:fade/>
        <p:sndAc>
          <p:stSnd>
            <p:snd r:embed="rId1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377759" y="1172112"/>
            <a:ext cx="2698619" cy="4524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772825" y="2126237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rug</a:t>
            </a:r>
          </a:p>
        </p:txBody>
      </p:sp>
      <p:pic>
        <p:nvPicPr>
          <p:cNvPr id="6146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/>
          <a:stretch/>
        </p:blipFill>
        <p:spPr bwMode="auto">
          <a:xfrm>
            <a:off x="4319121" y="1014590"/>
            <a:ext cx="7197557" cy="46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23" end="5076.08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4024" y="932427"/>
            <a:ext cx="609600" cy="609600"/>
          </a:xfrm>
          <a:prstGeom prst="rect">
            <a:avLst/>
          </a:prstGeom>
        </p:spPr>
      </p:pic>
      <p:pic>
        <p:nvPicPr>
          <p:cNvPr id="10" name="Picture 4" descr="Hoa Tulip, Những Bông Ho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03">
            <a:off x="11049615" y="4541976"/>
            <a:ext cx="1203481" cy="264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9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camera.wav"/>
          </p:stSnd>
        </p:sndAc>
      </p:transition>
    </mc:Choice>
    <mc:Fallback xmlns="">
      <p:transition spd="slow">
        <p:random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377759" y="1172112"/>
            <a:ext cx="2698619" cy="4524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768744" y="1939468"/>
            <a:ext cx="15937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sink</a:t>
            </a:r>
          </a:p>
        </p:txBody>
      </p:sp>
      <p:pic>
        <p:nvPicPr>
          <p:cNvPr id="7170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r="4849"/>
          <a:stretch/>
        </p:blipFill>
        <p:spPr bwMode="auto">
          <a:xfrm>
            <a:off x="4668429" y="1011116"/>
            <a:ext cx="6629886" cy="501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83" end="2673.08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4024" y="932427"/>
            <a:ext cx="609600" cy="609600"/>
          </a:xfrm>
          <a:prstGeom prst="rect">
            <a:avLst/>
          </a:prstGeom>
        </p:spPr>
      </p:pic>
      <p:pic>
        <p:nvPicPr>
          <p:cNvPr id="7" name="Picture 2" descr="Quên-Me-Not, Những Bông Hoa, Nhà Má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407" y="4196770"/>
            <a:ext cx="2014541" cy="261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274623"/>
      </p:ext>
    </p:extLst>
  </p:cSld>
  <p:clrMapOvr>
    <a:masterClrMapping/>
  </p:clrMapOvr>
  <p:transition spd="slow">
    <p:pull/>
    <p:sndAc>
      <p:stSnd>
        <p:snd r:embed="rId6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377759" y="1172112"/>
            <a:ext cx="3238898" cy="4689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184948" y="1684635"/>
            <a:ext cx="17828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sofa</a:t>
            </a:r>
          </a:p>
        </p:txBody>
      </p:sp>
      <p:pic>
        <p:nvPicPr>
          <p:cNvPr id="8194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4640981" y="840887"/>
            <a:ext cx="6484015" cy="535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870" end="448.08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4024" y="93242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8041" flipH="1">
            <a:off x="9107804" y="3750512"/>
            <a:ext cx="3644640" cy="2955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919730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Ô Tô, Đường Bộ, Đường Phố, Vận Tải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490" y="-6865655"/>
            <a:ext cx="12815133" cy="1349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249604" y="3513687"/>
            <a:ext cx="2084033" cy="3283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3C23BE-4D6B-447F-977C-6F2ADD052807}"/>
              </a:ext>
            </a:extLst>
          </p:cNvPr>
          <p:cNvSpPr/>
          <p:nvPr/>
        </p:nvSpPr>
        <p:spPr>
          <a:xfrm>
            <a:off x="623980" y="1555261"/>
            <a:ext cx="10871200" cy="2747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1242695" y="4570719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fridge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3939447" y="4584310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rug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6885164" y="4584310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sink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9892661" y="4584309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sofa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26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9034654" y="1632522"/>
            <a:ext cx="2927497" cy="26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6210195" y="2080043"/>
            <a:ext cx="2653259" cy="199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136021" y="1354965"/>
            <a:ext cx="3111602" cy="31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2805494" y="1831974"/>
            <a:ext cx="3341863" cy="224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3" end="448.08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75564" y="130269"/>
            <a:ext cx="609600" cy="609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43294" y="50348"/>
            <a:ext cx="5710843" cy="769441"/>
            <a:chOff x="343294" y="50348"/>
            <a:chExt cx="5710843" cy="7694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43294" y="50348"/>
              <a:ext cx="5043357" cy="769441"/>
              <a:chOff x="343294" y="50348"/>
              <a:chExt cx="5043357" cy="76944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43294" y="50348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184774"/>
                <a:ext cx="46217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point.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697" y="130269"/>
              <a:ext cx="472440" cy="551168"/>
            </a:xfrm>
            <a:prstGeom prst="rect">
              <a:avLst/>
            </a:prstGeom>
          </p:spPr>
        </p:pic>
      </p:grpSp>
      <p:pic>
        <p:nvPicPr>
          <p:cNvPr id="2" name="track 2.4">
            <a:hlinkClick r:id="" action="ppaction://media"/>
            <a:extLst>
              <a:ext uri="{FF2B5EF4-FFF2-40B4-BE49-F238E27FC236}">
                <a16:creationId xmlns:a16="http://schemas.microsoft.com/office/drawing/2014/main" id="{3E625C47-D0D3-3E58-D1D8-FDE15B7F3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837" end="7473.08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06773" y="5162887"/>
            <a:ext cx="609600" cy="609600"/>
          </a:xfrm>
          <a:prstGeom prst="rect">
            <a:avLst/>
          </a:prstGeom>
        </p:spPr>
      </p:pic>
      <p:pic>
        <p:nvPicPr>
          <p:cNvPr id="3" name="track 2.4">
            <a:hlinkClick r:id="" action="ppaction://media"/>
            <a:extLst>
              <a:ext uri="{FF2B5EF4-FFF2-40B4-BE49-F238E27FC236}">
                <a16:creationId xmlns:a16="http://schemas.microsoft.com/office/drawing/2014/main" id="{CBFA38EC-4694-322E-4AA3-C564DF642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453" end="5404.08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10279" y="5122550"/>
            <a:ext cx="609600" cy="609600"/>
          </a:xfrm>
          <a:prstGeom prst="rect">
            <a:avLst/>
          </a:prstGeom>
        </p:spPr>
      </p:pic>
      <p:pic>
        <p:nvPicPr>
          <p:cNvPr id="6" name="track 2.4">
            <a:hlinkClick r:id="" action="ppaction://media"/>
            <a:extLst>
              <a:ext uri="{FF2B5EF4-FFF2-40B4-BE49-F238E27FC236}">
                <a16:creationId xmlns:a16="http://schemas.microsoft.com/office/drawing/2014/main" id="{858405A8-78B2-70E1-DD90-99B8C0B9A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805" end="3123.08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48601" y="5146032"/>
            <a:ext cx="609600" cy="609600"/>
          </a:xfrm>
          <a:prstGeom prst="rect">
            <a:avLst/>
          </a:prstGeom>
        </p:spPr>
      </p:pic>
      <p:pic>
        <p:nvPicPr>
          <p:cNvPr id="7" name="track 2.4">
            <a:hlinkClick r:id="" action="ppaction://media"/>
            <a:extLst>
              <a:ext uri="{FF2B5EF4-FFF2-40B4-BE49-F238E27FC236}">
                <a16:creationId xmlns:a16="http://schemas.microsoft.com/office/drawing/2014/main" id="{EB57F14D-ECDC-D9A0-1089-519310634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100" end="448.08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117750" y="51225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click.wav"/>
          </p:stSnd>
        </p:sndAc>
      </p:transition>
    </mc:Choice>
    <mc:Fallback xmlns="">
      <p:transition spd="slow">
        <p:random/>
        <p:sndAc>
          <p:stSnd>
            <p:snd r:embed="rId2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20" grpId="0"/>
      <p:bldP spid="22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ập Nhật, Sơn, Mèo, Sáng Tạo, Nghệ Thuậ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230" y="0"/>
            <a:ext cx="14543314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exagon 23">
            <a:extLst>
              <a:ext uri="{FF2B5EF4-FFF2-40B4-BE49-F238E27FC236}">
                <a16:creationId xmlns:a16="http://schemas.microsoft.com/office/drawing/2014/main" id="{384CB9CC-F347-485D-9A4B-3CEDACC203D2}"/>
              </a:ext>
            </a:extLst>
          </p:cNvPr>
          <p:cNvSpPr/>
          <p:nvPr/>
        </p:nvSpPr>
        <p:spPr>
          <a:xfrm>
            <a:off x="7271929" y="1123343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B998D31B-28A0-4C09-98D1-116E7A65312E}"/>
              </a:ext>
            </a:extLst>
          </p:cNvPr>
          <p:cNvSpPr/>
          <p:nvPr/>
        </p:nvSpPr>
        <p:spPr>
          <a:xfrm>
            <a:off x="1940832" y="1138216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6049AFE5-BDA3-4787-9878-CB6CD4F7E172}"/>
              </a:ext>
            </a:extLst>
          </p:cNvPr>
          <p:cNvSpPr/>
          <p:nvPr/>
        </p:nvSpPr>
        <p:spPr>
          <a:xfrm>
            <a:off x="4593770" y="1123343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4939332D-27DD-49E7-9017-3A84F6D4CC98}"/>
              </a:ext>
            </a:extLst>
          </p:cNvPr>
          <p:cNvSpPr/>
          <p:nvPr/>
        </p:nvSpPr>
        <p:spPr>
          <a:xfrm>
            <a:off x="2000109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50A20A55-FFA5-49B5-93B4-491AEA2C7349}"/>
              </a:ext>
            </a:extLst>
          </p:cNvPr>
          <p:cNvSpPr/>
          <p:nvPr/>
        </p:nvSpPr>
        <p:spPr>
          <a:xfrm>
            <a:off x="4611972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B2C47A-50B0-4044-9F9F-8F307EF35750}"/>
              </a:ext>
            </a:extLst>
          </p:cNvPr>
          <p:cNvSpPr/>
          <p:nvPr/>
        </p:nvSpPr>
        <p:spPr>
          <a:xfrm>
            <a:off x="242155" y="166001"/>
            <a:ext cx="6293556" cy="6215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Comic Sans MS" pitchFamily="66" charset="0"/>
              </a:rPr>
              <a:t> SLAP THE BOARD GAME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0" name="Hexagon 29">
            <a:extLst>
              <a:ext uri="{FF2B5EF4-FFF2-40B4-BE49-F238E27FC236}">
                <a16:creationId xmlns:a16="http://schemas.microsoft.com/office/drawing/2014/main" id="{384CB9CC-F347-485D-9A4B-3CEDACC203D2}"/>
              </a:ext>
            </a:extLst>
          </p:cNvPr>
          <p:cNvSpPr/>
          <p:nvPr/>
        </p:nvSpPr>
        <p:spPr>
          <a:xfrm>
            <a:off x="7271929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1987171" y="1055426"/>
            <a:ext cx="2464357" cy="165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4946262" y="1123344"/>
            <a:ext cx="2132824" cy="19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7416700" y="949963"/>
            <a:ext cx="2372429" cy="21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2157424" y="3339675"/>
            <a:ext cx="2261478" cy="16974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4840660" y="3506508"/>
            <a:ext cx="2154485" cy="13638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221">
            <a:off x="7544034" y="3499912"/>
            <a:ext cx="2067651" cy="1318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96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ashreg.wav"/>
          </p:stSnd>
        </p:sndAc>
      </p:transition>
    </mc:Choice>
    <mc:Fallback xmlns="">
      <p:transition spd="slow">
        <p:random/>
        <p:sndAc>
          <p:stSnd>
            <p:snd r:embed="rId17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818909" y="2240112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539401" y="3429000"/>
            <a:ext cx="4460083" cy="769441"/>
            <a:chOff x="397164" y="323274"/>
            <a:chExt cx="3373859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3555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18207" y="513660"/>
              <a:ext cx="2952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400" b="1" dirty="0">
                  <a:solidFill>
                    <a:srgbClr val="00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Listen and read. Tick</a:t>
              </a:r>
              <a:endParaRPr lang="en-US" sz="2400" dirty="0">
                <a:effectLst/>
                <a:latin typeface="Comic Sans MS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FBE0C-B88A-436E-97A3-4A51CF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6" b="8430"/>
          <a:stretch/>
        </p:blipFill>
        <p:spPr>
          <a:xfrm>
            <a:off x="3833638" y="1519864"/>
            <a:ext cx="1902143" cy="2517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20072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85 Best Living Room Ideas 2023 - Beautiful Living Room Ideas">
            <a:extLst>
              <a:ext uri="{FF2B5EF4-FFF2-40B4-BE49-F238E27FC236}">
                <a16:creationId xmlns:a16="http://schemas.microsoft.com/office/drawing/2014/main" id="{2AAA4C1F-402D-4D6A-B15D-5E0A543E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28" y="888345"/>
            <a:ext cx="10330246" cy="51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317707" y="3179928"/>
            <a:ext cx="1952033" cy="3812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Dad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3948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read.Tick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2634018" y="993840"/>
            <a:ext cx="4189863" cy="849744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809875" y="1693889"/>
            <a:ext cx="2166637" cy="60120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30647" y="1128282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This is our new house.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55042" y="1128282"/>
            <a:ext cx="2656133" cy="1609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Great!</a:t>
            </a:r>
          </a:p>
        </p:txBody>
      </p:sp>
      <p:sp>
        <p:nvSpPr>
          <p:cNvPr id="3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286" r="36190" b="17301"/>
          <a:stretch/>
        </p:blipFill>
        <p:spPr>
          <a:xfrm>
            <a:off x="-683103" y="1501495"/>
            <a:ext cx="3677231" cy="5249259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607828" y="2185825"/>
            <a:ext cx="4656493" cy="849744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77254" y="2349835"/>
            <a:ext cx="424976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This is our living room.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012662" y="2755056"/>
            <a:ext cx="3925390" cy="137106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071494" y="3214448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Look! There’s a big rug under the table.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81880" y="5771213"/>
            <a:ext cx="8561135" cy="979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dirty="0">
                <a:latin typeface="Comic Sans MS" pitchFamily="66" charset="0"/>
              </a:rPr>
              <a:t>There is a                              in the living room.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803037" y="5991198"/>
            <a:ext cx="1074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chair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362447" y="5991198"/>
            <a:ext cx="10582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table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932279" y="5978117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97189" y="5965975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332912" y="5984116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6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44279" y="190973"/>
            <a:ext cx="540327" cy="609600"/>
          </a:xfrm>
          <a:prstGeom prst="rect">
            <a:avLst/>
          </a:prstGeom>
        </p:spPr>
      </p:pic>
      <p:pic>
        <p:nvPicPr>
          <p:cNvPr id="33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9" end="193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00050" y="1665664"/>
            <a:ext cx="540327" cy="609600"/>
          </a:xfrm>
          <a:prstGeom prst="rect">
            <a:avLst/>
          </a:prstGeom>
        </p:spPr>
      </p:pic>
      <p:pic>
        <p:nvPicPr>
          <p:cNvPr id="34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3" end="1660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6730" y="2808730"/>
            <a:ext cx="540327" cy="609600"/>
          </a:xfrm>
          <a:prstGeom prst="rect">
            <a:avLst/>
          </a:prstGeom>
        </p:spPr>
      </p:pic>
      <p:pic>
        <p:nvPicPr>
          <p:cNvPr id="35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65.1552" end="12739.85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56765" y="4051021"/>
            <a:ext cx="540327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3871402-C369-41DD-BFD9-32AED00A2C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7471">
            <a:off x="6580621" y="2842074"/>
            <a:ext cx="917598" cy="703417"/>
          </a:xfrm>
          <a:prstGeom prst="rect">
            <a:avLst/>
          </a:prstGeom>
        </p:spPr>
      </p:pic>
      <p:pic>
        <p:nvPicPr>
          <p:cNvPr id="40" name="Picture 2" descr="Ảnh miễn phí của Tủ lạnh nhiều cửa hitachi">
            <a:extLst>
              <a:ext uri="{FF2B5EF4-FFF2-40B4-BE49-F238E27FC236}">
                <a16:creationId xmlns:a16="http://schemas.microsoft.com/office/drawing/2014/main" id="{97D9E4AE-42ED-47E1-88BC-1C9693B1D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40853"/>
          <a:stretch/>
        </p:blipFill>
        <p:spPr bwMode="auto">
          <a:xfrm>
            <a:off x="5180286" y="2473195"/>
            <a:ext cx="1671612" cy="8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rack 2.5">
            <a:hlinkClick r:id="" action="ppaction://media"/>
            <a:extLst>
              <a:ext uri="{FF2B5EF4-FFF2-40B4-BE49-F238E27FC236}">
                <a16:creationId xmlns:a16="http://schemas.microsoft.com/office/drawing/2014/main" id="{4D3E0EA0-B4BF-804B-A11B-551D1C0C2B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47" end="21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14495" y="1503899"/>
            <a:ext cx="54032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94325"/>
      </p:ext>
    </p:extLst>
  </p:cSld>
  <p:clrMapOvr>
    <a:masterClrMapping/>
  </p:clrMapOvr>
  <p:transition spd="slow">
    <p:pull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89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89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6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/>
      <p:bldP spid="21" grpId="0"/>
      <p:bldP spid="24" grpId="0"/>
      <p:bldP spid="25" grpId="0"/>
      <p:bldP spid="27" grpId="0" animBg="1"/>
      <p:bldP spid="28" grpId="0"/>
      <p:bldP spid="29" grpId="0"/>
      <p:bldP spid="30" grpId="0" animBg="1"/>
      <p:bldP spid="31" grpId="0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85 Best Living Room Ideas 2023 - Beautiful Living Room Ideas">
            <a:extLst>
              <a:ext uri="{FF2B5EF4-FFF2-40B4-BE49-F238E27FC236}">
                <a16:creationId xmlns:a16="http://schemas.microsoft.com/office/drawing/2014/main" id="{5BB66B6E-8B98-47EE-ADE2-7D9D30E17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56" y="1430467"/>
            <a:ext cx="10330246" cy="51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317707" y="3179928"/>
            <a:ext cx="1952033" cy="3812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Dad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29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repeat.Tick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799003" y="3976882"/>
            <a:ext cx="2937890" cy="849744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071494" y="4401754"/>
            <a:ext cx="3139681" cy="126139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99095" y="4190104"/>
            <a:ext cx="3048285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Yes, it is.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13267" y="4785425"/>
            <a:ext cx="2656133" cy="601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Where is the fridge?</a:t>
            </a:r>
          </a:p>
        </p:txBody>
      </p:sp>
      <p:sp>
        <p:nvSpPr>
          <p:cNvPr id="3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286" r="36190" b="17301"/>
          <a:stretch/>
        </p:blipFill>
        <p:spPr>
          <a:xfrm>
            <a:off x="-683103" y="1501495"/>
            <a:ext cx="3677231" cy="5249259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520824" y="5061939"/>
            <a:ext cx="4468041" cy="1026081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90450" y="5437006"/>
            <a:ext cx="424976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Over there. It’s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next to the sink.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345180" y="2878110"/>
            <a:ext cx="3592872" cy="124801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071494" y="3214448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And is that our kitchen?</a:t>
            </a:r>
          </a:p>
        </p:txBody>
      </p:sp>
      <p:pic>
        <p:nvPicPr>
          <p:cNvPr id="27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40853"/>
          <a:stretch/>
        </p:blipFill>
        <p:spPr bwMode="auto">
          <a:xfrm>
            <a:off x="5041431" y="2998032"/>
            <a:ext cx="1671612" cy="8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Callout 27"/>
          <p:cNvSpPr/>
          <p:nvPr/>
        </p:nvSpPr>
        <p:spPr>
          <a:xfrm>
            <a:off x="8975357" y="5416121"/>
            <a:ext cx="1388218" cy="630697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035509" y="5507064"/>
            <a:ext cx="1328066" cy="448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Cool!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073189" y="781842"/>
            <a:ext cx="8561135" cy="979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omic Sans MS" pitchFamily="66" charset="0"/>
              </a:rPr>
              <a:t>2. There is a                                in the kitchen.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787009" y="1001827"/>
            <a:ext cx="13596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fridge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522714" y="1001827"/>
            <a:ext cx="10582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sofa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146685" y="971242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316885" y="994745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16885" y="995790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6" name="Right Arrow 35"/>
          <p:cNvSpPr/>
          <p:nvPr/>
        </p:nvSpPr>
        <p:spPr>
          <a:xfrm rot="6983456">
            <a:off x="5786909" y="2526884"/>
            <a:ext cx="666241" cy="23984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32" end="10224.342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37056" y="3494811"/>
            <a:ext cx="540327" cy="609600"/>
          </a:xfrm>
          <a:prstGeom prst="rect">
            <a:avLst/>
          </a:prstGeom>
        </p:spPr>
      </p:pic>
      <p:pic>
        <p:nvPicPr>
          <p:cNvPr id="38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45" end="8844.86720000000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70075" y="4190104"/>
            <a:ext cx="540327" cy="609600"/>
          </a:xfrm>
          <a:prstGeom prst="rect">
            <a:avLst/>
          </a:prstGeom>
        </p:spPr>
      </p:pic>
      <p:pic>
        <p:nvPicPr>
          <p:cNvPr id="39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04.2976" end="6167.062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20124" y="4867977"/>
            <a:ext cx="540327" cy="609600"/>
          </a:xfrm>
          <a:prstGeom prst="rect">
            <a:avLst/>
          </a:prstGeom>
        </p:spPr>
      </p:pic>
      <p:pic>
        <p:nvPicPr>
          <p:cNvPr id="40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89.5008" end="2028.6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46721" y="5984587"/>
            <a:ext cx="540327" cy="609600"/>
          </a:xfrm>
          <a:prstGeom prst="rect">
            <a:avLst/>
          </a:prstGeom>
        </p:spPr>
      </p:pic>
      <p:pic>
        <p:nvPicPr>
          <p:cNvPr id="41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90.214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41559" y="5880479"/>
            <a:ext cx="540327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0494BD-F249-4760-8FEE-8AC919624D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7471">
            <a:off x="6388194" y="3362873"/>
            <a:ext cx="917598" cy="70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2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4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51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38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10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8" grpId="0"/>
      <p:bldP spid="21" grpId="0"/>
      <p:bldP spid="24" grpId="0"/>
      <p:bldP spid="25" grpId="0"/>
      <p:bldP spid="29" grpId="0"/>
      <p:bldP spid="30" grpId="0" animBg="1"/>
      <p:bldP spid="31" grpId="0"/>
      <p:bldP spid="32" grpId="0"/>
      <p:bldP spid="33" grpId="0" animBg="1"/>
      <p:bldP spid="34" grpId="0" animBg="1"/>
      <p:bldP spid="35" grpId="0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ashreg.wav"/>
          </p:stSnd>
        </p:sndAc>
      </p:transition>
    </mc:Choice>
    <mc:Fallback xmlns="">
      <p:transition spd="slow">
        <p:blinds dir="vert"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f You're Happy - Kids Song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0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4AB11E0-D1E3-4D66-848F-4DAAE98A8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-1" b="22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208337" y="4298411"/>
            <a:ext cx="2068408" cy="2612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267535" y="4017787"/>
            <a:ext cx="1831151" cy="261229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191790" y="2453379"/>
            <a:ext cx="3571099" cy="1026081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849" y="2762165"/>
            <a:ext cx="3750980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What room is it?</a:t>
            </a:r>
          </a:p>
        </p:txBody>
      </p:sp>
      <p:sp>
        <p:nvSpPr>
          <p:cNvPr id="16" name="Oval 15"/>
          <p:cNvSpPr/>
          <p:nvPr/>
        </p:nvSpPr>
        <p:spPr>
          <a:xfrm>
            <a:off x="2471657" y="4407108"/>
            <a:ext cx="3269575" cy="2222969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8379131" y="2382975"/>
            <a:ext cx="3625727" cy="114738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179864" y="2715682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It’s a living room.</a:t>
            </a:r>
          </a:p>
        </p:txBody>
      </p:sp>
    </p:spTree>
    <p:extLst>
      <p:ext uri="{BB962C8B-B14F-4D97-AF65-F5344CB8AC3E}">
        <p14:creationId xmlns:p14="http://schemas.microsoft.com/office/powerpoint/2010/main" val="14138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4AB11E0-D1E3-4D66-848F-4DAAE98A8D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-1" b="22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208337" y="4298411"/>
            <a:ext cx="2068408" cy="2612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267535" y="4017787"/>
            <a:ext cx="1831151" cy="261229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1345676" y="5091515"/>
            <a:ext cx="3571099" cy="1026081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45676" y="5378414"/>
            <a:ext cx="3750980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Is it the bedroom?</a:t>
            </a:r>
          </a:p>
        </p:txBody>
      </p:sp>
      <p:sp>
        <p:nvSpPr>
          <p:cNvPr id="16" name="Oval 15"/>
          <p:cNvSpPr/>
          <p:nvPr/>
        </p:nvSpPr>
        <p:spPr>
          <a:xfrm>
            <a:off x="2128101" y="2184139"/>
            <a:ext cx="3269575" cy="2222969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7570032" y="3214448"/>
            <a:ext cx="2751987" cy="911675"/>
          </a:xfrm>
          <a:prstGeom prst="wedgeEllipseCallout">
            <a:avLst>
              <a:gd name="adj1" fmla="val 55638"/>
              <a:gd name="adj2" fmla="val 680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42162" y="3440589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No, it isn’t.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7722432" y="4371114"/>
            <a:ext cx="2751987" cy="911675"/>
          </a:xfrm>
          <a:prstGeom prst="wedgeEllipseCallout">
            <a:avLst>
              <a:gd name="adj1" fmla="val 55638"/>
              <a:gd name="adj2" fmla="val 680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51420" y="4652150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It’s a kitchen.</a:t>
            </a:r>
          </a:p>
        </p:txBody>
      </p:sp>
    </p:spTree>
    <p:extLst>
      <p:ext uri="{BB962C8B-B14F-4D97-AF65-F5344CB8AC3E}">
        <p14:creationId xmlns:p14="http://schemas.microsoft.com/office/powerpoint/2010/main" val="165272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 animBg="1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337;p24"/>
          <p:cNvGrpSpPr/>
          <p:nvPr/>
        </p:nvGrpSpPr>
        <p:grpSpPr>
          <a:xfrm>
            <a:off x="-464024" y="2106851"/>
            <a:ext cx="13443045" cy="5576839"/>
            <a:chOff x="2" y="1703287"/>
            <a:chExt cx="9158173" cy="3469769"/>
          </a:xfrm>
        </p:grpSpPr>
        <p:sp>
          <p:nvSpPr>
            <p:cNvPr id="15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3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261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2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3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6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25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7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5" name="Picture 2" descr="Ảnh miễn phí của Sofa da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1767285" y="-148098"/>
            <a:ext cx="3956028" cy="35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Ảnh miễn phí của Phòng tắm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7668760" y="4071594"/>
            <a:ext cx="2653259" cy="199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Ảnh miễn phí của Tủ lạnh nhiều cửa hitachi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7210417" y="425578"/>
            <a:ext cx="3111602" cy="31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Ảnh miễn phí của Những cái thảm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2600607" y="4025767"/>
            <a:ext cx="3341863" cy="224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05590" y="2654418"/>
            <a:ext cx="530361" cy="502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22963" y="2558468"/>
            <a:ext cx="530361" cy="502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01125" y="5383750"/>
            <a:ext cx="530361" cy="502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22963" y="5294657"/>
            <a:ext cx="530361" cy="502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746685" y="5932260"/>
            <a:ext cx="1003191" cy="57834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07023315"/>
      </p:ext>
    </p:extLst>
  </p:cSld>
  <p:clrMapOvr>
    <a:masterClrMapping/>
  </p:clrMapOvr>
  <p:transition spd="slow">
    <p:randomBar dir="vert"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37;p24"/>
          <p:cNvGrpSpPr/>
          <p:nvPr/>
        </p:nvGrpSpPr>
        <p:grpSpPr>
          <a:xfrm>
            <a:off x="-68767" y="940427"/>
            <a:ext cx="12379048" cy="5960615"/>
            <a:chOff x="2" y="1703287"/>
            <a:chExt cx="9158173" cy="3469769"/>
          </a:xfrm>
        </p:grpSpPr>
        <p:sp>
          <p:nvSpPr>
            <p:cNvPr id="17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5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263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6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8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258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2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9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32" y="859596"/>
            <a:ext cx="5931012" cy="14480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259043" y="1060002"/>
            <a:ext cx="4460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There’s a sofa in our living room.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5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3098806" y="1179343"/>
            <a:ext cx="6138262" cy="554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hlinkClick r:id="rId9" action="ppaction://hlinksldjump"/>
          </p:cNvPr>
          <p:cNvSpPr/>
          <p:nvPr/>
        </p:nvSpPr>
        <p:spPr>
          <a:xfrm>
            <a:off x="10594396" y="2406340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5849912" y="6107240"/>
            <a:ext cx="2170289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Living room</a:t>
            </a:r>
          </a:p>
        </p:txBody>
      </p:sp>
    </p:spTree>
    <p:extLst>
      <p:ext uri="{BB962C8B-B14F-4D97-AF65-F5344CB8AC3E}">
        <p14:creationId xmlns:p14="http://schemas.microsoft.com/office/powerpoint/2010/main" val="401545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337;p24"/>
          <p:cNvGrpSpPr/>
          <p:nvPr/>
        </p:nvGrpSpPr>
        <p:grpSpPr>
          <a:xfrm>
            <a:off x="-68767" y="940427"/>
            <a:ext cx="12379048" cy="5960615"/>
            <a:chOff x="2" y="1703287"/>
            <a:chExt cx="9158173" cy="3469769"/>
          </a:xfrm>
        </p:grpSpPr>
        <p:sp>
          <p:nvSpPr>
            <p:cNvPr id="16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4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262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3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5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257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8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3602808" y="2023909"/>
            <a:ext cx="5002476" cy="506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69" y="677221"/>
            <a:ext cx="6442785" cy="10002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294378" y="933248"/>
            <a:ext cx="5530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There is a fridge in our kitchen.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8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036954" y="3093046"/>
            <a:ext cx="1531157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7423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62" y="859595"/>
            <a:ext cx="7146806" cy="13651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066700" y="1133798"/>
            <a:ext cx="613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There’s a rug in our living room.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4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3365302" y="2686947"/>
            <a:ext cx="6236597" cy="419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hlinkClick r:id="rId12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277975" y="3445837"/>
            <a:ext cx="2170289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Living room</a:t>
            </a:r>
          </a:p>
        </p:txBody>
      </p:sp>
    </p:spTree>
    <p:extLst>
      <p:ext uri="{BB962C8B-B14F-4D97-AF65-F5344CB8AC3E}">
        <p14:creationId xmlns:p14="http://schemas.microsoft.com/office/powerpoint/2010/main" val="7423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3165850" y="2023909"/>
            <a:ext cx="6229704" cy="467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20279" y="1485225"/>
            <a:ext cx="1831151" cy="261229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9217" y="846499"/>
            <a:ext cx="7268809" cy="961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4143675" y="1065699"/>
            <a:ext cx="5699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There’s a sink in our kitchen.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10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068123" y="2529760"/>
            <a:ext cx="1531157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7423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1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83726" y="3479476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08010" y="3230196"/>
            <a:ext cx="4357566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1.		There is a rug.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DF7EC8-D256-4001-A317-4BA1B2FFCB24}"/>
              </a:ext>
            </a:extLst>
          </p:cNvPr>
          <p:cNvSpPr/>
          <p:nvPr/>
        </p:nvSpPr>
        <p:spPr>
          <a:xfrm>
            <a:off x="2445600" y="382418"/>
            <a:ext cx="7222837" cy="6227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Look and read. Put tick (</a:t>
            </a:r>
            <a:r>
              <a:rPr lang="en-AU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) or cross () in the box.</a:t>
            </a:r>
            <a:endParaRPr lang="en-US" sz="36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FCC771-8874-4A9E-B899-75BD9A28FF83}"/>
              </a:ext>
            </a:extLst>
          </p:cNvPr>
          <p:cNvGrpSpPr/>
          <p:nvPr/>
        </p:nvGrpSpPr>
        <p:grpSpPr>
          <a:xfrm>
            <a:off x="1448198" y="1201841"/>
            <a:ext cx="4777107" cy="2028355"/>
            <a:chOff x="1836129" y="1256369"/>
            <a:chExt cx="4777107" cy="202835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4F0139-D7C2-4D90-B7F9-EDDA6C39A46B}"/>
                </a:ext>
              </a:extLst>
            </p:cNvPr>
            <p:cNvSpPr txBox="1"/>
            <p:nvPr/>
          </p:nvSpPr>
          <p:spPr>
            <a:xfrm>
              <a:off x="3970803" y="2619515"/>
              <a:ext cx="1681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This is a chair.</a:t>
              </a:r>
              <a:endParaRPr lang="en-US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A2F81EFE-6C46-4F39-BEA9-7B002810C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486" y="2323638"/>
              <a:ext cx="998409" cy="961086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pic>
          <p:nvPicPr>
            <p:cNvPr id="27" name="Picture 20">
              <a:extLst>
                <a:ext uri="{FF2B5EF4-FFF2-40B4-BE49-F238E27FC236}">
                  <a16:creationId xmlns:a16="http://schemas.microsoft.com/office/drawing/2014/main" id="{AA44E3E0-6EE6-4DA8-A433-98EB70FB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95" y="1256369"/>
              <a:ext cx="1000800" cy="101228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80C951-F432-4276-9AC8-1167FA9D47AF}"/>
                </a:ext>
              </a:extLst>
            </p:cNvPr>
            <p:cNvSpPr txBox="1"/>
            <p:nvPr/>
          </p:nvSpPr>
          <p:spPr>
            <a:xfrm>
              <a:off x="3972887" y="1537887"/>
              <a:ext cx="2317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There are two pens</a:t>
              </a:r>
              <a:r>
                <a:rPr lang="en-US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BBE067-A103-436E-BD0A-74A0C3A6E5D1}"/>
                </a:ext>
              </a:extLst>
            </p:cNvPr>
            <p:cNvSpPr/>
            <p:nvPr/>
          </p:nvSpPr>
          <p:spPr>
            <a:xfrm>
              <a:off x="6221548" y="1511519"/>
              <a:ext cx="391688" cy="3916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>
                      <a:lumMod val="95000"/>
                      <a:lumOff val="5000"/>
                    </a:schemeClr>
                  </a:solidFill>
                  <a:sym typeface="Wingdings" panose="05000000000000000000" pitchFamily="2" charset="2"/>
                </a:rPr>
                <a:t></a:t>
              </a:r>
              <a:endParaRPr lang="en-US" sz="2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99D118-10A2-4807-857C-5997B772C3B0}"/>
                </a:ext>
              </a:extLst>
            </p:cNvPr>
            <p:cNvSpPr/>
            <p:nvPr/>
          </p:nvSpPr>
          <p:spPr>
            <a:xfrm>
              <a:off x="6221548" y="2616569"/>
              <a:ext cx="391688" cy="3916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>
                      <a:lumMod val="95000"/>
                      <a:lumOff val="5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66ADD95-39E3-4F37-B98C-2B73635CEBC3}"/>
                </a:ext>
              </a:extLst>
            </p:cNvPr>
            <p:cNvSpPr/>
            <p:nvPr/>
          </p:nvSpPr>
          <p:spPr>
            <a:xfrm>
              <a:off x="1836129" y="1451138"/>
              <a:ext cx="775853" cy="6227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4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AU" sz="2400">
                  <a:solidFill>
                    <a:srgbClr val="000000"/>
                  </a:solidFill>
                  <a:ea typeface="Times New Roman" panose="02020603050405020304" pitchFamily="18" charset="0"/>
                </a:rPr>
                <a:t>Ex:</a:t>
              </a:r>
              <a:endParaRPr lang="en-US" sz="3600"/>
            </a:p>
          </p:txBody>
        </p:sp>
      </p:grpSp>
      <p:pic>
        <p:nvPicPr>
          <p:cNvPr id="1026" name="Picture 2" descr="HD Green Brush Stroke Tick Mark Symbol Icon PNG | Citypng">
            <a:extLst>
              <a:ext uri="{FF2B5EF4-FFF2-40B4-BE49-F238E27FC236}">
                <a16:creationId xmlns:a16="http://schemas.microsoft.com/office/drawing/2014/main" id="{229260EF-BA32-4D01-82E5-E254DF44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11" y="3479476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Cross Symbol, Icon As Delete, Remove, Fail-failure or Incorrect Answer  Icon Stock Vector - Illustration of mark, close: 89999776">
            <a:extLst>
              <a:ext uri="{FF2B5EF4-FFF2-40B4-BE49-F238E27FC236}">
                <a16:creationId xmlns:a16="http://schemas.microsoft.com/office/drawing/2014/main" id="{A7C7601D-0381-4F72-9833-AD711D6F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86" y="4825298"/>
            <a:ext cx="391689" cy="3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D Green Brush Stroke Tick Mark Symbol Icon PNG | Citypng">
            <a:extLst>
              <a:ext uri="{FF2B5EF4-FFF2-40B4-BE49-F238E27FC236}">
                <a16:creationId xmlns:a16="http://schemas.microsoft.com/office/drawing/2014/main" id="{D6587488-BB72-44AE-A176-1DD86F29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845" y="3460894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43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1593894" y="3311880"/>
            <a:ext cx="1470195" cy="9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836580" y="4572548"/>
            <a:ext cx="4357566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2.		There is a sofa.</a:t>
            </a:r>
          </a:p>
        </p:txBody>
      </p:sp>
      <p:pic>
        <p:nvPicPr>
          <p:cNvPr id="51" name="Picture 2" descr="HD Green Brush Stroke Tick Mark Symbol Icon PNG | Citypng">
            <a:extLst>
              <a:ext uri="{FF2B5EF4-FFF2-40B4-BE49-F238E27FC236}">
                <a16:creationId xmlns:a16="http://schemas.microsoft.com/office/drawing/2014/main" id="{229260EF-BA32-4D01-82E5-E254DF44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76" y="4866953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5151619" y="4866953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1598961" y="4475484"/>
            <a:ext cx="1315603" cy="118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6057018" y="3274930"/>
            <a:ext cx="4803685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3.		A sink is in the kitchen.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833617" y="4475484"/>
            <a:ext cx="5459660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4.	         A fridge is in the bedroom.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0944050" y="3477787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1013386" y="4744746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6670623" y="3274930"/>
            <a:ext cx="1353628" cy="10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6693573" y="4545354"/>
            <a:ext cx="1065232" cy="10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9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2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38927" y="2299035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736603" y="368353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3970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8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ashreg.wav"/>
          </p:stSnd>
        </p:sndAc>
      </p:transition>
    </mc:Choice>
    <mc:Fallback xmlns="">
      <p:transition spd="slow">
        <p:split orient="vert"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nds In My House - Ourboox">
            <a:extLst>
              <a:ext uri="{FF2B5EF4-FFF2-40B4-BE49-F238E27FC236}">
                <a16:creationId xmlns:a16="http://schemas.microsoft.com/office/drawing/2014/main" id="{E6168F80-C364-47A1-B895-46D99030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" b="9360"/>
          <a:stretch/>
        </p:blipFill>
        <p:spPr bwMode="auto">
          <a:xfrm>
            <a:off x="858982" y="0"/>
            <a:ext cx="10317018" cy="68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2354525" y="120938"/>
            <a:ext cx="79319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Unit 2 - My Home</a:t>
            </a:r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138" y="1145309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24050" y="1788103"/>
            <a:ext cx="433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Lesson 2 – Period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47482"/>
      </p:ext>
    </p:extLst>
  </p:cSld>
  <p:clrMapOvr>
    <a:masterClrMapping/>
  </p:clrMapOvr>
  <p:transition spd="slow">
    <p:randomBar dir="vert"/>
    <p:sndAc>
      <p:stSnd>
        <p:snd r:embed="rId4" name="voltag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71575" y="2114550"/>
            <a:ext cx="4743450" cy="34400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latin typeface="Comic Sans MS" pitchFamily="66" charset="0"/>
            </a:endParaRPr>
          </a:p>
          <a:p>
            <a:endParaRPr lang="en-US" sz="3600" dirty="0">
              <a:latin typeface="Comic Sans MS" pitchFamily="66" charset="0"/>
            </a:endParaRPr>
          </a:p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Sink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Sofa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Rug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Fridge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3600" dirty="0">
              <a:latin typeface="Comic Sans MS" pitchFamily="66" charset="0"/>
            </a:endParaRPr>
          </a:p>
          <a:p>
            <a:endParaRPr lang="en-US" sz="3600" dirty="0"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57938" y="2114550"/>
            <a:ext cx="5014912" cy="3440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Where is the sofa?</a:t>
            </a:r>
          </a:p>
          <a:p>
            <a:r>
              <a:rPr lang="en-US" sz="3200" dirty="0">
                <a:latin typeface="Comic Sans MS" pitchFamily="66" charset="0"/>
              </a:rPr>
              <a:t>- It’s in the living room.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Bye Bye Song - Goodbye Song for Preschoolers _ Lingokids - School Readiness in English_ZOVFRbs9VvI_1080p">
            <a:hlinkClick r:id="" action="ppaction://media"/>
            <a:extLst>
              <a:ext uri="{FF2B5EF4-FFF2-40B4-BE49-F238E27FC236}">
                <a16:creationId xmlns:a16="http://schemas.microsoft.com/office/drawing/2014/main" id="{5854CF97-4B85-40F6-935D-98290E7A9B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D32DBE-2E9E-4A99-878C-489A0256B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8" y="0"/>
            <a:ext cx="122198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8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79272" y="2379838"/>
            <a:ext cx="6535085" cy="2098323"/>
            <a:chOff x="-12332131" y="5947268"/>
            <a:chExt cx="16625408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10669066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5946472" y="3650411"/>
            <a:ext cx="272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Guessing Game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9047936" y="4926138"/>
            <a:ext cx="2056155" cy="1755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9110293" y="2494223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</a:t>
            </a:r>
            <a:r>
              <a:rPr lang="en-US" sz="400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 spoon.</a:t>
            </a:r>
            <a:endParaRPr lang="en-US" sz="40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69" y="3875939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93" y="4617852"/>
            <a:ext cx="2788565" cy="2371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73" y="559018"/>
            <a:ext cx="4376504" cy="27900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70" y="-488704"/>
            <a:ext cx="6492460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450080" y="84830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4804" l="0" r="88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624" y="1457489"/>
            <a:ext cx="3291840" cy="20985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Callout 29"/>
          <p:cNvSpPr/>
          <p:nvPr/>
        </p:nvSpPr>
        <p:spPr>
          <a:xfrm>
            <a:off x="0" y="1965963"/>
            <a:ext cx="4052423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5 stars</a:t>
            </a:r>
          </a:p>
        </p:txBody>
      </p:sp>
    </p:spTree>
    <p:extLst>
      <p:ext uri="{BB962C8B-B14F-4D97-AF65-F5344CB8AC3E}">
        <p14:creationId xmlns:p14="http://schemas.microsoft.com/office/powerpoint/2010/main" val="18222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36706 -0.0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546322" y="4743973"/>
            <a:ext cx="2056155" cy="17553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9" y="4435687"/>
            <a:ext cx="2788565" cy="2371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9255624" y="2557463"/>
            <a:ext cx="2630539" cy="21450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their table.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18" y="387593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their ____.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868214" y="1596980"/>
            <a:ext cx="3374234" cy="39747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44" y="-113628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868214" y="1143847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1430" r="48875"/>
          <a:stretch/>
        </p:blipFill>
        <p:spPr bwMode="auto">
          <a:xfrm>
            <a:off x="4918835" y="1300511"/>
            <a:ext cx="3190597" cy="29785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Point Star 15"/>
          <p:cNvSpPr/>
          <p:nvPr/>
        </p:nvSpPr>
        <p:spPr>
          <a:xfrm>
            <a:off x="8852049" y="770152"/>
            <a:ext cx="3081707" cy="1887402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3 stars</a:t>
            </a:r>
          </a:p>
        </p:txBody>
      </p:sp>
    </p:spTree>
    <p:extLst>
      <p:ext uri="{BB962C8B-B14F-4D97-AF65-F5344CB8AC3E}">
        <p14:creationId xmlns:p14="http://schemas.microsoft.com/office/powerpoint/2010/main" val="35197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58" y="3875939"/>
            <a:ext cx="2788565" cy="2371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8779582" y="2588929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her bowl.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2" y="4571521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her _____.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4367337" y="1529828"/>
            <a:ext cx="4412245" cy="3532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73" y="-58664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632960" y="1484330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6" r="1" b="16497"/>
          <a:stretch/>
        </p:blipFill>
        <p:spPr bwMode="auto">
          <a:xfrm>
            <a:off x="4603651" y="1670866"/>
            <a:ext cx="3321150" cy="30416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Point Star 15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4 stars</a:t>
            </a:r>
          </a:p>
        </p:txBody>
      </p:sp>
    </p:spTree>
    <p:extLst>
      <p:ext uri="{BB962C8B-B14F-4D97-AF65-F5344CB8AC3E}">
        <p14:creationId xmlns:p14="http://schemas.microsoft.com/office/powerpoint/2010/main" val="389590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36705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886540" y="661734"/>
            <a:ext cx="4570832" cy="4788843"/>
            <a:chOff x="3886540" y="661734"/>
            <a:chExt cx="4570832" cy="4788843"/>
          </a:xfrm>
        </p:grpSpPr>
        <p:sp>
          <p:nvSpPr>
            <p:cNvPr id="24" name="Flowchart: Delay 23"/>
            <p:cNvSpPr/>
            <p:nvPr/>
          </p:nvSpPr>
          <p:spPr>
            <a:xfrm rot="16200000">
              <a:off x="3730764" y="1016244"/>
              <a:ext cx="4788843" cy="407982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83" b="89976" l="3344" r="96134">
                          <a14:foregroundMark x1="13375" y1="47947" x2="55799" y2="41063"/>
                          <a14:foregroundMark x1="28422" y1="35990" x2="81191" y2="47947"/>
                          <a14:foregroundMark x1="48380" y1="36353" x2="55381" y2="39493"/>
                          <a14:foregroundMark x1="29676" y1="36353" x2="18809" y2="51449"/>
                          <a14:foregroundMark x1="23406" y1="41425" x2="36677" y2="421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44" b="22012"/>
            <a:stretch/>
          </p:blipFill>
          <p:spPr>
            <a:xfrm>
              <a:off x="3886540" y="1999738"/>
              <a:ext cx="4570832" cy="285055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2354"/>
            <a:ext cx="12192001" cy="6870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70" y="3910908"/>
            <a:ext cx="2788565" cy="2371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8673565" y="2478157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at my plate.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06" b="83611" l="27556" r="7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5" t="22090" r="23997" b="16431"/>
          <a:stretch/>
        </p:blipFill>
        <p:spPr>
          <a:xfrm>
            <a:off x="4209376" y="755117"/>
            <a:ext cx="3925159" cy="3988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89" y="-90102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653827" y="157536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32604" r="21564" b="11279"/>
          <a:stretch/>
        </p:blipFill>
        <p:spPr bwMode="auto">
          <a:xfrm>
            <a:off x="4653827" y="1618453"/>
            <a:ext cx="3224731" cy="3125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at my ____.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" y="4486080"/>
            <a:ext cx="2788565" cy="2371920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5 stars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419" y="3781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0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7" grpId="1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353911" y="3527301"/>
            <a:ext cx="4989487" cy="769441"/>
            <a:chOff x="397164" y="323274"/>
            <a:chExt cx="4989487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0066"/>
                  </a:solidFill>
                  <a:latin typeface=".VnBlack" panose="020B7200000000000000" pitchFamily="34" charset="0"/>
                </a:rPr>
                <a:t>1</a:t>
              </a:r>
              <a:endParaRPr lang="en-US" sz="4400" dirty="0">
                <a:solidFill>
                  <a:srgbClr val="FF0066"/>
                </a:solidFill>
                <a:latin typeface=".VnBlack" panose="020B72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64873" y="446384"/>
              <a:ext cx="46217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point. Repeat.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amera.wav"/>
          </p:stSnd>
        </p:sndAc>
      </p:transition>
    </mc:Choice>
    <mc:Fallback xmlns="">
      <p:transition spd="slow">
        <p:split orient="vert"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074259"/>
  <p:tag name="ISPRING_PRESENTATION_COURSE_TITLE" val="47.Unit 4-Lesson 2-Period 1"/>
  <p:tag name="ISPRING_LMS_API_VERSION" val="SCORM 2004 (2nd edition)"/>
  <p:tag name="ISPRING_ULTRA_SCORM_COURSE_ID" val="BD0CB3C0-056F-42CB-A1FB-9B6935B6381F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47.Unit 4-Lesson 2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gt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oLR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gt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C0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gt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C0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gtFNVe8ZnLmYAAABoAAAAHAAAAHVuaXZlcnNhbC9sb2NhbF9zZXR0aW5ncy54bWyzsa/IzVEoSy0qzszPs1Uy1DNQUkjNS85PycxLt1UKDXHTtVBSKC5JzEtJzMnPS7VVystXUrC347LJyU9OzAlOLSkBKixWKMhJrEwtCknNBTJKUv0Sc4EqQzxd/RRcXTxDlPTtuABQSwMEFAACAAgAobR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obRTVV2tw+9NAAAAagAAABsAAAB1bml2ZXJzYWwvdW5pdmVyc2FsLnBuZy54bWyzsa/IzVEoSy0qzszPs1Uy1DNQsrfj5bIpKEoty0wtV6gAigEFIUBJodJWycQIwS3PTCnJsFWyNDJBiGWkZqZnlNgqmVkawwX1gUYCAFBLAQIAABQAAgAIAIxeVlE2YVgCRwMAAOEJAAAUAAAAAAAAAAEAAAAAAAAAAAB1bml2ZXJzYWwvcGxheWVyLnhtbFBLAQIAABQAAgAIAKC0U1WcXjIIFAYAADcXAAAdAAAAAAAAAAEAAAAAAHkDAAB1bml2ZXJzYWwvY29tbW9uX21lc3NhZ2VzLmxuZ1BLAQIAABQAAgAIAKC0U1UVHmAbowAAAH8BAAAuAAAAAAAAAAEAAAAAAMgJAAB1bml2ZXJzYWwvcGxheWJhY2tfYW5kX25hdmlnYXRpb25fc2V0dGluZ3MueG1sUEsBAgAAFAACAAgAoLRTVaenV+h8BAAAbxcAACcAAAAAAAAAAQAAAAAAtwoAAHVuaXZlcnNhbC9mbGFzaF9wdWJsaXNoaW5nX3NldHRpbmdzLnhtbFBLAQIAABQAAgAIAKC0U1XlX+THbQMAAKEMAAAhAAAAAAAAAAEAAAAAAHgPAAB1bml2ZXJzYWwvZmxhc2hfc2tpbl9zZXR0aW5ncy54bWxQSwECAAAUAAIACACgtFNVF9vd2HcEAAD5FgAAJgAAAAAAAAABAAAAAAAkEwAAdW5pdmVyc2FsL2h0bWxfcHVibGlzaGluZ19zZXR0aW5ncy54bWxQSwECAAAUAAIACACgtFNVJR/xB6oBAABoBgAAHwAAAAAAAAABAAAAAADfFwAAdW5pdmVyc2FsL2h0bWxfc2tpbl9zZXR0aW5ncy5qc1BLAQIAABQAAgAIAKC0U1V7xmcuZgAAAGgAAAAcAAAAAAAAAAEAAAAAAMYZAAB1bml2ZXJzYWwvbG9jYWxfc2V0dGluZ3MueG1sUEsBAgAAFAACAAgAobRTVZYknXsTBgAAcBYAABcAAAAAAAAAAAAAAAAAZhoAAHVuaXZlcnNhbC91bml2ZXJzYWwucG5nUEsBAgAAFAACAAgAobR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5F44C-E410-48E7-9D69-0DB32134E1DB}: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17F39A-262B-49B9-B6A9-B3BE940165CC}:3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515CF1-61A5-4D1A-8267-782908326869}:29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75A937-48C1-4C91-BD9F-5FFB08C07029}:29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55AA8A-BAC4-4717-9BC2-026479496000}:3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B2DE5A-E205-4281-83E4-24DB3BA0FC02}:30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830A85-9B8F-4EEF-A017-A1E2847D5A63}:3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458ACC-79FC-4E79-9D9D-03207394394C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4593FA-64AA-4AA4-94C6-FEC567EC275C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E745A2-9B0B-4CB3-9061-F3ECCD78820F}:2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544039-ED99-4294-8F0B-5253DB5AC593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F47E5A-83C7-4F69-A83E-D6A626E78E7D}: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79EB5-2CE4-49C2-82EA-7BDB91758014}:2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DA90BA-3295-4803-B11D-022CC36F9B7D}:2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6036</TotalTime>
  <Words>394</Words>
  <Application>Microsoft Office PowerPoint</Application>
  <PresentationFormat>Widescreen</PresentationFormat>
  <Paragraphs>135</Paragraphs>
  <Slides>31</Slides>
  <Notes>17</Notes>
  <HiddenSlides>0</HiddenSlides>
  <MMClips>22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.VnBlack</vt:lpstr>
      <vt:lpstr>Aharoni</vt:lpstr>
      <vt:lpstr>Arial</vt:lpstr>
      <vt:lpstr>Articulate Extrabold</vt:lpstr>
      <vt:lpstr>Bebas Neue</vt:lpstr>
      <vt:lpstr>Calibri</vt:lpstr>
      <vt:lpstr>Calibri Light</vt:lpstr>
      <vt:lpstr>Cambria</vt:lpstr>
      <vt:lpstr>Comic Sans MS</vt:lpstr>
      <vt:lpstr>Life Savers</vt:lpstr>
      <vt:lpstr>Life Savers ExtraBold</vt:lpstr>
      <vt:lpstr>Quicksand</vt:lpstr>
      <vt:lpstr>Quicksand SemiBold</vt:lpstr>
      <vt:lpstr>Times New Roman</vt:lpstr>
      <vt:lpstr>Wingdings</vt:lpstr>
      <vt:lpstr>Office Theme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47.Unit 4-Lesson 2-Period 1</dc:title>
  <dc:creator>Nguyễn  Điệp</dc:creator>
  <cp:lastModifiedBy>PKComputer</cp:lastModifiedBy>
  <cp:revision>119</cp:revision>
  <dcterms:created xsi:type="dcterms:W3CDTF">2022-02-22T14:44:02Z</dcterms:created>
  <dcterms:modified xsi:type="dcterms:W3CDTF">2025-08-14T02:56:37Z</dcterms:modified>
</cp:coreProperties>
</file>