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55" r:id="rId1"/>
    <p:sldMasterId id="2147483669" r:id="rId2"/>
    <p:sldMasterId id="2147483671" r:id="rId3"/>
    <p:sldMasterId id="2147483933" r:id="rId4"/>
    <p:sldMasterId id="2147483946" r:id="rId5"/>
  </p:sldMasterIdLst>
  <p:notesMasterIdLst>
    <p:notesMasterId r:id="rId30"/>
  </p:notesMasterIdLst>
  <p:sldIdLst>
    <p:sldId id="258" r:id="rId6"/>
    <p:sldId id="259" r:id="rId7"/>
    <p:sldId id="295" r:id="rId8"/>
    <p:sldId id="297" r:id="rId9"/>
    <p:sldId id="381" r:id="rId10"/>
    <p:sldId id="367" r:id="rId11"/>
    <p:sldId id="382" r:id="rId12"/>
    <p:sldId id="383" r:id="rId13"/>
    <p:sldId id="384" r:id="rId14"/>
    <p:sldId id="385" r:id="rId15"/>
    <p:sldId id="386" r:id="rId16"/>
    <p:sldId id="387" r:id="rId17"/>
    <p:sldId id="349" r:id="rId18"/>
    <p:sldId id="327" r:id="rId19"/>
    <p:sldId id="319" r:id="rId20"/>
    <p:sldId id="388" r:id="rId21"/>
    <p:sldId id="389" r:id="rId22"/>
    <p:sldId id="390" r:id="rId23"/>
    <p:sldId id="391" r:id="rId24"/>
    <p:sldId id="392" r:id="rId25"/>
    <p:sldId id="394" r:id="rId26"/>
    <p:sldId id="395" r:id="rId27"/>
    <p:sldId id="304" r:id="rId28"/>
    <p:sldId id="39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  <a:srgbClr val="0000FF"/>
    <a:srgbClr val="FBDBEA"/>
    <a:srgbClr val="FFFFFF"/>
    <a:srgbClr val="8CC542"/>
    <a:srgbClr val="2264AE"/>
    <a:srgbClr val="FA9D35"/>
    <a:srgbClr val="B9774F"/>
    <a:srgbClr val="4472C4"/>
    <a:srgbClr val="FD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73" autoAdjust="0"/>
    <p:restoredTop sz="82727" autoAdjust="0"/>
  </p:normalViewPr>
  <p:slideViewPr>
    <p:cSldViewPr showGuides="1">
      <p:cViewPr varScale="1">
        <p:scale>
          <a:sx n="61" d="100"/>
          <a:sy n="61" d="100"/>
        </p:scale>
        <p:origin x="822" y="66"/>
      </p:cViewPr>
      <p:guideLst>
        <p:guide orient="horz" pos="223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73FB2-FCE4-4968-B2CD-399F8EE1A4A9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60A18-BC08-41C1-B514-908CEF84A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67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Divide class into 4 teams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43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Teach students the new words about animals and their food.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(CD2 Track 72) for students to listen the words.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a gain for students to listen and repeat in pairs, whole class, groups and/or individually.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97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Teach students the new words about animals and their food.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(CD2 Track 72) for students to listen the words.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a gain for students to listen and repeat in pairs, whole class, groups and/or individually.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51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Teach students the new words about animals and their food.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(CD2 Track 72) for students to listen the words.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a gain for students to listen and repeat in pairs, whole class, groups and/or individually.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5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Ask students to practice in pairs, one points at the pictures, one says the words.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08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algn="just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Game: Magic box.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Teacher prepares a box and the pieces of paper. With each piece of paper, teacher write a name of an animal. In the game, teach play the music while the students are passing the box. When the music stops, who keeps the box will pick a piece of paper, reads aloud the word and say this animal’s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favourite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food. Teacher checks the answers with the whole class and give stars for the correct answers.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334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Focus students on Activity 2. Ask students to look at the pictures, name the animals and their food.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Tell students that they are going to listen to the audio, look and tick the correct answers.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Model the task with the pictures in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Explain.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Give students time to do the task individually.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Let students check their answers in pairs before checking as a class.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again for students to listen and repeat.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A3CE860-C239-42CE-8018-DEC6F1325EA4}" type="slidenum">
              <a:rPr lang="en-US" altLang="en-US">
                <a:cs typeface="Arial" panose="020B0604020202020204" pitchFamily="34" charset="0"/>
              </a:rPr>
              <a:t>15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820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again for students to listen and repeat.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A3CE860-C239-42CE-8018-DEC6F1325EA4}" type="slidenum">
              <a:rPr lang="en-US" altLang="en-US">
                <a:cs typeface="Arial" panose="020B0604020202020204" pitchFamily="34" charset="0"/>
              </a:rPr>
              <a:t>16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8798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again for students to listen and repeat.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A3CE860-C239-42CE-8018-DEC6F1325EA4}" type="slidenum">
              <a:rPr lang="en-US" altLang="en-US">
                <a:cs typeface="Arial" panose="020B0604020202020204" pitchFamily="34" charset="0"/>
              </a:rPr>
              <a:t>17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7781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again for students to listen and repeat.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A3CE860-C239-42CE-8018-DEC6F1325EA4}" type="slidenum">
              <a:rPr lang="en-US" altLang="en-US">
                <a:cs typeface="Arial" panose="020B0604020202020204" pitchFamily="34" charset="0"/>
              </a:rPr>
              <a:t>18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8376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again for students to listen and repeat.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A3CE860-C239-42CE-8018-DEC6F1325EA4}" type="slidenum">
              <a:rPr lang="en-US" altLang="en-US">
                <a:cs typeface="Arial" panose="020B0604020202020204" pitchFamily="34" charset="0"/>
              </a:rPr>
              <a:t>19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896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 the classroom rules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8946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 students that they are going to reorder the words to make complete sentences.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to students that each sentence starts with the word with the first letter which is capitalized and the sentence ends with the word followed by a dot.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 the task with Sentence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Explain.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560A18-BC08-41C1-B514-908CEF84AF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1505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Focus students on the Activity 3, look at the animals and say the names of animals.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560A18-BC08-41C1-B514-908CEF84AF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8100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Ask students to read the given words aloud.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Guide the students to read and understand the meaning of the sentences.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Tell students that they are going to look at the words, read the sentences, fill in the blanks and match the sentences with the correct pictures.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Model the task with Sentence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Explain.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Give students time to do the task individually.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Let students check their answers in pairs before checking as a class.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Correct the answers with the whole class.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Call some students to read the sentences loudly</a:t>
            </a:r>
            <a:r>
              <a:rPr lang="vi-VN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560A18-BC08-41C1-B514-908CEF84AF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4291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all the words they have learned by using flashcards.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 the stars.</a:t>
            </a: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compliments.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511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Ask students to practice in pairs, one points at the pictures, one says the words.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0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 a warm up song: Time song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23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389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Have students look at the three pictures on</a:t>
            </a: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their books or show the picture on the screen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Ask students where the children are.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Thell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students that they are at the zoo and ask them to name of the animals they know.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93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Teach students the new words about animals and their food.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(CD2 Track 72) for students to listen the words.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a gain for students to listen and repeat in pairs, whole class, groups and/or individually.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31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Teach students the new words about animals and their food.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(CD2 Track 72) for students to listen the words.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a gain for students to listen and repeat in pairs, whole class, groups and/or individually.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30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Teach students the new words about animals and their food.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(CD2 Track 72) for students to listen the words.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a gain for students to listen and repeat in pairs, whole class, groups and/or individually.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24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Teach students the new words about animals and their food.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(CD2 Track 72) for students to listen the words.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a gain for students to listen and repeat in pairs, whole class, groups and/or individually.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95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E6AEFF-22B7-4C3F-B6EC-540CCFE47412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C28E6-C3C4-426C-9F46-7492489DE4D3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1963CF-7C57-4356-8BB8-17BAB5E1A40D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2283124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96E623-F80A-48E4-BE7C-D9F8EC9D2CD1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88849D-ABF8-4A4C-9C46-2DFEE5BC27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E6AEFF-22B7-4C3F-B6EC-540CCFE47412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F8C7A-5FA2-48DF-B404-B8AE1A02A8BD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9FBEB0-F9B0-468E-B37E-0D69E1797471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D8E91E-7096-41D1-A8C7-36DEAB02B8F0}" type="datetime1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F8C7A-5FA2-48DF-B404-B8AE1A02A8BD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30FEE-93A2-4359-9261-284131A4D8AA}" type="datetime1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2A67A-158F-478D-93E4-E156171B6E21}" type="datetime1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60C7A0-4396-4DD1-83EB-0C3F57B52679}" type="datetime1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9B8388-1994-470B-BFBE-3E659CBBBBD9}" type="datetime1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ED6CC4-535B-4808-8BE6-0E6393A91201}" type="datetime1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C28E6-C3C4-426C-9F46-7492489DE4D3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1963CF-7C57-4356-8BB8-17BAB5E1A40D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14709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9FBEB0-F9B0-468E-B37E-0D69E1797471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21348-C1BB-BCBF-D958-9722A8FBB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51138D-DAE1-F231-A9A7-82E589888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F4802-91EE-C5C7-BED5-99FE28E84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6AEFF-22B7-4C3F-B6EC-540CCFE47412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26FC8-2AD2-BE69-22EC-1A25571DB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6F4C8F-3388-FCBA-F10C-50FD41060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889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6D09-BD1F-F8E1-A8DD-21D2CE03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539B1-E7D6-E4F7-AB5D-32DEC4ECA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BF46D-13EA-6F1C-4910-6772AFF29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F8C7A-5FA2-48DF-B404-B8AE1A02A8BD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1F582-4F39-9F2D-6213-6831B97D2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E0FC2-66E7-5E54-212D-5ABDE24BE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919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B8AF9-C6BB-3F67-D3C5-39BD88A8F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0EA34-DF4F-B8FF-E1B6-25D0A30B3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F2EA6-6FF8-F391-EAEB-B1742EE0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BEB0-F9B0-468E-B37E-0D69E1797471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2960E-0D17-3129-52EF-E23A1625D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46EA2-418A-91DD-C7D4-7569D8C54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073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2A060-BACA-419C-1AA4-1135997F3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A291E-8175-FCCF-D9F9-927021EAD0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37B9B1-73F5-31DB-B1A0-39CBF38B7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BA7D05-A0BE-FDB7-093C-410AD10AF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8E91E-7096-41D1-A8C7-36DEAB02B8F0}" type="datetime1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C7AAD6-2B50-F80E-27C1-B8602E45B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162F27-FDA9-AA71-C18D-B2C9C5218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026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0607B-1B66-1D59-60CF-0EFA0F63A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695F8B-603B-27CD-0F8C-0BD83CC5F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8310F-3A2A-51CA-B7C5-43625E8D6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CB967F-DE68-8B5E-5890-832E9079B3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49C2A3-8FE7-9F67-1A19-E6D7F7EB81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2A1EF3-991D-45F7-607B-72B289EFD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30FEE-93A2-4359-9261-284131A4D8AA}" type="datetime1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676018-1DA6-4797-8DAF-9435175C5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969F72-485F-7B0C-62A7-7090F5EEA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382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75921-65B3-82F8-106F-953EA9E42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008A4-DB9B-BBF6-A94A-C95FD8317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A67A-158F-478D-93E4-E156171B6E21}" type="datetime1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1A4A5B-C299-BB44-8C5E-D8991221F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D25127-1CA2-F1B4-C33C-98FB77AAA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12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543AD9-C55A-7C62-ABE8-4E742EBEA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0C7A0-4396-4DD1-83EB-0C3F57B52679}" type="datetime1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BA1BE2-333B-DAE7-412F-E6D2CD5E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F4AD8D-03BB-CA7B-9A0E-D5CDC064A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710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FE415-E169-7251-CA51-95CA94B05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1E4F4-18DB-D295-7969-26F6364F4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E3FF0A-6AAF-3C42-74FD-036E92B84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BD6C13-DFE9-B0EF-1CC1-F208F45BA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B8388-1994-470B-BFBE-3E659CBBBBD9}" type="datetime1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86447D-A291-3AC9-F4D2-951D57D0B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BE38C5-EB09-B6CD-B038-17B883D5A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01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C8EBB-F86B-9B93-91F6-575AE4E33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B7043-49E3-6E12-465E-806FBCB969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EC7D7F-32CD-8917-6925-E3C685128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C9E75-6B70-FF3B-C8EA-38105F9A7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6CC4-535B-4808-8BE6-0E6393A91201}" type="datetime1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3560A7-F3E7-CE8A-0C35-E877317F4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70EA05-E54B-5E56-9FBE-DEACD364E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948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2CEFE-E7E8-C40B-ABC6-987378336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34BB52-611C-660A-5B76-C7811C2DF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43626-368C-AC5B-07AB-31215453C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28E6-C3C4-426C-9F46-7492489DE4D3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DE695-7BEE-DC44-F154-61207AC82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DBA87-BCBC-91CD-1D42-1D7DF32ED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05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D8E91E-7096-41D1-A8C7-36DEAB02B8F0}" type="datetime1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054F1F-CC18-8B03-0C53-A8A8C2F529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37EB82-F5E6-E998-2AD0-6DC9DB025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FFA2A-CC38-01F9-7D69-6D8DE743C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963CF-7C57-4356-8BB8-17BAB5E1A40D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1F991-C96A-3F2B-CB62-A5DAA1939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B87A7-494F-D14B-5F64-CA596907D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619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897958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21348-C1BB-BCBF-D958-9722A8FBB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51138D-DAE1-F231-A9A7-82E589888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F4802-91EE-C5C7-BED5-99FE28E84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6AEFF-22B7-4C3F-B6EC-540CCFE47412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26FC8-2AD2-BE69-22EC-1A25571DB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6F4C8F-3388-FCBA-F10C-50FD41060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09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6D09-BD1F-F8E1-A8DD-21D2CE03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539B1-E7D6-E4F7-AB5D-32DEC4ECA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BF46D-13EA-6F1C-4910-6772AFF29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F8C7A-5FA2-48DF-B404-B8AE1A02A8BD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1F582-4F39-9F2D-6213-6831B97D2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E0FC2-66E7-5E54-212D-5ABDE24BE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328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B8AF9-C6BB-3F67-D3C5-39BD88A8F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0EA34-DF4F-B8FF-E1B6-25D0A30B3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F2EA6-6FF8-F391-EAEB-B1742EE0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BEB0-F9B0-468E-B37E-0D69E1797471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2960E-0D17-3129-52EF-E23A1625D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46EA2-418A-91DD-C7D4-7569D8C54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558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2A060-BACA-419C-1AA4-1135997F3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A291E-8175-FCCF-D9F9-927021EAD0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37B9B1-73F5-31DB-B1A0-39CBF38B7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BA7D05-A0BE-FDB7-093C-410AD10AF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8E91E-7096-41D1-A8C7-36DEAB02B8F0}" type="datetime1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C7AAD6-2B50-F80E-27C1-B8602E45B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162F27-FDA9-AA71-C18D-B2C9C5218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789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0607B-1B66-1D59-60CF-0EFA0F63A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695F8B-603B-27CD-0F8C-0BD83CC5F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8310F-3A2A-51CA-B7C5-43625E8D6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CB967F-DE68-8B5E-5890-832E9079B3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49C2A3-8FE7-9F67-1A19-E6D7F7EB81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2A1EF3-991D-45F7-607B-72B289EFD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30FEE-93A2-4359-9261-284131A4D8AA}" type="datetime1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676018-1DA6-4797-8DAF-9435175C5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969F72-485F-7B0C-62A7-7090F5EEA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41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75921-65B3-82F8-106F-953EA9E42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008A4-DB9B-BBF6-A94A-C95FD8317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A67A-158F-478D-93E4-E156171B6E21}" type="datetime1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1A4A5B-C299-BB44-8C5E-D8991221F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D25127-1CA2-F1B4-C33C-98FB77AAA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697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543AD9-C55A-7C62-ABE8-4E742EBEA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0C7A0-4396-4DD1-83EB-0C3F57B52679}" type="datetime1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BA1BE2-333B-DAE7-412F-E6D2CD5E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F4AD8D-03BB-CA7B-9A0E-D5CDC064A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734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FE415-E169-7251-CA51-95CA94B05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1E4F4-18DB-D295-7969-26F6364F4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E3FF0A-6AAF-3C42-74FD-036E92B84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BD6C13-DFE9-B0EF-1CC1-F208F45BA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B8388-1994-470B-BFBE-3E659CBBBBD9}" type="datetime1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86447D-A291-3AC9-F4D2-951D57D0B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BE38C5-EB09-B6CD-B038-17B883D5A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2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30FEE-93A2-4359-9261-284131A4D8AA}" type="datetime1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C8EBB-F86B-9B93-91F6-575AE4E33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B7043-49E3-6E12-465E-806FBCB969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EC7D7F-32CD-8917-6925-E3C685128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C9E75-6B70-FF3B-C8EA-38105F9A7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6CC4-535B-4808-8BE6-0E6393A91201}" type="datetime1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3560A7-F3E7-CE8A-0C35-E877317F4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70EA05-E54B-5E56-9FBE-DEACD364E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647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2CEFE-E7E8-C40B-ABC6-987378336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34BB52-611C-660A-5B76-C7811C2DF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43626-368C-AC5B-07AB-31215453C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28E6-C3C4-426C-9F46-7492489DE4D3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DE695-7BEE-DC44-F154-61207AC82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DBA87-BCBC-91CD-1D42-1D7DF32ED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244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054F1F-CC18-8B03-0C53-A8A8C2F529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37EB82-F5E6-E998-2AD0-6DC9DB025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FFA2A-CC38-01F9-7D69-6D8DE743C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963CF-7C57-4356-8BB8-17BAB5E1A40D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1F991-C96A-3F2B-CB62-A5DAA1939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B87A7-494F-D14B-5F64-CA596907D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48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2A67A-158F-478D-93E4-E156171B6E21}" type="datetime1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60C7A0-4396-4DD1-83EB-0C3F57B52679}" type="datetime1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9B8388-1994-470B-BFBE-3E659CBBBBD9}" type="datetime1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ED6CC4-535B-4808-8BE6-0E6393A91201}" type="datetime1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2600" y="150478"/>
            <a:ext cx="8686800" cy="1095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79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0" y="6349878"/>
            <a:ext cx="12192000" cy="0"/>
          </a:xfrm>
          <a:prstGeom prst="line">
            <a:avLst/>
          </a:prstGeom>
          <a:ln w="19050">
            <a:solidFill>
              <a:srgbClr val="F684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, compact disk&#10;&#10;Description automatically generated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1250" b="35781" l="9603" r="89956">
                        <a14:foregroundMark x1="32671" y1="11250" x2="30684" y2="13438"/>
                        <a14:foregroundMark x1="10044" y1="15703" x2="9603" y2="17656"/>
                        <a14:foregroundMark x1="37196" y1="35000" x2="38742" y2="35000"/>
                        <a14:foregroundMark x1="43709" y1="33594" x2="43157" y2="3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06" b="62043"/>
          <a:stretch>
            <a:fillRect/>
          </a:stretch>
        </p:blipFill>
        <p:spPr>
          <a:xfrm>
            <a:off x="10886" y="6376059"/>
            <a:ext cx="1077683" cy="443841"/>
          </a:xfrm>
          <a:prstGeom prst="rect">
            <a:avLst/>
          </a:prstGeom>
        </p:spPr>
      </p:pic>
      <p:sp>
        <p:nvSpPr>
          <p:cNvPr id="20" name="Rectangle: Rounded Corners 19"/>
          <p:cNvSpPr/>
          <p:nvPr userDrawn="1"/>
        </p:nvSpPr>
        <p:spPr>
          <a:xfrm>
            <a:off x="10249988" y="6419114"/>
            <a:ext cx="1859280" cy="383855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Placeholder 1"/>
          <p:cNvSpPr txBox="1"/>
          <p:nvPr userDrawn="1"/>
        </p:nvSpPr>
        <p:spPr>
          <a:xfrm>
            <a:off x="10249988" y="6442897"/>
            <a:ext cx="1859280" cy="336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rgbClr val="F6844E"/>
                </a:solidFill>
                <a:latin typeface="Lucida Calligraphy" panose="03010101010101010101" pitchFamily="66" charset="0"/>
              </a:rPr>
              <a:t>Unit 4 - Lesson 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85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E8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compact disk&#10;&#10;Description automatically generated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2" r="955" b="61482"/>
          <a:stretch>
            <a:fillRect/>
          </a:stretch>
        </p:blipFill>
        <p:spPr>
          <a:xfrm>
            <a:off x="114299" y="1698784"/>
            <a:ext cx="11849101" cy="5159216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"/>
            <a:ext cx="6096000" cy="171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2600" y="150478"/>
            <a:ext cx="8686800" cy="1095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79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0" y="6349878"/>
            <a:ext cx="12192000" cy="0"/>
          </a:xfrm>
          <a:prstGeom prst="line">
            <a:avLst/>
          </a:prstGeom>
          <a:ln w="19050">
            <a:solidFill>
              <a:srgbClr val="F684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, compact disk&#10;&#10;Description automatically generated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1250" b="35781" l="9603" r="89956">
                        <a14:foregroundMark x1="32671" y1="11250" x2="30684" y2="13438"/>
                        <a14:foregroundMark x1="10044" y1="15703" x2="9603" y2="17656"/>
                        <a14:foregroundMark x1="37196" y1="35000" x2="38742" y2="35000"/>
                        <a14:foregroundMark x1="43709" y1="33594" x2="43157" y2="3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06" b="62043"/>
          <a:stretch>
            <a:fillRect/>
          </a:stretch>
        </p:blipFill>
        <p:spPr>
          <a:xfrm>
            <a:off x="10886" y="6376059"/>
            <a:ext cx="1077683" cy="443841"/>
          </a:xfrm>
          <a:prstGeom prst="rect">
            <a:avLst/>
          </a:prstGeom>
        </p:spPr>
      </p:pic>
      <p:sp>
        <p:nvSpPr>
          <p:cNvPr id="20" name="Rectangle: Rounded Corners 19"/>
          <p:cNvSpPr/>
          <p:nvPr userDrawn="1"/>
        </p:nvSpPr>
        <p:spPr>
          <a:xfrm>
            <a:off x="10249988" y="6419114"/>
            <a:ext cx="1859280" cy="383855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Placeholder 1"/>
          <p:cNvSpPr txBox="1"/>
          <p:nvPr userDrawn="1"/>
        </p:nvSpPr>
        <p:spPr>
          <a:xfrm>
            <a:off x="10249988" y="6442897"/>
            <a:ext cx="1859280" cy="336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rgbClr val="F6844E"/>
                </a:solidFill>
                <a:latin typeface="Lucida Calligraphy" panose="03010101010101010101" pitchFamily="66" charset="0"/>
              </a:rPr>
              <a:t>Unit 4 - Lesson 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867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A20BC0-D1DF-F791-C699-06E6B2C32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B2398-B242-B702-B1ED-D96E35B87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DFFEE-C837-FA0A-9DC9-91AE8EE2BB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8B7BC-EFF5-4080-9B50-02B496F9E2B4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2947E-675E-45C5-54DD-8171A15F46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06D3F-ADD5-17CC-0E53-937C99D9BA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17AC5-7C2C-4CE4-865C-A9BF8304EE9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5D94106-E8F5-4CCF-9B13-3BA0092574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79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EC98CB4-ACBD-BBDF-FFF0-2F5E4998FE91}"/>
              </a:ext>
            </a:extLst>
          </p:cNvPr>
          <p:cNvCxnSpPr/>
          <p:nvPr userDrawn="1"/>
        </p:nvCxnSpPr>
        <p:spPr>
          <a:xfrm>
            <a:off x="0" y="6349878"/>
            <a:ext cx="12192000" cy="0"/>
          </a:xfrm>
          <a:prstGeom prst="line">
            <a:avLst/>
          </a:prstGeom>
          <a:ln w="19050">
            <a:solidFill>
              <a:srgbClr val="F684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text, compact disk&#10;&#10;Description automatically generated">
            <a:extLst>
              <a:ext uri="{FF2B5EF4-FFF2-40B4-BE49-F238E27FC236}">
                <a16:creationId xmlns:a16="http://schemas.microsoft.com/office/drawing/2014/main" id="{3A1B123E-660E-9E2F-42D0-2A12E30748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250" b="35781" l="9603" r="89956">
                        <a14:foregroundMark x1="32671" y1="11250" x2="30684" y2="13438"/>
                        <a14:foregroundMark x1="10044" y1="15703" x2="9603" y2="17656"/>
                        <a14:foregroundMark x1="37196" y1="35000" x2="38742" y2="35000"/>
                        <a14:foregroundMark x1="43709" y1="33594" x2="43157" y2="3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06" b="62043"/>
          <a:stretch>
            <a:fillRect/>
          </a:stretch>
        </p:blipFill>
        <p:spPr>
          <a:xfrm>
            <a:off x="10886" y="6376059"/>
            <a:ext cx="1077683" cy="44384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E2A4C50-7FE9-7FEE-E34D-7D8BDD4F795C}"/>
              </a:ext>
            </a:extLst>
          </p:cNvPr>
          <p:cNvSpPr/>
          <p:nvPr userDrawn="1"/>
        </p:nvSpPr>
        <p:spPr>
          <a:xfrm>
            <a:off x="10249988" y="6419114"/>
            <a:ext cx="1859280" cy="383855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B7F1874-ED01-0406-2DAD-D28252EA8CEE}"/>
              </a:ext>
            </a:extLst>
          </p:cNvPr>
          <p:cNvSpPr txBox="1"/>
          <p:nvPr userDrawn="1"/>
        </p:nvSpPr>
        <p:spPr>
          <a:xfrm>
            <a:off x="10249988" y="6442897"/>
            <a:ext cx="1859280" cy="336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rgbClr val="F6844E"/>
                </a:solidFill>
                <a:latin typeface="Lucida Calligraphy" panose="03010101010101010101" pitchFamily="66" charset="0"/>
              </a:rPr>
              <a:t>Unit 4 - Lesson 3</a:t>
            </a:r>
          </a:p>
        </p:txBody>
      </p:sp>
    </p:spTree>
    <p:extLst>
      <p:ext uri="{BB962C8B-B14F-4D97-AF65-F5344CB8AC3E}">
        <p14:creationId xmlns:p14="http://schemas.microsoft.com/office/powerpoint/2010/main" val="24131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A20BC0-D1DF-F791-C699-06E6B2C32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B2398-B242-B702-B1ED-D96E35B87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DFFEE-C837-FA0A-9DC9-91AE8EE2BB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8B7BC-EFF5-4080-9B50-02B496F9E2B4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2947E-675E-45C5-54DD-8171A15F46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06D3F-ADD5-17CC-0E53-937C99D9BA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17AC5-7C2C-4CE4-865C-A9BF8304EE9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289BD125-7708-99F5-8303-F39FC152F64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79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379B56-4438-2723-ED62-3812100010D0}"/>
              </a:ext>
            </a:extLst>
          </p:cNvPr>
          <p:cNvCxnSpPr/>
          <p:nvPr userDrawn="1"/>
        </p:nvCxnSpPr>
        <p:spPr>
          <a:xfrm>
            <a:off x="0" y="6349878"/>
            <a:ext cx="12192000" cy="0"/>
          </a:xfrm>
          <a:prstGeom prst="line">
            <a:avLst/>
          </a:prstGeom>
          <a:ln w="19050">
            <a:solidFill>
              <a:srgbClr val="F684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text, compact disk&#10;&#10;Description automatically generated">
            <a:extLst>
              <a:ext uri="{FF2B5EF4-FFF2-40B4-BE49-F238E27FC236}">
                <a16:creationId xmlns:a16="http://schemas.microsoft.com/office/drawing/2014/main" id="{84D62DDF-A6FE-E929-B799-19F584072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250" b="35781" l="9603" r="89956">
                        <a14:foregroundMark x1="32671" y1="11250" x2="30684" y2="13438"/>
                        <a14:foregroundMark x1="10044" y1="15703" x2="9603" y2="17656"/>
                        <a14:foregroundMark x1="37196" y1="35000" x2="38742" y2="35000"/>
                        <a14:foregroundMark x1="43709" y1="33594" x2="43157" y2="3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06" b="62043"/>
          <a:stretch>
            <a:fillRect/>
          </a:stretch>
        </p:blipFill>
        <p:spPr>
          <a:xfrm>
            <a:off x="10886" y="6376059"/>
            <a:ext cx="1077683" cy="44384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D633CBF-766B-0CCD-C281-F9AC905E1228}"/>
              </a:ext>
            </a:extLst>
          </p:cNvPr>
          <p:cNvSpPr/>
          <p:nvPr userDrawn="1"/>
        </p:nvSpPr>
        <p:spPr>
          <a:xfrm>
            <a:off x="10249988" y="6419114"/>
            <a:ext cx="1859280" cy="383855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4B3D00DC-04C7-76D0-1EA2-9D2C5B46C2DB}"/>
              </a:ext>
            </a:extLst>
          </p:cNvPr>
          <p:cNvSpPr txBox="1"/>
          <p:nvPr userDrawn="1"/>
        </p:nvSpPr>
        <p:spPr>
          <a:xfrm>
            <a:off x="10249988" y="6442897"/>
            <a:ext cx="1859280" cy="336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rgbClr val="F6844E"/>
                </a:solidFill>
                <a:latin typeface="Lucida Calligraphy" panose="03010101010101010101" pitchFamily="66" charset="0"/>
              </a:rPr>
              <a:t>Unit 4 - Lesson 3</a:t>
            </a:r>
          </a:p>
        </p:txBody>
      </p:sp>
    </p:spTree>
    <p:extLst>
      <p:ext uri="{BB962C8B-B14F-4D97-AF65-F5344CB8AC3E}">
        <p14:creationId xmlns:p14="http://schemas.microsoft.com/office/powerpoint/2010/main" val="92369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1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5.png"/><Relationship Id="rId12" Type="http://schemas.openxmlformats.org/officeDocument/2006/relationships/image" Target="../media/image20.png"/><Relationship Id="rId17" Type="http://schemas.openxmlformats.org/officeDocument/2006/relationships/image" Target="../media/image17.png"/><Relationship Id="rId2" Type="http://schemas.microsoft.com/office/2007/relationships/media" Target="../media/media2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5.png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6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1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5.png"/><Relationship Id="rId12" Type="http://schemas.openxmlformats.org/officeDocument/2006/relationships/image" Target="../media/image20.png"/><Relationship Id="rId17" Type="http://schemas.openxmlformats.org/officeDocument/2006/relationships/image" Target="../media/image17.png"/><Relationship Id="rId2" Type="http://schemas.microsoft.com/office/2007/relationships/media" Target="../media/media2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15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98854" y="0"/>
            <a:ext cx="519430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DIVISION</a:t>
            </a:r>
          </a:p>
        </p:txBody>
      </p:sp>
      <p:sp>
        <p:nvSpPr>
          <p:cNvPr id="44" name="5-Point Star 7"/>
          <p:cNvSpPr/>
          <p:nvPr/>
        </p:nvSpPr>
        <p:spPr>
          <a:xfrm>
            <a:off x="152400" y="2322492"/>
            <a:ext cx="2659642" cy="21860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1</a:t>
            </a:r>
          </a:p>
        </p:txBody>
      </p:sp>
      <p:sp>
        <p:nvSpPr>
          <p:cNvPr id="48" name="5-Point Star 8"/>
          <p:cNvSpPr/>
          <p:nvPr/>
        </p:nvSpPr>
        <p:spPr>
          <a:xfrm>
            <a:off x="3043150" y="2238047"/>
            <a:ext cx="2788404" cy="2396194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2</a:t>
            </a:r>
          </a:p>
        </p:txBody>
      </p:sp>
      <p:sp>
        <p:nvSpPr>
          <p:cNvPr id="49" name="5-Point Star 9"/>
          <p:cNvSpPr/>
          <p:nvPr/>
        </p:nvSpPr>
        <p:spPr>
          <a:xfrm>
            <a:off x="6149886" y="2283928"/>
            <a:ext cx="2788406" cy="2304432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3</a:t>
            </a:r>
          </a:p>
        </p:txBody>
      </p:sp>
      <p:sp>
        <p:nvSpPr>
          <p:cNvPr id="50" name="5-Point Star 9"/>
          <p:cNvSpPr/>
          <p:nvPr/>
        </p:nvSpPr>
        <p:spPr>
          <a:xfrm>
            <a:off x="9256624" y="2270124"/>
            <a:ext cx="2788406" cy="231775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4</a:t>
            </a:r>
          </a:p>
        </p:txBody>
      </p:sp>
      <p:pic>
        <p:nvPicPr>
          <p:cNvPr id="7" name="Graphic 6" descr="Rating 3 Star outlin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38800" y="558463"/>
            <a:ext cx="914400" cy="9144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9753600" y="6419605"/>
            <a:ext cx="2438400" cy="438395"/>
          </a:xfrm>
          <a:solidFill>
            <a:schemeClr val="bg1"/>
          </a:solidFill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       UNIT 9 – LESSON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8" grpId="0" animBg="1"/>
      <p:bldP spid="49" grpId="0" animBg="1"/>
      <p:bldP spid="5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5" name="Footer Placeholder 1"/>
          <p:cNvSpPr txBox="1"/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  <p:pic>
        <p:nvPicPr>
          <p:cNvPr id="14" name="Track 72">
            <a:hlinkClick r:id="" action="ppaction://media"/>
            <a:extLst>
              <a:ext uri="{FF2B5EF4-FFF2-40B4-BE49-F238E27FC236}">
                <a16:creationId xmlns:a16="http://schemas.microsoft.com/office/drawing/2014/main" id="{1006D36F-6482-9052-7445-E2CA85F58C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43" end="151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418465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F1C07A-0FC9-BE54-15C3-5A13E9788D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1219200"/>
            <a:ext cx="5846834" cy="3506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9A342D-8207-F056-F90A-BD15DFF63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8188" y="5103185"/>
            <a:ext cx="2275623" cy="88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5" name="Footer Placeholder 1"/>
          <p:cNvSpPr txBox="1"/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  <p:pic>
        <p:nvPicPr>
          <p:cNvPr id="14" name="Track 72">
            <a:hlinkClick r:id="" action="ppaction://media"/>
            <a:extLst>
              <a:ext uri="{FF2B5EF4-FFF2-40B4-BE49-F238E27FC236}">
                <a16:creationId xmlns:a16="http://schemas.microsoft.com/office/drawing/2014/main" id="{1006D36F-6482-9052-7445-E2CA85F58C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989" end="4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418465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6F5129-1A3E-4099-2454-39A395C7ED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9226" y="1665621"/>
            <a:ext cx="3667147" cy="33250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0227E8-A588-6946-14BC-8E6B52D72E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1186" y="4990664"/>
            <a:ext cx="3029628" cy="93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9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5" name="Footer Placeholder 1"/>
          <p:cNvSpPr txBox="1"/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  <p:pic>
        <p:nvPicPr>
          <p:cNvPr id="14" name="Track 72">
            <a:hlinkClick r:id="" action="ppaction://media"/>
            <a:extLst>
              <a:ext uri="{FF2B5EF4-FFF2-40B4-BE49-F238E27FC236}">
                <a16:creationId xmlns:a16="http://schemas.microsoft.com/office/drawing/2014/main" id="{1006D36F-6482-9052-7445-E2CA85F58C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57" end="191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418465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DE3CD3-B7EB-E61B-4E7A-4C6F0444C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599" y="1126469"/>
            <a:ext cx="2590800" cy="41952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E1DDDA-CE79-734F-7E2F-393C51280A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6785" y="5514139"/>
            <a:ext cx="2118427" cy="71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1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5" name="Footer Placeholder 1"/>
          <p:cNvSpPr txBox="1"/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A521C4-5E49-54EA-85C2-515B8D620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75" y="930236"/>
            <a:ext cx="3001946" cy="16487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D7AEF6-BD39-DBDA-3069-8308C05BD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213" y="2667059"/>
            <a:ext cx="2084564" cy="443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9154D7-EC6D-0DFE-EA2C-05F4CA7796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7008" y="1342117"/>
            <a:ext cx="2022041" cy="3274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7EC60D0-E561-D57C-F55F-F1F02666EB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8286" y="4835876"/>
            <a:ext cx="1653368" cy="5551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6C133CE-6AF6-FFE8-C894-466F6CBE1E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9084" y="952950"/>
            <a:ext cx="2031499" cy="14333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CB9C948-7A91-22BF-9D88-7E11024C84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9516" y="2656942"/>
            <a:ext cx="1406916" cy="57716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4CE58AB-C551-0FD2-0E91-B71B99EC4E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175" y="3656782"/>
            <a:ext cx="1897368" cy="16487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BC6D1ED-E998-2FF5-08D3-1AF83E9572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1142" y="5413251"/>
            <a:ext cx="1057808" cy="55519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3796299-CFBE-2365-33B3-FEB275D9A8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75899" y="3670153"/>
            <a:ext cx="2726443" cy="163534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9E6DAC6-7C95-2498-1C2E-655F5F1B0D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73702" y="5336650"/>
            <a:ext cx="1630763" cy="6317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3EC517A-B3C9-C265-0F0B-81E8C65CAAA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54220" y="3513705"/>
            <a:ext cx="1982731" cy="17977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18D83AA-3BDA-51C3-3C87-E56ADFAA4A2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36716" y="5336650"/>
            <a:ext cx="1800235" cy="55519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099A7EE-6619-231F-0361-3B4BD5E67D6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77567" y="544870"/>
            <a:ext cx="1567604" cy="218036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67BB5AF-D51C-32B7-58F2-61B43EB35E3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14860" y="2710470"/>
            <a:ext cx="1567604" cy="48053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A85AFFB-094B-545F-85D2-53DEA37A2E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6825" y="1335365"/>
            <a:ext cx="2022041" cy="327430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22C7CAB-DE17-701A-3160-65241BC684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8103" y="4829124"/>
            <a:ext cx="1653368" cy="555190"/>
          </a:xfrm>
          <a:prstGeom prst="rect">
            <a:avLst/>
          </a:prstGeom>
        </p:spPr>
      </p:pic>
      <p:pic>
        <p:nvPicPr>
          <p:cNvPr id="49" name="Track 72">
            <a:hlinkClick r:id="" action="ppaction://media"/>
            <a:extLst>
              <a:ext uri="{FF2B5EF4-FFF2-40B4-BE49-F238E27FC236}">
                <a16:creationId xmlns:a16="http://schemas.microsoft.com/office/drawing/2014/main" id="{44F328BA-E6B8-BCA8-C7C4-ECB6455F8E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14" end="2190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31775" y="951087"/>
            <a:ext cx="406400" cy="406400"/>
          </a:xfrm>
          <a:prstGeom prst="rect">
            <a:avLst/>
          </a:prstGeom>
        </p:spPr>
      </p:pic>
      <p:pic>
        <p:nvPicPr>
          <p:cNvPr id="50" name="Track 72">
            <a:hlinkClick r:id="" action="ppaction://media"/>
            <a:extLst>
              <a:ext uri="{FF2B5EF4-FFF2-40B4-BE49-F238E27FC236}">
                <a16:creationId xmlns:a16="http://schemas.microsoft.com/office/drawing/2014/main" id="{1DEB08F4-BC0A-96B2-DEBB-D42EFD4849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315" end="697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572421" y="921797"/>
            <a:ext cx="406400" cy="406400"/>
          </a:xfrm>
          <a:prstGeom prst="rect">
            <a:avLst/>
          </a:prstGeom>
        </p:spPr>
      </p:pic>
      <p:pic>
        <p:nvPicPr>
          <p:cNvPr id="51" name="Track 72">
            <a:hlinkClick r:id="" action="ppaction://media"/>
            <a:extLst>
              <a:ext uri="{FF2B5EF4-FFF2-40B4-BE49-F238E27FC236}">
                <a16:creationId xmlns:a16="http://schemas.microsoft.com/office/drawing/2014/main" id="{48A8A1CB-1333-F51A-83F8-EBD4374526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357" end="58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537074" y="814150"/>
            <a:ext cx="406400" cy="406400"/>
          </a:xfrm>
          <a:prstGeom prst="rect">
            <a:avLst/>
          </a:prstGeom>
        </p:spPr>
      </p:pic>
      <p:pic>
        <p:nvPicPr>
          <p:cNvPr id="52" name="Track 72">
            <a:hlinkClick r:id="" action="ppaction://media"/>
            <a:extLst>
              <a:ext uri="{FF2B5EF4-FFF2-40B4-BE49-F238E27FC236}">
                <a16:creationId xmlns:a16="http://schemas.microsoft.com/office/drawing/2014/main" id="{19E87BAC-1B72-0B9B-0F0C-87AA186ED1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03" end="1155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00947" y="3670153"/>
            <a:ext cx="406400" cy="4064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B763928-9DDF-7773-BD61-A6782CBC34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21777" y="3653888"/>
            <a:ext cx="2726443" cy="1635344"/>
          </a:xfrm>
          <a:prstGeom prst="rect">
            <a:avLst/>
          </a:prstGeom>
        </p:spPr>
      </p:pic>
      <p:pic>
        <p:nvPicPr>
          <p:cNvPr id="54" name="Track 72">
            <a:hlinkClick r:id="" action="ppaction://media"/>
            <a:extLst>
              <a:ext uri="{FF2B5EF4-FFF2-40B4-BE49-F238E27FC236}">
                <a16:creationId xmlns:a16="http://schemas.microsoft.com/office/drawing/2014/main" id="{3F21B66E-1415-CF3D-6F98-9B9206995F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43" end="1516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584221" y="367533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 txBox="1"/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  <p:sp>
        <p:nvSpPr>
          <p:cNvPr id="8" name="Rectangle 7"/>
          <p:cNvSpPr/>
          <p:nvPr/>
        </p:nvSpPr>
        <p:spPr>
          <a:xfrm>
            <a:off x="-457200" y="2930338"/>
            <a:ext cx="50292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/>
            <a:r>
              <a:rPr lang="en-US" sz="6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Magic box</a:t>
            </a:r>
            <a:endParaRPr lang="en-US" sz="6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29000" y="-115603"/>
            <a:ext cx="44196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FF99"/>
                </a:solidFill>
                <a:effectLst/>
              </a:rPr>
              <a:t>PLAY GAME</a:t>
            </a:r>
          </a:p>
        </p:txBody>
      </p:sp>
      <p:pic>
        <p:nvPicPr>
          <p:cNvPr id="1026" name="Picture 2" descr="Gift box app by Perception7 | Animated gift, Gifts, Gift box">
            <a:extLst>
              <a:ext uri="{FF2B5EF4-FFF2-40B4-BE49-F238E27FC236}">
                <a16:creationId xmlns:a16="http://schemas.microsoft.com/office/drawing/2014/main" id="{3F6AEE3D-0539-F29F-AF34-9E368414A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92393"/>
            <a:ext cx="71628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r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17" name="Oval 16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33350" y="1795462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197667" y="1676399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0744200" y="4178300"/>
            <a:ext cx="381000" cy="469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oter Placeholder 1"/>
          <p:cNvSpPr txBox="1"/>
          <p:nvPr/>
        </p:nvSpPr>
        <p:spPr>
          <a:xfrm>
            <a:off x="9777046" y="6407882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27461" y="347539"/>
            <a:ext cx="4953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tick.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71CEA9-0DD1-92D2-CB37-768007492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29" y="1257300"/>
            <a:ext cx="11277141" cy="43434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58BF2FC-132D-AB78-48FC-415EB92878D4}"/>
              </a:ext>
            </a:extLst>
          </p:cNvPr>
          <p:cNvSpPr/>
          <p:nvPr/>
        </p:nvSpPr>
        <p:spPr>
          <a:xfrm>
            <a:off x="1828800" y="2819400"/>
            <a:ext cx="457200" cy="457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AF85E7-6687-6B90-6A36-786D578FDEB3}"/>
              </a:ext>
            </a:extLst>
          </p:cNvPr>
          <p:cNvSpPr txBox="1"/>
          <p:nvPr/>
        </p:nvSpPr>
        <p:spPr>
          <a:xfrm>
            <a:off x="7772400" y="2743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2060"/>
                </a:solidFill>
                <a:sym typeface="Wingdings" panose="05000000000000000000" pitchFamily="2" charset="2"/>
              </a:rPr>
              <a:t></a:t>
            </a:r>
            <a:endParaRPr lang="en-GB" sz="4000" b="1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C53DA-879F-00F8-A645-B4A2673FD2D0}"/>
              </a:ext>
            </a:extLst>
          </p:cNvPr>
          <p:cNvSpPr txBox="1"/>
          <p:nvPr/>
        </p:nvSpPr>
        <p:spPr>
          <a:xfrm>
            <a:off x="4038600" y="49530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2060"/>
                </a:solidFill>
                <a:sym typeface="Wingdings" panose="05000000000000000000" pitchFamily="2" charset="2"/>
              </a:rPr>
              <a:t></a:t>
            </a:r>
            <a:endParaRPr lang="en-GB" sz="4000" b="1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FBC43F-0878-542C-E790-8D573A744DB5}"/>
              </a:ext>
            </a:extLst>
          </p:cNvPr>
          <p:cNvSpPr txBox="1"/>
          <p:nvPr/>
        </p:nvSpPr>
        <p:spPr>
          <a:xfrm>
            <a:off x="10129295" y="4922907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2060"/>
                </a:solidFill>
                <a:sym typeface="Wingdings" panose="05000000000000000000" pitchFamily="2" charset="2"/>
              </a:rPr>
              <a:t></a:t>
            </a:r>
            <a:endParaRPr lang="en-GB" sz="4000" b="1" dirty="0">
              <a:solidFill>
                <a:srgbClr val="002060"/>
              </a:solidFill>
            </a:endParaRPr>
          </a:p>
        </p:txBody>
      </p:sp>
      <p:pic>
        <p:nvPicPr>
          <p:cNvPr id="14" name="Track 73">
            <a:hlinkClick r:id="" action="ppaction://media"/>
            <a:extLst>
              <a:ext uri="{FF2B5EF4-FFF2-40B4-BE49-F238E27FC236}">
                <a16:creationId xmlns:a16="http://schemas.microsoft.com/office/drawing/2014/main" id="{0100D3E4-09D9-36D6-4CD3-633506472C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2532" y="45402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17" name="Oval 16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33350" y="1795462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197667" y="1676399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0744200" y="4178300"/>
            <a:ext cx="381000" cy="469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oter Placeholder 1"/>
          <p:cNvSpPr txBox="1"/>
          <p:nvPr/>
        </p:nvSpPr>
        <p:spPr>
          <a:xfrm>
            <a:off x="9777046" y="6407882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27461" y="347539"/>
            <a:ext cx="4953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tick.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5B1750-81A7-888A-AA66-7338FBE55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1629" y="2057400"/>
            <a:ext cx="7375417" cy="2991635"/>
          </a:xfrm>
          <a:prstGeom prst="rect">
            <a:avLst/>
          </a:prstGeom>
        </p:spPr>
      </p:pic>
      <p:pic>
        <p:nvPicPr>
          <p:cNvPr id="8" name="Track 73">
            <a:hlinkClick r:id="" action="ppaction://media"/>
            <a:extLst>
              <a:ext uri="{FF2B5EF4-FFF2-40B4-BE49-F238E27FC236}">
                <a16:creationId xmlns:a16="http://schemas.microsoft.com/office/drawing/2014/main" id="{26CA9B80-D946-52EC-9E30-5218E653AA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83" end="326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53398" y="5270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116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17" name="Oval 16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33350" y="1795462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197667" y="1676399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0744200" y="4178300"/>
            <a:ext cx="381000" cy="469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oter Placeholder 1"/>
          <p:cNvSpPr txBox="1"/>
          <p:nvPr/>
        </p:nvSpPr>
        <p:spPr>
          <a:xfrm>
            <a:off x="9777046" y="6407882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27461" y="347539"/>
            <a:ext cx="4953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tick.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81C59-B4DB-8468-1C13-9803E1448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092" y="1638781"/>
            <a:ext cx="8242737" cy="3505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1D13F7-512F-3FD3-9A54-A73EC634A3A3}"/>
              </a:ext>
            </a:extLst>
          </p:cNvPr>
          <p:cNvSpPr txBox="1"/>
          <p:nvPr/>
        </p:nvSpPr>
        <p:spPr>
          <a:xfrm>
            <a:off x="4197666" y="4267200"/>
            <a:ext cx="8248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sym typeface="Wingdings" panose="05000000000000000000" pitchFamily="2" charset="2"/>
              </a:rPr>
              <a:t></a:t>
            </a:r>
            <a:endParaRPr lang="en-GB" sz="4400" b="1" dirty="0">
              <a:solidFill>
                <a:srgbClr val="002060"/>
              </a:solidFill>
            </a:endParaRPr>
          </a:p>
        </p:txBody>
      </p:sp>
      <p:pic>
        <p:nvPicPr>
          <p:cNvPr id="9" name="Track 73">
            <a:hlinkClick r:id="" action="ppaction://media"/>
            <a:extLst>
              <a:ext uri="{FF2B5EF4-FFF2-40B4-BE49-F238E27FC236}">
                <a16:creationId xmlns:a16="http://schemas.microsoft.com/office/drawing/2014/main" id="{3B27D2E7-CCDB-B60B-7394-8F17AC03FA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49" end="227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53398" y="5270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935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17" name="Oval 16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33350" y="1795462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197667" y="1676399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0744200" y="4178300"/>
            <a:ext cx="381000" cy="469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oter Placeholder 1"/>
          <p:cNvSpPr txBox="1"/>
          <p:nvPr/>
        </p:nvSpPr>
        <p:spPr>
          <a:xfrm>
            <a:off x="9777046" y="6407882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27461" y="347539"/>
            <a:ext cx="4953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tick.</a:t>
            </a:r>
          </a:p>
        </p:txBody>
      </p:sp>
      <p:pic>
        <p:nvPicPr>
          <p:cNvPr id="2" name="Track 73">
            <a:hlinkClick r:id="" action="ppaction://media"/>
            <a:extLst>
              <a:ext uri="{FF2B5EF4-FFF2-40B4-BE49-F238E27FC236}">
                <a16:creationId xmlns:a16="http://schemas.microsoft.com/office/drawing/2014/main" id="{52A3F8D1-ED3B-4F26-7FDD-D22D0BE7AF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597" end="102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9332" y="450118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F0B512-B828-B15D-EDDC-BA79977DCD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7452" y="1721259"/>
            <a:ext cx="7266126" cy="3000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572059-C54E-7C7D-1644-61B23EA8AD8C}"/>
              </a:ext>
            </a:extLst>
          </p:cNvPr>
          <p:cNvSpPr txBox="1"/>
          <p:nvPr/>
        </p:nvSpPr>
        <p:spPr>
          <a:xfrm>
            <a:off x="7391400" y="3932902"/>
            <a:ext cx="8248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sym typeface="Wingdings" panose="05000000000000000000" pitchFamily="2" charset="2"/>
              </a:rPr>
              <a:t></a:t>
            </a:r>
            <a:endParaRPr lang="en-GB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0686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17" name="Oval 16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33350" y="1795462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197667" y="1676399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0744200" y="4178300"/>
            <a:ext cx="381000" cy="469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oter Placeholder 1"/>
          <p:cNvSpPr txBox="1"/>
          <p:nvPr/>
        </p:nvSpPr>
        <p:spPr>
          <a:xfrm>
            <a:off x="9777046" y="6407882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27461" y="347539"/>
            <a:ext cx="4953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tick.</a:t>
            </a:r>
          </a:p>
        </p:txBody>
      </p:sp>
      <p:pic>
        <p:nvPicPr>
          <p:cNvPr id="2" name="Track 73">
            <a:hlinkClick r:id="" action="ppaction://media"/>
            <a:extLst>
              <a:ext uri="{FF2B5EF4-FFF2-40B4-BE49-F238E27FC236}">
                <a16:creationId xmlns:a16="http://schemas.microsoft.com/office/drawing/2014/main" id="{83FD6326-1C06-2C3B-ACBA-63EDF2C061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3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9332" y="450118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7A94F9-A4D9-D21E-1A08-07CD2EB1A3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2101" y="1695690"/>
            <a:ext cx="7967797" cy="34859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ABF0BD-1691-A567-8386-B5DC04260404}"/>
              </a:ext>
            </a:extLst>
          </p:cNvPr>
          <p:cNvSpPr txBox="1"/>
          <p:nvPr/>
        </p:nvSpPr>
        <p:spPr>
          <a:xfrm>
            <a:off x="7696200" y="4178300"/>
            <a:ext cx="8248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sym typeface="Wingdings" panose="05000000000000000000" pitchFamily="2" charset="2"/>
              </a:rPr>
              <a:t></a:t>
            </a:r>
            <a:endParaRPr lang="en-GB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5753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86927" y="0"/>
            <a:ext cx="64181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CLASSROOM RULES</a:t>
            </a:r>
          </a:p>
        </p:txBody>
      </p:sp>
      <p:pic>
        <p:nvPicPr>
          <p:cNvPr id="5" name="Picture 2" descr="ᐈ Be quiet sign stock icon, Royalty Free quiet pictures | download on  Depositphotos®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551" y="1418210"/>
            <a:ext cx="1593362" cy="174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s Anybody Listening? @coolcatteach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941" y="1262716"/>
            <a:ext cx="1950659" cy="174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70" y="3429000"/>
            <a:ext cx="1412161" cy="237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6"/>
          <p:cNvSpPr/>
          <p:nvPr/>
        </p:nvSpPr>
        <p:spPr>
          <a:xfrm>
            <a:off x="3034923" y="2141455"/>
            <a:ext cx="2497138" cy="9095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1. Be quiet!</a:t>
            </a:r>
          </a:p>
        </p:txBody>
      </p:sp>
      <p:sp>
        <p:nvSpPr>
          <p:cNvPr id="10" name="Rounded Rectangle 7"/>
          <p:cNvSpPr/>
          <p:nvPr/>
        </p:nvSpPr>
        <p:spPr>
          <a:xfrm>
            <a:off x="8494264" y="2141455"/>
            <a:ext cx="2497137" cy="8886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2. Listen!</a:t>
            </a:r>
          </a:p>
        </p:txBody>
      </p:sp>
      <p:sp>
        <p:nvSpPr>
          <p:cNvPr id="11" name="Rounded Rectangle 8"/>
          <p:cNvSpPr/>
          <p:nvPr/>
        </p:nvSpPr>
        <p:spPr>
          <a:xfrm>
            <a:off x="8203897" y="4740263"/>
            <a:ext cx="3721100" cy="9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4. Raise your hand to speak!</a:t>
            </a:r>
          </a:p>
        </p:txBody>
      </p:sp>
      <p:sp>
        <p:nvSpPr>
          <p:cNvPr id="12" name="Rounded Rectangle 9"/>
          <p:cNvSpPr/>
          <p:nvPr/>
        </p:nvSpPr>
        <p:spPr>
          <a:xfrm>
            <a:off x="2264531" y="4740263"/>
            <a:ext cx="2495550" cy="9095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3. Sit nicely!</a:t>
            </a:r>
          </a:p>
        </p:txBody>
      </p:sp>
      <p:pic>
        <p:nvPicPr>
          <p:cNvPr id="6" name="Picture 3" descr="Free Raise Your Hand Clipart, Download Free Clip Art, Free Clip Art on  Clipart Libra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111" y="3807637"/>
            <a:ext cx="2776219" cy="199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phic 12" descr="Rating 3 Star outlin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638800" y="558463"/>
            <a:ext cx="914400" cy="914400"/>
          </a:xfrm>
          <a:prstGeom prst="rect">
            <a:avLst/>
          </a:prstGeom>
        </p:spPr>
      </p:pic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9742832" y="6419605"/>
            <a:ext cx="2438400" cy="438395"/>
          </a:xfrm>
          <a:solidFill>
            <a:schemeClr val="bg1"/>
          </a:solidFill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       UNIT 9 – LESSON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3055" y="173295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10804" y="200947"/>
            <a:ext cx="83617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and complete. Match.</a:t>
            </a:r>
          </a:p>
        </p:txBody>
      </p:sp>
      <p:sp>
        <p:nvSpPr>
          <p:cNvPr id="6" name="Footer Placeholder 1"/>
          <p:cNvSpPr txBox="1"/>
          <p:nvPr/>
        </p:nvSpPr>
        <p:spPr>
          <a:xfrm>
            <a:off x="9777046" y="6407882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UNIT 13 – LESSON 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58000" y="3809999"/>
            <a:ext cx="3733800" cy="11426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F89E79-EAAF-B1C0-C2C3-567616626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7" y="1704975"/>
            <a:ext cx="11401425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91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3055" y="173295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10804" y="200947"/>
            <a:ext cx="83617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and complete. Match.</a:t>
            </a:r>
          </a:p>
        </p:txBody>
      </p:sp>
      <p:sp>
        <p:nvSpPr>
          <p:cNvPr id="6" name="Footer Placeholder 1"/>
          <p:cNvSpPr txBox="1"/>
          <p:nvPr/>
        </p:nvSpPr>
        <p:spPr>
          <a:xfrm>
            <a:off x="9777046" y="6407882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UNIT 13 – LESSON 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58000" y="3809999"/>
            <a:ext cx="3733800" cy="11426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19C4B2-7821-B06E-983B-34B996890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417" y="1132070"/>
            <a:ext cx="1928812" cy="23409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C99471-299B-3011-353C-7F1358C6D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495425"/>
            <a:ext cx="2857074" cy="1933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C68C55-0C7E-CB3C-64F6-5A3001ECCD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3681284"/>
            <a:ext cx="2036896" cy="19335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D9CD7F-0778-C180-F370-ACEEB668F9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853" y="3872941"/>
            <a:ext cx="2253647" cy="1646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A45BC4-A736-2493-947B-44C2C542DC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3400" y="2050261"/>
            <a:ext cx="1699390" cy="301977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890E340-7730-8AC5-E344-7B4D042C637A}"/>
              </a:ext>
            </a:extLst>
          </p:cNvPr>
          <p:cNvSpPr txBox="1"/>
          <p:nvPr/>
        </p:nvSpPr>
        <p:spPr>
          <a:xfrm>
            <a:off x="1700060" y="3072825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snake</a:t>
            </a:r>
            <a:endParaRPr lang="en-GB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20F8D4-3B33-C57A-5775-050E1DCECA5B}"/>
              </a:ext>
            </a:extLst>
          </p:cNvPr>
          <p:cNvSpPr txBox="1"/>
          <p:nvPr/>
        </p:nvSpPr>
        <p:spPr>
          <a:xfrm>
            <a:off x="4800600" y="2994426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horse</a:t>
            </a:r>
            <a:endParaRPr lang="en-GB" sz="3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96464B-73A6-6F98-AF22-10887DBCDC15}"/>
              </a:ext>
            </a:extLst>
          </p:cNvPr>
          <p:cNvSpPr txBox="1"/>
          <p:nvPr/>
        </p:nvSpPr>
        <p:spPr>
          <a:xfrm>
            <a:off x="6938024" y="2302545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grass</a:t>
            </a:r>
            <a:endParaRPr lang="en-GB" sz="3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C38A73-D5BA-3579-AF35-2CE1F7C2954E}"/>
              </a:ext>
            </a:extLst>
          </p:cNvPr>
          <p:cNvSpPr txBox="1"/>
          <p:nvPr/>
        </p:nvSpPr>
        <p:spPr>
          <a:xfrm>
            <a:off x="1438823" y="5181600"/>
            <a:ext cx="1761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crocodile</a:t>
            </a:r>
            <a:endParaRPr lang="en-GB" sz="3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7E86CC-05E4-8693-F5F6-5FAFDE97B9AA}"/>
              </a:ext>
            </a:extLst>
          </p:cNvPr>
          <p:cNvSpPr txBox="1"/>
          <p:nvPr/>
        </p:nvSpPr>
        <p:spPr>
          <a:xfrm>
            <a:off x="5445667" y="5297675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insects</a:t>
            </a:r>
            <a:endParaRPr lang="en-GB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DEDF0B-0276-B5D4-B93E-08DB142324F8}"/>
              </a:ext>
            </a:extLst>
          </p:cNvPr>
          <p:cNvSpPr txBox="1"/>
          <p:nvPr/>
        </p:nvSpPr>
        <p:spPr>
          <a:xfrm>
            <a:off x="8699878" y="4657793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giraffe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21190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3055" y="173295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10804" y="200947"/>
            <a:ext cx="83617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and complete. Match.</a:t>
            </a:r>
          </a:p>
        </p:txBody>
      </p:sp>
      <p:sp>
        <p:nvSpPr>
          <p:cNvPr id="6" name="Footer Placeholder 1"/>
          <p:cNvSpPr txBox="1"/>
          <p:nvPr/>
        </p:nvSpPr>
        <p:spPr>
          <a:xfrm>
            <a:off x="9777046" y="6407882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UNIT 13 – LESSON 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58000" y="3809999"/>
            <a:ext cx="3733800" cy="11426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F89E79-EAAF-B1C0-C2C3-567616626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87" y="1727086"/>
            <a:ext cx="11401425" cy="344805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1447800" y="2761227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giraffe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78B0175-67E0-C86C-1AE7-041116AC0D5F}"/>
              </a:ext>
            </a:extLst>
          </p:cNvPr>
          <p:cNvSpPr/>
          <p:nvPr/>
        </p:nvSpPr>
        <p:spPr>
          <a:xfrm>
            <a:off x="7162800" y="3809999"/>
            <a:ext cx="304800" cy="3810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6941B9-C800-D975-57F6-C77F512687A6}"/>
              </a:ext>
            </a:extLst>
          </p:cNvPr>
          <p:cNvSpPr/>
          <p:nvPr/>
        </p:nvSpPr>
        <p:spPr>
          <a:xfrm>
            <a:off x="1676400" y="2438400"/>
            <a:ext cx="990600" cy="356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A7D9FBFF-4AFC-C9DF-8BA7-78EFDEAF7E05}"/>
              </a:ext>
            </a:extLst>
          </p:cNvPr>
          <p:cNvSpPr txBox="1"/>
          <p:nvPr/>
        </p:nvSpPr>
        <p:spPr>
          <a:xfrm>
            <a:off x="11109767" y="3581400"/>
            <a:ext cx="548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8F172EF5-E57B-F0CE-8516-D4DC319EB0BC}"/>
              </a:ext>
            </a:extLst>
          </p:cNvPr>
          <p:cNvSpPr txBox="1"/>
          <p:nvPr/>
        </p:nvSpPr>
        <p:spPr>
          <a:xfrm>
            <a:off x="2905701" y="3189501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insects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5F923B99-B8AA-6F09-BB1D-B7E76C426F51}"/>
              </a:ext>
            </a:extLst>
          </p:cNvPr>
          <p:cNvSpPr txBox="1"/>
          <p:nvPr/>
        </p:nvSpPr>
        <p:spPr>
          <a:xfrm>
            <a:off x="11201400" y="2133600"/>
            <a:ext cx="548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D8A27147-9B33-57CF-4EF5-59668B5EFE11}"/>
              </a:ext>
            </a:extLst>
          </p:cNvPr>
          <p:cNvSpPr txBox="1"/>
          <p:nvPr/>
        </p:nvSpPr>
        <p:spPr>
          <a:xfrm>
            <a:off x="4267201" y="3929390"/>
            <a:ext cx="129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grass</a:t>
            </a: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7048C43A-DBC0-1483-4F53-2F656B27C253}"/>
              </a:ext>
            </a:extLst>
          </p:cNvPr>
          <p:cNvSpPr txBox="1"/>
          <p:nvPr/>
        </p:nvSpPr>
        <p:spPr>
          <a:xfrm>
            <a:off x="8001000" y="3091534"/>
            <a:ext cx="548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d</a:t>
            </a: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A647BB0B-0246-659D-E9B1-134F41CD1A47}"/>
              </a:ext>
            </a:extLst>
          </p:cNvPr>
          <p:cNvSpPr txBox="1"/>
          <p:nvPr/>
        </p:nvSpPr>
        <p:spPr>
          <a:xfrm>
            <a:off x="2590800" y="4734580"/>
            <a:ext cx="18437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crocodile</a:t>
            </a: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BEE87123-8698-D2B4-A8FF-D5E28A200DE7}"/>
              </a:ext>
            </a:extLst>
          </p:cNvPr>
          <p:cNvSpPr txBox="1"/>
          <p:nvPr/>
        </p:nvSpPr>
        <p:spPr>
          <a:xfrm>
            <a:off x="7147367" y="3743980"/>
            <a:ext cx="548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83774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3" grpId="0" animBg="1"/>
      <p:bldP spid="10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t="6179" r="4279" b="8193"/>
          <a:stretch>
            <a:fillRect/>
          </a:stretch>
        </p:blipFill>
        <p:spPr>
          <a:xfrm>
            <a:off x="1296629" y="228600"/>
            <a:ext cx="9598741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29" y="412163"/>
            <a:ext cx="1066800" cy="95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069939" y="2901520"/>
            <a:ext cx="4964113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Vocabulary</a:t>
            </a:r>
          </a:p>
          <a:p>
            <a:pPr marL="457200" indent="-457200">
              <a:buFontTx/>
              <a:buChar char="-"/>
              <a:defRPr/>
            </a:pPr>
            <a:r>
              <a:rPr lang="en-GB" sz="2800" dirty="0">
                <a:latin typeface="Arial" panose="020B0604020202020204" pitchFamily="34" charset="0"/>
              </a:rPr>
              <a:t>crocodile</a:t>
            </a:r>
          </a:p>
          <a:p>
            <a:pPr marL="457200" indent="-457200">
              <a:buFontTx/>
              <a:buChar char="-"/>
              <a:defRPr/>
            </a:pPr>
            <a:r>
              <a:rPr lang="en-GB" sz="2800" dirty="0">
                <a:latin typeface="Arial" panose="020B0604020202020204" pitchFamily="34" charset="0"/>
              </a:rPr>
              <a:t>giraffe</a:t>
            </a:r>
          </a:p>
          <a:p>
            <a:pPr marL="457200" indent="-457200">
              <a:buFontTx/>
              <a:buChar char="-"/>
              <a:defRPr/>
            </a:pPr>
            <a:r>
              <a:rPr lang="en-GB" sz="2800" dirty="0">
                <a:latin typeface="Arial" panose="020B0604020202020204" pitchFamily="34" charset="0"/>
              </a:rPr>
              <a:t>lizard </a:t>
            </a:r>
            <a:endParaRPr lang="en-US" sz="2800" dirty="0">
              <a:latin typeface="Arial" panose="020B0604020202020204" pitchFamily="34" charset="0"/>
            </a:endParaRPr>
          </a:p>
          <a:p>
            <a:pPr indent="0">
              <a:buFontTx/>
              <a:buNone/>
              <a:defRPr/>
            </a:pP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706938" y="1317625"/>
            <a:ext cx="5573712" cy="423863"/>
          </a:xfrm>
          <a:prstGeom prst="roundRect">
            <a:avLst>
              <a:gd name="adj" fmla="val 25138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 Day … Month …. Date … Year 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060700" y="1836738"/>
            <a:ext cx="654050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Unit 13: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ANIAMLS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Lesson 1. Period 1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401080" y="3334459"/>
            <a:ext cx="496411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457200" indent="-457200">
              <a:buFontTx/>
              <a:buChar char="-"/>
              <a:defRPr/>
            </a:pPr>
            <a:r>
              <a:rPr lang="en-GB" sz="2800" dirty="0">
                <a:latin typeface="Arial" panose="020B0604020202020204" pitchFamily="34" charset="0"/>
              </a:rPr>
              <a:t>Snake</a:t>
            </a:r>
          </a:p>
          <a:p>
            <a:pPr marL="457200" indent="-457200">
              <a:buFontTx/>
              <a:buChar char="-"/>
              <a:defRPr/>
            </a:pPr>
            <a:r>
              <a:rPr lang="en-GB" sz="2800" dirty="0">
                <a:latin typeface="Arial" panose="020B0604020202020204" pitchFamily="34" charset="0"/>
              </a:rPr>
              <a:t>Insects</a:t>
            </a:r>
          </a:p>
          <a:p>
            <a:pPr marL="457200" indent="-457200">
              <a:buFontTx/>
              <a:buChar char="-"/>
              <a:defRPr/>
            </a:pPr>
            <a:r>
              <a:rPr lang="en-GB" sz="2800" dirty="0">
                <a:latin typeface="Arial" panose="020B0604020202020204" pitchFamily="34" charset="0"/>
              </a:rPr>
              <a:t>Grass</a:t>
            </a:r>
          </a:p>
          <a:p>
            <a:pPr marL="457200" indent="-457200">
              <a:buFontTx/>
              <a:buChar char="-"/>
              <a:defRPr/>
            </a:pPr>
            <a:r>
              <a:rPr lang="en-GB" sz="2800" dirty="0">
                <a:latin typeface="Arial" panose="020B0604020202020204" pitchFamily="34" charset="0"/>
              </a:rPr>
              <a:t>leaf</a:t>
            </a:r>
            <a:r>
              <a:rPr lang="en-US" sz="2800" dirty="0">
                <a:latin typeface="Arial" panose="020B0604020202020204" pitchFamily="34" charset="0"/>
              </a:rPr>
              <a:t>house </a:t>
            </a:r>
          </a:p>
        </p:txBody>
      </p:sp>
      <p:sp>
        <p:nvSpPr>
          <p:cNvPr id="3" name="Footer Placeholder 1"/>
          <p:cNvSpPr txBox="1"/>
          <p:nvPr/>
        </p:nvSpPr>
        <p:spPr>
          <a:xfrm>
            <a:off x="9777046" y="6407882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 txBox="1"/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A521C4-5E49-54EA-85C2-515B8D620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75" y="930236"/>
            <a:ext cx="3001946" cy="16487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D7AEF6-BD39-DBDA-3069-8308C05BD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213" y="2667059"/>
            <a:ext cx="2084564" cy="443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9154D7-EC6D-0DFE-EA2C-05F4CA7796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7008" y="1342117"/>
            <a:ext cx="2022041" cy="3274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7EC60D0-E561-D57C-F55F-F1F02666EB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8286" y="4835876"/>
            <a:ext cx="1653368" cy="5551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6C133CE-6AF6-FFE8-C894-466F6CBE1E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9084" y="952950"/>
            <a:ext cx="2031499" cy="14333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CB9C948-7A91-22BF-9D88-7E11024C84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9516" y="2656942"/>
            <a:ext cx="1406916" cy="57716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4CE58AB-C551-0FD2-0E91-B71B99EC4E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175" y="3656782"/>
            <a:ext cx="1897368" cy="16487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BC6D1ED-E998-2FF5-08D3-1AF83E9572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1142" y="5413251"/>
            <a:ext cx="1057808" cy="55519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3796299-CFBE-2365-33B3-FEB275D9A8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75899" y="3670153"/>
            <a:ext cx="2726443" cy="163534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9E6DAC6-7C95-2498-1C2E-655F5F1B0D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73702" y="5336650"/>
            <a:ext cx="1630763" cy="6317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3EC517A-B3C9-C265-0F0B-81E8C65CAAA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54220" y="3513705"/>
            <a:ext cx="1982731" cy="17977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18D83AA-3BDA-51C3-3C87-E56ADFAA4A2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36716" y="5336650"/>
            <a:ext cx="1800235" cy="55519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099A7EE-6619-231F-0361-3B4BD5E67D6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77567" y="544870"/>
            <a:ext cx="1567604" cy="218036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67BB5AF-D51C-32B7-58F2-61B43EB35E3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14860" y="2710470"/>
            <a:ext cx="1567604" cy="48053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A85AFFB-094B-545F-85D2-53DEA37A2E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6825" y="1335365"/>
            <a:ext cx="2022041" cy="327430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22C7CAB-DE17-701A-3160-65241BC684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8103" y="4829124"/>
            <a:ext cx="1653368" cy="555190"/>
          </a:xfrm>
          <a:prstGeom prst="rect">
            <a:avLst/>
          </a:prstGeom>
        </p:spPr>
      </p:pic>
      <p:pic>
        <p:nvPicPr>
          <p:cNvPr id="49" name="Track 72">
            <a:hlinkClick r:id="" action="ppaction://media"/>
            <a:extLst>
              <a:ext uri="{FF2B5EF4-FFF2-40B4-BE49-F238E27FC236}">
                <a16:creationId xmlns:a16="http://schemas.microsoft.com/office/drawing/2014/main" id="{44F328BA-E6B8-BCA8-C7C4-ECB6455F8E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14" end="2190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31775" y="951087"/>
            <a:ext cx="406400" cy="406400"/>
          </a:xfrm>
          <a:prstGeom prst="rect">
            <a:avLst/>
          </a:prstGeom>
        </p:spPr>
      </p:pic>
      <p:pic>
        <p:nvPicPr>
          <p:cNvPr id="50" name="Track 72">
            <a:hlinkClick r:id="" action="ppaction://media"/>
            <a:extLst>
              <a:ext uri="{FF2B5EF4-FFF2-40B4-BE49-F238E27FC236}">
                <a16:creationId xmlns:a16="http://schemas.microsoft.com/office/drawing/2014/main" id="{1DEB08F4-BC0A-96B2-DEBB-D42EFD4849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315" end="697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572421" y="921797"/>
            <a:ext cx="406400" cy="406400"/>
          </a:xfrm>
          <a:prstGeom prst="rect">
            <a:avLst/>
          </a:prstGeom>
        </p:spPr>
      </p:pic>
      <p:pic>
        <p:nvPicPr>
          <p:cNvPr id="51" name="Track 72">
            <a:hlinkClick r:id="" action="ppaction://media"/>
            <a:extLst>
              <a:ext uri="{FF2B5EF4-FFF2-40B4-BE49-F238E27FC236}">
                <a16:creationId xmlns:a16="http://schemas.microsoft.com/office/drawing/2014/main" id="{48A8A1CB-1333-F51A-83F8-EBD4374526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357" end="58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537074" y="814150"/>
            <a:ext cx="406400" cy="406400"/>
          </a:xfrm>
          <a:prstGeom prst="rect">
            <a:avLst/>
          </a:prstGeom>
        </p:spPr>
      </p:pic>
      <p:pic>
        <p:nvPicPr>
          <p:cNvPr id="52" name="Track 72">
            <a:hlinkClick r:id="" action="ppaction://media"/>
            <a:extLst>
              <a:ext uri="{FF2B5EF4-FFF2-40B4-BE49-F238E27FC236}">
                <a16:creationId xmlns:a16="http://schemas.microsoft.com/office/drawing/2014/main" id="{19E87BAC-1B72-0B9B-0F0C-87AA186ED1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03" end="1155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00947" y="3670153"/>
            <a:ext cx="406400" cy="4064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B763928-9DDF-7773-BD61-A6782CBC34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21777" y="3653888"/>
            <a:ext cx="2726443" cy="1635344"/>
          </a:xfrm>
          <a:prstGeom prst="rect">
            <a:avLst/>
          </a:prstGeom>
        </p:spPr>
      </p:pic>
      <p:pic>
        <p:nvPicPr>
          <p:cNvPr id="54" name="Track 72">
            <a:hlinkClick r:id="" action="ppaction://media"/>
            <a:extLst>
              <a:ext uri="{FF2B5EF4-FFF2-40B4-BE49-F238E27FC236}">
                <a16:creationId xmlns:a16="http://schemas.microsoft.com/office/drawing/2014/main" id="{3F21B66E-1415-CF3D-6F98-9B9206995F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43" end="1516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584221" y="3675339"/>
            <a:ext cx="406400" cy="406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FCDAD1-AD5B-C485-F4F7-E1EB5B9FCB11}"/>
              </a:ext>
            </a:extLst>
          </p:cNvPr>
          <p:cNvSpPr/>
          <p:nvPr/>
        </p:nvSpPr>
        <p:spPr>
          <a:xfrm>
            <a:off x="4811082" y="47056"/>
            <a:ext cx="26581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WRAP UP</a:t>
            </a:r>
            <a:endParaRPr lang="en-US" sz="4800" b="1" cap="none" spc="0" dirty="0">
              <a:ln w="6600">
                <a:noFill/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768173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86613" y="0"/>
            <a:ext cx="26187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panose="020B0604020202020204" pitchFamily="34" charset="0"/>
              </a:rPr>
              <a:t>WARM UP</a:t>
            </a:r>
            <a:endParaRPr lang="en-US" sz="4400" b="1" cap="none" spc="0" dirty="0">
              <a:ln w="6600">
                <a:noFill/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507831"/>
            <a:ext cx="43268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noFill/>
                  <a:prstDash val="solid"/>
                </a:ln>
                <a:solidFill>
                  <a:srgbClr val="2264A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Sing “The animals” song</a:t>
            </a:r>
            <a:endParaRPr lang="en-US" sz="4400" b="1" cap="none" spc="0" dirty="0">
              <a:ln w="6600">
                <a:noFill/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5" name="Footer Placeholder 1"/>
          <p:cNvSpPr txBox="1"/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</a:t>
            </a:r>
            <a:r>
              <a:rPr lang="vi-VN" b="1" dirty="0">
                <a:solidFill>
                  <a:schemeClr val="accent1"/>
                </a:solidFill>
              </a:rPr>
              <a:t>9</a:t>
            </a:r>
            <a:r>
              <a:rPr lang="en-US" b="1" dirty="0">
                <a:solidFill>
                  <a:schemeClr val="accent1"/>
                </a:solidFill>
              </a:rPr>
              <a:t> – LESSON 1</a:t>
            </a:r>
          </a:p>
        </p:txBody>
      </p:sp>
      <p:pic>
        <p:nvPicPr>
          <p:cNvPr id="2" name="The Animal Song">
            <a:hlinkClick r:id="" action="ppaction://media"/>
            <a:extLst>
              <a:ext uri="{FF2B5EF4-FFF2-40B4-BE49-F238E27FC236}">
                <a16:creationId xmlns:a16="http://schemas.microsoft.com/office/drawing/2014/main" id="{EC5E56E6-8A92-30C4-AA4B-4EEA87C902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0" y="12954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D36FDF-DF9C-777C-4E28-37F29F826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06" y="413804"/>
            <a:ext cx="11961387" cy="5863425"/>
          </a:xfrm>
          <a:prstGeom prst="rect">
            <a:avLst/>
          </a:prstGeom>
        </p:spPr>
      </p:pic>
      <p:sp>
        <p:nvSpPr>
          <p:cNvPr id="34" name="Rectangle 3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0" y="5257783"/>
            <a:ext cx="8686800" cy="10950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spcAft>
                <a:spcPts val="0"/>
              </a:spcAft>
              <a:defRPr/>
            </a:pPr>
            <a:r>
              <a:rPr kumimoji="0" lang="en-US" i="0" u="none" strike="noStrike" cap="none" spc="0" normalizeH="0" baseline="0" noProof="0" dirty="0">
                <a:ln w="6600">
                  <a:noFill/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UNIT </a:t>
            </a:r>
            <a:r>
              <a:rPr lang="en-US" dirty="0">
                <a:ln w="6600">
                  <a:noFill/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kumimoji="0" lang="en-US" i="0" u="none" strike="noStrike" cap="none" spc="0" normalizeH="0" baseline="0" noProof="0" dirty="0">
                <a:ln w="6600">
                  <a:noFill/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– </a:t>
            </a:r>
            <a:r>
              <a:rPr kumimoji="0" lang="vi-VN" i="0" u="none" strike="noStrike" cap="none" spc="0" normalizeH="0" baseline="0" noProof="0" dirty="0">
                <a:ln w="6600">
                  <a:noFill/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ANIMALS</a:t>
            </a:r>
            <a:endParaRPr lang="en-US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6" name="Straight Connector 35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0418981" y="5496580"/>
            <a:ext cx="1715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102756" y="5410269"/>
            <a:ext cx="2232248" cy="609531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Lesson 1</a:t>
            </a:r>
          </a:p>
        </p:txBody>
      </p:sp>
      <p:sp>
        <p:nvSpPr>
          <p:cNvPr id="8" name="Footer Placeholder 1"/>
          <p:cNvSpPr txBox="1"/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5" name="Footer Placeholder 1"/>
          <p:cNvSpPr txBox="1"/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07D77D-F4B8-0683-AC59-0B1D5CBB5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660" y="1143000"/>
            <a:ext cx="10095494" cy="4948772"/>
          </a:xfrm>
          <a:prstGeom prst="rect">
            <a:avLst/>
          </a:prstGeom>
        </p:spPr>
      </p:pic>
      <p:pic>
        <p:nvPicPr>
          <p:cNvPr id="3" name="Track 72">
            <a:hlinkClick r:id="" action="ppaction://media"/>
            <a:extLst>
              <a:ext uri="{FF2B5EF4-FFF2-40B4-BE49-F238E27FC236}">
                <a16:creationId xmlns:a16="http://schemas.microsoft.com/office/drawing/2014/main" id="{93E72C9E-D7A8-4BA2-1A18-2397C09FC1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4247" y="3137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3053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5" name="Footer Placeholder 1"/>
          <p:cNvSpPr txBox="1"/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348502-14BE-FD67-FC4B-A240515EE7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4019" y="930236"/>
            <a:ext cx="7133848" cy="39180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596FCD-19FC-8F9C-AE29-ABBAFF3E40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4821247"/>
            <a:ext cx="4381887" cy="933110"/>
          </a:xfrm>
          <a:prstGeom prst="rect">
            <a:avLst/>
          </a:prstGeom>
        </p:spPr>
      </p:pic>
      <p:pic>
        <p:nvPicPr>
          <p:cNvPr id="14" name="Track 72">
            <a:hlinkClick r:id="" action="ppaction://media"/>
            <a:extLst>
              <a:ext uri="{FF2B5EF4-FFF2-40B4-BE49-F238E27FC236}">
                <a16:creationId xmlns:a16="http://schemas.microsoft.com/office/drawing/2014/main" id="{1006D36F-6482-9052-7445-E2CA85F58C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14" end="219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41846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5" name="Footer Placeholder 1"/>
          <p:cNvSpPr txBox="1"/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  <p:pic>
        <p:nvPicPr>
          <p:cNvPr id="14" name="Track 72">
            <a:hlinkClick r:id="" action="ppaction://media"/>
            <a:extLst>
              <a:ext uri="{FF2B5EF4-FFF2-40B4-BE49-F238E27FC236}">
                <a16:creationId xmlns:a16="http://schemas.microsoft.com/office/drawing/2014/main" id="{1006D36F-6482-9052-7445-E2CA85F58C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315" end="69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418465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B4BF16-E0F0-7C4F-639F-9AED88AD2A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0" y="1519151"/>
            <a:ext cx="4326729" cy="30528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B5FFB-FCC7-858A-BC71-DD01A20B9D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3724" y="4546286"/>
            <a:ext cx="2996479" cy="122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5" name="Footer Placeholder 1"/>
          <p:cNvSpPr txBox="1"/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  <p:pic>
        <p:nvPicPr>
          <p:cNvPr id="14" name="Track 72">
            <a:hlinkClick r:id="" action="ppaction://media"/>
            <a:extLst>
              <a:ext uri="{FF2B5EF4-FFF2-40B4-BE49-F238E27FC236}">
                <a16:creationId xmlns:a16="http://schemas.microsoft.com/office/drawing/2014/main" id="{1006D36F-6482-9052-7445-E2CA85F58C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357" end="5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418465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D67EC5-6A13-2BB9-289C-ACE473A5EA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5817" y="1330153"/>
            <a:ext cx="2533966" cy="3524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B154B0-3937-11B3-7E6B-EE52D28FFF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0541" y="4854618"/>
            <a:ext cx="2533966" cy="77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5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5" name="Footer Placeholder 1"/>
          <p:cNvSpPr txBox="1"/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  <p:pic>
        <p:nvPicPr>
          <p:cNvPr id="14" name="Track 72">
            <a:hlinkClick r:id="" action="ppaction://media"/>
            <a:extLst>
              <a:ext uri="{FF2B5EF4-FFF2-40B4-BE49-F238E27FC236}">
                <a16:creationId xmlns:a16="http://schemas.microsoft.com/office/drawing/2014/main" id="{1006D36F-6482-9052-7445-E2CA85F58C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03" end="115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418465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807496-4208-5D8A-5802-EB5B64F050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8400" y="1349763"/>
            <a:ext cx="3962400" cy="34431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6572CD-39E2-43FE-7950-4AF57B330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4800600"/>
            <a:ext cx="1954196" cy="102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5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255</TotalTime>
  <Words>1191</Words>
  <Application>Microsoft Office PowerPoint</Application>
  <PresentationFormat>Widescreen</PresentationFormat>
  <Paragraphs>188</Paragraphs>
  <Slides>24</Slides>
  <Notes>24</Notes>
  <HiddenSlides>0</HiddenSlides>
  <MMClips>24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Calibri</vt:lpstr>
      <vt:lpstr>Calibri Light</vt:lpstr>
      <vt:lpstr>Cambria</vt:lpstr>
      <vt:lpstr>Comic Sans MS</vt:lpstr>
      <vt:lpstr>Lucida Calligraphy</vt:lpstr>
      <vt:lpstr>Times New Roman</vt:lpstr>
      <vt:lpstr>Wingdings</vt:lpstr>
      <vt:lpstr>1_Custom Design</vt:lpstr>
      <vt:lpstr>Custom Design</vt:lpstr>
      <vt:lpstr>2_Custom Design</vt:lpstr>
      <vt:lpstr>Office Theme</vt:lpstr>
      <vt:lpstr>1_Office Theme</vt:lpstr>
      <vt:lpstr>PowerPoint Presentation</vt:lpstr>
      <vt:lpstr>PowerPoint Presentation</vt:lpstr>
      <vt:lpstr>PowerPoint Presentation</vt:lpstr>
      <vt:lpstr>UNIT 13 – ANIMALS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CHUYEN MON</dc:creator>
  <cp:keywords>9Slide</cp:keywords>
  <dc:description>9Slide.vn</dc:description>
  <cp:lastModifiedBy>PKComputer</cp:lastModifiedBy>
  <cp:revision>130</cp:revision>
  <dcterms:created xsi:type="dcterms:W3CDTF">2022-03-21T01:59:00Z</dcterms:created>
  <dcterms:modified xsi:type="dcterms:W3CDTF">2024-05-08T09:39:27Z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9297ADD34C204A60AF41A2AF25C810EE_13</vt:lpwstr>
  </property>
  <property fmtid="{D5CDD505-2E9C-101B-9397-08002B2CF9AE}" pid="3" name="KSOProductBuildVer">
    <vt:lpwstr>1033-12.2.0.13266</vt:lpwstr>
  </property>
</Properties>
</file>