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58" r:id="rId2"/>
    <p:sldMasterId id="2147483790" r:id="rId3"/>
  </p:sldMasterIdLst>
  <p:notesMasterIdLst>
    <p:notesMasterId r:id="rId24"/>
  </p:notesMasterIdLst>
  <p:sldIdLst>
    <p:sldId id="258" r:id="rId4"/>
    <p:sldId id="259" r:id="rId5"/>
    <p:sldId id="305" r:id="rId6"/>
    <p:sldId id="260" r:id="rId7"/>
    <p:sldId id="306" r:id="rId8"/>
    <p:sldId id="262" r:id="rId9"/>
    <p:sldId id="293" r:id="rId10"/>
    <p:sldId id="297" r:id="rId11"/>
    <p:sldId id="307" r:id="rId12"/>
    <p:sldId id="308" r:id="rId13"/>
    <p:sldId id="309" r:id="rId14"/>
    <p:sldId id="310" r:id="rId15"/>
    <p:sldId id="311" r:id="rId16"/>
    <p:sldId id="312" r:id="rId17"/>
    <p:sldId id="303" r:id="rId18"/>
    <p:sldId id="295" r:id="rId19"/>
    <p:sldId id="270" r:id="rId20"/>
    <p:sldId id="276" r:id="rId21"/>
    <p:sldId id="282" r:id="rId22"/>
    <p:sldId id="31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hi Phan" initials="NP" lastIdx="1" clrIdx="0">
    <p:extLst>
      <p:ext uri="{19B8F6BF-5375-455C-9EA6-DF929625EA0E}">
        <p15:presenceInfo xmlns:p15="http://schemas.microsoft.com/office/powerpoint/2012/main" userId="156870b96f0fa70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E8DA"/>
    <a:srgbClr val="67CFEF"/>
    <a:srgbClr val="B9774F"/>
    <a:srgbClr val="2264AE"/>
    <a:srgbClr val="8CC542"/>
    <a:srgbClr val="FBDBEA"/>
    <a:srgbClr val="0C8886"/>
    <a:srgbClr val="DBB574"/>
    <a:srgbClr val="A3D9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0705" autoAdjust="0"/>
  </p:normalViewPr>
  <p:slideViewPr>
    <p:cSldViewPr showGuides="1">
      <p:cViewPr varScale="1">
        <p:scale>
          <a:sx n="59" d="100"/>
          <a:sy n="59" d="100"/>
        </p:scale>
        <p:origin x="11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73FB2-FCE4-4968-B2CD-399F8EE1A4A9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60A18-BC08-41C1-B514-908CEF84A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52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Divide class into 4 teams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20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 students to talk about each animal by asking: Is the monkey funny?/…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 the audio CD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(CD2 Track 75)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twice.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Teach the new words.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 students listen to the audio and repeat.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83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 students to talk about each animal by asking: Is the monkey funny?/…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 the audio CD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(CD2 Track 75)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twice.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Teach the new words.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 students listen to the audio and repeat.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6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 students to talk about each animal by asking: Is the monkey funny?/…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 the audio CD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(CD2 Track 75)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twice.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Teach the new words.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 students listen to the audio and repeat.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79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 students to talk about each animal by asking: Is the monkey funny?/…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 the audio CD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(CD2 Track 75)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twice.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Teach the new words.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 students listen to the audio and repeat.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75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 students to talk about each animal by asking: Is the monkey funny?/…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 the audio CD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(CD2 Track 75)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twice.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Teach the new words.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 students listen to the audio and repeat.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3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 students practice in pairs, one point and one say aloud the words.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7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Challenging!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 uses the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flascards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new words they have leant. Students play in groups. Teacher goes first with any flashcard. Then the teacher calls one student from group 1 and shows another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flascard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 10 seconds, this student have to make a sentence with this word. If the student can make a correct sentence, his/her group get one point.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413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.VnTime" panose="020B7200000000000000" pitchFamily="34" charset="0"/>
                <a:cs typeface="Times New Roman" panose="02020603050405020304" pitchFamily="18" charset="0"/>
              </a:rPr>
              <a:t>Ask students to focus on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Activity 2, look at the sentences.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.VnTime" panose="020B7200000000000000" pitchFamily="34" charset="0"/>
                <a:cs typeface="Times New Roman" panose="02020603050405020304" pitchFamily="18" charset="0"/>
              </a:rPr>
              <a:t>Guide students to read and understand the sentences.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Tell students that they are going to listen and circle T if the sentences describe correctly compared to the dialogues. Otherwise, they circle F.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Model the task with sentence a.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Explain the example.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Play the audio twice for students to complete the task individually.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Ask students to work in pairs and share their answers with their partners.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Check the answers in whole class and have the class to say their positions.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03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students on Activity 3.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Tell students that they are going to look at the given words then put them into the correct order.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 the task with sentence a. Explain.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Give students time to do the task individually.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 students to check their answers in pairs before checking as in class.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Correct the answers with the whole class.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354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all the words they have learned by using flashcards.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 the stars.</a:t>
            </a: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compliments.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72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340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 students practice in pairs, one point and one say aloud the words.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51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Memorable game.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 shows a picture which has many kinds of animals in it. Students try to remember all the animals in the picture. After 3 minutes, teacher hides that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pictue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Students play in groups, take turns name the animals. With each correct answer, teacher gives this group one point.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42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Memorable game.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 shows a picture which has many kinds of animals in it. Students try to remember all the animals in the picture. After 3 minutes, teacher hides that picture. Students play in groups, take turns name the animals. With each correct answer, teacher gives this group one point.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51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Memorable game.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 shows a picture which has many kinds of animals in it. Students try to remember all the animals in the picture. After 3 minutes, teacher hides that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pictue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Students play in groups, take turns name the animals. With each correct answer, teacher gives this group one point.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94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11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 students to look at the picture in the book (or show it on the screen) and elicit the animals in the picture.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students on Ha Linh’s brother and ask them what he is doing? (He making the small animal fly away through the window.)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674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 students to talk about each animal by asking: Is the monkey funny?/…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 the audio CD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(CD2 Track 75)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twice.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Teach the new words.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 students listen to the audio and repeat.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18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 students to talk about each animal by asking: Is the monkey funny?/…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 the audio CD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(CD2 Track 75)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twice.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Teach the new words.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 students listen to the audio and repeat.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20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204A3-A5AC-46D2-8CD0-3BB0E1154C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A017FB-0033-42FD-AE3E-F971CA821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D9EB-D1A6-4994-A0FC-6FFD58C70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A200E-BC1C-45BE-9BA7-78DE19455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8D46D-891A-4CD7-9DBF-8450FBE50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38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65EFB-480F-4F16-A1E7-BDD89A6D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DA1BCB-DAD2-4C6A-8F8C-29C760AD11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388BB-E72D-4F7F-BC83-C16DF49776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24BEA-DF92-4945-9F70-01B5D1229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62790-C3F4-4ED0-8249-1E2087EA5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05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0FADA5-4530-417B-9638-880A48569F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1FC473-94FB-4854-9E8D-84FD1997D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DCD8D-1E9A-4D87-8C22-A2233FAA8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69C34-02F5-46F4-A96C-86D9CF733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E2709-9298-429A-98AC-DFC810C92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78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290505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F8865-45DA-47FF-9E81-D6A69179A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6A84B7-F284-4BE1-AC8C-DD6EB575F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440DF-9ADC-4717-A794-6F210A2396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DC0DF-A799-40C4-B643-B57D82D4B225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564ED-B85F-4087-B83A-1A92BC4C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4609A-F6FB-430D-A93B-399B0F758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88849D-ABF8-4A4C-9C46-2DFEE5BC2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50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18B6D-5D39-4528-9D9E-3BFDC79E2FA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14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18B6D-5D39-4528-9D9E-3BFDC79E2FA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50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18B6D-5D39-4528-9D9E-3BFDC79E2FA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419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18B6D-5D39-4528-9D9E-3BFDC79E2FA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580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18B6D-5D39-4528-9D9E-3BFDC79E2FA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04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18B6D-5D39-4528-9D9E-3BFDC79E2FA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407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6C044-566B-4F80-A727-140BBCAB0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C4E09-EB59-49C1-82F3-E78B04AB0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F9CB8-22D4-4008-8B42-64A79D5C7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5A52A-C336-44F0-A891-EEE9A736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BA89D-4831-4748-93AA-02D40EC3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830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18B6D-5D39-4528-9D9E-3BFDC79E2FA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9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18B6D-5D39-4528-9D9E-3BFDC79E2FA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38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18B6D-5D39-4528-9D9E-3BFDC79E2FA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31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18B6D-5D39-4528-9D9E-3BFDC79E2FA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622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18B6D-5D39-4528-9D9E-3BFDC79E2FA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51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3161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91181-7680-4CC5-84B6-3B95FFD31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4EB82-6F8F-40BA-8DAE-1B3237D15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85B78-BEA1-45EC-9824-F60220F1E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07A61-0579-4E29-933B-68374E651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3D0AC-124E-40D1-ADE6-ECF76A62B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02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D7C35-7F9F-4181-9608-2DD13F50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C5459-1669-4A4E-B008-F3AACAE414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F5C2-FA87-4768-ABD4-BE50770B2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49422-56E3-443B-A4A5-2C4DB8CBCE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8EED13-6CCE-4551-8C4E-544DA71B0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57069A-D7C9-4353-BEF0-DD553B370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02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F2711-6112-4B83-960E-87AE0DD36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D1EA6-39D8-45FF-8CAE-0AA72D59C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8FB03-7C48-41FA-B678-AB838CD23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85E03D-9A5B-4387-A897-946876C946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E3BF7F-E9CB-4AE0-8706-4EEC4B9FC5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46D99F-EB68-45C8-AAAA-0CC295300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E79F0F-F801-40CC-BA99-0C62C4683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15977C-642A-4968-941E-B0B221EDE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48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7D393-E1BE-4AFF-B7D2-BBA5FBCBD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FB88B7-26A0-4487-BFE1-426DE9282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1DC6B-73BA-4EF4-851B-22D542B26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753E00-F1C8-499E-A883-A6D36A96E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83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8FB6E0-2CF3-4930-A11E-5F8FFE93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1F80DF-5B91-4E91-B9EB-E53F843D6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C7289-F06A-4BDD-BFCD-AD430AB23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86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E583-D9B6-42C6-B12C-EDB0F6E37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4257E-5C9A-4850-9E01-BFE01D6C1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4A1C0-4E75-4832-92ED-5C09FB1D3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E6C7FE-D15A-4D26-BA18-D7CECD8029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7FAA4-0A10-4715-866E-E032B7F54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E9F8AC-AD40-4AE9-8CC0-56AC252FF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47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F1BED-D7E8-4C87-B04A-A3175454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A51185-91A6-4FEA-976E-B3C20F2131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94ACE-A62B-41FB-B048-8841C61899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9F68F-32A9-4B61-A571-C870C40DBE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606EA-B5AE-4819-B24A-ED325AD86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5714CA-D813-47A9-ACAF-ACC8057A1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23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5943EF-6257-42C9-9504-2E1D8F96D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50478"/>
            <a:ext cx="8686800" cy="1095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63040C2-4847-418C-87F8-BF606C35DBF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79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354F35-172C-4613-9E5D-E53CA872168D}"/>
              </a:ext>
            </a:extLst>
          </p:cNvPr>
          <p:cNvCxnSpPr/>
          <p:nvPr userDrawn="1"/>
        </p:nvCxnSpPr>
        <p:spPr>
          <a:xfrm>
            <a:off x="0" y="6349878"/>
            <a:ext cx="12192000" cy="0"/>
          </a:xfrm>
          <a:prstGeom prst="line">
            <a:avLst/>
          </a:prstGeom>
          <a:ln w="19050">
            <a:solidFill>
              <a:srgbClr val="F684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, compact disk&#10;&#10;Description automatically generated">
            <a:extLst>
              <a:ext uri="{FF2B5EF4-FFF2-40B4-BE49-F238E27FC236}">
                <a16:creationId xmlns:a16="http://schemas.microsoft.com/office/drawing/2014/main" id="{8CDDD0EA-C865-4D03-A82F-F32EF2DE2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250" b="35781" l="9603" r="89956">
                        <a14:foregroundMark x1="32671" y1="11250" x2="30684" y2="13438"/>
                        <a14:foregroundMark x1="10044" y1="15703" x2="9603" y2="17656"/>
                        <a14:foregroundMark x1="37196" y1="35000" x2="38742" y2="35000"/>
                        <a14:foregroundMark x1="43709" y1="33594" x2="43157" y2="3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06" b="62043"/>
          <a:stretch/>
        </p:blipFill>
        <p:spPr>
          <a:xfrm>
            <a:off x="10886" y="6376059"/>
            <a:ext cx="1077683" cy="44384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16E3645-F8E9-4D23-BE3E-774A3B5D5B0D}"/>
              </a:ext>
            </a:extLst>
          </p:cNvPr>
          <p:cNvSpPr/>
          <p:nvPr userDrawn="1"/>
        </p:nvSpPr>
        <p:spPr>
          <a:xfrm>
            <a:off x="10249988" y="6419114"/>
            <a:ext cx="1859280" cy="383855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8CBFB37-B67E-420D-BBD7-580D9CD4828F}"/>
              </a:ext>
            </a:extLst>
          </p:cNvPr>
          <p:cNvSpPr txBox="1">
            <a:spLocks/>
          </p:cNvSpPr>
          <p:nvPr userDrawn="1"/>
        </p:nvSpPr>
        <p:spPr>
          <a:xfrm>
            <a:off x="10249988" y="6442897"/>
            <a:ext cx="1859280" cy="336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rgbClr val="F6844E"/>
                </a:solidFill>
                <a:latin typeface="Lucida Calligraphy" panose="03010101010101010101" pitchFamily="66" charset="0"/>
              </a:rPr>
              <a:t>Unit 4 - Lesson 2</a:t>
            </a:r>
          </a:p>
        </p:txBody>
      </p:sp>
    </p:spTree>
    <p:extLst>
      <p:ext uri="{BB962C8B-B14F-4D97-AF65-F5344CB8AC3E}">
        <p14:creationId xmlns:p14="http://schemas.microsoft.com/office/powerpoint/2010/main" val="910272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2798928-42E6-4752-9075-AF139FE1632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E8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compact disk&#10;&#10;Description automatically generated">
            <a:extLst>
              <a:ext uri="{FF2B5EF4-FFF2-40B4-BE49-F238E27FC236}">
                <a16:creationId xmlns:a16="http://schemas.microsoft.com/office/drawing/2014/main" id="{E2D38660-3C92-420E-A1FB-B88A60EDCC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2" r="955" b="61482"/>
          <a:stretch/>
        </p:blipFill>
        <p:spPr>
          <a:xfrm>
            <a:off x="114299" y="1698784"/>
            <a:ext cx="11849101" cy="5159216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48BB27A0-3C89-404A-9B1E-C85069B641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"/>
            <a:ext cx="6096000" cy="171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94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BF2F298-8D73-264F-9DBF-D0321D93E35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79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2D1EE2-37C1-F935-5BBE-57D1CC3A4538}"/>
              </a:ext>
            </a:extLst>
          </p:cNvPr>
          <p:cNvCxnSpPr/>
          <p:nvPr userDrawn="1"/>
        </p:nvCxnSpPr>
        <p:spPr>
          <a:xfrm>
            <a:off x="0" y="6349878"/>
            <a:ext cx="12192000" cy="0"/>
          </a:xfrm>
          <a:prstGeom prst="line">
            <a:avLst/>
          </a:prstGeom>
          <a:ln w="19050">
            <a:solidFill>
              <a:srgbClr val="F684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text, compact disk&#10;&#10;Description automatically generated">
            <a:extLst>
              <a:ext uri="{FF2B5EF4-FFF2-40B4-BE49-F238E27FC236}">
                <a16:creationId xmlns:a16="http://schemas.microsoft.com/office/drawing/2014/main" id="{9CF0C095-6FC5-FEA2-D6DE-0E693CEE45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250" b="35781" l="9603" r="89956">
                        <a14:foregroundMark x1="32671" y1="11250" x2="30684" y2="13438"/>
                        <a14:foregroundMark x1="10044" y1="15703" x2="9603" y2="17656"/>
                        <a14:foregroundMark x1="37196" y1="35000" x2="38742" y2="35000"/>
                        <a14:foregroundMark x1="43709" y1="33594" x2="43157" y2="3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06" b="62043"/>
          <a:stretch/>
        </p:blipFill>
        <p:spPr>
          <a:xfrm>
            <a:off x="10886" y="6376059"/>
            <a:ext cx="1077683" cy="44384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70AE7D5-C31E-A544-2B33-A9735496286A}"/>
              </a:ext>
            </a:extLst>
          </p:cNvPr>
          <p:cNvSpPr/>
          <p:nvPr userDrawn="1"/>
        </p:nvSpPr>
        <p:spPr>
          <a:xfrm>
            <a:off x="10249988" y="6419114"/>
            <a:ext cx="1859280" cy="383855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ADD03F5B-AFD0-1AE6-E59C-6AB101C4BC44}"/>
              </a:ext>
            </a:extLst>
          </p:cNvPr>
          <p:cNvSpPr txBox="1">
            <a:spLocks/>
          </p:cNvSpPr>
          <p:nvPr userDrawn="1"/>
        </p:nvSpPr>
        <p:spPr>
          <a:xfrm>
            <a:off x="10249988" y="6442897"/>
            <a:ext cx="1859280" cy="336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rgbClr val="F6844E"/>
                </a:solidFill>
                <a:latin typeface="Lucida Calligraphy" panose="03010101010101010101" pitchFamily="66" charset="0"/>
              </a:rPr>
              <a:t>Unit 4 - Lesson 2</a:t>
            </a:r>
          </a:p>
        </p:txBody>
      </p:sp>
    </p:spTree>
    <p:extLst>
      <p:ext uri="{BB962C8B-B14F-4D97-AF65-F5344CB8AC3E}">
        <p14:creationId xmlns:p14="http://schemas.microsoft.com/office/powerpoint/2010/main" val="3456240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6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B90F2F-F010-4981-BAB0-CF146AF02F44}"/>
              </a:ext>
            </a:extLst>
          </p:cNvPr>
          <p:cNvSpPr/>
          <p:nvPr/>
        </p:nvSpPr>
        <p:spPr>
          <a:xfrm>
            <a:off x="3498854" y="0"/>
            <a:ext cx="519430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DIVISION</a:t>
            </a:r>
          </a:p>
        </p:txBody>
      </p:sp>
      <p:sp>
        <p:nvSpPr>
          <p:cNvPr id="44" name="5-Point Star 7">
            <a:extLst>
              <a:ext uri="{FF2B5EF4-FFF2-40B4-BE49-F238E27FC236}">
                <a16:creationId xmlns:a16="http://schemas.microsoft.com/office/drawing/2014/main" id="{4EBA6F4B-82B7-4395-AA6B-7650E2D4714C}"/>
              </a:ext>
            </a:extLst>
          </p:cNvPr>
          <p:cNvSpPr/>
          <p:nvPr/>
        </p:nvSpPr>
        <p:spPr>
          <a:xfrm>
            <a:off x="152400" y="2322492"/>
            <a:ext cx="2659642" cy="21860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1</a:t>
            </a:r>
          </a:p>
        </p:txBody>
      </p:sp>
      <p:sp>
        <p:nvSpPr>
          <p:cNvPr id="48" name="5-Point Star 8">
            <a:extLst>
              <a:ext uri="{FF2B5EF4-FFF2-40B4-BE49-F238E27FC236}">
                <a16:creationId xmlns:a16="http://schemas.microsoft.com/office/drawing/2014/main" id="{EC77154B-F14A-4643-84AA-4CF7877677AA}"/>
              </a:ext>
            </a:extLst>
          </p:cNvPr>
          <p:cNvSpPr/>
          <p:nvPr/>
        </p:nvSpPr>
        <p:spPr>
          <a:xfrm>
            <a:off x="3043150" y="2238047"/>
            <a:ext cx="2788404" cy="2396194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2</a:t>
            </a:r>
          </a:p>
        </p:txBody>
      </p:sp>
      <p:sp>
        <p:nvSpPr>
          <p:cNvPr id="49" name="5-Point Star 9">
            <a:extLst>
              <a:ext uri="{FF2B5EF4-FFF2-40B4-BE49-F238E27FC236}">
                <a16:creationId xmlns:a16="http://schemas.microsoft.com/office/drawing/2014/main" id="{79314AF7-985D-416E-A535-687A9F9FB026}"/>
              </a:ext>
            </a:extLst>
          </p:cNvPr>
          <p:cNvSpPr/>
          <p:nvPr/>
        </p:nvSpPr>
        <p:spPr>
          <a:xfrm>
            <a:off x="6149886" y="2283928"/>
            <a:ext cx="2788406" cy="2304432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3</a:t>
            </a:r>
          </a:p>
        </p:txBody>
      </p:sp>
      <p:sp>
        <p:nvSpPr>
          <p:cNvPr id="50" name="5-Point Star 9">
            <a:extLst>
              <a:ext uri="{FF2B5EF4-FFF2-40B4-BE49-F238E27FC236}">
                <a16:creationId xmlns:a16="http://schemas.microsoft.com/office/drawing/2014/main" id="{02418285-89AE-4FEE-AA13-08309CAD15C5}"/>
              </a:ext>
            </a:extLst>
          </p:cNvPr>
          <p:cNvSpPr/>
          <p:nvPr/>
        </p:nvSpPr>
        <p:spPr>
          <a:xfrm>
            <a:off x="9256624" y="2270124"/>
            <a:ext cx="2788406" cy="231775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4</a:t>
            </a:r>
          </a:p>
        </p:txBody>
      </p:sp>
      <p:pic>
        <p:nvPicPr>
          <p:cNvPr id="7" name="Graphic 6" descr="Rating 3 Star outline">
            <a:extLst>
              <a:ext uri="{FF2B5EF4-FFF2-40B4-BE49-F238E27FC236}">
                <a16:creationId xmlns:a16="http://schemas.microsoft.com/office/drawing/2014/main" id="{738137ED-ACA2-4575-81C3-55387CBD477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38800" y="558463"/>
            <a:ext cx="914400" cy="914400"/>
          </a:xfrm>
          <a:prstGeom prst="rect">
            <a:avLst/>
          </a:prstGeom>
        </p:spPr>
      </p:pic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CA35C662-AE77-28FB-1B97-78DE685DF394}"/>
              </a:ext>
            </a:extLst>
          </p:cNvPr>
          <p:cNvSpPr/>
          <p:nvPr/>
        </p:nvSpPr>
        <p:spPr>
          <a:xfrm>
            <a:off x="10210800" y="6400800"/>
            <a:ext cx="1948180" cy="416560"/>
          </a:xfrm>
          <a:prstGeom prst="flowChartTerminator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  <a:latin typeface="Batang" panose="02030600000101010101" charset="-127"/>
                <a:ea typeface="Batang" panose="02030600000101010101" charset="-127"/>
              </a:rPr>
              <a:t>Unit 13- Lesson 2</a:t>
            </a:r>
          </a:p>
        </p:txBody>
      </p:sp>
    </p:spTree>
    <p:extLst>
      <p:ext uri="{BB962C8B-B14F-4D97-AF65-F5344CB8AC3E}">
        <p14:creationId xmlns:p14="http://schemas.microsoft.com/office/powerpoint/2010/main" val="266411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8" grpId="0" animBg="1"/>
      <p:bldP spid="49" grpId="0" animBg="1"/>
      <p:bldP spid="5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40FB03-4092-E36F-D858-AB5164444D0E}"/>
              </a:ext>
            </a:extLst>
          </p:cNvPr>
          <p:cNvSpPr/>
          <p:nvPr/>
        </p:nvSpPr>
        <p:spPr>
          <a:xfrm>
            <a:off x="10242665" y="6381404"/>
            <a:ext cx="1949335" cy="476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01C043-ABF4-BC7E-34E2-C6F480BF1FC4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EA23C7F-4C84-3511-C4D9-73A6D1598235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31EEA4E-21D4-0078-0562-1A40AF9650D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A220203-5116-526F-4C59-3DE964046320}"/>
              </a:ext>
            </a:extLst>
          </p:cNvPr>
          <p:cNvSpPr txBox="1"/>
          <p:nvPr/>
        </p:nvSpPr>
        <p:spPr>
          <a:xfrm>
            <a:off x="1143000" y="39249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pic>
        <p:nvPicPr>
          <p:cNvPr id="3" name="Track 75">
            <a:hlinkClick r:id="" action="ppaction://media"/>
            <a:extLst>
              <a:ext uri="{FF2B5EF4-FFF2-40B4-BE49-F238E27FC236}">
                <a16:creationId xmlns:a16="http://schemas.microsoft.com/office/drawing/2014/main" id="{34AECA71-5014-457D-2A13-CEDCD181E7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85" end="1534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7185" y="533050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DADC85-89F1-499E-5B0F-5CEF61117E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1179381"/>
            <a:ext cx="4421130" cy="3555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1D8AB5-2126-44A9-865E-3C4966FD0D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3071" y="4839337"/>
            <a:ext cx="2011458" cy="113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00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40FB03-4092-E36F-D858-AB5164444D0E}"/>
              </a:ext>
            </a:extLst>
          </p:cNvPr>
          <p:cNvSpPr/>
          <p:nvPr/>
        </p:nvSpPr>
        <p:spPr>
          <a:xfrm>
            <a:off x="10242665" y="6381404"/>
            <a:ext cx="1949335" cy="476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01C043-ABF4-BC7E-34E2-C6F480BF1FC4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EA23C7F-4C84-3511-C4D9-73A6D1598235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31EEA4E-21D4-0078-0562-1A40AF9650D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A220203-5116-526F-4C59-3DE964046320}"/>
              </a:ext>
            </a:extLst>
          </p:cNvPr>
          <p:cNvSpPr txBox="1"/>
          <p:nvPr/>
        </p:nvSpPr>
        <p:spPr>
          <a:xfrm>
            <a:off x="1143000" y="39249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pic>
        <p:nvPicPr>
          <p:cNvPr id="3" name="Track 75">
            <a:hlinkClick r:id="" action="ppaction://media"/>
            <a:extLst>
              <a:ext uri="{FF2B5EF4-FFF2-40B4-BE49-F238E27FC236}">
                <a16:creationId xmlns:a16="http://schemas.microsoft.com/office/drawing/2014/main" id="{34AECA71-5014-457D-2A13-CEDCD181E7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52" end="117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7185" y="533050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A5E6BD-865E-9E80-F683-62586C993E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8526" y="1263986"/>
            <a:ext cx="5152074" cy="35474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B12E5B-D449-1EE1-3E80-C323619112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2050" y="4989844"/>
            <a:ext cx="2247900" cy="10502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E0D627-C762-1247-B62D-74524E9AE2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8526" y="1227142"/>
            <a:ext cx="5152074" cy="35474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067D36-1A8F-D9C6-5645-F776DEC231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2050" y="4953000"/>
            <a:ext cx="2247900" cy="105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50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40FB03-4092-E36F-D858-AB5164444D0E}"/>
              </a:ext>
            </a:extLst>
          </p:cNvPr>
          <p:cNvSpPr/>
          <p:nvPr/>
        </p:nvSpPr>
        <p:spPr>
          <a:xfrm>
            <a:off x="10242665" y="6381404"/>
            <a:ext cx="1949335" cy="476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01C043-ABF4-BC7E-34E2-C6F480BF1FC4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EA23C7F-4C84-3511-C4D9-73A6D1598235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31EEA4E-21D4-0078-0562-1A40AF9650D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A220203-5116-526F-4C59-3DE964046320}"/>
              </a:ext>
            </a:extLst>
          </p:cNvPr>
          <p:cNvSpPr txBox="1"/>
          <p:nvPr/>
        </p:nvSpPr>
        <p:spPr>
          <a:xfrm>
            <a:off x="1143000" y="39249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pic>
        <p:nvPicPr>
          <p:cNvPr id="3" name="Track 75">
            <a:hlinkClick r:id="" action="ppaction://media"/>
            <a:extLst>
              <a:ext uri="{FF2B5EF4-FFF2-40B4-BE49-F238E27FC236}">
                <a16:creationId xmlns:a16="http://schemas.microsoft.com/office/drawing/2014/main" id="{34AECA71-5014-457D-2A13-CEDCD181E7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677" end="833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7185" y="533050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55630E-9942-DBB5-F274-EB8A49618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8049" y="1260044"/>
            <a:ext cx="5295900" cy="3468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FB5D94-F941-B29C-8BD0-66603068B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5848" y="4809032"/>
            <a:ext cx="2400301" cy="129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26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40FB03-4092-E36F-D858-AB5164444D0E}"/>
              </a:ext>
            </a:extLst>
          </p:cNvPr>
          <p:cNvSpPr/>
          <p:nvPr/>
        </p:nvSpPr>
        <p:spPr>
          <a:xfrm>
            <a:off x="10242665" y="6381404"/>
            <a:ext cx="1949335" cy="476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01C043-ABF4-BC7E-34E2-C6F480BF1FC4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EA23C7F-4C84-3511-C4D9-73A6D1598235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31EEA4E-21D4-0078-0562-1A40AF9650D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A220203-5116-526F-4C59-3DE964046320}"/>
              </a:ext>
            </a:extLst>
          </p:cNvPr>
          <p:cNvSpPr txBox="1"/>
          <p:nvPr/>
        </p:nvSpPr>
        <p:spPr>
          <a:xfrm>
            <a:off x="1143000" y="39249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pic>
        <p:nvPicPr>
          <p:cNvPr id="3" name="Track 75">
            <a:hlinkClick r:id="" action="ppaction://media"/>
            <a:extLst>
              <a:ext uri="{FF2B5EF4-FFF2-40B4-BE49-F238E27FC236}">
                <a16:creationId xmlns:a16="http://schemas.microsoft.com/office/drawing/2014/main" id="{34AECA71-5014-457D-2A13-CEDCD181E7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122" end="41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7185" y="533050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4C0ADB-8DA1-40B1-AB2C-E3EB451BDE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9052" y="1371600"/>
            <a:ext cx="3909066" cy="3057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41C0F9-D5D0-07F7-59EB-A722190C25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0606" y="4756067"/>
            <a:ext cx="1925957" cy="134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65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40FB03-4092-E36F-D858-AB5164444D0E}"/>
              </a:ext>
            </a:extLst>
          </p:cNvPr>
          <p:cNvSpPr/>
          <p:nvPr/>
        </p:nvSpPr>
        <p:spPr>
          <a:xfrm>
            <a:off x="10242665" y="6381404"/>
            <a:ext cx="1949335" cy="476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01C043-ABF4-BC7E-34E2-C6F480BF1FC4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EA23C7F-4C84-3511-C4D9-73A6D1598235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31EEA4E-21D4-0078-0562-1A40AF9650D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A220203-5116-526F-4C59-3DE964046320}"/>
              </a:ext>
            </a:extLst>
          </p:cNvPr>
          <p:cNvSpPr txBox="1"/>
          <p:nvPr/>
        </p:nvSpPr>
        <p:spPr>
          <a:xfrm>
            <a:off x="1143000" y="39249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pic>
        <p:nvPicPr>
          <p:cNvPr id="3" name="Track 75">
            <a:hlinkClick r:id="" action="ppaction://media"/>
            <a:extLst>
              <a:ext uri="{FF2B5EF4-FFF2-40B4-BE49-F238E27FC236}">
                <a16:creationId xmlns:a16="http://schemas.microsoft.com/office/drawing/2014/main" id="{34AECA71-5014-457D-2A13-CEDCD181E7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990" end="5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7185" y="533050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CC1B26-35E9-B38B-9C07-A5E5E2138D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3272" y="1555362"/>
            <a:ext cx="4960626" cy="30901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9AB320-BB9E-CF46-D35C-C771A68F31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3037" y="4645548"/>
            <a:ext cx="2757363" cy="108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319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40FB03-4092-E36F-D858-AB5164444D0E}"/>
              </a:ext>
            </a:extLst>
          </p:cNvPr>
          <p:cNvSpPr/>
          <p:nvPr/>
        </p:nvSpPr>
        <p:spPr>
          <a:xfrm>
            <a:off x="10242665" y="6381404"/>
            <a:ext cx="1949335" cy="476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01C043-ABF4-BC7E-34E2-C6F480BF1FC4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EA23C7F-4C84-3511-C4D9-73A6D1598235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31EEA4E-21D4-0078-0562-1A40AF9650D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A220203-5116-526F-4C59-3DE964046320}"/>
              </a:ext>
            </a:extLst>
          </p:cNvPr>
          <p:cNvSpPr txBox="1"/>
          <p:nvPr/>
        </p:nvSpPr>
        <p:spPr>
          <a:xfrm>
            <a:off x="1143000" y="39249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pic>
        <p:nvPicPr>
          <p:cNvPr id="2" name="Track 75">
            <a:hlinkClick r:id="" action="ppaction://media"/>
            <a:extLst>
              <a:ext uri="{FF2B5EF4-FFF2-40B4-BE49-F238E27FC236}">
                <a16:creationId xmlns:a16="http://schemas.microsoft.com/office/drawing/2014/main" id="{73699FEE-6980-2B20-95B8-134F52DC9A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7185" y="533050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B99B37-6A23-68D2-20EC-9316B8E770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485" y="1115543"/>
            <a:ext cx="2223380" cy="19933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0D9331-913C-3BAA-2DCC-16E4A16540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" y="3135893"/>
            <a:ext cx="1438887" cy="5862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5AEC3C-59EC-5F58-2141-0D2C34C335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0512" y="1038822"/>
            <a:ext cx="2997960" cy="20700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A5DDECA-F8C8-064C-82C3-D01EC4396D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1063" y="3170647"/>
            <a:ext cx="1584219" cy="5514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8B13DA-CF83-4F11-700C-03DDB1002C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5896" y="938158"/>
            <a:ext cx="2574385" cy="207005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09C7487-7B05-7C2E-0DFA-E38C1ACAFB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45458" y="3008216"/>
            <a:ext cx="1299096" cy="7328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6A7ECF2-9B91-D43F-9130-5753308A60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53570" y="933450"/>
            <a:ext cx="2866074" cy="197343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6AACA48-B3E5-7F6B-4B7B-6C89226DEE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87795" y="3108879"/>
            <a:ext cx="1250496" cy="58425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8AC0E12-1504-2B34-470F-0FA4E38D86C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79176" y="3736286"/>
            <a:ext cx="2744258" cy="17972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7B71C42-DD36-B37D-90C1-E7C8AF2DEAA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46020" y="5595459"/>
            <a:ext cx="1210569" cy="65410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FA5731E-AEF6-78F9-EA4E-43E956611F3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82117" y="3838965"/>
            <a:ext cx="2172709" cy="169946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3622DAC-9081-0781-1295-09680636D3C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90451" y="5549801"/>
            <a:ext cx="1070472" cy="74542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B915A7A-566A-B7AF-FA43-32676FD9590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06324" y="3757068"/>
            <a:ext cx="2744258" cy="170951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C409C2C-1304-0D4F-8044-0AA5E52DDC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72400" y="5482575"/>
            <a:ext cx="1664792" cy="65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6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GAME: </a:t>
            </a: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Challenging!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7A84A8-45E9-63D4-20E5-5199E1C7FD46}"/>
              </a:ext>
            </a:extLst>
          </p:cNvPr>
          <p:cNvSpPr/>
          <p:nvPr/>
        </p:nvSpPr>
        <p:spPr>
          <a:xfrm>
            <a:off x="10242665" y="6381404"/>
            <a:ext cx="1949335" cy="476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Funny Cartoon Brain In Action Poses By ONYX TheHungryJPEG, 43% OFF">
            <a:extLst>
              <a:ext uri="{FF2B5EF4-FFF2-40B4-BE49-F238E27FC236}">
                <a16:creationId xmlns:a16="http://schemas.microsoft.com/office/drawing/2014/main" id="{AF84E4A9-1152-9C52-E4F0-572845C2E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143000"/>
            <a:ext cx="58293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632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circle T (True) or F (False).</a:t>
            </a:r>
          </a:p>
        </p:txBody>
      </p:sp>
      <p:sp>
        <p:nvSpPr>
          <p:cNvPr id="2" name="Rectangle 1"/>
          <p:cNvSpPr/>
          <p:nvPr/>
        </p:nvSpPr>
        <p:spPr>
          <a:xfrm>
            <a:off x="149625" y="1783724"/>
            <a:ext cx="688575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156F9F-904E-BCEA-8F20-E7AE0E62A2AC}"/>
              </a:ext>
            </a:extLst>
          </p:cNvPr>
          <p:cNvSpPr/>
          <p:nvPr/>
        </p:nvSpPr>
        <p:spPr>
          <a:xfrm>
            <a:off x="10242665" y="6381404"/>
            <a:ext cx="1949335" cy="476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288F7E-8E4C-61BB-932C-8AEBC865F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679" y="1845280"/>
            <a:ext cx="11532855" cy="348872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E709273-E120-DFBC-EA21-F5A8B3574F30}"/>
              </a:ext>
            </a:extLst>
          </p:cNvPr>
          <p:cNvSpPr/>
          <p:nvPr/>
        </p:nvSpPr>
        <p:spPr>
          <a:xfrm>
            <a:off x="9601200" y="2819400"/>
            <a:ext cx="533399" cy="533400"/>
          </a:xfrm>
          <a:prstGeom prst="ellipse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6465A12-1DD7-065C-1AB2-FD25DB03705A}"/>
              </a:ext>
            </a:extLst>
          </p:cNvPr>
          <p:cNvSpPr/>
          <p:nvPr/>
        </p:nvSpPr>
        <p:spPr>
          <a:xfrm>
            <a:off x="8153399" y="3223656"/>
            <a:ext cx="533399" cy="533400"/>
          </a:xfrm>
          <a:prstGeom prst="ellipse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4E139CE-7E0F-BA30-182B-CBCCF98C5AEC}"/>
              </a:ext>
            </a:extLst>
          </p:cNvPr>
          <p:cNvSpPr/>
          <p:nvPr/>
        </p:nvSpPr>
        <p:spPr>
          <a:xfrm>
            <a:off x="8153400" y="3757056"/>
            <a:ext cx="533399" cy="533400"/>
          </a:xfrm>
          <a:prstGeom prst="ellipse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4997D4E-605B-BF06-B0B8-867A293B9824}"/>
              </a:ext>
            </a:extLst>
          </p:cNvPr>
          <p:cNvSpPr/>
          <p:nvPr/>
        </p:nvSpPr>
        <p:spPr>
          <a:xfrm>
            <a:off x="9601199" y="4222795"/>
            <a:ext cx="533399" cy="533400"/>
          </a:xfrm>
          <a:prstGeom prst="ellipse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3652A6A-85FB-5D3F-432F-E1C30A8F75B2}"/>
              </a:ext>
            </a:extLst>
          </p:cNvPr>
          <p:cNvSpPr/>
          <p:nvPr/>
        </p:nvSpPr>
        <p:spPr>
          <a:xfrm>
            <a:off x="8077200" y="2286001"/>
            <a:ext cx="609598" cy="685800"/>
          </a:xfrm>
          <a:prstGeom prst="ellipse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GB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rack 76">
            <a:hlinkClick r:id="" action="ppaction://media"/>
            <a:extLst>
              <a:ext uri="{FF2B5EF4-FFF2-40B4-BE49-F238E27FC236}">
                <a16:creationId xmlns:a16="http://schemas.microsoft.com/office/drawing/2014/main" id="{110B4184-9A1D-AC0C-960C-E9BDA92441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7500" y="1117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39377D-4101-2587-07C8-07C6D8EB3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06" y="1219200"/>
            <a:ext cx="11299132" cy="498097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B84D588-D150-FC04-174A-6BC8B02BB274}"/>
              </a:ext>
            </a:extLst>
          </p:cNvPr>
          <p:cNvSpPr txBox="1"/>
          <p:nvPr/>
        </p:nvSpPr>
        <p:spPr>
          <a:xfrm>
            <a:off x="1143000" y="39249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Unscramble the sentences.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54E6D1-82AE-B2A0-743A-C1C0EAF73AB8}"/>
              </a:ext>
            </a:extLst>
          </p:cNvPr>
          <p:cNvSpPr/>
          <p:nvPr/>
        </p:nvSpPr>
        <p:spPr>
          <a:xfrm>
            <a:off x="10242665" y="6381404"/>
            <a:ext cx="1949335" cy="476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B25E4B9-AE3C-CCB1-3283-F548A4D11675}"/>
              </a:ext>
            </a:extLst>
          </p:cNvPr>
          <p:cNvSpPr/>
          <p:nvPr/>
        </p:nvSpPr>
        <p:spPr>
          <a:xfrm>
            <a:off x="844038" y="2014118"/>
            <a:ext cx="4794762" cy="3954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8BA16F-4798-6C00-9953-C6D3E1C5151E}"/>
              </a:ext>
            </a:extLst>
          </p:cNvPr>
          <p:cNvSpPr txBox="1"/>
          <p:nvPr/>
        </p:nvSpPr>
        <p:spPr>
          <a:xfrm>
            <a:off x="958215" y="3145232"/>
            <a:ext cx="5363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sym typeface="Wingdings" panose="05000000000000000000" pitchFamily="2" charset="2"/>
              </a:rPr>
              <a:t>This spider has got eight legs.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C0E78A-0854-2DF4-8805-1756DB25BD0D}"/>
              </a:ext>
            </a:extLst>
          </p:cNvPr>
          <p:cNvSpPr txBox="1"/>
          <p:nvPr/>
        </p:nvSpPr>
        <p:spPr>
          <a:xfrm>
            <a:off x="979986" y="4405484"/>
            <a:ext cx="6879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  <a:sym typeface="Wingdings" panose="05000000000000000000" pitchFamily="2" charset="2"/>
              </a:rPr>
              <a:t>Two funny dogs are running in the garden.</a:t>
            </a:r>
            <a:endParaRPr lang="en-GB" sz="2800" dirty="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553795-CF9F-12C8-475E-BDC00A907150}"/>
              </a:ext>
            </a:extLst>
          </p:cNvPr>
          <p:cNvSpPr txBox="1"/>
          <p:nvPr/>
        </p:nvSpPr>
        <p:spPr>
          <a:xfrm>
            <a:off x="979986" y="5594484"/>
            <a:ext cx="5363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  <a:sym typeface="Wingdings" panose="05000000000000000000" pitchFamily="2" charset="2"/>
              </a:rPr>
              <a:t>There is an ugly lizard on the tree.</a:t>
            </a:r>
            <a:endParaRPr lang="en-GB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7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CEFAB6-2B09-4599-AC4B-CF86B55FE5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t="6179" r="4279" b="8193"/>
          <a:stretch/>
        </p:blipFill>
        <p:spPr>
          <a:xfrm>
            <a:off x="1296629" y="228600"/>
            <a:ext cx="9598741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5127C35-45FF-4832-A078-F72486D4A9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29" y="412163"/>
            <a:ext cx="1066800" cy="95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DA1C8972-B7EC-4C84-9A2B-FFFDC9765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9798" y="2917735"/>
            <a:ext cx="496411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Vocabulary</a:t>
            </a:r>
          </a:p>
          <a:p>
            <a:pPr marL="457200" indent="-457200">
              <a:buFontTx/>
              <a:buChar char="-"/>
              <a:defRPr/>
            </a:pP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Funny</a:t>
            </a:r>
          </a:p>
          <a:p>
            <a:pPr marL="457200" indent="-457200">
              <a:buFontTx/>
              <a:buChar char="-"/>
              <a:defRPr/>
            </a:pP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Scary</a:t>
            </a:r>
          </a:p>
          <a:p>
            <a:pPr marL="457200" indent="-457200">
              <a:buFontTx/>
              <a:buChar char="-"/>
              <a:defRPr/>
            </a:pP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Silly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1BE1D4C-086F-4381-80D6-354B1B60C770}"/>
              </a:ext>
            </a:extLst>
          </p:cNvPr>
          <p:cNvSpPr/>
          <p:nvPr/>
        </p:nvSpPr>
        <p:spPr>
          <a:xfrm>
            <a:off x="4706938" y="1317625"/>
            <a:ext cx="5573712" cy="423863"/>
          </a:xfrm>
          <a:prstGeom prst="roundRect">
            <a:avLst>
              <a:gd name="adj" fmla="val 25138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… Day … Month …. Date … Year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1C92D6-5DD9-4223-92CE-BAD014DC3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0700" y="1836738"/>
            <a:ext cx="60896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Unit 9: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ANIMALS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Lesson 2. Period 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A08EEB-CF8A-16D0-1628-C13AB78112B3}"/>
              </a:ext>
            </a:extLst>
          </p:cNvPr>
          <p:cNvSpPr/>
          <p:nvPr/>
        </p:nvSpPr>
        <p:spPr>
          <a:xfrm>
            <a:off x="10242665" y="6381404"/>
            <a:ext cx="1949335" cy="476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A3D2F7C-FD07-B001-4E95-74656DF41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3496002"/>
            <a:ext cx="298333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457200" indent="-457200">
              <a:buFontTx/>
              <a:buChar char="-"/>
              <a:defRPr/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Dirty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Ugly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Spider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fly</a:t>
            </a:r>
          </a:p>
        </p:txBody>
      </p:sp>
    </p:spTree>
    <p:extLst>
      <p:ext uri="{BB962C8B-B14F-4D97-AF65-F5344CB8AC3E}">
        <p14:creationId xmlns:p14="http://schemas.microsoft.com/office/powerpoint/2010/main" val="1753811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10956C-D10D-4DCA-AE6A-FED056B71794}"/>
              </a:ext>
            </a:extLst>
          </p:cNvPr>
          <p:cNvSpPr/>
          <p:nvPr/>
        </p:nvSpPr>
        <p:spPr>
          <a:xfrm>
            <a:off x="2886927" y="0"/>
            <a:ext cx="64181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CLASSROOM RULES</a:t>
            </a:r>
          </a:p>
        </p:txBody>
      </p:sp>
      <p:pic>
        <p:nvPicPr>
          <p:cNvPr id="5" name="Picture 2" descr="ᐈ Be quiet sign stock icon, Royalty Free quiet pictures | download on  Depositphotos®">
            <a:extLst>
              <a:ext uri="{FF2B5EF4-FFF2-40B4-BE49-F238E27FC236}">
                <a16:creationId xmlns:a16="http://schemas.microsoft.com/office/drawing/2014/main" id="{AC88B1F5-C6BB-4F2B-B7E2-1F467E6D5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551" y="1418210"/>
            <a:ext cx="1593362" cy="174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s Anybody Listening? @coolcatteacher">
            <a:extLst>
              <a:ext uri="{FF2B5EF4-FFF2-40B4-BE49-F238E27FC236}">
                <a16:creationId xmlns:a16="http://schemas.microsoft.com/office/drawing/2014/main" id="{421679B8-D036-40C6-9B1E-D752D05FC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941" y="1262716"/>
            <a:ext cx="1950659" cy="174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94C812D-6CDC-4882-928D-7A3E77899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70" y="3429000"/>
            <a:ext cx="1412161" cy="237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1F6470A7-865D-49B2-9898-09FBB6BAEAD9}"/>
              </a:ext>
            </a:extLst>
          </p:cNvPr>
          <p:cNvSpPr/>
          <p:nvPr/>
        </p:nvSpPr>
        <p:spPr>
          <a:xfrm>
            <a:off x="3034923" y="2141455"/>
            <a:ext cx="2497138" cy="9095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1. Be quiet!</a:t>
            </a:r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85F7847F-4732-4206-80BF-B44627BCE8CF}"/>
              </a:ext>
            </a:extLst>
          </p:cNvPr>
          <p:cNvSpPr/>
          <p:nvPr/>
        </p:nvSpPr>
        <p:spPr>
          <a:xfrm>
            <a:off x="8494264" y="2141455"/>
            <a:ext cx="2497137" cy="8886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2. Listen!</a:t>
            </a: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7620B485-E00B-4D13-9C2A-2614C95D9D8B}"/>
              </a:ext>
            </a:extLst>
          </p:cNvPr>
          <p:cNvSpPr/>
          <p:nvPr/>
        </p:nvSpPr>
        <p:spPr>
          <a:xfrm>
            <a:off x="8203897" y="4740263"/>
            <a:ext cx="3721100" cy="9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4. Raise your hand to speak!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360DD762-1369-4437-9D0A-AD09653FDBF3}"/>
              </a:ext>
            </a:extLst>
          </p:cNvPr>
          <p:cNvSpPr/>
          <p:nvPr/>
        </p:nvSpPr>
        <p:spPr>
          <a:xfrm>
            <a:off x="2264531" y="4740263"/>
            <a:ext cx="2495550" cy="9095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3. Sit nicely!</a:t>
            </a:r>
          </a:p>
        </p:txBody>
      </p:sp>
      <p:pic>
        <p:nvPicPr>
          <p:cNvPr id="6" name="Picture 3" descr="Free Raise Your Hand Clipart, Download Free Clip Art, Free Clip Art on  Clipart Library">
            <a:extLst>
              <a:ext uri="{FF2B5EF4-FFF2-40B4-BE49-F238E27FC236}">
                <a16:creationId xmlns:a16="http://schemas.microsoft.com/office/drawing/2014/main" id="{04CCD279-FA46-401A-920C-01F25ECA7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111" y="3807637"/>
            <a:ext cx="2776219" cy="199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phic 12" descr="Rating 3 Star outline">
            <a:extLst>
              <a:ext uri="{FF2B5EF4-FFF2-40B4-BE49-F238E27FC236}">
                <a16:creationId xmlns:a16="http://schemas.microsoft.com/office/drawing/2014/main" id="{366DAF82-64A6-475E-B6EA-EE6EDFDC6A2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638800" y="558463"/>
            <a:ext cx="914400" cy="914400"/>
          </a:xfrm>
          <a:prstGeom prst="rect">
            <a:avLst/>
          </a:prstGeom>
        </p:spPr>
      </p:pic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DECE6BAD-E9C7-2FF4-CFE2-870A9070C025}"/>
              </a:ext>
            </a:extLst>
          </p:cNvPr>
          <p:cNvSpPr/>
          <p:nvPr/>
        </p:nvSpPr>
        <p:spPr>
          <a:xfrm>
            <a:off x="10210800" y="6400800"/>
            <a:ext cx="1948180" cy="416560"/>
          </a:xfrm>
          <a:prstGeom prst="flowChartTerminator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  <a:latin typeface="Batang" panose="02030600000101010101" charset="-127"/>
                <a:ea typeface="Batang" panose="02030600000101010101" charset="-127"/>
              </a:rPr>
              <a:t>Unit 13- Lesson 2</a:t>
            </a:r>
          </a:p>
        </p:txBody>
      </p:sp>
    </p:spTree>
    <p:extLst>
      <p:ext uri="{BB962C8B-B14F-4D97-AF65-F5344CB8AC3E}">
        <p14:creationId xmlns:p14="http://schemas.microsoft.com/office/powerpoint/2010/main" val="181234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40FB03-4092-E36F-D858-AB5164444D0E}"/>
              </a:ext>
            </a:extLst>
          </p:cNvPr>
          <p:cNvSpPr/>
          <p:nvPr/>
        </p:nvSpPr>
        <p:spPr>
          <a:xfrm>
            <a:off x="10242665" y="6381404"/>
            <a:ext cx="1949335" cy="476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B99B37-6A23-68D2-20EC-9316B8E77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85" y="1115543"/>
            <a:ext cx="2223380" cy="19933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0D9331-913C-3BAA-2DCC-16E4A1654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3135893"/>
            <a:ext cx="1438887" cy="5862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5AEC3C-59EC-5F58-2141-0D2C34C33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0512" y="1038822"/>
            <a:ext cx="2997960" cy="20700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A5DDECA-F8C8-064C-82C3-D01EC4396D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1063" y="3170647"/>
            <a:ext cx="1584219" cy="5514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8B13DA-CF83-4F11-700C-03DDB1002C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5896" y="938158"/>
            <a:ext cx="2574385" cy="207005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09C7487-7B05-7C2E-0DFA-E38C1ACAFB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5458" y="3008216"/>
            <a:ext cx="1299096" cy="7328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6A7ECF2-9B91-D43F-9130-5753308A60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3570" y="933450"/>
            <a:ext cx="2866074" cy="197343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6AACA48-B3E5-7F6B-4B7B-6C89226DEE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87795" y="3108879"/>
            <a:ext cx="1250496" cy="58425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8AC0E12-1504-2B34-470F-0FA4E38D86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9176" y="3736286"/>
            <a:ext cx="2744258" cy="17972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7B71C42-DD36-B37D-90C1-E7C8AF2DEA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6020" y="5595459"/>
            <a:ext cx="1210569" cy="65410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FA5731E-AEF6-78F9-EA4E-43E956611F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82117" y="3838965"/>
            <a:ext cx="2172709" cy="169946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3622DAC-9081-0781-1295-09680636D3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90451" y="5549801"/>
            <a:ext cx="1070472" cy="74542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B915A7A-566A-B7AF-FA43-32676FD9590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06324" y="3757068"/>
            <a:ext cx="2744258" cy="170951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C409C2C-1304-0D4F-8044-0AA5E52DDC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72400" y="5482575"/>
            <a:ext cx="1664792" cy="6571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15D224-326E-B5C4-A42B-EBB1DBFD91D7}"/>
              </a:ext>
            </a:extLst>
          </p:cNvPr>
          <p:cNvSpPr/>
          <p:nvPr/>
        </p:nvSpPr>
        <p:spPr>
          <a:xfrm>
            <a:off x="4528800" y="66464"/>
            <a:ext cx="29690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WRAP UP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41695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10956C-D10D-4DCA-AE6A-FED056B71794}"/>
              </a:ext>
            </a:extLst>
          </p:cNvPr>
          <p:cNvSpPr/>
          <p:nvPr/>
        </p:nvSpPr>
        <p:spPr>
          <a:xfrm>
            <a:off x="990600" y="0"/>
            <a:ext cx="985373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6600">
                  <a:noFill/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WARM UP: Memorable game. </a:t>
            </a:r>
            <a:endParaRPr lang="en-US" sz="4800" b="1" cap="none" spc="0" dirty="0">
              <a:ln w="6600">
                <a:noFill/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E7A74E-37CE-E295-1158-68B080E3EF58}"/>
              </a:ext>
            </a:extLst>
          </p:cNvPr>
          <p:cNvSpPr/>
          <p:nvPr/>
        </p:nvSpPr>
        <p:spPr>
          <a:xfrm>
            <a:off x="10242665" y="6381404"/>
            <a:ext cx="1949335" cy="476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Download Thinking Emoji Free Transparent Image HQ HQ PNG Image | FreePNGImg">
            <a:extLst>
              <a:ext uri="{FF2B5EF4-FFF2-40B4-BE49-F238E27FC236}">
                <a16:creationId xmlns:a16="http://schemas.microsoft.com/office/drawing/2014/main" id="{E78AD497-AE4D-E7CE-0284-752B878CD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42" y="913430"/>
            <a:ext cx="5921809" cy="592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6D1D0D53-B35F-D232-9553-4C71C6C1A8BC}"/>
              </a:ext>
            </a:extLst>
          </p:cNvPr>
          <p:cNvSpPr/>
          <p:nvPr/>
        </p:nvSpPr>
        <p:spPr>
          <a:xfrm>
            <a:off x="5750795" y="941266"/>
            <a:ext cx="5281675" cy="4802722"/>
          </a:xfrm>
          <a:prstGeom prst="cloudCallout">
            <a:avLst>
              <a:gd name="adj1" fmla="val -47943"/>
              <a:gd name="adj2" fmla="val 276"/>
            </a:avLst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193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10956C-D10D-4DCA-AE6A-FED056B71794}"/>
              </a:ext>
            </a:extLst>
          </p:cNvPr>
          <p:cNvSpPr/>
          <p:nvPr/>
        </p:nvSpPr>
        <p:spPr>
          <a:xfrm>
            <a:off x="990600" y="0"/>
            <a:ext cx="985373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6600">
                  <a:noFill/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WARM UP: Memorable game. </a:t>
            </a:r>
            <a:endParaRPr lang="en-US" sz="4800" b="1" cap="none" spc="0" dirty="0">
              <a:ln w="6600">
                <a:noFill/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E7A74E-37CE-E295-1158-68B080E3EF58}"/>
              </a:ext>
            </a:extLst>
          </p:cNvPr>
          <p:cNvSpPr/>
          <p:nvPr/>
        </p:nvSpPr>
        <p:spPr>
          <a:xfrm>
            <a:off x="10271497" y="6381404"/>
            <a:ext cx="1949335" cy="476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nimal Cartoon Images - Free Download on Freepik">
            <a:extLst>
              <a:ext uri="{FF2B5EF4-FFF2-40B4-BE49-F238E27FC236}">
                <a16:creationId xmlns:a16="http://schemas.microsoft.com/office/drawing/2014/main" id="{84C6D76D-7C1E-989C-70EA-FE831D8C5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987" y="868066"/>
            <a:ext cx="5441813" cy="564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6D1D0D53-B35F-D232-9553-4C71C6C1A8BC}"/>
              </a:ext>
            </a:extLst>
          </p:cNvPr>
          <p:cNvSpPr/>
          <p:nvPr/>
        </p:nvSpPr>
        <p:spPr>
          <a:xfrm>
            <a:off x="12877800" y="810402"/>
            <a:ext cx="8305800" cy="6169718"/>
          </a:xfrm>
          <a:prstGeom prst="cloudCallout">
            <a:avLst>
              <a:gd name="adj1" fmla="val -47943"/>
              <a:gd name="adj2" fmla="val 276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Download Thinking Emoji Free Transparent Image HQ HQ PNG Image | FreePNGImg">
            <a:extLst>
              <a:ext uri="{FF2B5EF4-FFF2-40B4-BE49-F238E27FC236}">
                <a16:creationId xmlns:a16="http://schemas.microsoft.com/office/drawing/2014/main" id="{E78AD497-AE4D-E7CE-0284-752B878CD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1809" y="2057400"/>
            <a:ext cx="5083609" cy="508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92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51 -0.00069 L 0.49843 -0.026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46" y="-12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84688 -0.034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10956C-D10D-4DCA-AE6A-FED056B71794}"/>
              </a:ext>
            </a:extLst>
          </p:cNvPr>
          <p:cNvSpPr/>
          <p:nvPr/>
        </p:nvSpPr>
        <p:spPr>
          <a:xfrm>
            <a:off x="990600" y="0"/>
            <a:ext cx="985373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6600">
                  <a:noFill/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WARM UP: Memorable game. </a:t>
            </a:r>
            <a:endParaRPr lang="en-US" sz="4800" b="1" cap="none" spc="0" dirty="0">
              <a:ln w="6600">
                <a:noFill/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E7A74E-37CE-E295-1158-68B080E3EF58}"/>
              </a:ext>
            </a:extLst>
          </p:cNvPr>
          <p:cNvSpPr/>
          <p:nvPr/>
        </p:nvSpPr>
        <p:spPr>
          <a:xfrm>
            <a:off x="10242665" y="6381404"/>
            <a:ext cx="1949335" cy="476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nimal Cartoon Images - Free Download on Freepik">
            <a:extLst>
              <a:ext uri="{FF2B5EF4-FFF2-40B4-BE49-F238E27FC236}">
                <a16:creationId xmlns:a16="http://schemas.microsoft.com/office/drawing/2014/main" id="{84C6D76D-7C1E-989C-70EA-FE831D8C5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206" y="1335072"/>
            <a:ext cx="4033989" cy="418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wnload Thinking Emoji Free Transparent Image HQ HQ PNG Image | FreePNGImg">
            <a:extLst>
              <a:ext uri="{FF2B5EF4-FFF2-40B4-BE49-F238E27FC236}">
                <a16:creationId xmlns:a16="http://schemas.microsoft.com/office/drawing/2014/main" id="{E78AD497-AE4D-E7CE-0284-752B878CD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014" y="941266"/>
            <a:ext cx="5921809" cy="592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6D1D0D53-B35F-D232-9553-4C71C6C1A8BC}"/>
              </a:ext>
            </a:extLst>
          </p:cNvPr>
          <p:cNvSpPr/>
          <p:nvPr/>
        </p:nvSpPr>
        <p:spPr>
          <a:xfrm>
            <a:off x="5562664" y="759878"/>
            <a:ext cx="6095999" cy="5591838"/>
          </a:xfrm>
          <a:prstGeom prst="cloudCallout">
            <a:avLst>
              <a:gd name="adj1" fmla="val -47943"/>
              <a:gd name="adj2" fmla="val 276"/>
            </a:avLst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440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1CCF77F-FBE1-B12B-DCBC-D5E8A361C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1" y="10587"/>
            <a:ext cx="12136627" cy="72312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BB11D6-0B41-4F7B-A5F2-4BCD68031AC4}"/>
              </a:ext>
            </a:extLst>
          </p:cNvPr>
          <p:cNvSpPr/>
          <p:nvPr/>
        </p:nvSpPr>
        <p:spPr>
          <a:xfrm>
            <a:off x="-65205" y="5670394"/>
            <a:ext cx="12201832" cy="1177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14D0BB-E435-4FA2-8F47-AE1AFAD98B00}"/>
              </a:ext>
            </a:extLst>
          </p:cNvPr>
          <p:cNvSpPr/>
          <p:nvPr/>
        </p:nvSpPr>
        <p:spPr>
          <a:xfrm>
            <a:off x="0" y="5867400"/>
            <a:ext cx="12192000" cy="10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78EC75-2B38-4162-BB62-8C09814BE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236" y="5757779"/>
            <a:ext cx="6662958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spcAft>
                <a:spcPts val="0"/>
              </a:spcAft>
              <a:tabLst/>
              <a:defRPr/>
            </a:pPr>
            <a:r>
              <a:rPr kumimoji="0" lang="en-US" b="1" i="0" u="none" strike="noStrike" cap="none" spc="0" normalizeH="0" baseline="0" noProof="0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</a:rPr>
              <a:t>UNIT 13 – ANIMALS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F5307-61CB-4690-B7BF-6E919101CA4D}"/>
              </a:ext>
            </a:extLst>
          </p:cNvPr>
          <p:cNvSpPr txBox="1"/>
          <p:nvPr/>
        </p:nvSpPr>
        <p:spPr>
          <a:xfrm>
            <a:off x="10058400" y="5757779"/>
            <a:ext cx="2338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8CC5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02E692-CDD7-4073-85BC-4FFB4A0B9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0635" y="5670394"/>
            <a:ext cx="2767765" cy="80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93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40FB03-4092-E36F-D858-AB5164444D0E}"/>
              </a:ext>
            </a:extLst>
          </p:cNvPr>
          <p:cNvSpPr/>
          <p:nvPr/>
        </p:nvSpPr>
        <p:spPr>
          <a:xfrm>
            <a:off x="10242665" y="6381404"/>
            <a:ext cx="1949335" cy="476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B78366-AFE6-2E80-D7C6-18396F942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9838" y="1038821"/>
            <a:ext cx="8732323" cy="520291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901C043-ABF4-BC7E-34E2-C6F480BF1FC4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EA23C7F-4C84-3511-C4D9-73A6D1598235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31EEA4E-21D4-0078-0562-1A40AF9650D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A220203-5116-526F-4C59-3DE964046320}"/>
              </a:ext>
            </a:extLst>
          </p:cNvPr>
          <p:cNvSpPr txBox="1"/>
          <p:nvPr/>
        </p:nvSpPr>
        <p:spPr>
          <a:xfrm>
            <a:off x="1143000" y="39249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pic>
        <p:nvPicPr>
          <p:cNvPr id="9" name="Track 75">
            <a:hlinkClick r:id="" action="ppaction://media"/>
            <a:extLst>
              <a:ext uri="{FF2B5EF4-FFF2-40B4-BE49-F238E27FC236}">
                <a16:creationId xmlns:a16="http://schemas.microsoft.com/office/drawing/2014/main" id="{251B2E09-9FCB-A3F7-E10D-339D57CBA8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7185" y="5330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00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40FB03-4092-E36F-D858-AB5164444D0E}"/>
              </a:ext>
            </a:extLst>
          </p:cNvPr>
          <p:cNvSpPr/>
          <p:nvPr/>
        </p:nvSpPr>
        <p:spPr>
          <a:xfrm>
            <a:off x="10242665" y="6381404"/>
            <a:ext cx="1949335" cy="476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01C043-ABF4-BC7E-34E2-C6F480BF1FC4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EA23C7F-4C84-3511-C4D9-73A6D1598235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31EEA4E-21D4-0078-0562-1A40AF9650D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A220203-5116-526F-4C59-3DE964046320}"/>
              </a:ext>
            </a:extLst>
          </p:cNvPr>
          <p:cNvSpPr txBox="1"/>
          <p:nvPr/>
        </p:nvSpPr>
        <p:spPr>
          <a:xfrm>
            <a:off x="1143000" y="39249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pic>
        <p:nvPicPr>
          <p:cNvPr id="3" name="Track 75">
            <a:hlinkClick r:id="" action="ppaction://media"/>
            <a:extLst>
              <a:ext uri="{FF2B5EF4-FFF2-40B4-BE49-F238E27FC236}">
                <a16:creationId xmlns:a16="http://schemas.microsoft.com/office/drawing/2014/main" id="{34AECA71-5014-457D-2A13-CEDCD181E7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32" end="2296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7185" y="533050"/>
            <a:ext cx="4064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9C937D-D9F4-D3A7-11D5-032E3C12B3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0" y="1115200"/>
            <a:ext cx="4165098" cy="3734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8E4657-0B0D-D5B2-269F-0AEC2DEE9D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4101" y="4865186"/>
            <a:ext cx="2378968" cy="96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78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40FB03-4092-E36F-D858-AB5164444D0E}"/>
              </a:ext>
            </a:extLst>
          </p:cNvPr>
          <p:cNvSpPr/>
          <p:nvPr/>
        </p:nvSpPr>
        <p:spPr>
          <a:xfrm>
            <a:off x="10242665" y="6381404"/>
            <a:ext cx="1949335" cy="476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01C043-ABF4-BC7E-34E2-C6F480BF1FC4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EA23C7F-4C84-3511-C4D9-73A6D1598235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31EEA4E-21D4-0078-0562-1A40AF9650D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A220203-5116-526F-4C59-3DE964046320}"/>
              </a:ext>
            </a:extLst>
          </p:cNvPr>
          <p:cNvSpPr txBox="1"/>
          <p:nvPr/>
        </p:nvSpPr>
        <p:spPr>
          <a:xfrm>
            <a:off x="1143000" y="39249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pic>
        <p:nvPicPr>
          <p:cNvPr id="3" name="Track 75">
            <a:hlinkClick r:id="" action="ppaction://media"/>
            <a:extLst>
              <a:ext uri="{FF2B5EF4-FFF2-40B4-BE49-F238E27FC236}">
                <a16:creationId xmlns:a16="http://schemas.microsoft.com/office/drawing/2014/main" id="{34AECA71-5014-457D-2A13-CEDCD181E7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439" end="1878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7185" y="533050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32CBB8-7C8E-200D-5184-FB8774538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1115" y="1371600"/>
            <a:ext cx="4969770" cy="34315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F816DE-0A67-C945-37C1-AE7EA2CDA0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000" y="5135950"/>
            <a:ext cx="2286000" cy="79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18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1022</TotalTime>
  <Words>1005</Words>
  <Application>Microsoft Office PowerPoint</Application>
  <PresentationFormat>Widescreen</PresentationFormat>
  <Paragraphs>134</Paragraphs>
  <Slides>20</Slides>
  <Notes>20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.VnTime</vt:lpstr>
      <vt:lpstr>Arial</vt:lpstr>
      <vt:lpstr>Batang</vt:lpstr>
      <vt:lpstr>Calibri</vt:lpstr>
      <vt:lpstr>Calibri Light</vt:lpstr>
      <vt:lpstr>Cambria</vt:lpstr>
      <vt:lpstr>Lucida Calligraphy</vt:lpstr>
      <vt:lpstr>Times New Roman</vt:lpstr>
      <vt:lpstr>Wingdings</vt:lpstr>
      <vt:lpstr>1_Custom Design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13 – ANIMALS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CHUYEN MON</dc:creator>
  <cp:keywords>9Slide</cp:keywords>
  <dc:description>9Slide.vn</dc:description>
  <cp:lastModifiedBy>PKComputer</cp:lastModifiedBy>
  <cp:revision>113</cp:revision>
  <dcterms:created xsi:type="dcterms:W3CDTF">2022-03-21T01:59:55Z</dcterms:created>
  <dcterms:modified xsi:type="dcterms:W3CDTF">2024-05-08T09:34:54Z</dcterms:modified>
  <cp:category>9Slide.vn</cp:category>
  <cp:contentStatus>9Slide</cp:contentStatus>
</cp:coreProperties>
</file>