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2" r:id="rId6"/>
    <p:sldMasterId id="2147483714" r:id="rId7"/>
    <p:sldMasterId id="2147483738" r:id="rId8"/>
    <p:sldMasterId id="2147483751" r:id="rId9"/>
    <p:sldMasterId id="2147483763" r:id="rId10"/>
    <p:sldMasterId id="2147483769" r:id="rId11"/>
    <p:sldMasterId id="2147483781" r:id="rId12"/>
  </p:sldMasterIdLst>
  <p:notesMasterIdLst>
    <p:notesMasterId r:id="rId45"/>
  </p:notesMasterIdLst>
  <p:sldIdLst>
    <p:sldId id="257" r:id="rId13"/>
    <p:sldId id="258" r:id="rId14"/>
    <p:sldId id="259" r:id="rId15"/>
    <p:sldId id="260" r:id="rId16"/>
    <p:sldId id="261" r:id="rId17"/>
    <p:sldId id="262" r:id="rId18"/>
    <p:sldId id="290" r:id="rId19"/>
    <p:sldId id="264" r:id="rId20"/>
    <p:sldId id="291" r:id="rId21"/>
    <p:sldId id="292" r:id="rId22"/>
    <p:sldId id="269" r:id="rId23"/>
    <p:sldId id="293" r:id="rId24"/>
    <p:sldId id="271" r:id="rId25"/>
    <p:sldId id="272" r:id="rId26"/>
    <p:sldId id="273" r:id="rId27"/>
    <p:sldId id="276" r:id="rId28"/>
    <p:sldId id="277" r:id="rId29"/>
    <p:sldId id="278" r:id="rId30"/>
    <p:sldId id="279" r:id="rId31"/>
    <p:sldId id="294" r:id="rId32"/>
    <p:sldId id="280" r:id="rId33"/>
    <p:sldId id="295" r:id="rId34"/>
    <p:sldId id="281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2B69F9-231A-4F8A-AA04-24D83D126B5B}">
          <p14:sldIdLst>
            <p14:sldId id="257"/>
            <p14:sldId id="258"/>
            <p14:sldId id="259"/>
            <p14:sldId id="260"/>
            <p14:sldId id="261"/>
            <p14:sldId id="262"/>
            <p14:sldId id="290"/>
            <p14:sldId id="264"/>
            <p14:sldId id="291"/>
            <p14:sldId id="292"/>
            <p14:sldId id="269"/>
            <p14:sldId id="293"/>
            <p14:sldId id="271"/>
            <p14:sldId id="272"/>
            <p14:sldId id="273"/>
            <p14:sldId id="276"/>
            <p14:sldId id="277"/>
            <p14:sldId id="278"/>
            <p14:sldId id="279"/>
            <p14:sldId id="294"/>
            <p14:sldId id="280"/>
            <p14:sldId id="295"/>
            <p14:sldId id="281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  <p14:section name="Untitled Section" id="{81C38E0B-C4D1-495B-8EE3-C31454E19DA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30T13:51:13.700" idx="1">
    <p:pos x="7680" y="-1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文本占位符 2355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1508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10/21/2025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10/21/2025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1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1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2.png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5" Type="http://schemas.openxmlformats.org/officeDocument/2006/relationships/slide" Target="slide27.xml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6.png"/><Relationship Id="rId11" Type="http://schemas.openxmlformats.org/officeDocument/2006/relationships/image" Target="../media/image51.GIF"/><Relationship Id="rId5" Type="http://schemas.openxmlformats.org/officeDocument/2006/relationships/image" Target="../media/image55.png"/><Relationship Id="rId15" Type="http://schemas.openxmlformats.org/officeDocument/2006/relationships/slide" Target="slide25.xml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8.png"/><Relationship Id="rId11" Type="http://schemas.openxmlformats.org/officeDocument/2006/relationships/image" Target="../media/image51.GIF"/><Relationship Id="rId5" Type="http://schemas.openxmlformats.org/officeDocument/2006/relationships/image" Target="../media/image57.png"/><Relationship Id="rId15" Type="http://schemas.openxmlformats.org/officeDocument/2006/relationships/slide" Target="slide27.xml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59.png"/><Relationship Id="rId1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1.png"/><Relationship Id="rId11" Type="http://schemas.openxmlformats.org/officeDocument/2006/relationships/image" Target="../media/image51.GIF"/><Relationship Id="rId5" Type="http://schemas.openxmlformats.org/officeDocument/2006/relationships/image" Target="../media/image60.png"/><Relationship Id="rId15" Type="http://schemas.openxmlformats.org/officeDocument/2006/relationships/slide" Target="slide27.xml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5.pn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1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12603" y="577836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Cô giáo đáp lại lời chào của học sinh như thế nào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6330" y="224536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Tìm những câu thơ tả cảnh vật khi cô dạy em học bài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1467" y="2589133"/>
            <a:ext cx="6861278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Gió đưa thoảng hương nhài</a:t>
            </a:r>
          </a:p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Nắng ghé vào cửa lớp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Bạn nhỏ đã kể những gì về cô giáo của mình?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637" y="422616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Kể cô dạy tập viết, giảng bài... 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619500" y="4984750"/>
            <a:ext cx="842137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Qua bài thơ, em thấy tình cảm của bạn nhỏ dành cho cô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nhỏ rất yêu quý cô giáo của mình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3640" y="81280"/>
            <a:ext cx="8206105" cy="663311"/>
            <a:chOff x="708943" y="6110866"/>
            <a:chExt cx="5825836" cy="663166"/>
          </a:xfrm>
        </p:grpSpPr>
        <p:sp>
          <p:nvSpPr>
            <p:cNvPr id="16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5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 thuộc 2 khổ thơ em yêu thích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/>
      <p:bldP spid="12" grpId="1"/>
      <p:bldP spid="2" grpId="0" animBg="1"/>
      <p:bldP spid="5" grpId="0"/>
      <p:bldP spid="5" grpId="1"/>
      <p:bldP spid="14" grpId="0" animBg="1"/>
      <p:bldP spid="14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sự ngạc nhiên của em khi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35724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a. Ôi! Bạn hát hay quá!</a:t>
            </a:r>
          </a:p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b. Oa!Con rất thích món quà này! Cảm ơn bố mẹ!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419100" y="1576705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a. Lần đầu thấy bạn hát rất hay</a:t>
            </a:r>
          </a:p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b. Được bố mẹ tặng một món quà bất ngờ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61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tình cảm của em với thầy cô giáo của mình</a:t>
            </a: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30" y="2135505"/>
            <a:ext cx="7116445" cy="369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F63FD-50B0-4E89-91B0-4E23F704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hu D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8490" y="292735"/>
            <a:ext cx="6511925" cy="57035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AE87F-B1C9-4AAD-B732-5CBB7E009F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15365" y="29851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Dung dăng dung dẻ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015365" y="369189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Dắt trẻ đi chơi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4CBE9CD-AB0E-4EC8-BB6C-6A3C5EED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2A6A2-2F25-42C1-BCC1-E44015C6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Nghe kể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8B9F7-B371-48B1-9A92-24556AFF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340" y="215900"/>
            <a:ext cx="7430135" cy="6395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042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Kể lại chuyện theo tranh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867"/>
            <a:ext cx="11432117" cy="669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283200" y="2514600"/>
            <a:ext cx="5181600" cy="1543050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SimSun" panose="02010600030101010101" pitchFamily="2" charset="-122"/>
                <a:cs typeface="Arial-Rounded" panose="020B0500000000000000" charset="0"/>
              </a:rPr>
              <a:t>Trả lời câu hỏi kể chuyện theo tranh qua trò chơi “Hộp quà bí ẩn”</a:t>
            </a:r>
          </a:p>
        </p:txBody>
      </p:sp>
      <p:sp>
        <p:nvSpPr>
          <p:cNvPr id="8200" name="文本框 8199"/>
          <p:cNvSpPr txBox="1"/>
          <p:nvPr/>
        </p:nvSpPr>
        <p:spPr>
          <a:xfrm>
            <a:off x="406400" y="2209800"/>
            <a:ext cx="3352800" cy="64071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SimSun" panose="02010600030101010101" pitchFamily="2" charset="-122"/>
                <a:cs typeface="Arial-Rounded" panose="020B0500000000000000" charset="0"/>
              </a:rPr>
              <a:t>Cùng bạn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6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533" y="-50800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1" y="4861984"/>
            <a:ext cx="1970616" cy="1742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084" y="4347633"/>
            <a:ext cx="2061633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9956800" y="3937000"/>
            <a:ext cx="1468967" cy="1329267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8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 are given 3 candies </a:t>
            </a:r>
            <a:endParaRPr kumimoji="0" sz="18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0" y="0"/>
            <a:ext cx="11988800" cy="129540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 sao cậu bé Vũ Duệ không được đi học?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0" y="1498600"/>
            <a:ext cx="11988800" cy="1532467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altLang="vi-VN" sz="3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 Vũ Duệ là con nhà nghèo, bố mẹ không có tiền cho đi học, phải ở nhà trông em.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5608" name="Rectangle 32"/>
          <p:cNvSpPr/>
          <p:nvPr/>
        </p:nvSpPr>
        <p:spPr>
          <a:xfrm rot="5600923">
            <a:off x="2829984" y="4993217"/>
            <a:ext cx="2438400" cy="251883"/>
          </a:xfrm>
          <a:prstGeom prst="rect">
            <a:avLst/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25610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933" y="5458884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Flowchart: Summing Junction 35"/>
          <p:cNvGrpSpPr/>
          <p:nvPr/>
        </p:nvGrpSpPr>
        <p:grpSpPr>
          <a:xfrm>
            <a:off x="4011084" y="4182533"/>
            <a:ext cx="184149" cy="177800"/>
            <a:chOff x="2527" y="2634"/>
            <a:chExt cx="115" cy="112"/>
          </a:xfrm>
        </p:grpSpPr>
        <p:pic>
          <p:nvPicPr>
            <p:cNvPr id="25618" name="Flowchart: Summing Junction 3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527" y="2634"/>
              <a:ext cx="115" cy="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9" name="Text Box 13"/>
            <p:cNvSpPr txBox="1"/>
            <p:nvPr/>
          </p:nvSpPr>
          <p:spPr>
            <a:xfrm>
              <a:off x="2550" y="2656"/>
              <a:ext cx="69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endParaRPr>
            </a:p>
          </p:txBody>
        </p:sp>
      </p:grpSp>
      <p:pic>
        <p:nvPicPr>
          <p:cNvPr id="25612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684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3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4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3429000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557184" y="3666067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4833" y="3920067"/>
            <a:ext cx="495300" cy="438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1117" y="3822700"/>
            <a:ext cx="713316" cy="11916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rrow: Pentagon 30">
            <a:hlinkClick r:id="rId15" action="ppaction://hlinksldjump">
              <a:snd r:embed="rId3" name="applause.wav"/>
            </a:hlinkClick>
          </p:cNvPr>
          <p:cNvSpPr/>
          <p:nvPr/>
        </p:nvSpPr>
        <p:spPr>
          <a:xfrm rot="586976" flipH="1">
            <a:off x="2844800" y="4038600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GO HOME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-127000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1" y="4861984"/>
            <a:ext cx="1970616" cy="1742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084" y="4347633"/>
            <a:ext cx="2061633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9927167" y="3920067"/>
            <a:ext cx="1468967" cy="1329267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8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 are given 5 candies </a:t>
            </a:r>
            <a:endParaRPr kumimoji="0" sz="18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74700" y="-14816"/>
            <a:ext cx="10621433" cy="172720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Buổi sáng Vũ Duệ thường cõng em đi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50520" y="1815465"/>
            <a:ext cx="11414125" cy="216704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altLang="vi-VN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Vũ Duệ đứng ngoài cửa ngóng vào, nghe thầy giảng bài.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6632" name="Rectangle 32"/>
          <p:cNvSpPr/>
          <p:nvPr/>
        </p:nvSpPr>
        <p:spPr>
          <a:xfrm rot="5600923">
            <a:off x="2829984" y="4993217"/>
            <a:ext cx="2438400" cy="251883"/>
          </a:xfrm>
          <a:prstGeom prst="rect">
            <a:avLst/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266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933" y="5458884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5" name="Flowchart: Summing Junction 35"/>
          <p:cNvGrpSpPr/>
          <p:nvPr/>
        </p:nvGrpSpPr>
        <p:grpSpPr>
          <a:xfrm>
            <a:off x="4011084" y="4182533"/>
            <a:ext cx="184149" cy="177800"/>
            <a:chOff x="2527" y="2634"/>
            <a:chExt cx="115" cy="112"/>
          </a:xfrm>
        </p:grpSpPr>
        <p:pic>
          <p:nvPicPr>
            <p:cNvPr id="26642" name="Flowchart: Summing Junction 3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527" y="2634"/>
              <a:ext cx="115" cy="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43" name="Text Box 13"/>
            <p:cNvSpPr txBox="1"/>
            <p:nvPr/>
          </p:nvSpPr>
          <p:spPr>
            <a:xfrm>
              <a:off x="2550" y="2656"/>
              <a:ext cx="69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endParaRPr>
            </a:p>
          </p:txBody>
        </p:sp>
      </p:grpSp>
      <p:pic>
        <p:nvPicPr>
          <p:cNvPr id="26636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684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900" y="3437467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557184" y="3666067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4833" y="3920067"/>
            <a:ext cx="495300" cy="438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1117" y="3822700"/>
            <a:ext cx="713316" cy="11916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rrow: Pentagon 30">
            <a:hlinkClick r:id="rId15" action="ppaction://hlinksldjump">
              <a:snd r:embed="rId3" name="applause.wav"/>
            </a:hlinkClick>
          </p:cNvPr>
          <p:cNvSpPr/>
          <p:nvPr/>
        </p:nvSpPr>
        <p:spPr>
          <a:xfrm rot="586976" flipH="1">
            <a:off x="2844800" y="4038600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GO HOME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533" y="-50800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1" y="4861984"/>
            <a:ext cx="1970616" cy="1742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084" y="4347633"/>
            <a:ext cx="2061633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9927167" y="3920067"/>
            <a:ext cx="1468967" cy="1329267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8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 are given 7 candies </a:t>
            </a:r>
            <a:endParaRPr kumimoji="0" sz="18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683684" y="381000"/>
            <a:ext cx="10742083" cy="122978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  <a:sym typeface="+mn-ea"/>
              </a:rPr>
              <a:t>Vì sao Vũ Duệ được thầy khen?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679451" y="1885951"/>
            <a:ext cx="10769600" cy="148378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571500" lvl="0" indent="-571500" algn="ctr" defTabSz="685800">
              <a:buFontTx/>
              <a:buChar char="-"/>
              <a:defRPr/>
            </a:pPr>
            <a:r>
              <a:rPr lang="en-US" altLang="vi-VN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 Vũ Duệ có tinh thần chăm học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7656" name="Rectangle 32"/>
          <p:cNvSpPr/>
          <p:nvPr/>
        </p:nvSpPr>
        <p:spPr>
          <a:xfrm rot="5600923">
            <a:off x="3160184" y="4940300"/>
            <a:ext cx="1447800" cy="251884"/>
          </a:xfrm>
          <a:prstGeom prst="rect">
            <a:avLst/>
          </a:prstGeom>
          <a:blipFill rotWithShape="1">
            <a:blip r:embed="rId7"/>
          </a:blipFill>
          <a:ln w="12700">
            <a:noFill/>
          </a:ln>
        </p:spPr>
        <p:txBody>
          <a:bodyPr rot="10800000" vert="eaVert"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27658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933" y="5458884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59" name="Flowchart: Summing Junction 35"/>
          <p:cNvGrpSpPr/>
          <p:nvPr/>
        </p:nvGrpSpPr>
        <p:grpSpPr>
          <a:xfrm>
            <a:off x="2590800" y="4944533"/>
            <a:ext cx="182033" cy="182033"/>
            <a:chOff x="1632" y="3114"/>
            <a:chExt cx="115" cy="115"/>
          </a:xfrm>
        </p:grpSpPr>
        <p:pic>
          <p:nvPicPr>
            <p:cNvPr id="27666" name="Flowchart: Summing Junction 3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632" y="3114"/>
              <a:ext cx="115" cy="1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67" name="Text Box 13"/>
            <p:cNvSpPr txBox="1"/>
            <p:nvPr/>
          </p:nvSpPr>
          <p:spPr>
            <a:xfrm>
              <a:off x="1655" y="3138"/>
              <a:ext cx="69" cy="6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endParaRPr>
            </a:p>
          </p:txBody>
        </p:sp>
      </p:grpSp>
      <p:pic>
        <p:nvPicPr>
          <p:cNvPr id="27660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684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2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784" y="4480984"/>
            <a:ext cx="778933" cy="768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018367" y="4614333"/>
            <a:ext cx="878417" cy="8445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4833" y="3920067"/>
            <a:ext cx="495300" cy="438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1117" y="3822700"/>
            <a:ext cx="713316" cy="11916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rrow: Pentagon 30">
            <a:hlinkClick r:id="rId15" action="ppaction://hlinksldjump">
              <a:snd r:embed="rId3" name="applause.wav"/>
            </a:hlinkClick>
          </p:cNvPr>
          <p:cNvSpPr/>
          <p:nvPr/>
        </p:nvSpPr>
        <p:spPr>
          <a:xfrm rot="586976" flipH="1">
            <a:off x="2844800" y="4038600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GO HOME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533" y="-50800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1" y="4861984"/>
            <a:ext cx="1970616" cy="1742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084" y="4347633"/>
            <a:ext cx="2061633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9927167" y="3920067"/>
            <a:ext cx="1468967" cy="1329267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8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You are given 2 candies </a:t>
            </a:r>
            <a:endParaRPr kumimoji="0" sz="18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7284"/>
            <a:ext cx="10987617" cy="172720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  <a:sym typeface="+mn-ea"/>
              </a:rPr>
              <a:t>Vì sao Vũ Duệ được đi học?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  <a:sym typeface="+mn-ea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695"/>
            <a:ext cx="11110595" cy="1923415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marL="571500" lvl="0" indent="-571500" algn="ctr" defTabSz="685800">
              <a:buFontTx/>
              <a:buChar char="-"/>
              <a:defRPr/>
            </a:pPr>
            <a:r>
              <a:rPr lang="en-US" altLang="vi-VN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Thầy đồ thương hoàn cảnh khó khăn và sự ham học của Vũ Duệ nên cho Vũ Duệ vào học.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28680" name="Rectangle 32"/>
          <p:cNvSpPr/>
          <p:nvPr/>
        </p:nvSpPr>
        <p:spPr>
          <a:xfrm rot="5600923">
            <a:off x="2829984" y="4993217"/>
            <a:ext cx="2438400" cy="251883"/>
          </a:xfrm>
          <a:prstGeom prst="rect">
            <a:avLst/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pic>
        <p:nvPicPr>
          <p:cNvPr id="28682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933" y="5458884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3" name="Flowchart: Summing Junction 35"/>
          <p:cNvGrpSpPr/>
          <p:nvPr/>
        </p:nvGrpSpPr>
        <p:grpSpPr>
          <a:xfrm>
            <a:off x="4011084" y="4182533"/>
            <a:ext cx="184149" cy="177800"/>
            <a:chOff x="2527" y="2634"/>
            <a:chExt cx="115" cy="112"/>
          </a:xfrm>
        </p:grpSpPr>
        <p:pic>
          <p:nvPicPr>
            <p:cNvPr id="28690" name="Flowchart: Summing Junction 3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527" y="2634"/>
              <a:ext cx="115" cy="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91" name="Text Box 13"/>
            <p:cNvSpPr txBox="1"/>
            <p:nvPr/>
          </p:nvSpPr>
          <p:spPr>
            <a:xfrm>
              <a:off x="2550" y="2656"/>
              <a:ext cx="69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endParaRPr>
            </a:p>
          </p:txBody>
        </p:sp>
      </p:grpSp>
      <p:pic>
        <p:nvPicPr>
          <p:cNvPr id="28684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684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6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3429000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7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557184" y="3666067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4833" y="3920067"/>
            <a:ext cx="495300" cy="438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1117" y="3822700"/>
            <a:ext cx="713316" cy="11916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rrow: Pentagon 30">
            <a:hlinkClick r:id="rId15" action="ppaction://hlinksldjump">
              <a:snd r:embed="rId3" name="applause.wav"/>
            </a:hlinkClick>
          </p:cNvPr>
          <p:cNvSpPr/>
          <p:nvPr/>
        </p:nvSpPr>
        <p:spPr>
          <a:xfrm rot="586976" flipH="1">
            <a:off x="2844800" y="4038600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7"/>
          </a:blipFill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GO HOME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930" y="382772"/>
            <a:ext cx="9324754" cy="574339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1B54F-EE61-4D8D-88D6-7B1F8CAB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44800" y="584200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265" dirty="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Qua câu </a:t>
            </a:r>
            <a:r>
              <a:rPr lang="vi-VN" sz="4265" dirty="0" err="1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chuyện</a:t>
            </a:r>
            <a:r>
              <a:rPr lang="vi-VN" sz="4265" dirty="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em </a:t>
            </a:r>
            <a:r>
              <a:rPr lang="vi-VN" sz="4265" dirty="0" err="1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học</a:t>
            </a:r>
            <a:r>
              <a:rPr lang="vi-VN" sz="4265" dirty="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vi-VN" sz="4265" dirty="0" err="1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được</a:t>
            </a:r>
            <a:r>
              <a:rPr lang="vi-VN" sz="4265" dirty="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vi-VN" sz="4265" dirty="0" err="1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điều</a:t>
            </a:r>
            <a:r>
              <a:rPr lang="vi-VN" sz="4265" dirty="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vi-VN" sz="4265" dirty="0" err="1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lang="vi-VN" sz="4265" dirty="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ủng cố bài học">
            <a:extLst>
              <a:ext uri="{FF2B5EF4-FFF2-40B4-BE49-F238E27FC236}">
                <a16:creationId xmlns:a16="http://schemas.microsoft.com/office/drawing/2014/main" id="{1E9993F5-434C-43D8-B5EB-25CE709E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05" cy="514189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92C8ABE9-4A5C-4540-A19E-98B10B053594}"/>
              </a:ext>
            </a:extLst>
          </p:cNvPr>
          <p:cNvSpPr/>
          <p:nvPr/>
        </p:nvSpPr>
        <p:spPr>
          <a:xfrm>
            <a:off x="2312139" y="1525233"/>
            <a:ext cx="7112000" cy="280076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CỦNG CỐ </a:t>
            </a:r>
          </a:p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BÀI HỌC</a:t>
            </a:r>
            <a:endParaRPr lang="vi-VN" sz="8800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833A65-E867-4A97-B034-046998E8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4" y="834500"/>
            <a:ext cx="1500327" cy="13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C38EC-CE17-402B-9DF6-D816F6F6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8" y="1"/>
            <a:ext cx="943992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0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5A78-C9B4-4747-AE1B-6611CFC1A4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7491080-5E55-4938-BF72-DBF73DFE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4A0B2-E18B-4E8B-8D72-F6855CD38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  <a:p>
            <a:pPr algn="r"/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(Nguyễn Xuân Sanh)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43880" y="1595120"/>
            <a:ext cx="6091555" cy="338201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4656880" y="8350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09560" y="13138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22235" y="17164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80680" y="2038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46035" y="2839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50630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33080" y="36277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61985" y="39960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935645" y="48336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56880" y="52203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54415" y="55384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62340" y="59620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972175" y="531431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741</Words>
  <Application>Microsoft Office PowerPoint</Application>
  <PresentationFormat>Widescreen</PresentationFormat>
  <Paragraphs>143</Paragraphs>
  <Slides>32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60" baseType="lpstr">
      <vt:lpstr>等线</vt:lpstr>
      <vt:lpstr>Microsoft YaHei</vt:lpstr>
      <vt:lpstr>.VnAvant</vt:lpstr>
      <vt:lpstr>Arial</vt:lpstr>
      <vt:lpstr>Arial Narrow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hàng</vt:lpstr>
      <vt:lpstr>Tahoma</vt:lpstr>
      <vt:lpstr>Times New Roman</vt:lpstr>
      <vt:lpstr>UTM Avo</vt:lpstr>
      <vt:lpstr>Wingdings 2</vt:lpstr>
      <vt:lpstr>1_Office Theme</vt:lpstr>
      <vt:lpstr>1_Office 主题​​</vt:lpstr>
      <vt:lpstr>Default Design</vt:lpstr>
      <vt:lpstr>3_Office Theme</vt:lpstr>
      <vt:lpstr>6_Office Theme</vt:lpstr>
      <vt:lpstr>4_Office Theme</vt:lpstr>
      <vt:lpstr>2_Office 主题​​</vt:lpstr>
      <vt:lpstr>1_Default Design</vt:lpstr>
      <vt:lpstr>7_Office Theme</vt:lpstr>
      <vt:lpstr>Office 主题</vt:lpstr>
      <vt:lpstr>Trek</vt:lpstr>
      <vt:lpstr>2_Office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câu thể hiện tình cảm của em với thầy cô giáo của mình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7</cp:revision>
  <dcterms:created xsi:type="dcterms:W3CDTF">2021-05-24T04:43:32Z</dcterms:created>
  <dcterms:modified xsi:type="dcterms:W3CDTF">2025-10-21T15:28:23Z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