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680" r:id="rId3"/>
    <p:sldMasterId id="2147483704" r:id="rId4"/>
  </p:sldMasterIdLst>
  <p:notesMasterIdLst>
    <p:notesMasterId r:id="rId26"/>
  </p:notesMasterIdLst>
  <p:sldIdLst>
    <p:sldId id="3205" r:id="rId5"/>
    <p:sldId id="311" r:id="rId6"/>
    <p:sldId id="313" r:id="rId7"/>
    <p:sldId id="3213" r:id="rId8"/>
    <p:sldId id="257" r:id="rId9"/>
    <p:sldId id="259" r:id="rId10"/>
    <p:sldId id="300" r:id="rId11"/>
    <p:sldId id="3216" r:id="rId12"/>
    <p:sldId id="3207" r:id="rId13"/>
    <p:sldId id="3217" r:id="rId14"/>
    <p:sldId id="263" r:id="rId15"/>
    <p:sldId id="2754" r:id="rId16"/>
    <p:sldId id="3215" r:id="rId17"/>
    <p:sldId id="3183" r:id="rId18"/>
    <p:sldId id="3190" r:id="rId19"/>
    <p:sldId id="3210" r:id="rId20"/>
    <p:sldId id="268" r:id="rId21"/>
    <p:sldId id="270" r:id="rId22"/>
    <p:sldId id="2720" r:id="rId23"/>
    <p:sldId id="3211" r:id="rId24"/>
    <p:sldId id="31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1B09-8B75-4E00-99D2-B041A03387C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A2588-7338-4674-A4F7-D63138278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35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48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54B9-C4B5-4E2E-8613-807F31EA3E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ngẫu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0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2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847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1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54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8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1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21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5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6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6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76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81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1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6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3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67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0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60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9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3160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7C8A29-D9F7-43BA-B805-82DBD65A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8F440A1-E937-4852-BC58-B36EF771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2C92C2-280A-44D7-8200-E5F65C7F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2B9FF4-3A59-4FF7-849B-F17821D6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5A53FB-C7E0-4571-935D-904A1318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4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995E64-2C53-4B30-93C1-4A36299C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BFC979-5C2B-41E8-9156-77468227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CF75BD-E6EA-4D7C-9597-997C0E21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24FCE9-7451-45A4-89E0-B0593DF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F06C3B-DC59-483F-884B-6C77997C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86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8CE586-78F8-4B4A-AB10-A5A9B395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89E1C0-1BD3-43EB-867B-8BE1FF7F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C31446-6C8E-4046-8C69-B5DD9C76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B5093B-49E2-4081-A185-246B2724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D9810-4D72-4E22-9268-8953A960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01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509D55-1300-4B91-966C-EDCA4670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A90AC1-F952-4CA0-AAF4-249AEF300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C93BF4-353A-405C-8E26-BB3046107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907574-4BB8-4E3D-863C-974FB2A1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1FAC7B-C063-4591-A7F4-4FB8869A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EE57FB-C396-4415-A9E6-ACBAF321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0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7EF9C3-FAB2-428B-AD09-3DA3191D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06BE25-4C93-4DB4-944A-C7CA2301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0CBC32-72C7-48EB-849A-D34BC6365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1814BD3-3BD7-4B48-980E-2CE3325CF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1CC4FD-1F7E-4B00-9167-45CA531D7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CEC1B31-5432-43EA-84F6-5A024A39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E80540-904E-4E00-9C1D-BF195564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A9DDBB2-BC33-4357-AB45-71C53828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92E076-BE4E-48C5-925C-19FCB37B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EDDA515-0774-4698-8546-1C324933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F009D43-BA48-41CA-BDFF-C083A879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03AA3A-254D-49E6-976C-560CDE34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6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244E929-7CA2-4545-A4BE-8D6BED1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362E36-82F1-401B-9336-275C9D95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0F6D72-738A-4851-9FD8-EA7B139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6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8F3DE-A604-4476-998D-4205F539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65C16F-86E7-4C44-9E95-179E1283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3A46DA-7BAB-4E70-8BA1-258444BE4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AC83EE-DC63-4B76-995A-6DEFFB2E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8B248B-2459-4BD7-9F20-767F5A7C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F20C0-2636-48D2-A00E-2CBE2E5C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7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EB9B75-412C-43B5-9166-B2346CA4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4660EBD-C90B-4448-8FB1-B6AE25CC2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92F53BF-38C5-4EDA-9D4B-3C4191113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5AE30B-24B5-4CC0-8976-7A54CFE1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7FEA938-6F8A-4F22-9F6B-521F45C3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CAE2B0-A538-4F83-A112-EBC0B46F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76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47AFE9-12BC-4913-8837-75678745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1AE0EDF-45C7-42CF-BE02-AF477DCE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723472-48CC-4A68-A2E9-5EB9C989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232DC1-6A43-41F8-879A-ADA33E31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0FF1F3-A431-40A7-812D-723F2D7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7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BA7A6C0-B410-48FC-8241-85D9645A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819CA13-E3A1-4B5F-8186-8B8A0BBED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85219-4D2F-4194-BBD1-5CF350A8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2AA6FD-C31D-4B79-9945-180E4AA0524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CED954-0E06-4535-8D09-80CA4D99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5DF3B6-77CB-4FBC-9AA9-671C23E0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67AF3-16F3-4BF7-B983-B9688E458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35EF55-C685-E83C-78C5-77380C08F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421341-3822-9A10-C144-02E65F563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E27239-121D-DB3D-69AC-8714E6D8A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758F-EDA7-41A1-A947-C5F80861E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85586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54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718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16" r:id="rId12"/>
    <p:sldLayoutId id="214748371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4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7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3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6.xml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3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6.xml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3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6.xml"/><Relationship Id="rId4" Type="http://schemas.openxmlformats.org/officeDocument/2006/relationships/image" Target="../media/image22.jp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43A9CCC6-D8DC-80AA-ACD8-01F6D2E55EEE}"/>
              </a:ext>
            </a:extLst>
          </p:cNvPr>
          <p:cNvSpPr/>
          <p:nvPr/>
        </p:nvSpPr>
        <p:spPr>
          <a:xfrm>
            <a:off x="5329951" y="1068490"/>
            <a:ext cx="1583721" cy="940334"/>
          </a:xfrm>
          <a:custGeom>
            <a:avLst/>
            <a:gdLst/>
            <a:ahLst/>
            <a:cxnLst/>
            <a:rect l="l" t="t" r="r" b="b"/>
            <a:pathLst>
              <a:path w="1900465" h="1128401">
                <a:moveTo>
                  <a:pt x="0" y="0"/>
                </a:moveTo>
                <a:lnTo>
                  <a:pt x="1900465" y="0"/>
                </a:lnTo>
                <a:lnTo>
                  <a:pt x="1900465" y="1128402"/>
                </a:lnTo>
                <a:lnTo>
                  <a:pt x="0" y="1128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A91957A6-DB13-C243-8820-5B7708BAAF9D}"/>
              </a:ext>
            </a:extLst>
          </p:cNvPr>
          <p:cNvSpPr txBox="1"/>
          <p:nvPr/>
        </p:nvSpPr>
        <p:spPr>
          <a:xfrm>
            <a:off x="1052932" y="1646475"/>
            <a:ext cx="9642774" cy="1026883"/>
          </a:xfrm>
          <a:prstGeom prst="rect">
            <a:avLst/>
          </a:prstGeom>
        </p:spPr>
        <p:txBody>
          <a:bodyPr wrap="square" lIns="0" tIns="0" rIns="0" bIns="0" numCol="1" rtlCol="0" anchor="t">
            <a:prstTxWarp prst="textPlain">
              <a:avLst/>
            </a:prstTxWarp>
            <a:spAutoFit/>
          </a:bodyPr>
          <a:lstStyle/>
          <a:p>
            <a:pPr>
              <a:lnSpc>
                <a:spcPts val="8921"/>
              </a:lnSpc>
              <a:spcBef>
                <a:spcPct val="0"/>
              </a:spcBef>
            </a:pPr>
            <a:r>
              <a:rPr lang="vi-VN" sz="5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Radnika Next Bold"/>
                <a:cs typeface="Times New Roman" panose="02020603050405020304" pitchFamily="18" charset="0"/>
                <a:sym typeface="Radnika Next Bold"/>
              </a:rPr>
              <a:t>CHUYÊN ĐỀ CẤP TRƯỜNG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Radnika Next Bold"/>
              <a:cs typeface="Times New Roman" panose="02020603050405020304" pitchFamily="18" charset="0"/>
              <a:sym typeface="Radnika Next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BDCF43A5-3DC0-FE85-7FD9-EE1CD3092707}"/>
              </a:ext>
            </a:extLst>
          </p:cNvPr>
          <p:cNvSpPr txBox="1"/>
          <p:nvPr/>
        </p:nvSpPr>
        <p:spPr>
          <a:xfrm>
            <a:off x="2657995" y="205406"/>
            <a:ext cx="6286777" cy="58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28"/>
              </a:lnSpc>
              <a:spcBef>
                <a:spcPct val="0"/>
              </a:spcBef>
            </a:pPr>
            <a:r>
              <a:rPr lang="vi-VN" sz="3200" b="1" spc="-72" dirty="0">
                <a:solidFill>
                  <a:srgbClr val="9900CC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TRƯỜN</a:t>
            </a:r>
            <a:r>
              <a:rPr lang="en-US" sz="3200" b="1" spc="-72" dirty="0">
                <a:solidFill>
                  <a:srgbClr val="9900CC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G TIỂU HỌC CẤP </a:t>
            </a:r>
            <a:r>
              <a:rPr lang="vi-VN" sz="3200" b="1" spc="-72" dirty="0">
                <a:solidFill>
                  <a:srgbClr val="9900CC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TIẾN</a:t>
            </a:r>
            <a:endParaRPr lang="en-US" sz="3200" b="1" spc="-72" dirty="0">
              <a:solidFill>
                <a:srgbClr val="9900CC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C77BB-06A8-1A8D-9DB1-B641FD61EC68}"/>
              </a:ext>
            </a:extLst>
          </p:cNvPr>
          <p:cNvSpPr txBox="1"/>
          <p:nvPr/>
        </p:nvSpPr>
        <p:spPr>
          <a:xfrm>
            <a:off x="513060" y="2872118"/>
            <a:ext cx="11108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TRÍ TUỆ NHÂN TẠO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r>
              <a:rPr lang="vi-VN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DẠY 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vi-VN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2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CBA57F-1010-1671-9886-B3A313311935}"/>
              </a:ext>
            </a:extLst>
          </p:cNvPr>
          <p:cNvCxnSpPr/>
          <p:nvPr/>
        </p:nvCxnSpPr>
        <p:spPr>
          <a:xfrm>
            <a:off x="3905887" y="824746"/>
            <a:ext cx="323850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6">
            <a:extLst>
              <a:ext uri="{FF2B5EF4-FFF2-40B4-BE49-F238E27FC236}">
                <a16:creationId xmlns:a16="http://schemas.microsoft.com/office/drawing/2014/main" id="{A26D19C8-0277-5440-70E1-452C217DB3E8}"/>
              </a:ext>
            </a:extLst>
          </p:cNvPr>
          <p:cNvSpPr txBox="1"/>
          <p:nvPr/>
        </p:nvSpPr>
        <p:spPr>
          <a:xfrm>
            <a:off x="4773124" y="4815974"/>
            <a:ext cx="6800035" cy="58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28"/>
              </a:lnSpc>
              <a:spcBef>
                <a:spcPct val="0"/>
              </a:spcBef>
            </a:pPr>
            <a:r>
              <a:rPr lang="en-US" sz="3200" b="1" i="1" spc="-72" dirty="0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Tân Minh, </a:t>
            </a:r>
            <a:r>
              <a:rPr lang="en-US" sz="3200" b="1" i="1" spc="-72" dirty="0" err="1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ngày</a:t>
            </a:r>
            <a:r>
              <a:rPr lang="en-US" sz="3200" b="1" i="1" spc="-72" dirty="0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29 </a:t>
            </a:r>
            <a:r>
              <a:rPr lang="en-US" sz="3200" b="1" i="1" spc="-72" dirty="0" err="1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tháng</a:t>
            </a:r>
            <a:r>
              <a:rPr lang="en-US" sz="3200" b="1" i="1" spc="-72" dirty="0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10 </a:t>
            </a:r>
            <a:r>
              <a:rPr lang="en-US" sz="3200" b="1" i="1" spc="-72" dirty="0" err="1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năm</a:t>
            </a:r>
            <a:r>
              <a:rPr lang="en-US" sz="3200" b="1" i="1" spc="-72" dirty="0">
                <a:solidFill>
                  <a:srgbClr val="FF6600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8327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95554AF-E028-C6C0-4167-796FD3B36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72BF5-8858-BD1A-E8A8-A1152F33F3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98" y="2537209"/>
            <a:ext cx="1297385" cy="1163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991E3-CABC-68CD-3B0D-13FBF34D28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FE02A-2033-273A-F96A-452C61EE6B1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6F4BAB-E959-D883-00D1-3A1EB750BF8E}"/>
              </a:ext>
            </a:extLst>
          </p:cNvPr>
          <p:cNvGrpSpPr/>
          <p:nvPr/>
        </p:nvGrpSpPr>
        <p:grpSpPr>
          <a:xfrm>
            <a:off x="3626040" y="1451863"/>
            <a:ext cx="2175644" cy="967090"/>
            <a:chOff x="2461083" y="1127778"/>
            <a:chExt cx="2175644" cy="967090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E16F3AAF-3E00-B9A6-5E68-41EECBD622AD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C70A58-28A6-A0A2-9814-5D9D2C5E5E0A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75B028-5DF9-791F-DA27-940915907213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4F6293B3-14CD-C9E0-5B28-2181AE6AD4CA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1F72F-E1E4-7A49-E464-8F404DFECBB2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824C93-29FB-DB54-D9F9-74C0E6A47E2F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964DF5EA-416D-5098-01ED-83AB04C51FA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9A0CD6-F09C-CA86-82B0-3905E16F2629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9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1077654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99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99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1077654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87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4120159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86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257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91351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70070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33519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55023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606926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4125947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91930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70649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34098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55602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77106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98609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3164781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628161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</a:rPr>
              <a:t>35 + 7 = </a:t>
            </a:r>
            <a:r>
              <a:rPr lang="en-US" sz="2800" dirty="0">
                <a:solidFill>
                  <a:srgbClr val="000099"/>
                </a:solidFill>
              </a:rPr>
              <a:t>42</a:t>
            </a:r>
            <a:endParaRPr lang="vi-VN" sz="2800" dirty="0">
              <a:solidFill>
                <a:srgbClr val="000099"/>
              </a:solidFill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1077654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99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99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1077654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87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4120159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86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257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91351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70070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33519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55023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606926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4125947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91930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70649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34098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55602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77106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98609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3164781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628161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8A96BDA-9ED7-4647-628F-8CF0F705316F}"/>
              </a:ext>
            </a:extLst>
          </p:cNvPr>
          <p:cNvSpPr/>
          <p:nvPr/>
        </p:nvSpPr>
        <p:spPr>
          <a:xfrm>
            <a:off x="6010152" y="3214559"/>
            <a:ext cx="1339895" cy="2722572"/>
          </a:xfrm>
          <a:prstGeom prst="roundRect">
            <a:avLst>
              <a:gd name="adj" fmla="val 15808"/>
            </a:avLst>
          </a:prstGeom>
          <a:solidFill>
            <a:srgbClr val="FFFFDD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73C592-1B83-6029-71C0-A51518428E9D}"/>
              </a:ext>
            </a:extLst>
          </p:cNvPr>
          <p:cNvSpPr/>
          <p:nvPr/>
        </p:nvSpPr>
        <p:spPr>
          <a:xfrm>
            <a:off x="6284479" y="323141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99"/>
                </a:solidFill>
              </a:rPr>
              <a:t>35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D3EAC5-F814-B180-2BC3-4357DDAF8A96}"/>
              </a:ext>
            </a:extLst>
          </p:cNvPr>
          <p:cNvSpPr/>
          <p:nvPr/>
        </p:nvSpPr>
        <p:spPr>
          <a:xfrm>
            <a:off x="6033077" y="3742092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964EDE-EF99-0CF8-DDE2-55ECEAC143B2}"/>
              </a:ext>
            </a:extLst>
          </p:cNvPr>
          <p:cNvSpPr/>
          <p:nvPr/>
        </p:nvSpPr>
        <p:spPr>
          <a:xfrm>
            <a:off x="6599741" y="409425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99"/>
                </a:solidFill>
              </a:rPr>
              <a:t>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12DCDE-3AAE-FB07-F207-034662348064}"/>
              </a:ext>
            </a:extLst>
          </p:cNvPr>
          <p:cNvCxnSpPr/>
          <p:nvPr/>
        </p:nvCxnSpPr>
        <p:spPr>
          <a:xfrm>
            <a:off x="6147315" y="492524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D58BB2F-F64C-0A09-6E3B-C18EE3CE7482}"/>
              </a:ext>
            </a:extLst>
          </p:cNvPr>
          <p:cNvSpPr/>
          <p:nvPr/>
        </p:nvSpPr>
        <p:spPr>
          <a:xfrm>
            <a:off x="6605601" y="495128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308A0C-1C1B-7B07-E140-529AA973D43A}"/>
              </a:ext>
            </a:extLst>
          </p:cNvPr>
          <p:cNvSpPr/>
          <p:nvPr/>
        </p:nvSpPr>
        <p:spPr>
          <a:xfrm>
            <a:off x="6272369" y="494597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90C323-E116-EBC7-3C18-B78986B4BFBB}"/>
              </a:ext>
            </a:extLst>
          </p:cNvPr>
          <p:cNvSpPr txBox="1"/>
          <p:nvPr/>
        </p:nvSpPr>
        <p:spPr>
          <a:xfrm>
            <a:off x="7388520" y="3226067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BDCC162-35B4-4D48-D991-20D71DE6AC5D}"/>
              </a:ext>
            </a:extLst>
          </p:cNvPr>
          <p:cNvSpPr/>
          <p:nvPr/>
        </p:nvSpPr>
        <p:spPr>
          <a:xfrm>
            <a:off x="7965617" y="519514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51" grpId="0" uiExpand="1"/>
      <p:bldP spid="58" grpId="0"/>
      <p:bldP spid="61" grpId="0" uiExpand="1" build="p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</a:rPr>
              <a:t>35 + 7 = </a:t>
            </a:r>
            <a:r>
              <a:rPr lang="en-US" sz="2800" dirty="0">
                <a:solidFill>
                  <a:srgbClr val="000099"/>
                </a:solidFill>
              </a:rPr>
              <a:t>42</a:t>
            </a:r>
            <a:endParaRPr lang="vi-VN" sz="2800" dirty="0">
              <a:solidFill>
                <a:srgbClr val="000099"/>
              </a:solidFill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1077654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99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99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1077654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87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4120159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86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257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91351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70070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33519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55023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606926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4125947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91930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70649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34098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55602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77106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98609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3164781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628161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8A96BDA-9ED7-4647-628F-8CF0F705316F}"/>
              </a:ext>
            </a:extLst>
          </p:cNvPr>
          <p:cNvSpPr/>
          <p:nvPr/>
        </p:nvSpPr>
        <p:spPr>
          <a:xfrm>
            <a:off x="6010152" y="3214559"/>
            <a:ext cx="1339895" cy="2722572"/>
          </a:xfrm>
          <a:prstGeom prst="roundRect">
            <a:avLst>
              <a:gd name="adj" fmla="val 15808"/>
            </a:avLst>
          </a:prstGeom>
          <a:solidFill>
            <a:srgbClr val="FFFFDD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473C592-1B83-6029-71C0-A51518428E9D}"/>
              </a:ext>
            </a:extLst>
          </p:cNvPr>
          <p:cNvSpPr/>
          <p:nvPr/>
        </p:nvSpPr>
        <p:spPr>
          <a:xfrm>
            <a:off x="6284479" y="323141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99"/>
                </a:solidFill>
              </a:rPr>
              <a:t>35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D3EAC5-F814-B180-2BC3-4357DDAF8A96}"/>
              </a:ext>
            </a:extLst>
          </p:cNvPr>
          <p:cNvSpPr/>
          <p:nvPr/>
        </p:nvSpPr>
        <p:spPr>
          <a:xfrm>
            <a:off x="6033077" y="3742092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964EDE-EF99-0CF8-DDE2-55ECEAC143B2}"/>
              </a:ext>
            </a:extLst>
          </p:cNvPr>
          <p:cNvSpPr/>
          <p:nvPr/>
        </p:nvSpPr>
        <p:spPr>
          <a:xfrm>
            <a:off x="6599741" y="409425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000099"/>
                </a:solidFill>
              </a:rPr>
              <a:t>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12DCDE-3AAE-FB07-F207-034662348064}"/>
              </a:ext>
            </a:extLst>
          </p:cNvPr>
          <p:cNvCxnSpPr/>
          <p:nvPr/>
        </p:nvCxnSpPr>
        <p:spPr>
          <a:xfrm>
            <a:off x="6147315" y="492524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D58BB2F-F64C-0A09-6E3B-C18EE3CE7482}"/>
              </a:ext>
            </a:extLst>
          </p:cNvPr>
          <p:cNvSpPr/>
          <p:nvPr/>
        </p:nvSpPr>
        <p:spPr>
          <a:xfrm>
            <a:off x="6605601" y="495128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308A0C-1C1B-7B07-E140-529AA973D43A}"/>
              </a:ext>
            </a:extLst>
          </p:cNvPr>
          <p:cNvSpPr/>
          <p:nvPr/>
        </p:nvSpPr>
        <p:spPr>
          <a:xfrm>
            <a:off x="6272369" y="494597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90C323-E116-EBC7-3C18-B78986B4BFBB}"/>
              </a:ext>
            </a:extLst>
          </p:cNvPr>
          <p:cNvSpPr txBox="1"/>
          <p:nvPr/>
        </p:nvSpPr>
        <p:spPr>
          <a:xfrm>
            <a:off x="7388520" y="3226067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BDCC162-35B4-4D48-D991-20D71DE6AC5D}"/>
              </a:ext>
            </a:extLst>
          </p:cNvPr>
          <p:cNvSpPr/>
          <p:nvPr/>
        </p:nvSpPr>
        <p:spPr>
          <a:xfrm>
            <a:off x="7965617" y="519514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0099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2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sp>
        <p:nvSpPr>
          <p:cNvPr id="5" name="TextBox 149">
            <a:extLst>
              <a:ext uri="{FF2B5EF4-FFF2-40B4-BE49-F238E27FC236}">
                <a16:creationId xmlns:a16="http://schemas.microsoft.com/office/drawing/2014/main" id="{A5079E85-F182-8079-19E0-BCB2C27BF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408" y="2307389"/>
            <a:ext cx="48500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EBE5F74C-685D-A603-8C33-08444B684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71859" y="4894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420F2A-B851-C1CF-7F3D-4FF8FE41F9AD}"/>
              </a:ext>
            </a:extLst>
          </p:cNvPr>
          <p:cNvGrpSpPr/>
          <p:nvPr/>
        </p:nvGrpSpPr>
        <p:grpSpPr>
          <a:xfrm>
            <a:off x="2105893" y="2120011"/>
            <a:ext cx="9295433" cy="2199588"/>
            <a:chOff x="2478157" y="1382506"/>
            <a:chExt cx="8229600" cy="219958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4DF89CC-F02F-7740-4698-E8E3ABE69E84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solidFill>
                  <a:srgbClr val="000099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B13233-1453-8399-468E-B21D0EAEA390}"/>
                </a:ext>
              </a:extLst>
            </p:cNvPr>
            <p:cNvGrpSpPr/>
            <p:nvPr/>
          </p:nvGrpSpPr>
          <p:grpSpPr>
            <a:xfrm>
              <a:off x="2633967" y="1421167"/>
              <a:ext cx="955871" cy="1843582"/>
              <a:chOff x="2567706" y="1602691"/>
              <a:chExt cx="955871" cy="184358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A73953-03B1-4C6B-13C0-E4602603D11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04039" cy="184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  3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1E2B89-0A38-CA24-3A3D-571B78ABA9F2}"/>
                  </a:ext>
                </a:extLst>
              </p:cNvPr>
              <p:cNvSpPr txBox="1"/>
              <p:nvPr/>
            </p:nvSpPr>
            <p:spPr>
              <a:xfrm>
                <a:off x="2567706" y="2273620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rgbClr val="000099"/>
                    </a:solidFill>
                  </a:rPr>
                  <a:t>+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FD0E9B7-8237-B859-B2A7-D1DB104E59E7}"/>
                  </a:ext>
                </a:extLst>
              </p:cNvPr>
              <p:cNvCxnSpPr/>
              <p:nvPr/>
            </p:nvCxnSpPr>
            <p:spPr>
              <a:xfrm>
                <a:off x="2762426" y="3446273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64A0BD-4613-03E7-CDDB-EEB6783A3E24}"/>
                </a:ext>
              </a:extLst>
            </p:cNvPr>
            <p:cNvGrpSpPr/>
            <p:nvPr/>
          </p:nvGrpSpPr>
          <p:grpSpPr>
            <a:xfrm>
              <a:off x="4853706" y="1421167"/>
              <a:ext cx="965758" cy="1843582"/>
              <a:chOff x="2567706" y="1602691"/>
              <a:chExt cx="965758" cy="184358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F88F4F-F4FC-FE24-E0F9-1F409FEF853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04039" cy="184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  9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439967-F974-3E9C-3A17-84E3C501F3FD}"/>
                  </a:ext>
                </a:extLst>
              </p:cNvPr>
              <p:cNvSpPr txBox="1"/>
              <p:nvPr/>
            </p:nvSpPr>
            <p:spPr>
              <a:xfrm>
                <a:off x="2567706" y="2236671"/>
                <a:ext cx="392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solidFill>
                      <a:srgbClr val="000099"/>
                    </a:solidFill>
                  </a:rPr>
                  <a:t>+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D99D95F-BF09-2ADF-5350-059CEDE6B19B}"/>
                  </a:ext>
                </a:extLst>
              </p:cNvPr>
              <p:cNvCxnSpPr/>
              <p:nvPr/>
            </p:nvCxnSpPr>
            <p:spPr>
              <a:xfrm>
                <a:off x="2787478" y="3446273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4260E5-4AB5-EAF3-5439-847BAA697864}"/>
                </a:ext>
              </a:extLst>
            </p:cNvPr>
            <p:cNvGrpSpPr/>
            <p:nvPr/>
          </p:nvGrpSpPr>
          <p:grpSpPr>
            <a:xfrm>
              <a:off x="7073445" y="1421167"/>
              <a:ext cx="965758" cy="1843582"/>
              <a:chOff x="2567706" y="1602691"/>
              <a:chExt cx="965758" cy="184358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47B6BA-0518-3B4A-7BCF-876A2B16F90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04039" cy="184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  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A9924C-AC90-F482-C6AB-B6E8DC7A37F6}"/>
                  </a:ext>
                </a:extLst>
              </p:cNvPr>
              <p:cNvSpPr txBox="1"/>
              <p:nvPr/>
            </p:nvSpPr>
            <p:spPr>
              <a:xfrm>
                <a:off x="2567706" y="2253796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rgbClr val="000099"/>
                    </a:solidFill>
                  </a:rPr>
                  <a:t>+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F31DB41-2C48-25DA-31DD-994EAA90D657}"/>
                  </a:ext>
                </a:extLst>
              </p:cNvPr>
              <p:cNvCxnSpPr/>
              <p:nvPr/>
            </p:nvCxnSpPr>
            <p:spPr>
              <a:xfrm>
                <a:off x="2787478" y="3446273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29F713-0027-7B25-2CA5-B294511B63FD}"/>
                </a:ext>
              </a:extLst>
            </p:cNvPr>
            <p:cNvGrpSpPr/>
            <p:nvPr/>
          </p:nvGrpSpPr>
          <p:grpSpPr>
            <a:xfrm>
              <a:off x="9315357" y="1421167"/>
              <a:ext cx="975645" cy="1843582"/>
              <a:chOff x="2589879" y="1602691"/>
              <a:chExt cx="975645" cy="184358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25FD23-8308-C0F9-4A36-459794541389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704039" cy="184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99"/>
                    </a:solidFill>
                  </a:rPr>
                  <a:t>  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788DF0-F5B8-8D5E-527A-8CCE7EB0B539}"/>
                  </a:ext>
                </a:extLst>
              </p:cNvPr>
              <p:cNvSpPr txBox="1"/>
              <p:nvPr/>
            </p:nvSpPr>
            <p:spPr>
              <a:xfrm>
                <a:off x="2589879" y="2253830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rgbClr val="000099"/>
                    </a:solidFill>
                  </a:rPr>
                  <a:t>+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EB1777D-3DD0-D6D0-D813-BFE2B6CB553D}"/>
                  </a:ext>
                </a:extLst>
              </p:cNvPr>
              <p:cNvCxnSpPr/>
              <p:nvPr/>
            </p:nvCxnSpPr>
            <p:spPr>
              <a:xfrm>
                <a:off x="2819538" y="3446273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966EE4D-7C0A-6972-4544-769F6DD23968}"/>
              </a:ext>
            </a:extLst>
          </p:cNvPr>
          <p:cNvSpPr/>
          <p:nvPr/>
        </p:nvSpPr>
        <p:spPr>
          <a:xfrm>
            <a:off x="744493" y="180919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  <a:endParaRPr lang="vi-VN" sz="40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77576E-E2B6-7727-2B7E-2465120290D7}"/>
              </a:ext>
            </a:extLst>
          </p:cNvPr>
          <p:cNvSpPr txBox="1"/>
          <p:nvPr/>
        </p:nvSpPr>
        <p:spPr>
          <a:xfrm>
            <a:off x="1236248" y="1760552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0099"/>
                </a:solidFill>
              </a:rPr>
              <a:t>Tính.</a:t>
            </a:r>
          </a:p>
        </p:txBody>
      </p:sp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Không có mô tả.">
            <a:extLst>
              <a:ext uri="{FF2B5EF4-FFF2-40B4-BE49-F238E27FC236}">
                <a16:creationId xmlns:a16="http://schemas.microsoft.com/office/drawing/2014/main" id="{D0BD2736-5FCE-BAE5-0D74-B0B9997A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79" y="249295"/>
            <a:ext cx="312064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E2AAF8FB-F6BD-C4E7-FB9F-0402C42C387C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vi-VN" sz="4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21B166-CEC5-E2A8-23BC-C889D975794C}"/>
              </a:ext>
            </a:extLst>
          </p:cNvPr>
          <p:cNvSpPr txBox="1"/>
          <p:nvPr/>
        </p:nvSpPr>
        <p:spPr>
          <a:xfrm>
            <a:off x="1485627" y="1381873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0099"/>
                </a:solidFill>
              </a:rPr>
              <a:t>Tính.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AB53A1-397E-D45E-7985-28E107E8EE64}"/>
              </a:ext>
            </a:extLst>
          </p:cNvPr>
          <p:cNvSpPr/>
          <p:nvPr/>
        </p:nvSpPr>
        <p:spPr>
          <a:xfrm>
            <a:off x="964574" y="23675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</a:t>
            </a:r>
            <a:endParaRPr lang="vi-VN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51109C-E07A-8BA3-F5E5-ADC206388431}"/>
              </a:ext>
            </a:extLst>
          </p:cNvPr>
          <p:cNvSpPr txBox="1"/>
          <p:nvPr/>
        </p:nvSpPr>
        <p:spPr>
          <a:xfrm>
            <a:off x="1457804" y="2291644"/>
            <a:ext cx="32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0099"/>
                </a:solidFill>
              </a:rPr>
              <a:t>Đặt tính rồi tính.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0743435-2650-15B7-F6F1-202A0000A097}"/>
              </a:ext>
            </a:extLst>
          </p:cNvPr>
          <p:cNvGrpSpPr/>
          <p:nvPr/>
        </p:nvGrpSpPr>
        <p:grpSpPr>
          <a:xfrm>
            <a:off x="1570181" y="3091973"/>
            <a:ext cx="9070109" cy="1147518"/>
            <a:chOff x="1824226" y="3918823"/>
            <a:chExt cx="7808409" cy="100303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7A820D-1D82-40E4-F7AF-D02BCD9648F3}"/>
                </a:ext>
              </a:extLst>
            </p:cNvPr>
            <p:cNvSpPr/>
            <p:nvPr/>
          </p:nvSpPr>
          <p:spPr>
            <a:xfrm>
              <a:off x="1824226" y="3918826"/>
              <a:ext cx="1577676" cy="1003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35 + 6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EFF44CE-F93D-A770-D807-1EAD33C5003E}"/>
                </a:ext>
              </a:extLst>
            </p:cNvPr>
            <p:cNvSpPr/>
            <p:nvPr/>
          </p:nvSpPr>
          <p:spPr>
            <a:xfrm>
              <a:off x="3901137" y="3918825"/>
              <a:ext cx="1705916" cy="1003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47 +  8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BA295C2-86C7-F8AF-1869-6C043CA0A9EF}"/>
                </a:ext>
              </a:extLst>
            </p:cNvPr>
            <p:cNvSpPr/>
            <p:nvPr/>
          </p:nvSpPr>
          <p:spPr>
            <a:xfrm>
              <a:off x="5978048" y="3918824"/>
              <a:ext cx="1577676" cy="1003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89 + 2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9FB1D30-935A-DA8D-42B6-D64C6B116F85}"/>
                </a:ext>
              </a:extLst>
            </p:cNvPr>
            <p:cNvSpPr/>
            <p:nvPr/>
          </p:nvSpPr>
          <p:spPr>
            <a:xfrm>
              <a:off x="8054959" y="3918823"/>
              <a:ext cx="1577676" cy="10030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/>
                <a:t>63 + 9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0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Không có mô tả.">
            <a:extLst>
              <a:ext uri="{FF2B5EF4-FFF2-40B4-BE49-F238E27FC236}">
                <a16:creationId xmlns:a16="http://schemas.microsoft.com/office/drawing/2014/main" id="{D0BD2736-5FCE-BAE5-0D74-B0B9997A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29317" y="258619"/>
            <a:ext cx="3222247" cy="10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23176A-214F-D5B9-BF77-F46DE574CB32}"/>
              </a:ext>
            </a:extLst>
          </p:cNvPr>
          <p:cNvSpPr/>
          <p:nvPr/>
        </p:nvSpPr>
        <p:spPr>
          <a:xfrm>
            <a:off x="909531" y="17135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9DCDDE-C507-CF48-5118-056D36E377DA}"/>
              </a:ext>
            </a:extLst>
          </p:cNvPr>
          <p:cNvSpPr txBox="1"/>
          <p:nvPr/>
        </p:nvSpPr>
        <p:spPr>
          <a:xfrm>
            <a:off x="1411738" y="1713598"/>
            <a:ext cx="380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99"/>
                </a:solidFill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22987-7DA1-14B6-AB44-F70B97672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214026" y="1109213"/>
            <a:ext cx="5924144" cy="32010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21CD128-5506-4052-C99B-764FE5624574}"/>
              </a:ext>
            </a:extLst>
          </p:cNvPr>
          <p:cNvSpPr/>
          <p:nvPr/>
        </p:nvSpPr>
        <p:spPr>
          <a:xfrm>
            <a:off x="7937770" y="3015575"/>
            <a:ext cx="603116" cy="525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Không có mô tả.">
            <a:extLst>
              <a:ext uri="{FF2B5EF4-FFF2-40B4-BE49-F238E27FC236}">
                <a16:creationId xmlns:a16="http://schemas.microsoft.com/office/drawing/2014/main" id="{D0BD2736-5FCE-BAE5-0D74-B0B9997A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47790" y="249295"/>
            <a:ext cx="290821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23176A-214F-D5B9-BF77-F46DE574CB32}"/>
              </a:ext>
            </a:extLst>
          </p:cNvPr>
          <p:cNvSpPr/>
          <p:nvPr/>
        </p:nvSpPr>
        <p:spPr>
          <a:xfrm>
            <a:off x="974183" y="15419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  <a:endParaRPr lang="vi-VN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3A19B-805C-B92D-0E24-C4D97FA65B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972250" y="1450102"/>
            <a:ext cx="2247385" cy="2182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B98D86-D81A-E86A-AF5B-85E8D8F28AE9}"/>
              </a:ext>
            </a:extLst>
          </p:cNvPr>
          <p:cNvSpPr/>
          <p:nvPr/>
        </p:nvSpPr>
        <p:spPr>
          <a:xfrm>
            <a:off x="1411505" y="3737364"/>
            <a:ext cx="2838240" cy="75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59</a:t>
            </a:r>
            <a:r>
              <a:rPr lang="vi-VN" sz="3200" i="1" dirty="0">
                <a:latin typeface="+mj-lt"/>
              </a:rPr>
              <a:t>l</a:t>
            </a:r>
            <a:r>
              <a:rPr lang="vi-VN" sz="3200" i="1" dirty="0"/>
              <a:t> + 9</a:t>
            </a:r>
            <a:r>
              <a:rPr lang="vi-VN" sz="3200" i="1" dirty="0">
                <a:latin typeface="+mj-lt"/>
              </a:rPr>
              <a:t>l</a:t>
            </a:r>
            <a:r>
              <a:rPr lang="vi-VN" sz="3200" i="1" dirty="0"/>
              <a:t> </a:t>
            </a:r>
            <a:r>
              <a:rPr lang="vi-VN" sz="3200" dirty="0"/>
              <a:t>=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D1084-9490-139A-F462-6976629AB778}"/>
              </a:ext>
            </a:extLst>
          </p:cNvPr>
          <p:cNvSpPr txBox="1"/>
          <p:nvPr/>
        </p:nvSpPr>
        <p:spPr>
          <a:xfrm>
            <a:off x="3191399" y="3821683"/>
            <a:ext cx="8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68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l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AE2C3-AB4E-EEBB-6C1F-88FB17C036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5047718" y="1205230"/>
            <a:ext cx="2247385" cy="24153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3B46EB-6F88-F845-198D-729101942CF6}"/>
              </a:ext>
            </a:extLst>
          </p:cNvPr>
          <p:cNvSpPr/>
          <p:nvPr/>
        </p:nvSpPr>
        <p:spPr>
          <a:xfrm>
            <a:off x="4662967" y="3737364"/>
            <a:ext cx="2827729" cy="75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61</a:t>
            </a:r>
            <a:r>
              <a:rPr lang="vi-VN" sz="3200" i="1" dirty="0">
                <a:latin typeface="+mj-lt"/>
              </a:rPr>
              <a:t>l </a:t>
            </a:r>
            <a:r>
              <a:rPr lang="vi-VN" sz="3200" i="1" dirty="0"/>
              <a:t>+ 9</a:t>
            </a:r>
            <a:r>
              <a:rPr lang="vi-VN" sz="3200" i="1" dirty="0">
                <a:latin typeface="+mj-lt"/>
              </a:rPr>
              <a:t>l</a:t>
            </a:r>
            <a:r>
              <a:rPr lang="vi-VN" sz="3200" i="1" dirty="0"/>
              <a:t> </a:t>
            </a:r>
            <a:r>
              <a:rPr lang="vi-VN" sz="3200" dirty="0"/>
              <a:t>= 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F59BA-F15A-91F2-8635-7721ABBB572E}"/>
              </a:ext>
            </a:extLst>
          </p:cNvPr>
          <p:cNvSpPr txBox="1"/>
          <p:nvPr/>
        </p:nvSpPr>
        <p:spPr>
          <a:xfrm>
            <a:off x="6441968" y="3821683"/>
            <a:ext cx="8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70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l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61A6EC-66B7-AE5B-9E9A-15A19B389B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359106" y="1450102"/>
            <a:ext cx="1981395" cy="21829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0D4E7F-6568-16DA-623D-26D5AE2EC186}"/>
              </a:ext>
            </a:extLst>
          </p:cNvPr>
          <p:cNvSpPr/>
          <p:nvPr/>
        </p:nvSpPr>
        <p:spPr>
          <a:xfrm>
            <a:off x="7992511" y="3737364"/>
            <a:ext cx="2729630" cy="754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57</a:t>
            </a:r>
            <a:r>
              <a:rPr lang="vi-VN" sz="3200" i="1" dirty="0">
                <a:latin typeface="+mj-lt"/>
              </a:rPr>
              <a:t>l</a:t>
            </a:r>
            <a:r>
              <a:rPr lang="vi-VN" sz="3200" i="1" dirty="0"/>
              <a:t> + 4</a:t>
            </a:r>
            <a:r>
              <a:rPr lang="vi-VN" sz="3200" i="1" dirty="0">
                <a:latin typeface="+mj-lt"/>
              </a:rPr>
              <a:t>l</a:t>
            </a:r>
            <a:r>
              <a:rPr lang="vi-VN" sz="3200" i="1" dirty="0"/>
              <a:t> </a:t>
            </a:r>
            <a:r>
              <a:rPr lang="vi-VN" sz="3200" dirty="0"/>
              <a:t>=       </a:t>
            </a:r>
            <a:r>
              <a:rPr lang="vi-VN" sz="3200" i="1" dirty="0"/>
              <a:t> </a:t>
            </a:r>
            <a:endParaRPr lang="vi-VN" sz="3200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55F6E9-33EA-E643-582B-1B853B4F6F24}"/>
              </a:ext>
            </a:extLst>
          </p:cNvPr>
          <p:cNvSpPr txBox="1"/>
          <p:nvPr/>
        </p:nvSpPr>
        <p:spPr>
          <a:xfrm>
            <a:off x="9763181" y="3821683"/>
            <a:ext cx="8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61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l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4A4768-4F12-0AE3-AF8B-7FDFAE79B9FE}"/>
              </a:ext>
            </a:extLst>
          </p:cNvPr>
          <p:cNvSpPr txBox="1"/>
          <p:nvPr/>
        </p:nvSpPr>
        <p:spPr>
          <a:xfrm>
            <a:off x="3292971" y="4659213"/>
            <a:ext cx="671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7704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 animBg="1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WordArt 6">
            <a:extLst>
              <a:ext uri="{FF2B5EF4-FFF2-40B4-BE49-F238E27FC236}">
                <a16:creationId xmlns:a16="http://schemas.microsoft.com/office/drawing/2014/main" id="{B860FD07-61EE-0E5D-A13A-115302CE70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8458" y="2045063"/>
            <a:ext cx="7935599" cy="275066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078">
              <a:defRPr/>
            </a:pPr>
            <a:r>
              <a:rPr lang="vi-VN" sz="1995" b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1995" b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2215" name="AutoShape 7">
            <a:extLst>
              <a:ext uri="{FF2B5EF4-FFF2-40B4-BE49-F238E27FC236}">
                <a16:creationId xmlns:a16="http://schemas.microsoft.com/office/drawing/2014/main" id="{5F7DAB65-0495-E04E-5ED5-FFE2AB1035EF}"/>
              </a:ext>
            </a:extLst>
          </p:cNvPr>
          <p:cNvSpPr>
            <a:spLocks noChangeArrowheads="1"/>
          </p:cNvSpPr>
          <p:nvPr/>
        </p:nvSpPr>
        <p:spPr bwMode="auto">
          <a:xfrm rot="21033969">
            <a:off x="3057127" y="4928646"/>
            <a:ext cx="1441051" cy="1336535"/>
          </a:xfrm>
          <a:prstGeom prst="sun">
            <a:avLst>
              <a:gd name="adj" fmla="val 230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2078">
              <a:spcBef>
                <a:spcPct val="0"/>
              </a:spcBef>
              <a:buNone/>
              <a:defRPr/>
            </a:pPr>
            <a:endParaRPr lang="vi-VN" altLang="en-US" sz="1795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2218" name="AutoShape 10">
            <a:extLst>
              <a:ext uri="{FF2B5EF4-FFF2-40B4-BE49-F238E27FC236}">
                <a16:creationId xmlns:a16="http://schemas.microsoft.com/office/drawing/2014/main" id="{47F83EB4-9E68-0AC8-1161-0F32837D084D}"/>
              </a:ext>
            </a:extLst>
          </p:cNvPr>
          <p:cNvSpPr>
            <a:spLocks noChangeArrowheads="1"/>
          </p:cNvSpPr>
          <p:nvPr/>
        </p:nvSpPr>
        <p:spPr bwMode="auto">
          <a:xfrm rot="21033969">
            <a:off x="5426152" y="4955566"/>
            <a:ext cx="1441051" cy="1336535"/>
          </a:xfrm>
          <a:prstGeom prst="sun">
            <a:avLst>
              <a:gd name="adj" fmla="val 230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2078">
              <a:spcBef>
                <a:spcPct val="0"/>
              </a:spcBef>
              <a:buNone/>
              <a:defRPr/>
            </a:pPr>
            <a:endParaRPr lang="vi-VN" altLang="en-US" sz="1795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21" name="AutoShape 13">
            <a:extLst>
              <a:ext uri="{FF2B5EF4-FFF2-40B4-BE49-F238E27FC236}">
                <a16:creationId xmlns:a16="http://schemas.microsoft.com/office/drawing/2014/main" id="{0B44D3A0-8D72-EB62-1F9D-9C65DA55A414}"/>
              </a:ext>
            </a:extLst>
          </p:cNvPr>
          <p:cNvSpPr>
            <a:spLocks noChangeArrowheads="1"/>
          </p:cNvSpPr>
          <p:nvPr/>
        </p:nvSpPr>
        <p:spPr bwMode="auto">
          <a:xfrm rot="21033969">
            <a:off x="7744502" y="4960317"/>
            <a:ext cx="1441051" cy="1336535"/>
          </a:xfrm>
          <a:prstGeom prst="sun">
            <a:avLst>
              <a:gd name="adj" fmla="val 230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2078">
              <a:spcBef>
                <a:spcPct val="0"/>
              </a:spcBef>
              <a:buNone/>
              <a:defRPr/>
            </a:pPr>
            <a:endParaRPr lang="vi-VN" altLang="en-US" sz="1795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25" name="WordArt 17">
            <a:extLst>
              <a:ext uri="{FF2B5EF4-FFF2-40B4-BE49-F238E27FC236}">
                <a16:creationId xmlns:a16="http://schemas.microsoft.com/office/drawing/2014/main" id="{1648E94C-3C85-A676-1C56-FCDAFACE5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8097" y="3717213"/>
            <a:ext cx="7935283" cy="1086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2078">
              <a:defRPr/>
            </a:pPr>
            <a:r>
              <a:rPr lang="en-US" sz="3591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591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591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sz="3591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591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591" name="Picture 16" descr="TeachersDay612">
            <a:extLst>
              <a:ext uri="{FF2B5EF4-FFF2-40B4-BE49-F238E27FC236}">
                <a16:creationId xmlns:a16="http://schemas.microsoft.com/office/drawing/2014/main" id="{ABBFF363-41D5-6562-5E21-36B8E04A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72" y="0"/>
            <a:ext cx="12328073" cy="75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5892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nimBg="1"/>
      <p:bldP spid="222218" grpId="0" animBg="1"/>
      <p:bldP spid="2222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9243" y="1020680"/>
            <a:ext cx="2627604" cy="849767"/>
          </a:xfrm>
          <a:prstGeom prst="rect">
            <a:avLst/>
          </a:prstGeom>
        </p:spPr>
      </p:pic>
      <p:sp>
        <p:nvSpPr>
          <p:cNvPr id="6" name="TextBox 149">
            <a:extLst>
              <a:ext uri="{FF2B5EF4-FFF2-40B4-BE49-F238E27FC236}">
                <a16:creationId xmlns:a16="http://schemas.microsoft.com/office/drawing/2014/main" id="{7360F9E9-35C5-8C75-0C2D-FB18EAD74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711" y="2269140"/>
            <a:ext cx="8839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19: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49">
            <a:extLst>
              <a:ext uri="{FF2B5EF4-FFF2-40B4-BE49-F238E27FC236}">
                <a16:creationId xmlns:a16="http://schemas.microsoft.com/office/drawing/2014/main" id="{EBD8D7AE-F323-7830-53E7-A2D099B9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043" y="3923040"/>
            <a:ext cx="5991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hiện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Vũ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Liên</a:t>
            </a:r>
          </a:p>
        </p:txBody>
      </p:sp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0B80D4-B7A9-81CE-5BD3-4E2D2F7FD45F}"/>
              </a:ext>
            </a:extLst>
          </p:cNvPr>
          <p:cNvSpPr txBox="1"/>
          <p:nvPr/>
        </p:nvSpPr>
        <p:spPr>
          <a:xfrm>
            <a:off x="2078182" y="1489559"/>
            <a:ext cx="7265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https://www.canva.com/design/DAG1CNnXCB4/tCJI-aoNIkiONshhyb41_A/edit?utm_content=DAG1CNnXCB4&amp;utm_campaign=designshare&amp;utm_medium=link2&amp;utm_source=sharebutton</a:t>
            </a:r>
          </a:p>
        </p:txBody>
      </p:sp>
    </p:spTree>
    <p:extLst>
      <p:ext uri="{BB962C8B-B14F-4D97-AF65-F5344CB8AC3E}">
        <p14:creationId xmlns:p14="http://schemas.microsoft.com/office/powerpoint/2010/main" val="98580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06475" y="-66066"/>
            <a:ext cx="11350894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0AB28-3E73-8C6D-9C2E-F1C819C7D6C7}"/>
              </a:ext>
            </a:extLst>
          </p:cNvPr>
          <p:cNvSpPr txBox="1">
            <a:spLocks/>
          </p:cNvSpPr>
          <p:nvPr/>
        </p:nvSpPr>
        <p:spPr>
          <a:xfrm>
            <a:off x="2101272" y="1768758"/>
            <a:ext cx="8077200" cy="1866900"/>
          </a:xfrm>
          <a:prstGeom prst="rect">
            <a:avLst/>
          </a:prstGeom>
        </p:spPr>
        <p:txBody>
          <a:bodyPr spcFirstLastPara="1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9A2B7F-B36E-CBA4-87FF-37204CC2DBA0}"/>
              </a:ext>
            </a:extLst>
          </p:cNvPr>
          <p:cNvSpPr txBox="1">
            <a:spLocks/>
          </p:cNvSpPr>
          <p:nvPr/>
        </p:nvSpPr>
        <p:spPr>
          <a:xfrm>
            <a:off x="3191885" y="1987833"/>
            <a:ext cx="5911850" cy="23241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9B2D-BF55-38E4-D104-D656F86E6F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8" y="3945086"/>
            <a:ext cx="4648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360" y="1535611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B39BE92-E472-1363-6521-3DE41B3E5187}"/>
              </a:ext>
            </a:extLst>
          </p:cNvPr>
          <p:cNvSpPr/>
          <p:nvPr/>
        </p:nvSpPr>
        <p:spPr>
          <a:xfrm>
            <a:off x="83127" y="703232"/>
            <a:ext cx="11314545" cy="3831821"/>
          </a:xfrm>
          <a:prstGeom prst="round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Em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2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131d3148657a26e1bfe386e7ba6581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3922" y="2514600"/>
            <a:ext cx="2966713" cy="4715259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050" y="5676900"/>
            <a:ext cx="1221105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9263" y="296057"/>
            <a:ext cx="9906000" cy="1107094"/>
          </a:xfrm>
          <a:prstGeom prst="round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+ 7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84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87000" y="-1238250"/>
            <a:ext cx="609600" cy="609600"/>
          </a:xfrm>
          <a:prstGeom prst="rect">
            <a:avLst/>
          </a:prstGeom>
        </p:spPr>
      </p:pic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200082" y="5228841"/>
            <a:ext cx="2286000" cy="1447800"/>
          </a:xfrm>
          <a:prstGeom prst="leftArrow">
            <a:avLst/>
          </a:prstGeom>
          <a:solidFill>
            <a:srgbClr val="8CF6F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072" y="1978986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0" y="1972059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3945329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96350" y="3955167"/>
            <a:ext cx="4426527" cy="1481942"/>
          </a:xfrm>
          <a:prstGeom prst="roundRect">
            <a:avLst/>
          </a:prstGeom>
          <a:solidFill>
            <a:srgbClr val="FF9999">
              <a:alpha val="6392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131d3148657a26e1bfe386e7ba6581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3922" y="2514600"/>
            <a:ext cx="2966713" cy="4715259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050" y="5676900"/>
            <a:ext cx="12211050" cy="1143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8727" y="373637"/>
            <a:ext cx="10972800" cy="1107094"/>
          </a:xfrm>
          <a:prstGeom prst="round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+ 4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84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87000" y="-1238250"/>
            <a:ext cx="609600" cy="609600"/>
          </a:xfrm>
          <a:prstGeom prst="rect">
            <a:avLst/>
          </a:prstGeom>
        </p:spPr>
      </p:pic>
      <p:sp>
        <p:nvSpPr>
          <p:cNvPr id="13" name="Left Arrow 12">
            <a:hlinkClick r:id="rId5" action="ppaction://hlinksldjump"/>
          </p:cNvPr>
          <p:cNvSpPr/>
          <p:nvPr/>
        </p:nvSpPr>
        <p:spPr>
          <a:xfrm>
            <a:off x="200082" y="5228841"/>
            <a:ext cx="2286000" cy="1447800"/>
          </a:xfrm>
          <a:prstGeom prst="leftArrow">
            <a:avLst/>
          </a:prstGeom>
          <a:solidFill>
            <a:srgbClr val="8CF6F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072" y="1978986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0" y="1972059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9000" y="3945329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1903" y="1997458"/>
            <a:ext cx="4426527" cy="1481942"/>
          </a:xfrm>
          <a:prstGeom prst="roundRect">
            <a:avLst/>
          </a:prstGeom>
          <a:solidFill>
            <a:srgbClr val="FF9999">
              <a:alpha val="6392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131d3148657a26e1bfe386e7ba6581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3922" y="2514600"/>
            <a:ext cx="2966713" cy="4715259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050" y="5676900"/>
            <a:ext cx="12211050" cy="1143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400" y="273647"/>
            <a:ext cx="9906000" cy="1555153"/>
          </a:xfrm>
          <a:prstGeom prst="roundRect">
            <a:avLst/>
          </a:prstGeom>
          <a:solidFill>
            <a:schemeClr val="lt1">
              <a:alpha val="6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84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87000" y="-1238250"/>
            <a:ext cx="609600" cy="609600"/>
          </a:xfrm>
          <a:prstGeom prst="rect">
            <a:avLst/>
          </a:prstGeom>
        </p:spPr>
      </p:pic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200082" y="5228841"/>
            <a:ext cx="2286000" cy="1447800"/>
          </a:xfrm>
          <a:prstGeom prst="leftArrow">
            <a:avLst/>
          </a:prstGeom>
          <a:solidFill>
            <a:srgbClr val="8CF6F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072" y="1978986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0" y="1972059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29000" y="3945329"/>
            <a:ext cx="4426527" cy="1481942"/>
          </a:xfrm>
          <a:prstGeom prst="roundRect">
            <a:avLst/>
          </a:prstGeom>
          <a:solidFill>
            <a:srgbClr val="FFFF6D">
              <a:alpha val="82000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95628" y="1990126"/>
            <a:ext cx="4426527" cy="1481942"/>
          </a:xfrm>
          <a:prstGeom prst="roundRect">
            <a:avLst/>
          </a:prstGeom>
          <a:solidFill>
            <a:srgbClr val="FF9999">
              <a:alpha val="6392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12</a:t>
            </a:r>
          </a:p>
        </p:txBody>
      </p:sp>
    </p:spTree>
    <p:extLst>
      <p:ext uri="{BB962C8B-B14F-4D97-AF65-F5344CB8AC3E}">
        <p14:creationId xmlns:p14="http://schemas.microsoft.com/office/powerpoint/2010/main" val="9261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9">
            <a:extLst>
              <a:ext uri="{FF2B5EF4-FFF2-40B4-BE49-F238E27FC236}">
                <a16:creationId xmlns:a16="http://schemas.microsoft.com/office/drawing/2014/main" id="{4463FC40-D446-9165-A6DE-0992232E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705" y="107085"/>
            <a:ext cx="6597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29 </a:t>
            </a:r>
            <a:r>
              <a:rPr lang="en-US" altLang="en-US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b="1" i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 2025</a:t>
            </a:r>
          </a:p>
        </p:txBody>
      </p:sp>
      <p:sp>
        <p:nvSpPr>
          <p:cNvPr id="5" name="TextBox 149">
            <a:extLst>
              <a:ext uri="{FF2B5EF4-FFF2-40B4-BE49-F238E27FC236}">
                <a16:creationId xmlns:a16="http://schemas.microsoft.com/office/drawing/2014/main" id="{2F4B5D3A-B99D-28EF-E7E5-62B5AC2B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079" y="691860"/>
            <a:ext cx="2120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DF3AC-9CBB-0F56-A608-B71EF15A55E3}"/>
              </a:ext>
            </a:extLst>
          </p:cNvPr>
          <p:cNvSpPr txBox="1"/>
          <p:nvPr/>
        </p:nvSpPr>
        <p:spPr>
          <a:xfrm>
            <a:off x="1592093" y="1320098"/>
            <a:ext cx="9007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55591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sp>
        <p:nvSpPr>
          <p:cNvPr id="5" name="TextBox 149">
            <a:extLst>
              <a:ext uri="{FF2B5EF4-FFF2-40B4-BE49-F238E27FC236}">
                <a16:creationId xmlns:a16="http://schemas.microsoft.com/office/drawing/2014/main" id="{3E232EBF-4048-E2B3-652D-F9140D27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408" y="2307389"/>
            <a:ext cx="48500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298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524</Words>
  <Application>Microsoft Office PowerPoint</Application>
  <PresentationFormat>Widescreen</PresentationFormat>
  <Paragraphs>107</Paragraphs>
  <Slides>21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思源黑体 CN Medium</vt:lpstr>
      <vt:lpstr>Office 主题</vt:lpstr>
      <vt:lpstr>Custom Design</vt:lpstr>
      <vt:lpstr>Office Theme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53</cp:revision>
  <dcterms:created xsi:type="dcterms:W3CDTF">2024-04-30T09:38:30Z</dcterms:created>
  <dcterms:modified xsi:type="dcterms:W3CDTF">2025-11-06T15:19:53Z</dcterms:modified>
</cp:coreProperties>
</file>