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63" r:id="rId7"/>
    <p:sldMasterId id="2147483767" r:id="rId8"/>
  </p:sldMasterIdLst>
  <p:notesMasterIdLst>
    <p:notesMasterId r:id="rId28"/>
  </p:notesMasterIdLst>
  <p:handoutMasterIdLst>
    <p:handoutMasterId r:id="rId29"/>
  </p:handoutMasterIdLst>
  <p:sldIdLst>
    <p:sldId id="311" r:id="rId9"/>
    <p:sldId id="313" r:id="rId10"/>
    <p:sldId id="2007577120" r:id="rId11"/>
    <p:sldId id="351" r:id="rId12"/>
    <p:sldId id="2007577119" r:id="rId13"/>
    <p:sldId id="261" r:id="rId14"/>
    <p:sldId id="2007577111" r:id="rId15"/>
    <p:sldId id="2007577112" r:id="rId16"/>
    <p:sldId id="2007577113" r:id="rId17"/>
    <p:sldId id="2007577114" r:id="rId18"/>
    <p:sldId id="2007577115" r:id="rId19"/>
    <p:sldId id="2007577116" r:id="rId20"/>
    <p:sldId id="2007577117" r:id="rId21"/>
    <p:sldId id="320" r:id="rId22"/>
    <p:sldId id="321" r:id="rId23"/>
    <p:sldId id="322" r:id="rId24"/>
    <p:sldId id="323" r:id="rId25"/>
    <p:sldId id="324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26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Trên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vạch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kẻ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nay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2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0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91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3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0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0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9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49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0678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140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41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heme" Target="../theme/them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7271ED-8031-3EA8-586E-D5DE1A331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6.xml"/><Relationship Id="rId21" Type="http://schemas.openxmlformats.org/officeDocument/2006/relationships/slide" Target="slide17.xml"/><Relationship Id="rId7" Type="http://schemas.openxmlformats.org/officeDocument/2006/relationships/slide" Target="slide19.xml"/><Relationship Id="rId12" Type="http://schemas.openxmlformats.org/officeDocument/2006/relationships/image" Target="../media/image67.png"/><Relationship Id="rId17" Type="http://schemas.openxmlformats.org/officeDocument/2006/relationships/slide" Target="slide16.xml"/><Relationship Id="rId2" Type="http://schemas.openxmlformats.org/officeDocument/2006/relationships/audio" Target="../media/media2.wma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microsoft.com/office/2007/relationships/media" Target="../media/media2.wma"/><Relationship Id="rId6" Type="http://schemas.openxmlformats.org/officeDocument/2006/relationships/image" Target="../media/image56.png"/><Relationship Id="rId11" Type="http://schemas.openxmlformats.org/officeDocument/2006/relationships/image" Target="../media/image66.gif"/><Relationship Id="rId5" Type="http://schemas.openxmlformats.org/officeDocument/2006/relationships/audio" Target="../media/audio1.wav"/><Relationship Id="rId15" Type="http://schemas.openxmlformats.org/officeDocument/2006/relationships/slide" Target="slide15.xml"/><Relationship Id="rId10" Type="http://schemas.openxmlformats.org/officeDocument/2006/relationships/image" Target="../media/image65.gif"/><Relationship Id="rId19" Type="http://schemas.openxmlformats.org/officeDocument/2006/relationships/slide" Target="slide1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4.gif"/><Relationship Id="rId14" Type="http://schemas.openxmlformats.org/officeDocument/2006/relationships/image" Target="../media/image69.jpg"/><Relationship Id="rId22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slide" Target="slide14.xml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5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5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8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11" Type="http://schemas.openxmlformats.org/officeDocument/2006/relationships/image" Target="../media/image83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82.png"/><Relationship Id="rId19" Type="http://schemas.openxmlformats.org/officeDocument/2006/relationships/image" Target="../media/image17.png"/><Relationship Id="rId4" Type="http://schemas.openxmlformats.org/officeDocument/2006/relationships/image" Target="../media/image80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53.pn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17" Type="http://schemas.openxmlformats.org/officeDocument/2006/relationships/image" Target="../media/image51.png"/><Relationship Id="rId2" Type="http://schemas.openxmlformats.org/officeDocument/2006/relationships/audio" Target="../media/media1.wav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wav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24" Type="http://schemas.openxmlformats.org/officeDocument/2006/relationships/image" Target="../media/image56.png"/><Relationship Id="rId5" Type="http://schemas.openxmlformats.org/officeDocument/2006/relationships/image" Target="../media/image41.jpg"/><Relationship Id="rId15" Type="http://schemas.openxmlformats.org/officeDocument/2006/relationships/image" Target="../media/image50.png"/><Relationship Id="rId23" Type="http://schemas.openxmlformats.org/officeDocument/2006/relationships/image" Target="../media/image55.gif"/><Relationship Id="rId10" Type="http://schemas.openxmlformats.org/officeDocument/2006/relationships/image" Target="../media/image46.jp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4.wdp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244574" y="219169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849767"/>
          </a:xfrm>
          <a:prstGeom prst="rect">
            <a:avLst/>
          </a:prstGeom>
        </p:spPr>
      </p:pic>
      <p:sp>
        <p:nvSpPr>
          <p:cNvPr id="6" name="TextBox 149">
            <a:extLst>
              <a:ext uri="{FF2B5EF4-FFF2-40B4-BE49-F238E27FC236}">
                <a16:creationId xmlns:a16="http://schemas.microsoft.com/office/drawing/2014/main" id="{7360F9E9-35C5-8C75-0C2D-FB18EAD7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711" y="2269140"/>
            <a:ext cx="8839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25 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hang (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1)</a:t>
            </a:r>
          </a:p>
        </p:txBody>
      </p:sp>
      <p:sp>
        <p:nvSpPr>
          <p:cNvPr id="8" name="TextBox 149">
            <a:extLst>
              <a:ext uri="{FF2B5EF4-FFF2-40B4-BE49-F238E27FC236}">
                <a16:creationId xmlns:a16="http://schemas.microsoft.com/office/drawing/2014/main" id="{EBD8D7AE-F323-7830-53E7-A2D099B9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043" y="3923040"/>
            <a:ext cx="59919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Vũ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Liên</a:t>
            </a:r>
          </a:p>
        </p:txBody>
      </p:sp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0399070A-E36A-FDD5-9CF5-CA21099A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86566" y="614073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0B646-9A97-3613-16BD-C8A62D432D5C}"/>
              </a:ext>
            </a:extLst>
          </p:cNvPr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55FF1-364D-13FF-87CA-ADFB4B827220}"/>
              </a:ext>
            </a:extLst>
          </p:cNvPr>
          <p:cNvSpPr txBox="1"/>
          <p:nvPr/>
        </p:nvSpPr>
        <p:spPr>
          <a:xfrm>
            <a:off x="1262978" y="3566271"/>
            <a:ext cx="6574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: AB, CD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54DDDD-C967-EBA7-BF9D-A4E44FACE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9" y="614073"/>
            <a:ext cx="2325467" cy="116273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E47136B-5295-61B0-2346-FB00DAD46F28}"/>
              </a:ext>
            </a:extLst>
          </p:cNvPr>
          <p:cNvSpPr/>
          <p:nvPr/>
        </p:nvSpPr>
        <p:spPr>
          <a:xfrm>
            <a:off x="1962149" y="1809750"/>
            <a:ext cx="561975" cy="561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38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6E1EC-6A87-2591-7D28-DE17032D1EB4}"/>
              </a:ext>
            </a:extLst>
          </p:cNvPr>
          <p:cNvGrpSpPr/>
          <p:nvPr/>
        </p:nvGrpSpPr>
        <p:grpSpPr>
          <a:xfrm>
            <a:off x="1760470" y="879484"/>
            <a:ext cx="9958959" cy="1351228"/>
            <a:chOff x="857087" y="446662"/>
            <a:chExt cx="9958959" cy="1351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F875E-D570-A984-4DDE-2635BE470AB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ED5BFD-FC0C-10DD-3DE8-78B9A8023DE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0BED7-0BA4-98E3-3D23-46DB5E28D173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3FE1E9-B614-3593-17B1-8A6A9270B01F}"/>
              </a:ext>
            </a:extLst>
          </p:cNvPr>
          <p:cNvCxnSpPr/>
          <p:nvPr/>
        </p:nvCxnSpPr>
        <p:spPr>
          <a:xfrm flipH="1">
            <a:off x="2378428" y="224855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8753F-EAA7-CDBF-35D0-9AAC3D06B063}"/>
              </a:ext>
            </a:extLst>
          </p:cNvPr>
          <p:cNvCxnSpPr/>
          <p:nvPr/>
        </p:nvCxnSpPr>
        <p:spPr>
          <a:xfrm flipH="1" flipV="1">
            <a:off x="2378427" y="362015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D5AB14-87B3-4DA5-71D5-F775BFE9E365}"/>
              </a:ext>
            </a:extLst>
          </p:cNvPr>
          <p:cNvCxnSpPr/>
          <p:nvPr/>
        </p:nvCxnSpPr>
        <p:spPr>
          <a:xfrm>
            <a:off x="4613234" y="224855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F115DB-9746-C869-8B93-08637D9FEAF1}"/>
              </a:ext>
            </a:extLst>
          </p:cNvPr>
          <p:cNvGrpSpPr/>
          <p:nvPr/>
        </p:nvGrpSpPr>
        <p:grpSpPr>
          <a:xfrm>
            <a:off x="4377509" y="1680810"/>
            <a:ext cx="484428" cy="736741"/>
            <a:chOff x="3474126" y="1300240"/>
            <a:chExt cx="484428" cy="736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8D519-95E2-D83D-9100-08FEC5CB267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50CED-6DA8-02EE-1209-AE6B17C670BC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C138C-D60E-CF0F-A08A-493E31F24885}"/>
              </a:ext>
            </a:extLst>
          </p:cNvPr>
          <p:cNvGrpSpPr/>
          <p:nvPr/>
        </p:nvGrpSpPr>
        <p:grpSpPr>
          <a:xfrm>
            <a:off x="1808273" y="3159288"/>
            <a:ext cx="665403" cy="646331"/>
            <a:chOff x="904890" y="2778718"/>
            <a:chExt cx="665403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B6EA5-691C-0D58-DB2A-282DF7F852C8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D7B05-8A8F-5ADE-969F-3D96FFE4454B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09466-8C41-063A-90A5-DF984C875FD4}"/>
              </a:ext>
            </a:extLst>
          </p:cNvPr>
          <p:cNvGrpSpPr/>
          <p:nvPr/>
        </p:nvGrpSpPr>
        <p:grpSpPr>
          <a:xfrm>
            <a:off x="4480023" y="4232438"/>
            <a:ext cx="583252" cy="771575"/>
            <a:chOff x="3576640" y="3851868"/>
            <a:chExt cx="583252" cy="7715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79BE9-418C-4D43-6287-4917CA708C5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0B4971-3750-BDD8-E545-134F6F26156E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1B6964-0B78-AD02-BF8D-75AEAA1B9FB1}"/>
              </a:ext>
            </a:extLst>
          </p:cNvPr>
          <p:cNvCxnSpPr/>
          <p:nvPr/>
        </p:nvCxnSpPr>
        <p:spPr>
          <a:xfrm>
            <a:off x="6582942" y="256970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15A568-E825-17F1-F277-84139D552769}"/>
              </a:ext>
            </a:extLst>
          </p:cNvPr>
          <p:cNvCxnSpPr/>
          <p:nvPr/>
        </p:nvCxnSpPr>
        <p:spPr>
          <a:xfrm flipH="1">
            <a:off x="8078883" y="278087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56A3A-A9F5-4B25-BF7F-B7F1B71ED00D}"/>
              </a:ext>
            </a:extLst>
          </p:cNvPr>
          <p:cNvCxnSpPr/>
          <p:nvPr/>
        </p:nvCxnSpPr>
        <p:spPr>
          <a:xfrm>
            <a:off x="9125597" y="278087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55FFC-01F7-EB19-1BE7-BA86B71F6A33}"/>
              </a:ext>
            </a:extLst>
          </p:cNvPr>
          <p:cNvGrpSpPr/>
          <p:nvPr/>
        </p:nvGrpSpPr>
        <p:grpSpPr>
          <a:xfrm>
            <a:off x="10720884" y="3354000"/>
            <a:ext cx="604090" cy="771575"/>
            <a:chOff x="3576640" y="3851868"/>
            <a:chExt cx="604090" cy="7715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AA6E3-156B-9C51-505F-AF0F36A8C8A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65680-774F-5958-0948-3971ECD90117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BBBC20-8198-792B-C47C-2E08184248BB}"/>
              </a:ext>
            </a:extLst>
          </p:cNvPr>
          <p:cNvGrpSpPr/>
          <p:nvPr/>
        </p:nvGrpSpPr>
        <p:grpSpPr>
          <a:xfrm>
            <a:off x="8976331" y="2184549"/>
            <a:ext cx="444352" cy="774143"/>
            <a:chOff x="3576639" y="3724056"/>
            <a:chExt cx="444352" cy="77414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A6465-0E78-7373-B706-9C113002B3D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FB0E3E-3D03-A772-4C5F-108F192C628B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8FAA5-08FE-4954-2AAC-BCC963551748}"/>
              </a:ext>
            </a:extLst>
          </p:cNvPr>
          <p:cNvGrpSpPr/>
          <p:nvPr/>
        </p:nvGrpSpPr>
        <p:grpSpPr>
          <a:xfrm>
            <a:off x="7831583" y="3724740"/>
            <a:ext cx="423514" cy="994469"/>
            <a:chOff x="3487814" y="3851868"/>
            <a:chExt cx="423514" cy="9944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B5396-EE88-3555-3A72-A5DB9A2471F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B24312-DAF5-3E14-2B09-EA03B01C1299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695E09-8B2B-631F-17E8-A56DC898FAD9}"/>
              </a:ext>
            </a:extLst>
          </p:cNvPr>
          <p:cNvGrpSpPr/>
          <p:nvPr/>
        </p:nvGrpSpPr>
        <p:grpSpPr>
          <a:xfrm>
            <a:off x="6339697" y="2080620"/>
            <a:ext cx="423514" cy="660096"/>
            <a:chOff x="3498233" y="3838103"/>
            <a:chExt cx="423514" cy="6600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857F2-78E8-2867-4D7E-E70D663CF72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02F04-4255-A934-5FC5-C90159204F5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420DBA-C85F-BF0C-617A-9458E2B8CEC9}"/>
              </a:ext>
            </a:extLst>
          </p:cNvPr>
          <p:cNvSpPr txBox="1"/>
          <p:nvPr/>
        </p:nvSpPr>
        <p:spPr>
          <a:xfrm>
            <a:off x="2473676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MN, MP , NP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9801C0-33B0-EF0D-2123-2E6E7D43C55A}"/>
              </a:ext>
            </a:extLst>
          </p:cNvPr>
          <p:cNvSpPr txBox="1"/>
          <p:nvPr/>
        </p:nvSpPr>
        <p:spPr>
          <a:xfrm>
            <a:off x="7607379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AB , BC , CD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223922-B69B-6AFD-BFD6-D7D57879BA40}"/>
              </a:ext>
            </a:extLst>
          </p:cNvPr>
          <p:cNvSpPr/>
          <p:nvPr/>
        </p:nvSpPr>
        <p:spPr>
          <a:xfrm>
            <a:off x="2473676" y="572327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AE91DF-74F2-E6BA-F65F-A6601485CECC}"/>
              </a:ext>
            </a:extLst>
          </p:cNvPr>
          <p:cNvSpPr/>
          <p:nvPr/>
        </p:nvSpPr>
        <p:spPr>
          <a:xfrm>
            <a:off x="311100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01FF8-62C4-EBC2-7F74-00014CADD1E5}"/>
              </a:ext>
            </a:extLst>
          </p:cNvPr>
          <p:cNvSpPr/>
          <p:nvPr/>
        </p:nvSpPr>
        <p:spPr>
          <a:xfrm>
            <a:off x="3895177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D61AC-5781-85A3-9890-EB9639109EE6}"/>
              </a:ext>
            </a:extLst>
          </p:cNvPr>
          <p:cNvSpPr/>
          <p:nvPr/>
        </p:nvSpPr>
        <p:spPr>
          <a:xfrm>
            <a:off x="744252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D334FA-C47F-FDE5-6630-428381F27528}"/>
              </a:ext>
            </a:extLst>
          </p:cNvPr>
          <p:cNvSpPr/>
          <p:nvPr/>
        </p:nvSpPr>
        <p:spPr>
          <a:xfrm>
            <a:off x="8269342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D05019-894D-CEFD-4C8B-F2E7F8297071}"/>
              </a:ext>
            </a:extLst>
          </p:cNvPr>
          <p:cNvSpPr/>
          <p:nvPr/>
        </p:nvSpPr>
        <p:spPr>
          <a:xfrm>
            <a:off x="8981716" y="5694704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221F-F340-80B2-7E07-7E9005254C2C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D4979B-7E54-A440-74C4-1DBD4C4156A8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F1246F-29A1-809D-473E-628D78794A5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ADB0C2A-475D-B41D-FA14-DF70E1B82090}"/>
              </a:ext>
            </a:extLst>
          </p:cNvPr>
          <p:cNvSpPr/>
          <p:nvPr/>
        </p:nvSpPr>
        <p:spPr>
          <a:xfrm>
            <a:off x="1855956" y="799119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20210409041757_wm_shs-toan-2-tap-1">
            <a:extLst>
              <a:ext uri="{FF2B5EF4-FFF2-40B4-BE49-F238E27FC236}">
                <a16:creationId xmlns:a16="http://schemas.microsoft.com/office/drawing/2014/main" id="{BC34FAC3-9A20-D909-4127-E67F502D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360304" y="2984189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4AC7E0E-F80E-39CC-AB74-CAC77D26238E}"/>
              </a:ext>
            </a:extLst>
          </p:cNvPr>
          <p:cNvGrpSpPr/>
          <p:nvPr/>
        </p:nvGrpSpPr>
        <p:grpSpPr>
          <a:xfrm>
            <a:off x="480503" y="469333"/>
            <a:ext cx="1907887" cy="617957"/>
            <a:chOff x="1144472" y="1425114"/>
            <a:chExt cx="1907887" cy="6179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55CBB6-2FDC-993E-5489-20DF6EA8A986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2" name="Rounded Rectangle 4">
                <a:extLst>
                  <a:ext uri="{FF2B5EF4-FFF2-40B4-BE49-F238E27FC236}">
                    <a16:creationId xmlns:a16="http://schemas.microsoft.com/office/drawing/2014/main" id="{0C57B80B-3ACB-F095-A635-90EF863FFB0D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E332D8-E6DE-D60B-4C33-752B719E078F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7369CA-7204-30FC-D3A6-FC059DD8BC49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6FA81E8-6C74-56DF-FC10-E56691623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532156" y="1124943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50CF48-8860-AA99-59D0-5E0C10CE6E5F}"/>
              </a:ext>
            </a:extLst>
          </p:cNvPr>
          <p:cNvCxnSpPr/>
          <p:nvPr/>
        </p:nvCxnSpPr>
        <p:spPr>
          <a:xfrm flipV="1">
            <a:off x="2780758" y="1914339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F74D7D-A5C0-CC02-DF1D-851F90E74A16}"/>
              </a:ext>
            </a:extLst>
          </p:cNvPr>
          <p:cNvGrpSpPr/>
          <p:nvPr/>
        </p:nvGrpSpPr>
        <p:grpSpPr>
          <a:xfrm>
            <a:off x="5674651" y="1391119"/>
            <a:ext cx="423514" cy="715210"/>
            <a:chOff x="3544616" y="3782989"/>
            <a:chExt cx="423514" cy="715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728877-0262-98CB-2F0F-F0877CF4FB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D77140-150D-992F-D436-0DAFD12EE642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9DD1C-237F-14BD-575E-874B301D1C4D}"/>
              </a:ext>
            </a:extLst>
          </p:cNvPr>
          <p:cNvGrpSpPr/>
          <p:nvPr/>
        </p:nvGrpSpPr>
        <p:grpSpPr>
          <a:xfrm>
            <a:off x="2548587" y="1446233"/>
            <a:ext cx="423514" cy="660096"/>
            <a:chOff x="3498233" y="3838103"/>
            <a:chExt cx="423514" cy="66009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CDAE9F-6B39-7B2F-681D-1B9BA0C0110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81D14E-3336-4575-6537-096B89442CB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2DFAF37-B47A-BF08-7A5A-AA2335022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909744" y="1726688"/>
            <a:ext cx="6798798" cy="1826439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FE3AF29-FC1D-AB7D-BB5E-C6E1843E93A7}"/>
              </a:ext>
            </a:extLst>
          </p:cNvPr>
          <p:cNvSpPr/>
          <p:nvPr/>
        </p:nvSpPr>
        <p:spPr>
          <a:xfrm>
            <a:off x="2548199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BE0622F-11C8-8986-056D-66C0E2D00CB8}"/>
              </a:ext>
            </a:extLst>
          </p:cNvPr>
          <p:cNvCxnSpPr>
            <a:endCxn id="63" idx="0"/>
          </p:cNvCxnSpPr>
          <p:nvPr/>
        </p:nvCxnSpPr>
        <p:spPr>
          <a:xfrm flipH="1">
            <a:off x="2760150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E36E96-F5B3-03DD-22E7-0395AC9958EC}"/>
              </a:ext>
            </a:extLst>
          </p:cNvPr>
          <p:cNvSpPr/>
          <p:nvPr/>
        </p:nvSpPr>
        <p:spPr>
          <a:xfrm>
            <a:off x="5645743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09ADF8-00B6-8DE6-11B7-6431A283D5E8}"/>
              </a:ext>
            </a:extLst>
          </p:cNvPr>
          <p:cNvCxnSpPr>
            <a:endCxn id="65" idx="0"/>
          </p:cNvCxnSpPr>
          <p:nvPr/>
        </p:nvCxnSpPr>
        <p:spPr>
          <a:xfrm flipH="1">
            <a:off x="5857694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CF992E1-46B1-05B0-D3D0-AAE44CAF24BD}"/>
              </a:ext>
            </a:extLst>
          </p:cNvPr>
          <p:cNvSpPr txBox="1"/>
          <p:nvPr/>
        </p:nvSpPr>
        <p:spPr>
          <a:xfrm>
            <a:off x="3823965" y="1297294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A0020-4749-A3CE-0CA0-7401D9F648F7}"/>
              </a:ext>
            </a:extLst>
          </p:cNvPr>
          <p:cNvSpPr txBox="1"/>
          <p:nvPr/>
        </p:nvSpPr>
        <p:spPr>
          <a:xfrm>
            <a:off x="4246391" y="346764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31EFE4-29B2-5BB7-AD17-8DD411CDFB30}"/>
              </a:ext>
            </a:extLst>
          </p:cNvPr>
          <p:cNvSpPr txBox="1"/>
          <p:nvPr/>
        </p:nvSpPr>
        <p:spPr>
          <a:xfrm rot="20885464">
            <a:off x="6102613" y="430762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EA27123-F044-E1EC-18A5-08517C0B2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767056" y="3801151"/>
            <a:ext cx="6798798" cy="18264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20E1E7-F8F2-1F21-C45B-4BDC3437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3138468" y="4705827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63" grpId="1" animBg="1"/>
      <p:bldP spid="65" grpId="0" animBg="1"/>
      <p:bldP spid="65" grpId="1" animBg="1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352550"/>
            <a:ext cx="5219699" cy="419099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5250" y="9506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98432-BB47-5E53-64E6-668C78FE2D9B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6FFEF7E-D53E-F4DB-EF02-1D0E4272C306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A1C2C-53DA-4BF6-0D82-051749FC4F4E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36B21-4755-1BC7-AA7A-4FC62E9F5B88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1F999-2CE2-BE2A-9675-52BE9CA054C7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8AA3-B904-5833-6F73-B27C7EC40F27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BB93B-B7FE-B6D5-C386-D6058E3BE75A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8AC2C-6BA3-2FDF-0CC5-60896C80523D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3AAE2-6608-AA44-8FED-B1F0D668EC72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FA9A86-6125-5651-AF80-C5D1B3A6F960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71C7846-D3DA-1632-1FD4-32AC7AE1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7A65F-8FBE-7CDE-34B1-A95116810DF2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0EA8402C-8E3C-E39E-2BB6-683477A566C8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641B-8011-138A-86E9-B4BC3C96636C}"/>
              </a:ext>
            </a:extLst>
          </p:cNvPr>
          <p:cNvGrpSpPr/>
          <p:nvPr/>
        </p:nvGrpSpPr>
        <p:grpSpPr>
          <a:xfrm>
            <a:off x="4274247" y="1571627"/>
            <a:ext cx="537973" cy="769441"/>
            <a:chOff x="7021339" y="3200402"/>
            <a:chExt cx="53797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F85F56-7243-8C5B-2936-78D1C21F5B27}"/>
                </a:ext>
              </a:extLst>
            </p:cNvPr>
            <p:cNvSpPr txBox="1"/>
            <p:nvPr/>
          </p:nvSpPr>
          <p:spPr>
            <a:xfrm>
              <a:off x="7021339" y="325101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291F4-AD30-912D-EB2C-7B8A6F1AABD9}"/>
                </a:ext>
              </a:extLst>
            </p:cNvPr>
            <p:cNvSpPr txBox="1"/>
            <p:nvPr/>
          </p:nvSpPr>
          <p:spPr>
            <a:xfrm>
              <a:off x="7193552" y="32004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F2DBC-8BCB-C97D-E07B-E64A52A6D5DE}"/>
              </a:ext>
            </a:extLst>
          </p:cNvPr>
          <p:cNvGrpSpPr/>
          <p:nvPr/>
        </p:nvGrpSpPr>
        <p:grpSpPr>
          <a:xfrm>
            <a:off x="7584337" y="2184210"/>
            <a:ext cx="471298" cy="823608"/>
            <a:chOff x="5954539" y="3489135"/>
            <a:chExt cx="471298" cy="823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46322-10FD-6BC7-691D-718D3F51FE4E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3BD1C-FECC-D08A-82D9-913BA2004B41}"/>
                </a:ext>
              </a:extLst>
            </p:cNvPr>
            <p:cNvSpPr txBox="1"/>
            <p:nvPr/>
          </p:nvSpPr>
          <p:spPr>
            <a:xfrm>
              <a:off x="6060077" y="35433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49636-44BB-5C8D-81D0-3872C5E5BF7A}"/>
              </a:ext>
            </a:extLst>
          </p:cNvPr>
          <p:cNvCxnSpPr>
            <a:cxnSpLocks/>
          </p:cNvCxnSpPr>
          <p:nvPr/>
        </p:nvCxnSpPr>
        <p:spPr>
          <a:xfrm>
            <a:off x="4637558" y="2102235"/>
            <a:ext cx="3191992" cy="6600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324932-9ED6-1CE4-1A98-AB122EF4D5E2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DB9D7D4A-7851-29D5-53DC-B8B5D3D02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B5E93-4857-032F-85A5-AC5F6A5EB57C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E6207A14-3EB9-1465-DFED-B5CC8124B004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C8BD2A-ED82-CC32-937D-9584AFA36A0D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 descr="Ruler Vector at GetDrawings | Free download">
            <a:extLst>
              <a:ext uri="{FF2B5EF4-FFF2-40B4-BE49-F238E27FC236}">
                <a16:creationId xmlns:a16="http://schemas.microsoft.com/office/drawing/2014/main" id="{C6AC1A13-F8B8-D3E0-51A6-23BE2B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4060825" y="2055757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09F5E1-B4ED-EC1E-F4B5-894379E9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925" y="1466089"/>
            <a:ext cx="1143000" cy="167722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3FED76-A8D7-E40F-4869-73ECFD5DF342}"/>
              </a:ext>
            </a:extLst>
          </p:cNvPr>
          <p:cNvCxnSpPr/>
          <p:nvPr/>
        </p:nvCxnSpPr>
        <p:spPr>
          <a:xfrm>
            <a:off x="4828058" y="41215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 descr="Ruler Vector at GetDrawings | Free download">
            <a:extLst>
              <a:ext uri="{FF2B5EF4-FFF2-40B4-BE49-F238E27FC236}">
                <a16:creationId xmlns:a16="http://schemas.microsoft.com/office/drawing/2014/main" id="{7C3831FA-1BC4-8FE4-F60F-A56F3C37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 rot="638332">
            <a:off x="4175125" y="4379858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0C83C3-E517-C47A-70AC-AE8B23A28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42" y="3101814"/>
            <a:ext cx="1331583" cy="172815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0D654-D098-095B-CF3C-5CC722DE6A62}"/>
              </a:ext>
            </a:extLst>
          </p:cNvPr>
          <p:cNvSpPr/>
          <p:nvPr/>
        </p:nvSpPr>
        <p:spPr>
          <a:xfrm>
            <a:off x="1276351" y="5438775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Nam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7D57B9-F1E4-7390-D6AF-AB6530186458}"/>
              </a:ext>
            </a:extLst>
          </p:cNvPr>
          <p:cNvSpPr/>
          <p:nvPr/>
        </p:nvSpPr>
        <p:spPr>
          <a:xfrm>
            <a:off x="6105526" y="5467350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Mai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3EB384-2B5F-A733-192C-02DA6562E094}"/>
              </a:ext>
            </a:extLst>
          </p:cNvPr>
          <p:cNvSpPr txBox="1"/>
          <p:nvPr/>
        </p:nvSpPr>
        <p:spPr>
          <a:xfrm>
            <a:off x="4503610" y="157162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59216-897E-E4BA-D598-7E71640AF1BD}"/>
              </a:ext>
            </a:extLst>
          </p:cNvPr>
          <p:cNvSpPr txBox="1"/>
          <p:nvPr/>
        </p:nvSpPr>
        <p:spPr>
          <a:xfrm>
            <a:off x="7523035" y="15811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86351-9301-3FB7-1AF7-03F96F74C2D3}"/>
              </a:ext>
            </a:extLst>
          </p:cNvPr>
          <p:cNvSpPr txBox="1"/>
          <p:nvPr/>
        </p:nvSpPr>
        <p:spPr>
          <a:xfrm>
            <a:off x="4675060" y="358140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CD4EE0-B274-BF7A-D05C-0AD969481A61}"/>
              </a:ext>
            </a:extLst>
          </p:cNvPr>
          <p:cNvSpPr txBox="1"/>
          <p:nvPr/>
        </p:nvSpPr>
        <p:spPr>
          <a:xfrm>
            <a:off x="7732585" y="36004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7" name="Picture 5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ADC4A0F-B7DC-C623-D7F9-E5D49EAFA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4695824"/>
            <a:ext cx="1473727" cy="1247775"/>
          </a:xfrm>
          <a:prstGeom prst="rect">
            <a:avLst/>
          </a:prstGeom>
        </p:spPr>
      </p:pic>
      <p:pic>
        <p:nvPicPr>
          <p:cNvPr id="59" name="Picture 5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F5FCB52-8F30-7A8D-7EBF-C7E4E0B50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4" y="5400673"/>
            <a:ext cx="720092" cy="7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3BD57BA-B139-E078-C50C-DCF310370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4BD355-5C60-C51F-C8CE-544F4C471C01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75289F22-09F8-FD3C-49B6-EE71292A7529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36675-4EB6-F605-B376-E8F77C64487D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C2F05-B5BF-2D8F-DCA9-117AAADBB35F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3D3BC-D6E3-2DF0-0BB9-DD079AE55E4B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A7435-B6E0-D488-29F8-067FF3EEE0CE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5D370-233B-BE5F-C769-7676B3329E1C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D7AA6-8F29-C26E-DDEE-259DC20813A4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A05690-BAF2-1915-35D3-931BF4D65DF7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DDB5BF-AA03-6990-AE04-440B2BD0C96A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1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1036107"/>
            <a:ext cx="572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 và chân thường hay đi đâu?</a:t>
            </a:r>
            <a:endParaRPr lang="en-US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FAC4BC19-F6EB-6FCF-65E5-FA77B4F914FC}"/>
              </a:ext>
            </a:extLst>
          </p:cNvPr>
          <p:cNvSpPr/>
          <p:nvPr/>
        </p:nvSpPr>
        <p:spPr>
          <a:xfrm>
            <a:off x="3106264" y="4701268"/>
            <a:ext cx="6119016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Chân đi chơi, chân đi học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883707"/>
            <a:ext cx="572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nào tinh mắt cho cô biết em nhìn thấy gì trên mặt đường?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546B-70A7-FB64-2150-F940685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0" y="3249616"/>
            <a:ext cx="7012305" cy="346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9FE0D8-93DB-0899-369E-291156869D5B}"/>
              </a:ext>
            </a:extLst>
          </p:cNvPr>
          <p:cNvSpPr/>
          <p:nvPr/>
        </p:nvSpPr>
        <p:spPr>
          <a:xfrm>
            <a:off x="3749040" y="6167120"/>
            <a:ext cx="4826000" cy="4978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14B4F635-1BBE-A8FA-8954-919D8C129CA6}"/>
              </a:ext>
            </a:extLst>
          </p:cNvPr>
          <p:cNvSpPr/>
          <p:nvPr/>
        </p:nvSpPr>
        <p:spPr>
          <a:xfrm>
            <a:off x="1078612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F8297D14-F5C2-ECE6-17DF-D7B9D4806BEB}"/>
              </a:ext>
            </a:extLst>
          </p:cNvPr>
          <p:cNvSpPr txBox="1"/>
          <p:nvPr/>
        </p:nvSpPr>
        <p:spPr>
          <a:xfrm>
            <a:off x="2333859" y="2748025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051A83-F753-B035-7C2A-4027333E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9CD79-876D-0C15-1EB8-BC985219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436ED-D3F1-8AD9-2C5D-2536F76B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269" y="3437685"/>
            <a:ext cx="2700762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608" y="4548701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A40DC-F5E9-7D7D-FCD4-8BBDAAC069D8}"/>
              </a:ext>
            </a:extLst>
          </p:cNvPr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đoạn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79739-464C-6664-C8EB-0AF1A75E0520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45FBA-2807-FC55-6367-8F661F9CB25C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BC52E1-A8E7-0EEC-22F3-7F3C4FB1492E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ADBF34-A5AF-56C4-4A51-1C4A2C77022F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33EFC32-AC67-947D-116F-9514F78ED33D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5A2B29D-BF20-80CA-B475-258F9D257500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9BAD43-D7B2-5DD1-8597-8C797150BA5F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8CF968-0D02-9AE5-BDBF-A174AE7E00F3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334B222-DC88-103E-EEB6-58FC656BCB2F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CD8F9B-AB3D-5352-B75D-17B7F96FE02F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5627DC2-9CF8-B670-4938-2FDF1638D82C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CD38D4-5C3C-AECD-6D90-10368A565A41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 descr="Nail Cartoon High Res Stock Images | Shutterstock">
            <a:extLst>
              <a:ext uri="{FF2B5EF4-FFF2-40B4-BE49-F238E27FC236}">
                <a16:creationId xmlns:a16="http://schemas.microsoft.com/office/drawing/2014/main" id="{74F44AA5-6728-6221-7FFA-5FD5C5E0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ail Cartoon High Res Stock Images | Shutterstock">
            <a:extLst>
              <a:ext uri="{FF2B5EF4-FFF2-40B4-BE49-F238E27FC236}">
                <a16:creationId xmlns:a16="http://schemas.microsoft.com/office/drawing/2014/main" id="{5FF203EC-FEE7-28CD-B913-52473DE0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0F5F247-CC85-3F54-FA0E-87D19109EF5A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Dây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treo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đoạn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thẳng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Đầu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chiếc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3E241-8879-CB96-F88C-EE0DDDF36A95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5DC82-25E5-9BCB-849C-72C5782AB13C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DAFE21-5601-7E86-CBDA-FECC7EEB3E6C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AB49A-6393-7441-AF5E-A2FA333BC56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CC8307-F43B-13DC-C953-73CB9621E7F4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F672EB-0307-28A5-3578-FE466E4E8EC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9635C-1340-083A-6A8D-D41D6E33021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72DB41-6A2B-3F2F-6DB8-D26715CA0883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AC35D-F8F5-AF36-8B3C-738EBD3838A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889278-985D-97B4-6BD1-5527756EC952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4" name="Picture 6" descr="Ruler Vector at GetDrawings | Free download">
            <a:extLst>
              <a:ext uri="{FF2B5EF4-FFF2-40B4-BE49-F238E27FC236}">
                <a16:creationId xmlns:a16="http://schemas.microsoft.com/office/drawing/2014/main" id="{EC197E9C-500E-227D-FCEF-9C7A995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rtoon pencil Royalty Free Vector Image - VectorStock">
            <a:extLst>
              <a:ext uri="{FF2B5EF4-FFF2-40B4-BE49-F238E27FC236}">
                <a16:creationId xmlns:a16="http://schemas.microsoft.com/office/drawing/2014/main" id="{66A94E87-B977-02F7-511D-878FED3B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C6846E-1AB9-DA96-B4DC-3E48216CE84F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457AA-6030-9BBC-D282-89917DBC2D3A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0099E-E82F-FE72-5187-5FD816E7527E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148F8-97A2-872D-D982-697FBB27497F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01FB1D-F5EA-6CAD-89F3-BC06C731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42E26C-7C57-CC78-05BE-AEF088B5015A}"/>
              </a:ext>
            </a:extLst>
          </p:cNvPr>
          <p:cNvGrpSpPr/>
          <p:nvPr/>
        </p:nvGrpSpPr>
        <p:grpSpPr>
          <a:xfrm>
            <a:off x="3302784" y="4698328"/>
            <a:ext cx="5562291" cy="1535869"/>
            <a:chOff x="3302785" y="4698326"/>
            <a:chExt cx="4863318" cy="1232577"/>
          </a:xfrm>
        </p:grpSpPr>
        <p:grpSp>
          <p:nvGrpSpPr>
            <p:cNvPr id="42" name="Google Shape;2032;p71">
              <a:extLst>
                <a:ext uri="{FF2B5EF4-FFF2-40B4-BE49-F238E27FC236}">
                  <a16:creationId xmlns:a16="http://schemas.microsoft.com/office/drawing/2014/main" id="{C49A0FF9-91FD-1910-35A9-250035972D7B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4" name="Google Shape;2033;p71">
                <a:extLst>
                  <a:ext uri="{FF2B5EF4-FFF2-40B4-BE49-F238E27FC236}">
                    <a16:creationId xmlns:a16="http://schemas.microsoft.com/office/drawing/2014/main" id="{F3C45E16-63DC-4D25-6F17-C039C0DB56F9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34;p71">
                <a:extLst>
                  <a:ext uri="{FF2B5EF4-FFF2-40B4-BE49-F238E27FC236}">
                    <a16:creationId xmlns:a16="http://schemas.microsoft.com/office/drawing/2014/main" id="{0417C5F7-04B2-58E2-3070-357E6BEECA23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>
                <a:extLst>
                  <a:ext uri="{FF2B5EF4-FFF2-40B4-BE49-F238E27FC236}">
                    <a16:creationId xmlns:a16="http://schemas.microsoft.com/office/drawing/2014/main" id="{BBAAA650-1937-8A5A-DF31-AE290A5F7CF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6B51F-3AD5-0533-C70F-F70ADD6066AC}"/>
                </a:ext>
              </a:extLst>
            </p:cNvPr>
            <p:cNvSpPr txBox="1"/>
            <p:nvPr/>
          </p:nvSpPr>
          <p:spPr>
            <a:xfrm>
              <a:off x="3727441" y="4917788"/>
              <a:ext cx="4332758" cy="66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bảng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 </a:t>
              </a:r>
              <a:r>
                <a:rPr lang="en-US" sz="2400" dirty="0" err="1"/>
                <a:t>điểm</a:t>
              </a:r>
              <a:r>
                <a:rPr lang="en-US" sz="2400" dirty="0"/>
                <a:t> A, B, C. </a:t>
              </a:r>
              <a:r>
                <a:rPr lang="en-US" sz="2400" dirty="0" err="1"/>
                <a:t>Nối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C, ta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BC.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058A706-6716-35B7-71C5-BA158BBE7F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" y="391834"/>
            <a:ext cx="2069886" cy="1034943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222346A-287D-8596-C0EB-C93D9E1C69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309">
            <a:off x="1885950" y="4808719"/>
            <a:ext cx="354330" cy="135708"/>
          </a:xfrm>
          <a:prstGeom prst="rect">
            <a:avLst/>
          </a:prstGeom>
        </p:spPr>
      </p:pic>
      <p:pic>
        <p:nvPicPr>
          <p:cNvPr id="8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E4075126-75B3-FBBE-0FA5-5D96B7BC8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33730" y="699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320</Words>
  <Application>Microsoft Office PowerPoint</Application>
  <PresentationFormat>Widescreen</PresentationFormat>
  <Paragraphs>86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Aptos</vt:lpstr>
      <vt:lpstr>Arial</vt:lpstr>
      <vt:lpstr>Arial Black</vt:lpstr>
      <vt:lpstr>Calibri</vt:lpstr>
      <vt:lpstr>iCiel Cadena</vt:lpstr>
      <vt:lpstr>Times New Roman</vt:lpstr>
      <vt:lpstr>UTM Futura Extra</vt:lpstr>
      <vt:lpstr>1_Office 主题​​</vt:lpstr>
      <vt:lpstr>Custom Design</vt:lpstr>
      <vt:lpstr>1_Custom Design</vt:lpstr>
      <vt:lpstr>2_Custom Design</vt:lpstr>
      <vt:lpstr>5_Office 主题​​</vt:lpstr>
      <vt:lpstr>Office 主题</vt:lpstr>
      <vt:lpstr>包图主题2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41</cp:revision>
  <dcterms:created xsi:type="dcterms:W3CDTF">2021-07-24T01:07:49Z</dcterms:created>
  <dcterms:modified xsi:type="dcterms:W3CDTF">2025-12-17T08:26:54Z</dcterms:modified>
</cp:coreProperties>
</file>