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1.xml" ContentType="application/vnd.ms-office.activeX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  <p:sldMasterId id="2147483751" r:id="rId3"/>
    <p:sldMasterId id="2147483835" r:id="rId4"/>
    <p:sldMasterId id="2147483851" r:id="rId5"/>
    <p:sldMasterId id="2147483863" r:id="rId6"/>
    <p:sldMasterId id="2147483881" r:id="rId7"/>
  </p:sldMasterIdLst>
  <p:notesMasterIdLst>
    <p:notesMasterId r:id="rId39"/>
  </p:notesMasterIdLst>
  <p:sldIdLst>
    <p:sldId id="313" r:id="rId8"/>
    <p:sldId id="270" r:id="rId9"/>
    <p:sldId id="271" r:id="rId10"/>
    <p:sldId id="258" r:id="rId11"/>
    <p:sldId id="257" r:id="rId12"/>
    <p:sldId id="2707" r:id="rId13"/>
    <p:sldId id="2703" r:id="rId14"/>
    <p:sldId id="7547" r:id="rId15"/>
    <p:sldId id="7550" r:id="rId16"/>
    <p:sldId id="506" r:id="rId17"/>
    <p:sldId id="523" r:id="rId18"/>
    <p:sldId id="328" r:id="rId19"/>
    <p:sldId id="321" r:id="rId20"/>
    <p:sldId id="527" r:id="rId21"/>
    <p:sldId id="528" r:id="rId22"/>
    <p:sldId id="507" r:id="rId23"/>
    <p:sldId id="2684" r:id="rId24"/>
    <p:sldId id="7554" r:id="rId25"/>
    <p:sldId id="7584" r:id="rId26"/>
    <p:sldId id="7548" r:id="rId27"/>
    <p:sldId id="277" r:id="rId28"/>
    <p:sldId id="282" r:id="rId29"/>
    <p:sldId id="7585" r:id="rId30"/>
    <p:sldId id="7586" r:id="rId31"/>
    <p:sldId id="7587" r:id="rId32"/>
    <p:sldId id="7588" r:id="rId33"/>
    <p:sldId id="337" r:id="rId34"/>
    <p:sldId id="7590" r:id="rId35"/>
    <p:sldId id="7589" r:id="rId36"/>
    <p:sldId id="262" r:id="rId37"/>
    <p:sldId id="27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29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16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60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21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45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10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5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51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8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5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5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p:transition spd="slow">
    <p:comb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98224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53552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804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7711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47148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3302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647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41637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825505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249351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147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53814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3037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667247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848577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9694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793609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598002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0395606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57490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792711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638711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3231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420999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2509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74601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216747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53170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759821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40626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1504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03099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358054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16392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04498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692750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003427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74110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1306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866002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447873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614514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245613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070559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72417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3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7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1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7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4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8876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682291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03135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818106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83362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7247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372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76070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41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76211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03644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8785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7128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65701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33356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62045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0257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9768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79180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8707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18467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74970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6932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711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586892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88582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6098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899" r:id="rId1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241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ransition spd="slow">
    <p:comb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80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06AD043-7A8D-D1B4-829B-E160968821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23" y="247650"/>
            <a:ext cx="1266826" cy="12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3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17A3DC-2FB8-703C-E162-FA077E7C16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2FAAE-F15F-A59A-A8C9-410BA3BE04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9.xml"/><Relationship Id="rId1" Type="http://schemas.openxmlformats.org/officeDocument/2006/relationships/control" Target="../activeX/activeX1.xml"/><Relationship Id="rId4" Type="http://schemas.openxmlformats.org/officeDocument/2006/relationships/image" Target="../media/image59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6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6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6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8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microsoft.com/office/2007/relationships/media" Target="../media/media5.mp3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0.jpg"/><Relationship Id="rId5" Type="http://schemas.microsoft.com/office/2007/relationships/media" Target="../media/media4.mp3"/><Relationship Id="rId15" Type="http://schemas.openxmlformats.org/officeDocument/2006/relationships/image" Target="../media/image3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3.png"/><Relationship Id="rId11" Type="http://schemas.openxmlformats.org/officeDocument/2006/relationships/image" Target="../media/image99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image" Target="../media/image38.jp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image" Target="../media/image39.jp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microsoft.com/office/2007/relationships/hdphoto" Target="../media/hdphoto2.wdp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28754-3E8E-7BB2-16B0-790E11C2C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5" y="128284"/>
            <a:ext cx="10864014" cy="3505504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8115480" imgH="3916800"/>
        </mc:Choice>
        <mc:Fallback>
          <p:control name="TextBox2" r:id="rId1" imgW="8115480" imgH="391680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3B1E1870-F0CA-6452-91D8-984BEB472D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26563" y="2459066"/>
                  <a:ext cx="8112489" cy="391581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457488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>
            <a:extLst>
              <a:ext uri="{FF2B5EF4-FFF2-40B4-BE49-F238E27FC236}">
                <a16:creationId xmlns:a16="http://schemas.microsoft.com/office/drawing/2014/main" id="{EF64617C-4331-7B0A-691E-2EE3A4FF4E20}"/>
              </a:ext>
            </a:extLst>
          </p:cNvPr>
          <p:cNvGrpSpPr/>
          <p:nvPr/>
        </p:nvGrpSpPr>
        <p:grpSpPr>
          <a:xfrm>
            <a:off x="543160" y="3326818"/>
            <a:ext cx="2434316" cy="1657501"/>
            <a:chOff x="442007" y="1361178"/>
            <a:chExt cx="1825737" cy="2966516"/>
          </a:xfrm>
        </p:grpSpPr>
        <p:sp>
          <p:nvSpPr>
            <p:cNvPr id="6" name="สี่เหลี่ยมผืนผ้ามุมมน 77">
              <a:extLst>
                <a:ext uri="{FF2B5EF4-FFF2-40B4-BE49-F238E27FC236}">
                  <a16:creationId xmlns:a16="http://schemas.microsoft.com/office/drawing/2014/main" id="{F88E933D-12D5-6530-3FCE-885369288EAD}"/>
                </a:ext>
              </a:extLst>
            </p:cNvPr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มุมมน 39">
              <a:extLst>
                <a:ext uri="{FF2B5EF4-FFF2-40B4-BE49-F238E27FC236}">
                  <a16:creationId xmlns:a16="http://schemas.microsoft.com/office/drawing/2014/main" id="{AC9EA12B-A3C1-BE74-B03D-DA6D31E78CFD}"/>
                </a:ext>
              </a:extLst>
            </p:cNvPr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rảnh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rỗi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8" name="กลุ่ม 47">
            <a:extLst>
              <a:ext uri="{FF2B5EF4-FFF2-40B4-BE49-F238E27FC236}">
                <a16:creationId xmlns:a16="http://schemas.microsoft.com/office/drawing/2014/main" id="{C2377049-C0DA-50B1-CBFC-B2CA4AF8E99F}"/>
              </a:ext>
            </a:extLst>
          </p:cNvPr>
          <p:cNvGrpSpPr/>
          <p:nvPr/>
        </p:nvGrpSpPr>
        <p:grpSpPr>
          <a:xfrm>
            <a:off x="3410784" y="2740879"/>
            <a:ext cx="2425656" cy="1657501"/>
            <a:chOff x="2573909" y="1361178"/>
            <a:chExt cx="1819242" cy="2966516"/>
          </a:xfrm>
        </p:grpSpPr>
        <p:sp>
          <p:nvSpPr>
            <p:cNvPr id="9" name="สี่เหลี่ยมผืนผ้ามุมมน 80">
              <a:extLst>
                <a:ext uri="{FF2B5EF4-FFF2-40B4-BE49-F238E27FC236}">
                  <a16:creationId xmlns:a16="http://schemas.microsoft.com/office/drawing/2014/main" id="{9C1DA552-D13E-6B98-A3C6-2CF47877EA09}"/>
                </a:ext>
              </a:extLst>
            </p:cNvPr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0" name="สี่เหลี่ยมผืนผ้ามุมมน 71">
              <a:extLst>
                <a:ext uri="{FF2B5EF4-FFF2-40B4-BE49-F238E27FC236}">
                  <a16:creationId xmlns:a16="http://schemas.microsoft.com/office/drawing/2014/main" id="{13CCF31E-9E98-92F3-FA8E-CEDD5B3D63C1}"/>
                </a:ext>
              </a:extLst>
            </p:cNvPr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hẳn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hoi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1" name="กลุ่ม 50">
            <a:extLst>
              <a:ext uri="{FF2B5EF4-FFF2-40B4-BE49-F238E27FC236}">
                <a16:creationId xmlns:a16="http://schemas.microsoft.com/office/drawing/2014/main" id="{1DD75D0E-EB7E-DC34-30B7-56766FFA1F11}"/>
              </a:ext>
            </a:extLst>
          </p:cNvPr>
          <p:cNvGrpSpPr/>
          <p:nvPr/>
        </p:nvGrpSpPr>
        <p:grpSpPr>
          <a:xfrm>
            <a:off x="6330305" y="3299504"/>
            <a:ext cx="2416996" cy="1657500"/>
            <a:chOff x="4705811" y="1361178"/>
            <a:chExt cx="1812747" cy="2966516"/>
          </a:xfrm>
        </p:grpSpPr>
        <p:sp>
          <p:nvSpPr>
            <p:cNvPr id="12" name="สี่เหลี่ยมผืนผ้ามุมมน 79">
              <a:extLst>
                <a:ext uri="{FF2B5EF4-FFF2-40B4-BE49-F238E27FC236}">
                  <a16:creationId xmlns:a16="http://schemas.microsoft.com/office/drawing/2014/main" id="{9D59890F-B625-2F1A-A7A2-CE630D71F7D9}"/>
                </a:ext>
              </a:extLst>
            </p:cNvPr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3" name="สี่เหลี่ยมผืนผ้ามุมมน 75">
              <a:extLst>
                <a:ext uri="{FF2B5EF4-FFF2-40B4-BE49-F238E27FC236}">
                  <a16:creationId xmlns:a16="http://schemas.microsoft.com/office/drawing/2014/main" id="{FA7376F9-84D0-EE6A-4AEE-42136FC4359A}"/>
                </a:ext>
              </a:extLst>
            </p:cNvPr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cỗ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4" name="กลุ่ม 52">
            <a:extLst>
              <a:ext uri="{FF2B5EF4-FFF2-40B4-BE49-F238E27FC236}">
                <a16:creationId xmlns:a16="http://schemas.microsoft.com/office/drawing/2014/main" id="{BCF7AC6C-1C57-BD95-B3AA-A99DCBF05AE6}"/>
              </a:ext>
            </a:extLst>
          </p:cNvPr>
          <p:cNvGrpSpPr/>
          <p:nvPr/>
        </p:nvGrpSpPr>
        <p:grpSpPr>
          <a:xfrm>
            <a:off x="9189269" y="2926074"/>
            <a:ext cx="2408335" cy="1657501"/>
            <a:chOff x="6837713" y="1361178"/>
            <a:chExt cx="1806251" cy="2972054"/>
          </a:xfrm>
        </p:grpSpPr>
        <p:sp>
          <p:nvSpPr>
            <p:cNvPr id="15" name="สี่เหลี่ยมผืนผ้ามุมมน 78">
              <a:extLst>
                <a:ext uri="{FF2B5EF4-FFF2-40B4-BE49-F238E27FC236}">
                  <a16:creationId xmlns:a16="http://schemas.microsoft.com/office/drawing/2014/main" id="{056CB43A-A203-6C15-99E8-A45E26A0ADC0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6" name="สี่เหลี่ยมผืนผ้ามุมมน 76">
              <a:extLst>
                <a:ext uri="{FF2B5EF4-FFF2-40B4-BE49-F238E27FC236}">
                  <a16:creationId xmlns:a16="http://schemas.microsoft.com/office/drawing/2014/main" id="{266E3E95-370E-6EF9-F78E-AA4D73BFA746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xơi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5D50B7-6324-7525-D0C1-A71E245E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85" y="765314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>
            <a:cxnSpLocks/>
          </p:cNvCxnSpPr>
          <p:nvPr/>
        </p:nvCxnSpPr>
        <p:spPr>
          <a:xfrm flipH="1">
            <a:off x="3859301" y="1828800"/>
            <a:ext cx="122149" cy="53216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>
            <a:cxnSpLocks/>
          </p:cNvCxnSpPr>
          <p:nvPr/>
        </p:nvCxnSpPr>
        <p:spPr>
          <a:xfrm flipH="1">
            <a:off x="10406900" y="1838325"/>
            <a:ext cx="146800" cy="5607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>
            <a:cxnSpLocks/>
          </p:cNvCxnSpPr>
          <p:nvPr/>
        </p:nvCxnSpPr>
        <p:spPr>
          <a:xfrm flipH="1">
            <a:off x="5290867" y="2571750"/>
            <a:ext cx="128858" cy="4845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>
            <a:cxnSpLocks/>
          </p:cNvCxnSpPr>
          <p:nvPr/>
        </p:nvCxnSpPr>
        <p:spPr>
          <a:xfrm flipH="1">
            <a:off x="9831476" y="2505075"/>
            <a:ext cx="103099" cy="4864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>
            <a:cxnSpLocks/>
          </p:cNvCxnSpPr>
          <p:nvPr/>
        </p:nvCxnSpPr>
        <p:spPr>
          <a:xfrm flipH="1">
            <a:off x="5856196" y="3162300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F410B6-0F11-31A5-F29D-C367BAB6926A}"/>
              </a:ext>
            </a:extLst>
          </p:cNvPr>
          <p:cNvCxnSpPr>
            <a:cxnSpLocks/>
          </p:cNvCxnSpPr>
          <p:nvPr/>
        </p:nvCxnSpPr>
        <p:spPr>
          <a:xfrm flipH="1">
            <a:off x="5932396" y="3162300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BA9876-26C8-028E-ECFF-56D67D8C6A5A}"/>
              </a:ext>
            </a:extLst>
          </p:cNvPr>
          <p:cNvGrpSpPr/>
          <p:nvPr/>
        </p:nvGrpSpPr>
        <p:grpSpPr>
          <a:xfrm>
            <a:off x="80634" y="1642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E329D3C-E996-A84F-296E-EF0F4AA1CA2C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6CFE90-5238-9524-52D0-AFD020032BE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1B0FD6-F59C-7F87-06B9-C79CB30C96E6}"/>
              </a:ext>
            </a:extLst>
          </p:cNvPr>
          <p:cNvGrpSpPr/>
          <p:nvPr/>
        </p:nvGrpSpPr>
        <p:grpSpPr>
          <a:xfrm>
            <a:off x="3947611" y="659581"/>
            <a:ext cx="6916419" cy="2315210"/>
            <a:chOff x="3789123" y="74244"/>
            <a:chExt cx="3822655" cy="23151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D31C84-3DB7-EDCF-5EF0-3AE125D56DD6}"/>
                </a:ext>
              </a:extLst>
            </p:cNvPr>
            <p:cNvGrpSpPr/>
            <p:nvPr/>
          </p:nvGrpSpPr>
          <p:grpSpPr>
            <a:xfrm>
              <a:off x="3789123" y="74244"/>
              <a:ext cx="3822655" cy="2315191"/>
              <a:chOff x="167097" y="1201187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109391EB-79A7-88A0-6C06-62C03A3619E0}"/>
                  </a:ext>
                </a:extLst>
              </p:cNvPr>
              <p:cNvSpPr/>
              <p:nvPr/>
            </p:nvSpPr>
            <p:spPr>
              <a:xfrm>
                <a:off x="167097" y="1201187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4AAC9C5-3F95-A8F6-A8FB-FCD7254C711F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1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4" name="10">
              <a:extLst>
                <a:ext uri="{FF2B5EF4-FFF2-40B4-BE49-F238E27FC236}">
                  <a16:creationId xmlns:a16="http://schemas.microsoft.com/office/drawing/2014/main" id="{C28BC38B-83A2-A020-CED5-95731DEE7C38}"/>
                </a:ext>
              </a:extLst>
            </p:cNvPr>
            <p:cNvCxnSpPr/>
            <p:nvPr/>
          </p:nvCxnSpPr>
          <p:spPr>
            <a:xfrm>
              <a:off x="5063148" y="124368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id="{3793100B-DF45-F4D4-38CC-E75BA81EF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4638344" y="345950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15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49762" y="4721529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hồ 4 phút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9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8494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23" y="2081720"/>
            <a:ext cx="5358848" cy="278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13" y="1340064"/>
            <a:ext cx="238374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3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425038" y="2787030"/>
            <a:ext cx="11574084" cy="1105067"/>
            <a:chOff x="748145" y="967573"/>
            <a:chExt cx="11100261" cy="11050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804994" y="1116119"/>
              <a:ext cx="10934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559EA0-0114-689C-AC71-4A3460225601}"/>
              </a:ext>
            </a:extLst>
          </p:cNvPr>
          <p:cNvGrpSpPr/>
          <p:nvPr/>
        </p:nvGrpSpPr>
        <p:grpSpPr>
          <a:xfrm>
            <a:off x="425038" y="1336412"/>
            <a:ext cx="11574084" cy="1105067"/>
            <a:chOff x="748145" y="967573"/>
            <a:chExt cx="11100261" cy="11050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8324D1-6DFD-B843-56F7-539F9FD6C984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B0917-6815-096C-2138-C886585F0664}"/>
                </a:ext>
              </a:extLst>
            </p:cNvPr>
            <p:cNvSpPr txBox="1"/>
            <p:nvPr/>
          </p:nvSpPr>
          <p:spPr>
            <a:xfrm>
              <a:off x="765401" y="1196940"/>
              <a:ext cx="10451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66E8F2-6E49-A2F5-903E-BCDF24E60EF1}"/>
              </a:ext>
            </a:extLst>
          </p:cNvPr>
          <p:cNvGrpSpPr/>
          <p:nvPr/>
        </p:nvGrpSpPr>
        <p:grpSpPr>
          <a:xfrm>
            <a:off x="252155" y="4308025"/>
            <a:ext cx="11939845" cy="1105067"/>
            <a:chOff x="639190" y="967573"/>
            <a:chExt cx="11451048" cy="11050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0680A-8169-15AE-1AD3-B56304FABC17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E07C6-347E-D5CD-38D0-043CA6D2561C}"/>
                </a:ext>
              </a:extLst>
            </p:cNvPr>
            <p:cNvSpPr txBox="1"/>
            <p:nvPr/>
          </p:nvSpPr>
          <p:spPr>
            <a:xfrm>
              <a:off x="639190" y="1196940"/>
              <a:ext cx="1145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Nhìn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mẹ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điều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9656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E1767-DF0F-DA53-75A9-C9726D09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1" y="2664191"/>
            <a:ext cx="7633858" cy="4002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6F811-8742-CDFE-890D-A43B80BE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83" y="884005"/>
            <a:ext cx="829127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31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685207"/>
            <a:ext cx="10856238" cy="993655"/>
          </a:xfrm>
          <a:custGeom>
            <a:avLst/>
            <a:gdLst>
              <a:gd name="connsiteX0" fmla="*/ 0 w 10856238"/>
              <a:gd name="connsiteY0" fmla="*/ 165612 h 993655"/>
              <a:gd name="connsiteX1" fmla="*/ 165612 w 10856238"/>
              <a:gd name="connsiteY1" fmla="*/ 0 h 993655"/>
              <a:gd name="connsiteX2" fmla="*/ 10690626 w 10856238"/>
              <a:gd name="connsiteY2" fmla="*/ 0 h 993655"/>
              <a:gd name="connsiteX3" fmla="*/ 10856238 w 10856238"/>
              <a:gd name="connsiteY3" fmla="*/ 165612 h 993655"/>
              <a:gd name="connsiteX4" fmla="*/ 10856238 w 10856238"/>
              <a:gd name="connsiteY4" fmla="*/ 828043 h 993655"/>
              <a:gd name="connsiteX5" fmla="*/ 10690626 w 10856238"/>
              <a:gd name="connsiteY5" fmla="*/ 993655 h 993655"/>
              <a:gd name="connsiteX6" fmla="*/ 165612 w 10856238"/>
              <a:gd name="connsiteY6" fmla="*/ 993655 h 993655"/>
              <a:gd name="connsiteX7" fmla="*/ 0 w 10856238"/>
              <a:gd name="connsiteY7" fmla="*/ 828043 h 993655"/>
              <a:gd name="connsiteX8" fmla="*/ 0 w 10856238"/>
              <a:gd name="connsiteY8" fmla="*/ 165612 h 99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993655" fill="none" extrusionOk="0">
                <a:moveTo>
                  <a:pt x="0" y="165612"/>
                </a:moveTo>
                <a:cubicBezTo>
                  <a:pt x="13920" y="77969"/>
                  <a:pt x="77765" y="-3756"/>
                  <a:pt x="165612" y="0"/>
                </a:cubicBezTo>
                <a:cubicBezTo>
                  <a:pt x="4423414" y="10359"/>
                  <a:pt x="9227840" y="166365"/>
                  <a:pt x="10690626" y="0"/>
                </a:cubicBezTo>
                <a:cubicBezTo>
                  <a:pt x="10775512" y="3813"/>
                  <a:pt x="10864616" y="75988"/>
                  <a:pt x="10856238" y="165612"/>
                </a:cubicBezTo>
                <a:cubicBezTo>
                  <a:pt x="10848989" y="315637"/>
                  <a:pt x="10885139" y="650261"/>
                  <a:pt x="10856238" y="828043"/>
                </a:cubicBezTo>
                <a:cubicBezTo>
                  <a:pt x="10859985" y="915440"/>
                  <a:pt x="10790221" y="988224"/>
                  <a:pt x="10690626" y="993655"/>
                </a:cubicBezTo>
                <a:cubicBezTo>
                  <a:pt x="9363123" y="1006062"/>
                  <a:pt x="1231645" y="1024391"/>
                  <a:pt x="165612" y="993655"/>
                </a:cubicBezTo>
                <a:cubicBezTo>
                  <a:pt x="83638" y="988522"/>
                  <a:pt x="-931" y="930973"/>
                  <a:pt x="0" y="828043"/>
                </a:cubicBezTo>
                <a:cubicBezTo>
                  <a:pt x="-28764" y="628936"/>
                  <a:pt x="25763" y="403639"/>
                  <a:pt x="0" y="165612"/>
                </a:cubicBezTo>
                <a:close/>
              </a:path>
              <a:path w="10856238" h="993655" stroke="0" extrusionOk="0">
                <a:moveTo>
                  <a:pt x="0" y="165612"/>
                </a:moveTo>
                <a:cubicBezTo>
                  <a:pt x="17458" y="69324"/>
                  <a:pt x="67615" y="2365"/>
                  <a:pt x="165612" y="0"/>
                </a:cubicBezTo>
                <a:cubicBezTo>
                  <a:pt x="5350960" y="39558"/>
                  <a:pt x="5715403" y="-110770"/>
                  <a:pt x="10690626" y="0"/>
                </a:cubicBezTo>
                <a:cubicBezTo>
                  <a:pt x="10788235" y="-895"/>
                  <a:pt x="10858335" y="61385"/>
                  <a:pt x="10856238" y="165612"/>
                </a:cubicBezTo>
                <a:cubicBezTo>
                  <a:pt x="10801766" y="431658"/>
                  <a:pt x="10835154" y="734557"/>
                  <a:pt x="10856238" y="828043"/>
                </a:cubicBezTo>
                <a:cubicBezTo>
                  <a:pt x="10853467" y="909190"/>
                  <a:pt x="10797927" y="988555"/>
                  <a:pt x="10690626" y="993655"/>
                </a:cubicBezTo>
                <a:cubicBezTo>
                  <a:pt x="5892792" y="1048162"/>
                  <a:pt x="4037149" y="861281"/>
                  <a:pt x="165612" y="993655"/>
                </a:cubicBezTo>
                <a:cubicBezTo>
                  <a:pt x="66226" y="988807"/>
                  <a:pt x="1782" y="919530"/>
                  <a:pt x="0" y="828043"/>
                </a:cubicBezTo>
                <a:cubicBezTo>
                  <a:pt x="56848" y="689086"/>
                  <a:pt x="-38370" y="482543"/>
                  <a:pt x="0" y="1656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gì cùng nhau?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cỗ"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nhau.</a:t>
            </a:r>
          </a:p>
        </p:txBody>
      </p:sp>
    </p:spTree>
    <p:extLst>
      <p:ext uri="{BB962C8B-B14F-4D97-AF65-F5344CB8AC3E}">
        <p14:creationId xmlns:p14="http://schemas.microsoft.com/office/powerpoint/2010/main" val="3170571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Khi chơi, hai bố con xưng hô với nhau như thế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chơi, hai bố con xưng hô với nhau: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tôi-bác</a:t>
            </a:r>
          </a:p>
        </p:txBody>
      </p:sp>
    </p:spTree>
    <p:extLst>
      <p:ext uri="{BB962C8B-B14F-4D97-AF65-F5344CB8AC3E}">
        <p14:creationId xmlns:p14="http://schemas.microsoft.com/office/powerpoint/2010/main" val="38777933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Nhìn hai tay Hường đón bát cơm, mẹ nhớ tới điều gì?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 nhớ tới những lúc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chơi với nhau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9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3353012"/>
          </a:xfrm>
          <a:custGeom>
            <a:avLst/>
            <a:gdLst>
              <a:gd name="connsiteX0" fmla="*/ 0 w 8904515"/>
              <a:gd name="connsiteY0" fmla="*/ 558847 h 3353012"/>
              <a:gd name="connsiteX1" fmla="*/ 558847 w 8904515"/>
              <a:gd name="connsiteY1" fmla="*/ 0 h 3353012"/>
              <a:gd name="connsiteX2" fmla="*/ 8345668 w 8904515"/>
              <a:gd name="connsiteY2" fmla="*/ 0 h 3353012"/>
              <a:gd name="connsiteX3" fmla="*/ 8904515 w 8904515"/>
              <a:gd name="connsiteY3" fmla="*/ 558847 h 3353012"/>
              <a:gd name="connsiteX4" fmla="*/ 8904515 w 8904515"/>
              <a:gd name="connsiteY4" fmla="*/ 2794165 h 3353012"/>
              <a:gd name="connsiteX5" fmla="*/ 8345668 w 8904515"/>
              <a:gd name="connsiteY5" fmla="*/ 3353012 h 3353012"/>
              <a:gd name="connsiteX6" fmla="*/ 558847 w 8904515"/>
              <a:gd name="connsiteY6" fmla="*/ 3353012 h 3353012"/>
              <a:gd name="connsiteX7" fmla="*/ 0 w 8904515"/>
              <a:gd name="connsiteY7" fmla="*/ 2794165 h 3353012"/>
              <a:gd name="connsiteX8" fmla="*/ 0 w 8904515"/>
              <a:gd name="connsiteY8" fmla="*/ 558847 h 33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3353012" fill="none" extrusionOk="0">
                <a:moveTo>
                  <a:pt x="0" y="558847"/>
                </a:moveTo>
                <a:cubicBezTo>
                  <a:pt x="39085" y="260935"/>
                  <a:pt x="271044" y="-21636"/>
                  <a:pt x="558847" y="0"/>
                </a:cubicBezTo>
                <a:cubicBezTo>
                  <a:pt x="1622936" y="10359"/>
                  <a:pt x="4716340" y="166365"/>
                  <a:pt x="8345668" y="0"/>
                </a:cubicBezTo>
                <a:cubicBezTo>
                  <a:pt x="8619799" y="20003"/>
                  <a:pt x="8946946" y="259527"/>
                  <a:pt x="8904515" y="558847"/>
                </a:cubicBezTo>
                <a:cubicBezTo>
                  <a:pt x="8753293" y="826005"/>
                  <a:pt x="8973879" y="2503209"/>
                  <a:pt x="8904515" y="2794165"/>
                </a:cubicBezTo>
                <a:cubicBezTo>
                  <a:pt x="8919953" y="3086045"/>
                  <a:pt x="8680711" y="3335376"/>
                  <a:pt x="8345668" y="3353012"/>
                </a:cubicBezTo>
                <a:cubicBezTo>
                  <a:pt x="6609807" y="3365419"/>
                  <a:pt x="3820734" y="3383748"/>
                  <a:pt x="558847" y="3353012"/>
                </a:cubicBezTo>
                <a:cubicBezTo>
                  <a:pt x="266519" y="3344188"/>
                  <a:pt x="-728" y="3111775"/>
                  <a:pt x="0" y="2794165"/>
                </a:cubicBezTo>
                <a:cubicBezTo>
                  <a:pt x="57319" y="1716817"/>
                  <a:pt x="-116954" y="1053318"/>
                  <a:pt x="0" y="558847"/>
                </a:cubicBezTo>
                <a:close/>
              </a:path>
              <a:path w="8904515" h="3353012" stroke="0" extrusionOk="0">
                <a:moveTo>
                  <a:pt x="0" y="558847"/>
                </a:moveTo>
                <a:cubicBezTo>
                  <a:pt x="19238" y="244889"/>
                  <a:pt x="237053" y="4762"/>
                  <a:pt x="558847" y="0"/>
                </a:cubicBezTo>
                <a:cubicBezTo>
                  <a:pt x="1594765" y="39558"/>
                  <a:pt x="6850276" y="-110770"/>
                  <a:pt x="8345668" y="0"/>
                </a:cubicBezTo>
                <a:cubicBezTo>
                  <a:pt x="8689028" y="-5057"/>
                  <a:pt x="8906878" y="235825"/>
                  <a:pt x="8904515" y="558847"/>
                </a:cubicBezTo>
                <a:cubicBezTo>
                  <a:pt x="8766872" y="1632756"/>
                  <a:pt x="8915224" y="1900577"/>
                  <a:pt x="8904515" y="2794165"/>
                </a:cubicBezTo>
                <a:cubicBezTo>
                  <a:pt x="8900864" y="3089212"/>
                  <a:pt x="8665126" y="3349529"/>
                  <a:pt x="8345668" y="3353012"/>
                </a:cubicBezTo>
                <a:cubicBezTo>
                  <a:pt x="5297371" y="3407519"/>
                  <a:pt x="1935582" y="3220638"/>
                  <a:pt x="558847" y="3353012"/>
                </a:cubicBezTo>
                <a:cubicBezTo>
                  <a:pt x="213493" y="3330544"/>
                  <a:pt x="59338" y="3103527"/>
                  <a:pt x="0" y="2794165"/>
                </a:cubicBezTo>
                <a:cubicBezTo>
                  <a:pt x="36134" y="2451439"/>
                  <a:pt x="75751" y="1461187"/>
                  <a:pt x="0" y="5588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151DD6-966B-4C63-40A7-462FFB552288}"/>
              </a:ext>
            </a:extLst>
          </p:cNvPr>
          <p:cNvSpPr/>
          <p:nvPr/>
        </p:nvSpPr>
        <p:spPr>
          <a:xfrm>
            <a:off x="3176477" y="369367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368E12B-59BC-2037-9882-9CB4C69ACB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79555" y="2090881"/>
            <a:ext cx="1755321" cy="34152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75268D3-B471-104F-6DCD-6F5CC90CA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55444" y="2115932"/>
            <a:ext cx="1395413" cy="32012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8B97A7-4E67-ADA9-B94E-3859740C54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29628" y="2231860"/>
            <a:ext cx="1511999" cy="3298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C7895-D2D5-7498-FE81-BD0D61F2B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4864" y="700972"/>
            <a:ext cx="60233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ED1ADF2-E6DB-3878-A531-BB6B611E7C8D}"/>
              </a:ext>
            </a:extLst>
          </p:cNvPr>
          <p:cNvSpPr txBox="1">
            <a:spLocks/>
          </p:cNvSpPr>
          <p:nvPr/>
        </p:nvSpPr>
        <p:spPr>
          <a:xfrm>
            <a:off x="3808697" y="1237184"/>
            <a:ext cx="7680157" cy="42127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Cho tôi xin bát miến.</a:t>
            </a: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Dạ, xin bác bán miến ạ.</a:t>
            </a: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Đưa tôi bát miến!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9DD7496-9924-7971-6CDB-A97185F0424A}"/>
              </a:ext>
            </a:extLst>
          </p:cNvPr>
          <p:cNvSpPr/>
          <p:nvPr/>
        </p:nvSpPr>
        <p:spPr>
          <a:xfrm>
            <a:off x="3699007" y="2437513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A7755B-6722-D808-3E00-40382763A3ED}"/>
              </a:ext>
            </a:extLst>
          </p:cNvPr>
          <p:cNvSpPr/>
          <p:nvPr/>
        </p:nvSpPr>
        <p:spPr>
          <a:xfrm>
            <a:off x="3699006" y="3179135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3C6AB6-599D-2CC4-A9F5-C5D04921137A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Những câu nào dưới đây thể hiện thái độ lịch sự:</a:t>
            </a:r>
          </a:p>
        </p:txBody>
      </p:sp>
    </p:spTree>
    <p:extLst>
      <p:ext uri="{BB962C8B-B14F-4D97-AF65-F5344CB8AC3E}">
        <p14:creationId xmlns:p14="http://schemas.microsoft.com/office/powerpoint/2010/main" val="2030832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Cùng bạn đóng vai nói và đáp lời yêu cầu, đề nghị: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59DE07-F5BF-1977-775F-2C67043F99A0}"/>
              </a:ext>
            </a:extLst>
          </p:cNvPr>
          <p:cNvSpPr txBox="1"/>
          <p:nvPr/>
        </p:nvSpPr>
        <p:spPr>
          <a:xfrm>
            <a:off x="3209926" y="2295525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66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802" y="1496495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1077912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 flipH="1">
            <a:off x="8928735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9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10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6616E2-F607-74DE-4B80-148B15F472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3391" y="921228"/>
            <a:ext cx="3359187" cy="13900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3" name="图片 2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6" name="图片 5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2156460" y="-92710"/>
            <a:ext cx="10034905" cy="6377940"/>
          </a:xfrm>
          <a:prstGeom prst="rect">
            <a:avLst/>
          </a:prstGeom>
        </p:spPr>
      </p:pic>
      <p:pic>
        <p:nvPicPr>
          <p:cNvPr id="7" name="图片 6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3" name="图片 12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23" name="图片 22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41" name="图片 40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AE609-5FE3-483F-552D-87968B0CD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500" y="1608988"/>
            <a:ext cx="8846063" cy="382862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2891989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AF19E-514C-0846-6527-FE98D38050CF}"/>
              </a:ext>
            </a:extLst>
          </p:cNvPr>
          <p:cNvSpPr txBox="1"/>
          <p:nvPr/>
        </p:nvSpPr>
        <p:spPr>
          <a:xfrm>
            <a:off x="230676" y="163062"/>
            <a:ext cx="7256486" cy="805339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4CDFA-8CBA-0E7C-45B7-F7BA9AA35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4077" y="912331"/>
            <a:ext cx="2493480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C76CD9-D44C-AABE-3B56-24E8250E3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85708">
            <a:off x="-271748" y="1034370"/>
            <a:ext cx="2200847" cy="1036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BA2A27-CAED-0A50-F326-F8F40F11FB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60" y="1900365"/>
            <a:ext cx="66208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FD023CE-83BD-429C-AE3F-3EF36BD4F4A5}"/>
              </a:ext>
            </a:extLst>
          </p:cNvPr>
          <p:cNvSpPr/>
          <p:nvPr/>
        </p:nvSpPr>
        <p:spPr>
          <a:xfrm>
            <a:off x="1206091" y="1325423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Em thích chơi trò gì cùng bố mẹ?</a:t>
            </a: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714500" y="1838601"/>
            <a:ext cx="4810125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ontserrat-Bold"/>
              </a:rPr>
              <a:t>Em thích chơi trò gì cùng bố mẹ?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87387" y="97728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334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4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1017</Words>
  <Application>Microsoft Office PowerPoint</Application>
  <PresentationFormat>Widescreen</PresentationFormat>
  <Paragraphs>135</Paragraphs>
  <Slides>31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等线</vt:lpstr>
      <vt:lpstr>等线 Light</vt:lpstr>
      <vt:lpstr>Arial</vt:lpstr>
      <vt:lpstr>Arial-Rounded</vt:lpstr>
      <vt:lpstr>Calibri</vt:lpstr>
      <vt:lpstr>Cambria</vt:lpstr>
      <vt:lpstr>Caveat Brush</vt:lpstr>
      <vt:lpstr>Montserrat</vt:lpstr>
      <vt:lpstr>Nunito</vt:lpstr>
      <vt:lpstr>Roboto Condensed Light</vt:lpstr>
      <vt:lpstr>思源黑体 CN Bold</vt:lpstr>
      <vt:lpstr>思源黑体 Light</vt:lpstr>
      <vt:lpstr>1_Office Theme</vt:lpstr>
      <vt:lpstr>2_Office 主题​​</vt:lpstr>
      <vt:lpstr>Question of the Day for Preschool by Slidesgo</vt:lpstr>
      <vt:lpstr>3_Office 主题​​</vt:lpstr>
      <vt:lpstr>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49</cp:revision>
  <dcterms:created xsi:type="dcterms:W3CDTF">2021-07-20T01:55:21Z</dcterms:created>
  <dcterms:modified xsi:type="dcterms:W3CDTF">2025-12-17T08:49:28Z</dcterms:modified>
</cp:coreProperties>
</file>