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1.xml" ContentType="application/vnd.openxmlformats-officedocument.presentationml.tags+xml"/>
  <Override PartName="/ppt/notesSlides/notesSlide1.xml" ContentType="application/vnd.openxmlformats-officedocument.presentationml.notesSlide+xml"/>
  <Override PartName="/ppt/tags/tag12.xml" ContentType="application/vnd.openxmlformats-officedocument.presentationml.tags+xml"/>
  <Override PartName="/ppt/notesSlides/notesSlide2.xml" ContentType="application/vnd.openxmlformats-officedocument.presentationml.notesSlide+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tags/tag15.xml" ContentType="application/vnd.openxmlformats-officedocument.presentationml.tags+xml"/>
  <Override PartName="/ppt/notesSlides/notesSlide5.xml" ContentType="application/vnd.openxmlformats-officedocument.presentationml.notesSlide+xml"/>
  <Override PartName="/ppt/tags/tag16.xml" ContentType="application/vnd.openxmlformats-officedocument.presentationml.tags+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 id="2147483702" r:id="rId2"/>
    <p:sldMasterId id="2147483717" r:id="rId3"/>
    <p:sldMasterId id="2147483732" r:id="rId4"/>
    <p:sldMasterId id="2147483739" r:id="rId5"/>
  </p:sldMasterIdLst>
  <p:notesMasterIdLst>
    <p:notesMasterId r:id="rId23"/>
  </p:notesMasterIdLst>
  <p:sldIdLst>
    <p:sldId id="259" r:id="rId6"/>
    <p:sldId id="260" r:id="rId7"/>
    <p:sldId id="258" r:id="rId8"/>
    <p:sldId id="263" r:id="rId9"/>
    <p:sldId id="272" r:id="rId10"/>
    <p:sldId id="273" r:id="rId11"/>
    <p:sldId id="274" r:id="rId12"/>
    <p:sldId id="275" r:id="rId13"/>
    <p:sldId id="264" r:id="rId14"/>
    <p:sldId id="378" r:id="rId15"/>
    <p:sldId id="265" r:id="rId16"/>
    <p:sldId id="287" r:id="rId17"/>
    <p:sldId id="286" r:id="rId18"/>
    <p:sldId id="377" r:id="rId19"/>
    <p:sldId id="285" r:id="rId20"/>
    <p:sldId id="277"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817" autoAdjust="0"/>
    <p:restoredTop sz="94660"/>
  </p:normalViewPr>
  <p:slideViewPr>
    <p:cSldViewPr snapToGrid="0">
      <p:cViewPr varScale="1">
        <p:scale>
          <a:sx n="83" d="100"/>
          <a:sy n="83" d="100"/>
        </p:scale>
        <p:origin x="557" y="2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12/17/2025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649741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61684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60027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1832895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7728727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647782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5.xml"/><Relationship Id="rId5" Type="http://schemas.openxmlformats.org/officeDocument/2006/relationships/image" Target="../media/image17.png"/><Relationship Id="rId4" Type="http://schemas.openxmlformats.org/officeDocument/2006/relationships/image" Target="../media/image12.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Master" Target="../slideMasters/slideMaster2.xml"/><Relationship Id="rId5" Type="http://schemas.openxmlformats.org/officeDocument/2006/relationships/tags" Target="../tags/tag5.xml"/><Relationship Id="rId4" Type="http://schemas.openxmlformats.org/officeDocument/2006/relationships/tags" Target="../tags/tag4.xml"/></Relationships>
</file>

<file path=ppt/slideLayouts/_rels/slideLayout2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tags" Target="../tags/tag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3.xml"/><Relationship Id="rId5" Type="http://schemas.openxmlformats.org/officeDocument/2006/relationships/tags" Target="../tags/tag10.xml"/><Relationship Id="rId4" Type="http://schemas.openxmlformats.org/officeDocument/2006/relationships/tags" Target="../tags/tag9.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34800C-D6EE-499C-A215-0E2823AA20D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154917D-5867-4642-9EEF-F5C02E7D4B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6B35F4-8FC2-4BC6-9B73-8A5983B865BD}"/>
              </a:ext>
            </a:extLst>
          </p:cNvPr>
          <p:cNvSpPr>
            <a:spLocks noGrp="1"/>
          </p:cNvSpPr>
          <p:nvPr>
            <p:ph type="dt" sz="half" idx="10"/>
          </p:nvPr>
        </p:nvSpPr>
        <p:spPr/>
        <p:txBody>
          <a:bodyPr/>
          <a:lstStyle/>
          <a:p>
            <a:fld id="{5065ADB3-7C3F-439D-B41D-F763474FC30C}" type="datetimeFigureOut">
              <a:rPr lang="en-US" smtClean="0"/>
              <a:t>12/17/2025</a:t>
            </a:fld>
            <a:endParaRPr lang="en-US"/>
          </a:p>
        </p:txBody>
      </p:sp>
      <p:sp>
        <p:nvSpPr>
          <p:cNvPr id="5" name="Footer Placeholder 4">
            <a:extLst>
              <a:ext uri="{FF2B5EF4-FFF2-40B4-BE49-F238E27FC236}">
                <a16:creationId xmlns:a16="http://schemas.microsoft.com/office/drawing/2014/main" id="{EF695AF3-A4E2-449D-AE52-E9604238A63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ADAE80-F93C-4948-92FF-C36BBFE3590A}"/>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29789590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0CC2E-A144-4513-A84B-E7FBFE166C2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BE69A4-E057-48F5-9824-D247F945D9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8A9D34-814F-4830-8D0E-FB1D944BC8A6}"/>
              </a:ext>
            </a:extLst>
          </p:cNvPr>
          <p:cNvSpPr>
            <a:spLocks noGrp="1"/>
          </p:cNvSpPr>
          <p:nvPr>
            <p:ph type="dt" sz="half" idx="10"/>
          </p:nvPr>
        </p:nvSpPr>
        <p:spPr/>
        <p:txBody>
          <a:bodyPr/>
          <a:lstStyle/>
          <a:p>
            <a:fld id="{5065ADB3-7C3F-439D-B41D-F763474FC30C}" type="datetimeFigureOut">
              <a:rPr lang="en-US" smtClean="0"/>
              <a:t>12/17/2025</a:t>
            </a:fld>
            <a:endParaRPr lang="en-US"/>
          </a:p>
        </p:txBody>
      </p:sp>
      <p:sp>
        <p:nvSpPr>
          <p:cNvPr id="5" name="Footer Placeholder 4">
            <a:extLst>
              <a:ext uri="{FF2B5EF4-FFF2-40B4-BE49-F238E27FC236}">
                <a16:creationId xmlns:a16="http://schemas.microsoft.com/office/drawing/2014/main" id="{58C27DF0-DF99-472F-8FB2-637C3FFE29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D1376-0EA3-4138-A993-74B00C25032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2001843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357589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333437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14917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644698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28778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030510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3383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47720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659940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318754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DD43041-60EE-41DF-BA32-3C0C5DE757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2A4053A-6483-4DE7-A6E8-645AD3364DA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02097B-125C-4297-A19B-3F84EB8B4EF3}"/>
              </a:ext>
            </a:extLst>
          </p:cNvPr>
          <p:cNvSpPr>
            <a:spLocks noGrp="1"/>
          </p:cNvSpPr>
          <p:nvPr>
            <p:ph type="dt" sz="half" idx="10"/>
          </p:nvPr>
        </p:nvSpPr>
        <p:spPr/>
        <p:txBody>
          <a:bodyPr/>
          <a:lstStyle/>
          <a:p>
            <a:fld id="{5065ADB3-7C3F-439D-B41D-F763474FC30C}" type="datetimeFigureOut">
              <a:rPr lang="en-US" smtClean="0"/>
              <a:t>12/17/2025</a:t>
            </a:fld>
            <a:endParaRPr lang="en-US"/>
          </a:p>
        </p:txBody>
      </p:sp>
      <p:sp>
        <p:nvSpPr>
          <p:cNvPr id="5" name="Footer Placeholder 4">
            <a:extLst>
              <a:ext uri="{FF2B5EF4-FFF2-40B4-BE49-F238E27FC236}">
                <a16:creationId xmlns:a16="http://schemas.microsoft.com/office/drawing/2014/main" id="{3F2D740C-43BC-458E-97A8-C6E406ED36C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2D09602-B5F6-48F3-82FF-5BE710D6DA8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5699548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813575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818503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626289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05822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693021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628518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428896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659246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890633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625290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8651444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020204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739542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60303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27092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5542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217815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27238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64334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8155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04925260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41947321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1140028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179229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8629400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382810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2705748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0AEEC6-D95B-485B-B0C4-EF025FF07D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7BD88F5-8755-4CB1-AD60-C8C73E85945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5827F-77FB-4142-B7D6-66FB87BDC94E}"/>
              </a:ext>
            </a:extLst>
          </p:cNvPr>
          <p:cNvSpPr>
            <a:spLocks noGrp="1"/>
          </p:cNvSpPr>
          <p:nvPr>
            <p:ph type="dt" sz="half" idx="10"/>
          </p:nvPr>
        </p:nvSpPr>
        <p:spPr/>
        <p:txBody>
          <a:bodyPr/>
          <a:lstStyle/>
          <a:p>
            <a:fld id="{5065ADB3-7C3F-439D-B41D-F763474FC30C}" type="datetimeFigureOut">
              <a:rPr lang="en-US" smtClean="0"/>
              <a:t>12/17/2025</a:t>
            </a:fld>
            <a:endParaRPr lang="en-US"/>
          </a:p>
        </p:txBody>
      </p:sp>
      <p:sp>
        <p:nvSpPr>
          <p:cNvPr id="5" name="Footer Placeholder 4">
            <a:extLst>
              <a:ext uri="{FF2B5EF4-FFF2-40B4-BE49-F238E27FC236}">
                <a16:creationId xmlns:a16="http://schemas.microsoft.com/office/drawing/2014/main" id="{7B05A6A8-2D62-41E4-9EF8-FD52CC33628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1FA9C9-6953-4092-A654-8500D409E81D}"/>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5600624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1619866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94127178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40747268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79976198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9467C500-5CFE-4317-AD26-095E5902576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14" name="图片 13">
            <a:extLst>
              <a:ext uri="{FF2B5EF4-FFF2-40B4-BE49-F238E27FC236}">
                <a16:creationId xmlns:a16="http://schemas.microsoft.com/office/drawing/2014/main" id="{342353FD-9031-4480-B527-B905C75CC01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b="21181"/>
          <a:stretch/>
        </p:blipFill>
        <p:spPr>
          <a:xfrm>
            <a:off x="-2" y="2741790"/>
            <a:ext cx="12192001" cy="4116210"/>
          </a:xfrm>
          <a:prstGeom prst="rect">
            <a:avLst/>
          </a:prstGeom>
        </p:spPr>
      </p:pic>
      <p:pic>
        <p:nvPicPr>
          <p:cNvPr id="12" name="图片 11">
            <a:extLst>
              <a:ext uri="{FF2B5EF4-FFF2-40B4-BE49-F238E27FC236}">
                <a16:creationId xmlns:a16="http://schemas.microsoft.com/office/drawing/2014/main" id="{8BE5BE40-78F6-4C73-922B-579A91B7940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95003" y="0"/>
            <a:ext cx="9079724" cy="6858000"/>
          </a:xfrm>
          <a:prstGeom prst="rect">
            <a:avLst/>
          </a:prstGeom>
        </p:spPr>
      </p:pic>
      <p:pic>
        <p:nvPicPr>
          <p:cNvPr id="16" name="图片 15">
            <a:extLst>
              <a:ext uri="{FF2B5EF4-FFF2-40B4-BE49-F238E27FC236}">
                <a16:creationId xmlns:a16="http://schemas.microsoft.com/office/drawing/2014/main" id="{A81BA2A2-843C-4BF2-AA33-E77FDEBB92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197644" y="602673"/>
            <a:ext cx="5076750" cy="654361"/>
          </a:xfrm>
          <a:prstGeom prst="rect">
            <a:avLst/>
          </a:prstGeom>
        </p:spPr>
      </p:pic>
      <p:pic>
        <p:nvPicPr>
          <p:cNvPr id="18" name="图片 17">
            <a:extLst>
              <a:ext uri="{FF2B5EF4-FFF2-40B4-BE49-F238E27FC236}">
                <a16:creationId xmlns:a16="http://schemas.microsoft.com/office/drawing/2014/main" id="{00DA072D-22E9-4488-AA7A-EE77013D53D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64603" b="78472"/>
          <a:stretch/>
        </p:blipFill>
        <p:spPr>
          <a:xfrm>
            <a:off x="2255354" y="571500"/>
            <a:ext cx="3467020" cy="1476375"/>
          </a:xfrm>
          <a:prstGeom prst="rect">
            <a:avLst/>
          </a:prstGeom>
        </p:spPr>
      </p:pic>
      <p:pic>
        <p:nvPicPr>
          <p:cNvPr id="20" name="图片 19">
            <a:extLst>
              <a:ext uri="{FF2B5EF4-FFF2-40B4-BE49-F238E27FC236}">
                <a16:creationId xmlns:a16="http://schemas.microsoft.com/office/drawing/2014/main" id="{F5E8CA64-FD2B-4FD3-8C79-6B049D87FC20}"/>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42038" y="5521147"/>
            <a:ext cx="11515725" cy="2905125"/>
          </a:xfrm>
          <a:prstGeom prst="rect">
            <a:avLst/>
          </a:prstGeom>
        </p:spPr>
      </p:pic>
      <p:pic>
        <p:nvPicPr>
          <p:cNvPr id="22" name="图片 21">
            <a:extLst>
              <a:ext uri="{FF2B5EF4-FFF2-40B4-BE49-F238E27FC236}">
                <a16:creationId xmlns:a16="http://schemas.microsoft.com/office/drawing/2014/main" id="{9FCF9125-7CB3-40F4-ABFC-95F2ACBB27BF}"/>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24" name="图片 23">
            <a:extLst>
              <a:ext uri="{FF2B5EF4-FFF2-40B4-BE49-F238E27FC236}">
                <a16:creationId xmlns:a16="http://schemas.microsoft.com/office/drawing/2014/main" id="{5AD15369-2202-4E69-BCE5-B65F1010513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2978781" y="3952875"/>
            <a:ext cx="1200257" cy="1221314"/>
          </a:xfrm>
          <a:prstGeom prst="rect">
            <a:avLst/>
          </a:prstGeom>
        </p:spPr>
      </p:pic>
      <p:pic>
        <p:nvPicPr>
          <p:cNvPr id="25" name="图片 24">
            <a:extLst>
              <a:ext uri="{FF2B5EF4-FFF2-40B4-BE49-F238E27FC236}">
                <a16:creationId xmlns:a16="http://schemas.microsoft.com/office/drawing/2014/main" id="{F5E58546-F92B-4BD8-98D2-613E6EB15D15}"/>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l="44832" t="22365"/>
          <a:stretch/>
        </p:blipFill>
        <p:spPr>
          <a:xfrm>
            <a:off x="10205884" y="1533832"/>
            <a:ext cx="2128154" cy="5324168"/>
          </a:xfrm>
          <a:prstGeom prst="rect">
            <a:avLst/>
          </a:prstGeom>
        </p:spPr>
      </p:pic>
    </p:spTree>
    <p:extLst>
      <p:ext uri="{BB962C8B-B14F-4D97-AF65-F5344CB8AC3E}">
        <p14:creationId xmlns:p14="http://schemas.microsoft.com/office/powerpoint/2010/main" val="94621832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3C8A225D-B0E3-45CA-9188-DD54384D004A}"/>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27597B9B-BBFC-4852-B342-E43D6C37BB4A}"/>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020206DD-7E20-4BFB-9462-923D23CA669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40266112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0A97201-B517-45C7-8644-92E08D67774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9" name="图片 8">
            <a:extLst>
              <a:ext uri="{FF2B5EF4-FFF2-40B4-BE49-F238E27FC236}">
                <a16:creationId xmlns:a16="http://schemas.microsoft.com/office/drawing/2014/main" id="{32ABB31A-768F-4DD9-B3D3-67655728EA20}"/>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41775" b="29861"/>
          <a:stretch/>
        </p:blipFill>
        <p:spPr>
          <a:xfrm>
            <a:off x="9267" y="0"/>
            <a:ext cx="2246085" cy="4810125"/>
          </a:xfrm>
          <a:prstGeom prst="rect">
            <a:avLst/>
          </a:prstGeom>
        </p:spPr>
      </p:pic>
      <p:pic>
        <p:nvPicPr>
          <p:cNvPr id="10" name="图片 9">
            <a:extLst>
              <a:ext uri="{FF2B5EF4-FFF2-40B4-BE49-F238E27FC236}">
                <a16:creationId xmlns:a16="http://schemas.microsoft.com/office/drawing/2014/main" id="{2ED07D9F-4E5A-4C43-AD1F-FC245E27332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Tree>
    <p:extLst>
      <p:ext uri="{BB962C8B-B14F-4D97-AF65-F5344CB8AC3E}">
        <p14:creationId xmlns:p14="http://schemas.microsoft.com/office/powerpoint/2010/main" val="22091535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D276480-5C21-4BC5-8769-599892F0CB9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F7FF5BB-7A27-4426-9AE9-673D0C2A8F1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B8A7308-956B-4BE5-9B7C-F2C8B7852D0A}"/>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27FB14A-4E85-403F-8CDF-E38EEED9B8B9}"/>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68CD2965-0418-441D-A59F-43F2DD8D5FD5}"/>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8740906A-7F65-438D-9E1C-8E3DD67B412A}"/>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996484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27BE97-AB4E-492F-BCC5-061B51B519DA}"/>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324DE01D-997E-437B-AD61-073BB5727B4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759C0278-7D63-459E-A71B-57302A92E279}"/>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47599AD-005F-4CAF-8F77-A847F1B6C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F63BB80-F8FA-406B-9903-6B9E4A1E624A}"/>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993F4ACD-0F37-48E1-9EAA-47D1819307C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8" name="页脚占位符 7">
            <a:extLst>
              <a:ext uri="{FF2B5EF4-FFF2-40B4-BE49-F238E27FC236}">
                <a16:creationId xmlns:a16="http://schemas.microsoft.com/office/drawing/2014/main" id="{2A8F76EE-0E64-4EE5-978E-1EF51F07C13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9" name="灯片编号占位符 8">
            <a:extLst>
              <a:ext uri="{FF2B5EF4-FFF2-40B4-BE49-F238E27FC236}">
                <a16:creationId xmlns:a16="http://schemas.microsoft.com/office/drawing/2014/main" id="{41FA92AF-C5CD-4F0B-B87F-03F3898E5AF4}"/>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67434944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65DC53-6A6A-40BD-974E-A5FFFE64837D}"/>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0ED37C26-A905-4141-9E75-6CC808F14DE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页脚占位符 3">
            <a:extLst>
              <a:ext uri="{FF2B5EF4-FFF2-40B4-BE49-F238E27FC236}">
                <a16:creationId xmlns:a16="http://schemas.microsoft.com/office/drawing/2014/main" id="{3D8FEF6C-11FB-4B18-A2EE-4CFDAF3DD6ED}"/>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灯片编号占位符 4">
            <a:extLst>
              <a:ext uri="{FF2B5EF4-FFF2-40B4-BE49-F238E27FC236}">
                <a16:creationId xmlns:a16="http://schemas.microsoft.com/office/drawing/2014/main" id="{71B7E23B-B274-4E27-9F7B-E00DBDE1A665}"/>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89075576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32450E-3BDE-41A4-8AAB-C0FE150271F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3175DE1-1BD7-4E42-AC78-B86CED4A9C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5308C0-59C1-4AF5-AB42-E2AC511E6EB6}"/>
              </a:ext>
            </a:extLst>
          </p:cNvPr>
          <p:cNvSpPr>
            <a:spLocks noGrp="1"/>
          </p:cNvSpPr>
          <p:nvPr>
            <p:ph type="dt" sz="half" idx="10"/>
          </p:nvPr>
        </p:nvSpPr>
        <p:spPr/>
        <p:txBody>
          <a:bodyPr/>
          <a:lstStyle/>
          <a:p>
            <a:fld id="{5065ADB3-7C3F-439D-B41D-F763474FC30C}" type="datetimeFigureOut">
              <a:rPr lang="en-US" smtClean="0"/>
              <a:t>12/17/2025</a:t>
            </a:fld>
            <a:endParaRPr lang="en-US"/>
          </a:p>
        </p:txBody>
      </p:sp>
      <p:sp>
        <p:nvSpPr>
          <p:cNvPr id="5" name="Footer Placeholder 4">
            <a:extLst>
              <a:ext uri="{FF2B5EF4-FFF2-40B4-BE49-F238E27FC236}">
                <a16:creationId xmlns:a16="http://schemas.microsoft.com/office/drawing/2014/main" id="{C2FA6148-4496-4FA3-9B5B-FA9CEFBF47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13CB2D-90FA-4076-ACE3-1A23EB165FF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98943116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996439B-2961-4857-8C90-F6A06A8922A5}"/>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3" name="页脚占位符 2">
            <a:extLst>
              <a:ext uri="{FF2B5EF4-FFF2-40B4-BE49-F238E27FC236}">
                <a16:creationId xmlns:a16="http://schemas.microsoft.com/office/drawing/2014/main" id="{174BB6A5-FA7C-4144-9F9C-19F13E7F8E46}"/>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4" name="灯片编号占位符 3">
            <a:extLst>
              <a:ext uri="{FF2B5EF4-FFF2-40B4-BE49-F238E27FC236}">
                <a16:creationId xmlns:a16="http://schemas.microsoft.com/office/drawing/2014/main" id="{13BCE803-D337-445F-B4D3-DC88A81A23D3}"/>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36209478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A259C20-F69A-4F67-B9D2-D6F49152452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1AD035C2-DFCC-4EE9-94A2-F60773B0BB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FDB44C-937A-4E36-811C-DE150BC8968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5F6EFE2-2FB3-4512-B77A-7429555B8E5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26874391-9EAB-44BF-B609-57B234992D7F}"/>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3367B7B7-E185-48EC-B974-3FF83FBB4A9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387562251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A8DCCA-1FB0-46B8-AF82-009F74F9A3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2991C14D-A86E-48F0-9F50-82073E2DF5E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6ADDFC5-DDAE-491D-8168-373B58E52CCB}"/>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2CBB702-340B-4C13-9A27-61FB6C3C74F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页脚占位符 5">
            <a:extLst>
              <a:ext uri="{FF2B5EF4-FFF2-40B4-BE49-F238E27FC236}">
                <a16:creationId xmlns:a16="http://schemas.microsoft.com/office/drawing/2014/main" id="{FCB28ED6-5FB8-4301-BF6D-66056011E592}"/>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7" name="灯片编号占位符 6">
            <a:extLst>
              <a:ext uri="{FF2B5EF4-FFF2-40B4-BE49-F238E27FC236}">
                <a16:creationId xmlns:a16="http://schemas.microsoft.com/office/drawing/2014/main" id="{4B1D33E8-809C-4216-9930-7E95958F2090}"/>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10808563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0B46A7-A15B-406B-9CE7-8B9F9A96A9A2}"/>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AFFC351-ACB0-4D90-A379-0B98B6BBF911}"/>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4044560-894D-421A-BE5C-29D83699233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7734FEF-903F-41E3-AED6-2ECA8BD32EC3}"/>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00C205CC-DB7C-4796-8334-06EE7718D9DF}"/>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8843508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ECE09109-9172-4B21-ADD7-32BF0588C5B9}"/>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0AA9DF4-864C-44E3-A272-5F4BECF14F2C}"/>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E63348C-798A-4C0E-8A4D-4AE4DB76511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0554219-F557-4EF2-906E-55EA6B95091C}"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5" name="页脚占位符 4">
            <a:extLst>
              <a:ext uri="{FF2B5EF4-FFF2-40B4-BE49-F238E27FC236}">
                <a16:creationId xmlns:a16="http://schemas.microsoft.com/office/drawing/2014/main" id="{F53AAB27-DDDD-4632-A195-18966CEBC3DE}"/>
              </a:ext>
            </a:extLst>
          </p:cNvPr>
          <p:cNvSpPr>
            <a:spLocks noGrp="1"/>
          </p:cNvSpPr>
          <p:nvPr>
            <p:ph type="ftr" sz="quarter" idx="11"/>
          </p:nvPr>
        </p:nvSpPr>
        <p:spPr>
          <a:xfrm>
            <a:off x="4038600" y="6356350"/>
            <a:ext cx="41148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6" name="灯片编号占位符 5">
            <a:extLst>
              <a:ext uri="{FF2B5EF4-FFF2-40B4-BE49-F238E27FC236}">
                <a16:creationId xmlns:a16="http://schemas.microsoft.com/office/drawing/2014/main" id="{D421BD31-5FCF-4F72-AE25-C295FEF60216}"/>
              </a:ext>
            </a:extLst>
          </p:cNvPr>
          <p:cNvSpPr>
            <a:spLocks noGrp="1"/>
          </p:cNvSpPr>
          <p:nvPr>
            <p:ph type="sldNum" sz="quarter" idx="12"/>
          </p:nvPr>
        </p:nvSpPr>
        <p:spPr>
          <a:xfrm>
            <a:off x="86106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2B3058-61B8-46AA-B0AE-0C78A106030D}"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62665875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cSld name="1_标题幻灯片">
    <p:bg>
      <p:bgPr>
        <a:solidFill>
          <a:srgbClr val="FFFFFF"/>
        </a:soli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1"/>
            </p:custDataLst>
          </p:nvPr>
        </p:nvSpPr>
        <p:spPr>
          <a:xfrm>
            <a:off x="1198800" y="914400"/>
            <a:ext cx="9799200" cy="2570400"/>
          </a:xfrm>
        </p:spPr>
        <p:txBody>
          <a:bodyPr lIns="90000" tIns="46800" rIns="90000" bIns="46800" anchor="b" anchorCtr="0">
            <a:normAutofit/>
          </a:bodyPr>
          <a:lstStyle>
            <a:lvl1pPr algn="ctr">
              <a:defRPr sz="6000" b="1" i="0" spc="300" baseline="0">
                <a:effectLst/>
              </a:defRPr>
            </a:lvl1pPr>
          </a:lstStyle>
          <a:p>
            <a:r>
              <a:rPr lang="zh-CN" altLang="en-US" dirty="0"/>
              <a:t>单击此处编辑标题</a:t>
            </a:r>
          </a:p>
        </p:txBody>
      </p:sp>
      <p:sp>
        <p:nvSpPr>
          <p:cNvPr id="3" name="副标题 2"/>
          <p:cNvSpPr>
            <a:spLocks noGrp="1"/>
          </p:cNvSpPr>
          <p:nvPr>
            <p:ph type="subTitle" idx="1" hasCustomPrompt="1"/>
            <p:custDataLst>
              <p:tags r:id="rId2"/>
            </p:custDataLst>
          </p:nvPr>
        </p:nvSpPr>
        <p:spPr>
          <a:xfrm>
            <a:off x="1198800" y="3560400"/>
            <a:ext cx="9799200" cy="1472400"/>
          </a:xfrm>
        </p:spPr>
        <p:txBody>
          <a:bodyPr lIns="90000" tIns="46800" rIns="90000" bIns="46800">
            <a:normAutofit/>
          </a:bodyPr>
          <a:lstStyle>
            <a:lvl1pPr marL="0" indent="0" algn="ctr" eaLnBrk="1" fontAlgn="auto" latinLnBrk="0" hangingPunct="1">
              <a:lnSpc>
                <a:spcPct val="110000"/>
              </a:lnSpc>
              <a:buNone/>
              <a:defRPr sz="2400" u="none" strike="noStrike" kern="1200" cap="none" spc="200" normalizeH="0" baseline="0">
                <a:uFillTx/>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p>
        </p:txBody>
      </p:sp>
      <p:sp>
        <p:nvSpPr>
          <p:cNvPr id="16" name="日期占位符 15"/>
          <p:cNvSpPr>
            <a:spLocks noGrp="1"/>
          </p:cNvSpPr>
          <p:nvPr>
            <p:ph type="dt" sz="half" idx="10"/>
            <p:custDataLst>
              <p:tags r:id="rId3"/>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2025/12/17</a:t>
            </a:fld>
            <a:endParaRPr kumimoji="0" lang="zh-CN" altLang="en-US" sz="1800" b="0" i="0" u="none" strike="noStrike" kern="1200" cap="none" spc="0" normalizeH="0" baseline="0" noProof="0">
              <a:ln>
                <a:noFill/>
              </a:ln>
              <a:solidFill>
                <a:prstClr val="black"/>
              </a:solidFill>
              <a:effectLst/>
              <a:uLnTx/>
              <a:uFillTx/>
              <a:latin typeface="等线" panose="020F0502020204030204"/>
              <a:cs typeface="+mn-cs"/>
            </a:endParaRPr>
          </a:p>
        </p:txBody>
      </p:sp>
      <p:sp>
        <p:nvSpPr>
          <p:cNvPr id="17" name="页脚占位符 16"/>
          <p:cNvSpPr>
            <a:spLocks noGrp="1"/>
          </p:cNvSpPr>
          <p:nvPr>
            <p:ph type="ftr" sz="quarter" idx="11"/>
            <p:custDataLst>
              <p:tags r:id="rId4"/>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
        <p:nvSpPr>
          <p:cNvPr id="18" name="灯片编号占位符 17"/>
          <p:cNvSpPr>
            <a:spLocks noGrp="1"/>
          </p:cNvSpPr>
          <p:nvPr>
            <p:ph type="sldNum" sz="quarter" idx="12"/>
            <p:custDataLst>
              <p:tags r:id="rId5"/>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800" b="0" i="0" u="none" strike="noStrike" kern="1200" cap="none" spc="0" normalizeH="0" baseline="0" noProof="0" smtClean="0">
                <a:ln>
                  <a:noFill/>
                </a:ln>
                <a:solidFill>
                  <a:prstClr val="black"/>
                </a:solidFill>
                <a:effectLst/>
                <a:uLnTx/>
                <a:uFillTx/>
                <a:latin typeface="等线"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zh-CN" altLang="en-US" sz="1800" b="0" i="0" u="none" strike="noStrike" kern="1200" cap="none" spc="0" normalizeH="0" baseline="0" noProof="0" dirty="0">
              <a:ln>
                <a:noFill/>
              </a:ln>
              <a:solidFill>
                <a:prstClr val="black"/>
              </a:solidFill>
              <a:effectLst/>
              <a:uLnTx/>
              <a:uFillTx/>
              <a:latin typeface="等线" panose="020F0502020204030204"/>
              <a:cs typeface="+mn-cs"/>
            </a:endParaRPr>
          </a:p>
        </p:txBody>
      </p:sp>
    </p:spTree>
    <p:extLst>
      <p:ext uri="{BB962C8B-B14F-4D97-AF65-F5344CB8AC3E}">
        <p14:creationId xmlns:p14="http://schemas.microsoft.com/office/powerpoint/2010/main" val="22453591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1619994"/>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200401"/>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1" y="2131493"/>
            <a:ext cx="10363200" cy="1468967"/>
          </a:xfrm>
          <a:prstGeom prst="rect">
            <a:avLst/>
          </a:prstGeom>
        </p:spPr>
        <p:txBody>
          <a:bodyPr/>
          <a:lstStyle/>
          <a:p>
            <a:r>
              <a:rPr lang="zh-CN" altLang="en-US"/>
              <a:t>单击此处编辑母版标题样式</a:t>
            </a:r>
          </a:p>
        </p:txBody>
      </p:sp>
      <p:sp>
        <p:nvSpPr>
          <p:cNvPr id="3" name="副标题 2"/>
          <p:cNvSpPr>
            <a:spLocks noGrp="1"/>
          </p:cNvSpPr>
          <p:nvPr>
            <p:ph type="subTitle" idx="1"/>
          </p:nvPr>
        </p:nvSpPr>
        <p:spPr>
          <a:xfrm>
            <a:off x="1828801" y="3886205"/>
            <a:ext cx="8534400" cy="1752600"/>
          </a:xfrm>
          <a:prstGeom prst="rect">
            <a:avLst/>
          </a:prstGeom>
        </p:spPr>
        <p:txBody>
          <a:bodyPr/>
          <a:lstStyle>
            <a:lvl1pPr marL="0" indent="0" algn="ctr">
              <a:buNone/>
              <a:defRPr>
                <a:solidFill>
                  <a:schemeClr val="tx1">
                    <a:tint val="75000"/>
                  </a:schemeClr>
                </a:solidFill>
              </a:defRPr>
            </a:lvl1pPr>
            <a:lvl2pPr marL="383306" indent="0" algn="ctr">
              <a:buNone/>
              <a:defRPr>
                <a:solidFill>
                  <a:schemeClr val="tx1">
                    <a:tint val="75000"/>
                  </a:schemeClr>
                </a:solidFill>
              </a:defRPr>
            </a:lvl2pPr>
            <a:lvl3pPr marL="766613" indent="0" algn="ctr">
              <a:buNone/>
              <a:defRPr>
                <a:solidFill>
                  <a:schemeClr val="tx1">
                    <a:tint val="75000"/>
                  </a:schemeClr>
                </a:solidFill>
              </a:defRPr>
            </a:lvl3pPr>
            <a:lvl4pPr marL="1149919" indent="0" algn="ctr">
              <a:buNone/>
              <a:defRPr>
                <a:solidFill>
                  <a:schemeClr val="tx1">
                    <a:tint val="75000"/>
                  </a:schemeClr>
                </a:solidFill>
              </a:defRPr>
            </a:lvl4pPr>
            <a:lvl5pPr marL="1533224" indent="0" algn="ctr">
              <a:buNone/>
              <a:defRPr>
                <a:solidFill>
                  <a:schemeClr val="tx1">
                    <a:tint val="75000"/>
                  </a:schemeClr>
                </a:solidFill>
              </a:defRPr>
            </a:lvl5pPr>
            <a:lvl6pPr marL="1916531" indent="0" algn="ctr">
              <a:buNone/>
              <a:defRPr>
                <a:solidFill>
                  <a:schemeClr val="tx1">
                    <a:tint val="75000"/>
                  </a:schemeClr>
                </a:solidFill>
              </a:defRPr>
            </a:lvl6pPr>
            <a:lvl7pPr marL="2299837" indent="0" algn="ctr">
              <a:buNone/>
              <a:defRPr>
                <a:solidFill>
                  <a:schemeClr val="tx1">
                    <a:tint val="75000"/>
                  </a:schemeClr>
                </a:solidFill>
              </a:defRPr>
            </a:lvl7pPr>
            <a:lvl8pPr marL="2683144" indent="0" algn="ctr">
              <a:buNone/>
              <a:defRPr>
                <a:solidFill>
                  <a:schemeClr val="tx1">
                    <a:tint val="75000"/>
                  </a:schemeClr>
                </a:solidFill>
              </a:defRPr>
            </a:lvl8pPr>
            <a:lvl9pPr marL="3066449"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a:xfrm>
            <a:off x="609604" y="6356358"/>
            <a:ext cx="2844800" cy="366183"/>
          </a:xfrm>
          <a:prstGeom prst="rect">
            <a:avLst/>
          </a:prstGeom>
        </p:spPr>
        <p:txBody>
          <a:bodyPr/>
          <a:lstStyle/>
          <a:p>
            <a:pPr marL="0" marR="0" lvl="0" indent="0" algn="l" defTabSz="561775" rtl="0" eaLnBrk="1" fontAlgn="auto" latinLnBrk="0" hangingPunct="1">
              <a:lnSpc>
                <a:spcPct val="100000"/>
              </a:lnSpc>
              <a:spcBef>
                <a:spcPts val="0"/>
              </a:spcBef>
              <a:spcAft>
                <a:spcPts val="0"/>
              </a:spcAft>
              <a:buClrTx/>
              <a:buSzTx/>
              <a:buFontTx/>
              <a:buNone/>
              <a:tabLst/>
              <a:defRPr/>
            </a:pPr>
            <a:fld id="{CDCB7474-AC18-4462-9967-766FB798D0E5}" type="datetimeFigureOut">
              <a:rPr kumimoji="0" lang="zh-CN" altLang="en-US" sz="1107"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l" defTabSz="561775" rtl="0" eaLnBrk="1" fontAlgn="auto" latinLnBrk="0" hangingPunct="1">
                <a:lnSpc>
                  <a:spcPct val="100000"/>
                </a:lnSpc>
                <a:spcBef>
                  <a:spcPts val="0"/>
                </a:spcBef>
                <a:spcAft>
                  <a:spcPts val="0"/>
                </a:spcAft>
                <a:buClrTx/>
                <a:buSzTx/>
                <a:buFontTx/>
                <a:buNone/>
                <a:tabLst/>
                <a:defRPr/>
              </a:pPr>
              <a:t>2025/12/17</a:t>
            </a:fld>
            <a:endParaRPr kumimoji="0" lang="zh-CN" altLang="en-US" sz="1107"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
        <p:nvSpPr>
          <p:cNvPr id="5" name="页脚占位符 4"/>
          <p:cNvSpPr>
            <a:spLocks noGrp="1"/>
          </p:cNvSpPr>
          <p:nvPr>
            <p:ph type="ftr" sz="quarter" idx="11"/>
          </p:nvPr>
        </p:nvSpPr>
        <p:spPr>
          <a:xfrm>
            <a:off x="4165601" y="6356358"/>
            <a:ext cx="3860800" cy="366183"/>
          </a:xfrm>
          <a:prstGeom prst="rect">
            <a:avLst/>
          </a:prstGeom>
        </p:spPr>
        <p:txBody>
          <a:bodyPr/>
          <a:lstStyle/>
          <a:p>
            <a:pPr marL="0" marR="0" lvl="0" indent="0" algn="l" defTabSz="561775" rtl="0" eaLnBrk="1" fontAlgn="auto" latinLnBrk="0" hangingPunct="1">
              <a:lnSpc>
                <a:spcPct val="100000"/>
              </a:lnSpc>
              <a:spcBef>
                <a:spcPts val="0"/>
              </a:spcBef>
              <a:spcAft>
                <a:spcPts val="0"/>
              </a:spcAft>
              <a:buClrTx/>
              <a:buSzTx/>
              <a:buFontTx/>
              <a:buNone/>
              <a:tabLst/>
              <a:defRPr/>
            </a:pPr>
            <a:endParaRPr kumimoji="0" lang="zh-CN" altLang="en-US" sz="1107"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
        <p:nvSpPr>
          <p:cNvPr id="6" name="灯片编号占位符 5"/>
          <p:cNvSpPr>
            <a:spLocks noGrp="1"/>
          </p:cNvSpPr>
          <p:nvPr>
            <p:ph type="sldNum" sz="quarter" idx="12"/>
          </p:nvPr>
        </p:nvSpPr>
        <p:spPr>
          <a:xfrm>
            <a:off x="8737603" y="6356358"/>
            <a:ext cx="2844800" cy="366183"/>
          </a:xfrm>
          <a:prstGeom prst="rect">
            <a:avLst/>
          </a:prstGeom>
        </p:spPr>
        <p:txBody>
          <a:bodyPr/>
          <a:lstStyle/>
          <a:p>
            <a:pPr marL="0" marR="0" lvl="0" indent="0" algn="l" defTabSz="561775" rtl="0" eaLnBrk="1" fontAlgn="auto" latinLnBrk="0" hangingPunct="1">
              <a:lnSpc>
                <a:spcPct val="100000"/>
              </a:lnSpc>
              <a:spcBef>
                <a:spcPts val="0"/>
              </a:spcBef>
              <a:spcAft>
                <a:spcPts val="0"/>
              </a:spcAft>
              <a:buClrTx/>
              <a:buSzTx/>
              <a:buFontTx/>
              <a:buNone/>
              <a:tabLst/>
              <a:defRPr/>
            </a:pPr>
            <a:fld id="{A4D9A019-0009-41E6-843E-D66C74BC76A4}" type="slidenum">
              <a:rPr kumimoji="0" lang="zh-CN" altLang="en-US" sz="1107" b="0" i="0" u="none" strike="noStrike" kern="1200" cap="none" spc="0" normalizeH="0" baseline="0" noProof="0" smtClean="0">
                <a:ln>
                  <a:noFill/>
                </a:ln>
                <a:solidFill>
                  <a:prstClr val="black"/>
                </a:solidFill>
                <a:effectLst/>
                <a:uLnTx/>
                <a:uFillTx/>
                <a:latin typeface="Calibri"/>
                <a:ea typeface="宋体" panose="02010600030101010101" pitchFamily="2" charset="-122"/>
                <a:cs typeface="Arial"/>
                <a:sym typeface="Arial"/>
              </a:rPr>
              <a:pPr marL="0" marR="0" lvl="0" indent="0" algn="l" defTabSz="561775" rtl="0" eaLnBrk="1" fontAlgn="auto" latinLnBrk="0" hangingPunct="1">
                <a:lnSpc>
                  <a:spcPct val="100000"/>
                </a:lnSpc>
                <a:spcBef>
                  <a:spcPts val="0"/>
                </a:spcBef>
                <a:spcAft>
                  <a:spcPts val="0"/>
                </a:spcAft>
                <a:buClrTx/>
                <a:buSzTx/>
                <a:buFontTx/>
                <a:buNone/>
                <a:tabLst/>
                <a:defRPr/>
              </a:pPr>
              <a:t>‹#›</a:t>
            </a:fld>
            <a:endParaRPr kumimoji="0" lang="zh-CN" altLang="en-US" sz="1107" b="0" i="0" u="none" strike="noStrike" kern="1200" cap="none" spc="0" normalizeH="0" baseline="0" noProof="0">
              <a:ln>
                <a:noFill/>
              </a:ln>
              <a:solidFill>
                <a:prstClr val="black"/>
              </a:solidFill>
              <a:effectLst/>
              <a:uLnTx/>
              <a:uFillTx/>
              <a:latin typeface="Calibri"/>
              <a:ea typeface="宋体" panose="02010600030101010101" pitchFamily="2" charset="-122"/>
              <a:cs typeface="Arial"/>
              <a:sym typeface="Arial"/>
            </a:endParaRPr>
          </a:p>
        </p:txBody>
      </p:sp>
    </p:spTree>
    <p:extLst>
      <p:ext uri="{BB962C8B-B14F-4D97-AF65-F5344CB8AC3E}">
        <p14:creationId xmlns:p14="http://schemas.microsoft.com/office/powerpoint/2010/main" val="2474043343"/>
      </p:ext>
    </p:extLst>
  </p:cSld>
  <p:clrMapOvr>
    <a:masterClrMapping/>
  </p:clrMapOvr>
  <mc:AlternateContent xmlns:mc="http://schemas.openxmlformats.org/markup-compatibility/2006" xmlns:p14="http://schemas.microsoft.com/office/powerpoint/2010/main">
    <mc:Choice Requires="p14">
      <p:transition p14:dur="0" advTm="1000"/>
    </mc:Choice>
    <mc:Fallback xmlns="">
      <p:transition advTm="1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471379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ED872-3421-4FD1-A415-753E79F651A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4BA9139-A602-4CAF-BDC3-064A7366C48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98B08EE-64AB-4F61-8D3B-BF3DBE249F7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11280B2-992B-4E22-9D67-C7FF99148430}"/>
              </a:ext>
            </a:extLst>
          </p:cNvPr>
          <p:cNvSpPr>
            <a:spLocks noGrp="1"/>
          </p:cNvSpPr>
          <p:nvPr>
            <p:ph type="dt" sz="half" idx="10"/>
          </p:nvPr>
        </p:nvSpPr>
        <p:spPr/>
        <p:txBody>
          <a:bodyPr/>
          <a:lstStyle/>
          <a:p>
            <a:fld id="{5065ADB3-7C3F-439D-B41D-F763474FC30C}" type="datetimeFigureOut">
              <a:rPr lang="en-US" smtClean="0"/>
              <a:t>12/17/2025</a:t>
            </a:fld>
            <a:endParaRPr lang="en-US"/>
          </a:p>
        </p:txBody>
      </p:sp>
      <p:sp>
        <p:nvSpPr>
          <p:cNvPr id="6" name="Footer Placeholder 5">
            <a:extLst>
              <a:ext uri="{FF2B5EF4-FFF2-40B4-BE49-F238E27FC236}">
                <a16:creationId xmlns:a16="http://schemas.microsoft.com/office/drawing/2014/main" id="{C7E314DF-1320-4F27-A633-5265A1826B3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EFE467C-762B-4F86-AECC-2C505FA14C2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8394372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77709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710731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9769723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987118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00766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779628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24270955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08603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71959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087943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B0F06-C6B3-4678-9DF9-AE2656EB06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56ECAEE-A06B-4636-97EF-A6F89D535B8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F9ED4BB-88D1-4FAC-AE29-5F2BD50FC1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8C2AD8-ED99-4498-98B5-A36C966B68D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8C6E27-C734-41D2-A0D5-8A3C2D9FEBE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2FEA01-E753-4FDF-8220-D475AD3BB554}"/>
              </a:ext>
            </a:extLst>
          </p:cNvPr>
          <p:cNvSpPr>
            <a:spLocks noGrp="1"/>
          </p:cNvSpPr>
          <p:nvPr>
            <p:ph type="dt" sz="half" idx="10"/>
          </p:nvPr>
        </p:nvSpPr>
        <p:spPr/>
        <p:txBody>
          <a:bodyPr/>
          <a:lstStyle/>
          <a:p>
            <a:fld id="{5065ADB3-7C3F-439D-B41D-F763474FC30C}" type="datetimeFigureOut">
              <a:rPr lang="en-US" smtClean="0"/>
              <a:t>12/17/2025</a:t>
            </a:fld>
            <a:endParaRPr lang="en-US"/>
          </a:p>
        </p:txBody>
      </p:sp>
      <p:sp>
        <p:nvSpPr>
          <p:cNvPr id="8" name="Footer Placeholder 7">
            <a:extLst>
              <a:ext uri="{FF2B5EF4-FFF2-40B4-BE49-F238E27FC236}">
                <a16:creationId xmlns:a16="http://schemas.microsoft.com/office/drawing/2014/main" id="{1135D1BD-769E-41B5-A2C5-03053834142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CA10278-438F-4397-A77E-726277B49FBE}"/>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0256869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19264540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31525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Service (4)">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729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4454294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Tree>
    <p:extLst>
      <p:ext uri="{BB962C8B-B14F-4D97-AF65-F5344CB8AC3E}">
        <p14:creationId xmlns:p14="http://schemas.microsoft.com/office/powerpoint/2010/main" val="5289387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950805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9911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01426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438076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179213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5FBC8-9859-4D18-9A71-825F845019D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F5B868E-A785-4305-A472-6A3267A1F9A4}"/>
              </a:ext>
            </a:extLst>
          </p:cNvPr>
          <p:cNvSpPr>
            <a:spLocks noGrp="1"/>
          </p:cNvSpPr>
          <p:nvPr>
            <p:ph type="dt" sz="half" idx="10"/>
          </p:nvPr>
        </p:nvSpPr>
        <p:spPr/>
        <p:txBody>
          <a:bodyPr/>
          <a:lstStyle/>
          <a:p>
            <a:fld id="{5065ADB3-7C3F-439D-B41D-F763474FC30C}" type="datetimeFigureOut">
              <a:rPr lang="en-US" smtClean="0"/>
              <a:t>12/17/2025</a:t>
            </a:fld>
            <a:endParaRPr lang="en-US"/>
          </a:p>
        </p:txBody>
      </p:sp>
      <p:sp>
        <p:nvSpPr>
          <p:cNvPr id="4" name="Footer Placeholder 3">
            <a:extLst>
              <a:ext uri="{FF2B5EF4-FFF2-40B4-BE49-F238E27FC236}">
                <a16:creationId xmlns:a16="http://schemas.microsoft.com/office/drawing/2014/main" id="{70A93660-5350-4E69-9CB5-49511970568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99AECB5-3EB7-4556-82F5-811F6CEC161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63983810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3994272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60535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483301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26841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25878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293878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1220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119162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3969109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92170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6A80CF5-D7AB-42FA-837B-2B3592C22539}"/>
              </a:ext>
            </a:extLst>
          </p:cNvPr>
          <p:cNvSpPr>
            <a:spLocks noGrp="1"/>
          </p:cNvSpPr>
          <p:nvPr>
            <p:ph type="dt" sz="half" idx="10"/>
          </p:nvPr>
        </p:nvSpPr>
        <p:spPr/>
        <p:txBody>
          <a:bodyPr/>
          <a:lstStyle/>
          <a:p>
            <a:fld id="{5065ADB3-7C3F-439D-B41D-F763474FC30C}" type="datetimeFigureOut">
              <a:rPr lang="en-US" smtClean="0"/>
              <a:t>12/17/2025</a:t>
            </a:fld>
            <a:endParaRPr lang="en-US"/>
          </a:p>
        </p:txBody>
      </p:sp>
      <p:sp>
        <p:nvSpPr>
          <p:cNvPr id="3" name="Footer Placeholder 2">
            <a:extLst>
              <a:ext uri="{FF2B5EF4-FFF2-40B4-BE49-F238E27FC236}">
                <a16:creationId xmlns:a16="http://schemas.microsoft.com/office/drawing/2014/main" id="{75E07518-D88C-428A-AC13-2579D07BC63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D47B395-D8C9-4D49-B46A-95F9064BCF72}"/>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77498628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9266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79190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4863261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3887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277172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 xmlns:ma14="http://schemas.microsoft.com/office/mac/drawingml/2011/main"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48185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8403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78460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161567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10895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7BAC7-6EE4-4F69-AD87-1AD33231F3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3BBE496-D4B0-45A3-814A-85EC0B2129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41882BE-8AF8-428D-86CE-7282035597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CA00BE-C1BB-457E-AF2B-B22408466D9B}"/>
              </a:ext>
            </a:extLst>
          </p:cNvPr>
          <p:cNvSpPr>
            <a:spLocks noGrp="1"/>
          </p:cNvSpPr>
          <p:nvPr>
            <p:ph type="dt" sz="half" idx="10"/>
          </p:nvPr>
        </p:nvSpPr>
        <p:spPr/>
        <p:txBody>
          <a:bodyPr/>
          <a:lstStyle/>
          <a:p>
            <a:fld id="{5065ADB3-7C3F-439D-B41D-F763474FC30C}" type="datetimeFigureOut">
              <a:rPr lang="en-US" smtClean="0"/>
              <a:t>12/17/2025</a:t>
            </a:fld>
            <a:endParaRPr lang="en-US"/>
          </a:p>
        </p:txBody>
      </p:sp>
      <p:sp>
        <p:nvSpPr>
          <p:cNvPr id="6" name="Footer Placeholder 5">
            <a:extLst>
              <a:ext uri="{FF2B5EF4-FFF2-40B4-BE49-F238E27FC236}">
                <a16:creationId xmlns:a16="http://schemas.microsoft.com/office/drawing/2014/main" id="{6698D0FD-B794-4E54-9614-FD9BEB31E94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817E76-04FD-48C5-8A70-243E465413F3}"/>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36401766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492140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0895509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72036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50302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86586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67669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345335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035626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5896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91079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87D42F-1E45-4060-805E-76BAA5973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DC215DE-B521-45E1-BAA4-412CE147D0C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F86D37D-C76E-4CB6-B7FD-19B0057752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05A912C-5451-4391-B24F-AD474276E3B8}"/>
              </a:ext>
            </a:extLst>
          </p:cNvPr>
          <p:cNvSpPr>
            <a:spLocks noGrp="1"/>
          </p:cNvSpPr>
          <p:nvPr>
            <p:ph type="dt" sz="half" idx="10"/>
          </p:nvPr>
        </p:nvSpPr>
        <p:spPr/>
        <p:txBody>
          <a:bodyPr/>
          <a:lstStyle/>
          <a:p>
            <a:fld id="{5065ADB3-7C3F-439D-B41D-F763474FC30C}" type="datetimeFigureOut">
              <a:rPr lang="en-US" smtClean="0"/>
              <a:t>12/17/2025</a:t>
            </a:fld>
            <a:endParaRPr lang="en-US"/>
          </a:p>
        </p:txBody>
      </p:sp>
      <p:sp>
        <p:nvSpPr>
          <p:cNvPr id="6" name="Footer Placeholder 5">
            <a:extLst>
              <a:ext uri="{FF2B5EF4-FFF2-40B4-BE49-F238E27FC236}">
                <a16:creationId xmlns:a16="http://schemas.microsoft.com/office/drawing/2014/main" id="{6A832D8B-3594-4924-B1BF-643B64D3BE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C10116B-4B3D-40B4-9826-13A6C86722AF}"/>
              </a:ext>
            </a:extLst>
          </p:cNvPr>
          <p:cNvSpPr>
            <a:spLocks noGrp="1"/>
          </p:cNvSpPr>
          <p:nvPr>
            <p:ph type="sldNum" sz="quarter" idx="12"/>
          </p:nvPr>
        </p:nvSpPr>
        <p:spPr/>
        <p:txBody>
          <a:bodyPr/>
          <a:lstStyle/>
          <a:p>
            <a:fld id="{C4F142AD-9177-400E-A0F3-C66718F7AE35}" type="slidenum">
              <a:rPr lang="en-US" smtClean="0"/>
              <a:t>‹#›</a:t>
            </a:fld>
            <a:endParaRPr lang="en-US"/>
          </a:p>
        </p:txBody>
      </p:sp>
    </p:spTree>
    <p:extLst>
      <p:ext uri="{BB962C8B-B14F-4D97-AF65-F5344CB8AC3E}">
        <p14:creationId xmlns:p14="http://schemas.microsoft.com/office/powerpoint/2010/main" val="104172177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626401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87412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69027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526290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831706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83055680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738281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 xmlns:ma14="http://schemas.microsoft.com/office/mac/drawingml/2011/main"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787941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517562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0239820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image" Target="../media/image9.png"/><Relationship Id="rId2" Type="http://schemas.openxmlformats.org/officeDocument/2006/relationships/slideLayout" Target="../slideLayouts/slideLayout25.xml"/><Relationship Id="rId16" Type="http://schemas.openxmlformats.org/officeDocument/2006/relationships/image" Target="../media/image4.png"/><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image" Target="../media/image7.png"/><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51.xml"/><Relationship Id="rId18" Type="http://schemas.openxmlformats.org/officeDocument/2006/relationships/slideLayout" Target="../slideLayouts/slideLayout56.xml"/><Relationship Id="rId26" Type="http://schemas.openxmlformats.org/officeDocument/2006/relationships/slideLayout" Target="../slideLayouts/slideLayout64.xml"/><Relationship Id="rId39" Type="http://schemas.openxmlformats.org/officeDocument/2006/relationships/slideLayout" Target="../slideLayouts/slideLayout77.xml"/><Relationship Id="rId21" Type="http://schemas.openxmlformats.org/officeDocument/2006/relationships/slideLayout" Target="../slideLayouts/slideLayout59.xml"/><Relationship Id="rId34" Type="http://schemas.openxmlformats.org/officeDocument/2006/relationships/slideLayout" Target="../slideLayouts/slideLayout72.xml"/><Relationship Id="rId42" Type="http://schemas.openxmlformats.org/officeDocument/2006/relationships/slideLayout" Target="../slideLayouts/slideLayout80.xml"/><Relationship Id="rId47" Type="http://schemas.openxmlformats.org/officeDocument/2006/relationships/slideLayout" Target="../slideLayouts/slideLayout85.xml"/><Relationship Id="rId50" Type="http://schemas.openxmlformats.org/officeDocument/2006/relationships/slideLayout" Target="../slideLayouts/slideLayout88.xml"/><Relationship Id="rId55" Type="http://schemas.openxmlformats.org/officeDocument/2006/relationships/slideLayout" Target="../slideLayouts/slideLayout93.xml"/><Relationship Id="rId63" Type="http://schemas.openxmlformats.org/officeDocument/2006/relationships/slideLayout" Target="../slideLayouts/slideLayout101.xml"/><Relationship Id="rId68" Type="http://schemas.openxmlformats.org/officeDocument/2006/relationships/slideLayout" Target="../slideLayouts/slideLayout106.xml"/><Relationship Id="rId76" Type="http://schemas.openxmlformats.org/officeDocument/2006/relationships/slideLayout" Target="../slideLayouts/slideLayout114.xml"/><Relationship Id="rId84" Type="http://schemas.openxmlformats.org/officeDocument/2006/relationships/slideLayout" Target="../slideLayouts/slideLayout122.xml"/><Relationship Id="rId89" Type="http://schemas.openxmlformats.org/officeDocument/2006/relationships/slideLayout" Target="../slideLayouts/slideLayout127.xml"/><Relationship Id="rId7" Type="http://schemas.openxmlformats.org/officeDocument/2006/relationships/slideLayout" Target="../slideLayouts/slideLayout45.xml"/><Relationship Id="rId71" Type="http://schemas.openxmlformats.org/officeDocument/2006/relationships/slideLayout" Target="../slideLayouts/slideLayout109.xml"/><Relationship Id="rId2" Type="http://schemas.openxmlformats.org/officeDocument/2006/relationships/slideLayout" Target="../slideLayouts/slideLayout40.xml"/><Relationship Id="rId16" Type="http://schemas.openxmlformats.org/officeDocument/2006/relationships/slideLayout" Target="../slideLayouts/slideLayout54.xml"/><Relationship Id="rId29" Type="http://schemas.openxmlformats.org/officeDocument/2006/relationships/slideLayout" Target="../slideLayouts/slideLayout67.xml"/><Relationship Id="rId11" Type="http://schemas.openxmlformats.org/officeDocument/2006/relationships/slideLayout" Target="../slideLayouts/slideLayout49.xml"/><Relationship Id="rId24" Type="http://schemas.openxmlformats.org/officeDocument/2006/relationships/slideLayout" Target="../slideLayouts/slideLayout62.xml"/><Relationship Id="rId32" Type="http://schemas.openxmlformats.org/officeDocument/2006/relationships/slideLayout" Target="../slideLayouts/slideLayout70.xml"/><Relationship Id="rId37" Type="http://schemas.openxmlformats.org/officeDocument/2006/relationships/slideLayout" Target="../slideLayouts/slideLayout75.xml"/><Relationship Id="rId40" Type="http://schemas.openxmlformats.org/officeDocument/2006/relationships/slideLayout" Target="../slideLayouts/slideLayout78.xml"/><Relationship Id="rId45" Type="http://schemas.openxmlformats.org/officeDocument/2006/relationships/slideLayout" Target="../slideLayouts/slideLayout83.xml"/><Relationship Id="rId53" Type="http://schemas.openxmlformats.org/officeDocument/2006/relationships/slideLayout" Target="../slideLayouts/slideLayout91.xml"/><Relationship Id="rId58" Type="http://schemas.openxmlformats.org/officeDocument/2006/relationships/slideLayout" Target="../slideLayouts/slideLayout96.xml"/><Relationship Id="rId66" Type="http://schemas.openxmlformats.org/officeDocument/2006/relationships/slideLayout" Target="../slideLayouts/slideLayout104.xml"/><Relationship Id="rId74" Type="http://schemas.openxmlformats.org/officeDocument/2006/relationships/slideLayout" Target="../slideLayouts/slideLayout112.xml"/><Relationship Id="rId79" Type="http://schemas.openxmlformats.org/officeDocument/2006/relationships/slideLayout" Target="../slideLayouts/slideLayout117.xml"/><Relationship Id="rId87" Type="http://schemas.openxmlformats.org/officeDocument/2006/relationships/slideLayout" Target="../slideLayouts/slideLayout125.xml"/><Relationship Id="rId5" Type="http://schemas.openxmlformats.org/officeDocument/2006/relationships/slideLayout" Target="../slideLayouts/slideLayout43.xml"/><Relationship Id="rId61" Type="http://schemas.openxmlformats.org/officeDocument/2006/relationships/slideLayout" Target="../slideLayouts/slideLayout99.xml"/><Relationship Id="rId82" Type="http://schemas.openxmlformats.org/officeDocument/2006/relationships/slideLayout" Target="../slideLayouts/slideLayout120.xml"/><Relationship Id="rId90" Type="http://schemas.openxmlformats.org/officeDocument/2006/relationships/slideLayout" Target="../slideLayouts/slideLayout128.xml"/><Relationship Id="rId19" Type="http://schemas.openxmlformats.org/officeDocument/2006/relationships/slideLayout" Target="../slideLayouts/slideLayout57.xml"/><Relationship Id="rId14" Type="http://schemas.openxmlformats.org/officeDocument/2006/relationships/slideLayout" Target="../slideLayouts/slideLayout52.xml"/><Relationship Id="rId22" Type="http://schemas.openxmlformats.org/officeDocument/2006/relationships/slideLayout" Target="../slideLayouts/slideLayout60.xml"/><Relationship Id="rId27" Type="http://schemas.openxmlformats.org/officeDocument/2006/relationships/slideLayout" Target="../slideLayouts/slideLayout65.xml"/><Relationship Id="rId30" Type="http://schemas.openxmlformats.org/officeDocument/2006/relationships/slideLayout" Target="../slideLayouts/slideLayout68.xml"/><Relationship Id="rId35" Type="http://schemas.openxmlformats.org/officeDocument/2006/relationships/slideLayout" Target="../slideLayouts/slideLayout73.xml"/><Relationship Id="rId43" Type="http://schemas.openxmlformats.org/officeDocument/2006/relationships/slideLayout" Target="../slideLayouts/slideLayout81.xml"/><Relationship Id="rId48" Type="http://schemas.openxmlformats.org/officeDocument/2006/relationships/slideLayout" Target="../slideLayouts/slideLayout86.xml"/><Relationship Id="rId56" Type="http://schemas.openxmlformats.org/officeDocument/2006/relationships/slideLayout" Target="../slideLayouts/slideLayout94.xml"/><Relationship Id="rId64" Type="http://schemas.openxmlformats.org/officeDocument/2006/relationships/slideLayout" Target="../slideLayouts/slideLayout102.xml"/><Relationship Id="rId69" Type="http://schemas.openxmlformats.org/officeDocument/2006/relationships/slideLayout" Target="../slideLayouts/slideLayout107.xml"/><Relationship Id="rId77" Type="http://schemas.openxmlformats.org/officeDocument/2006/relationships/slideLayout" Target="../slideLayouts/slideLayout115.xml"/><Relationship Id="rId8" Type="http://schemas.openxmlformats.org/officeDocument/2006/relationships/slideLayout" Target="../slideLayouts/slideLayout46.xml"/><Relationship Id="rId51" Type="http://schemas.openxmlformats.org/officeDocument/2006/relationships/slideLayout" Target="../slideLayouts/slideLayout89.xml"/><Relationship Id="rId72" Type="http://schemas.openxmlformats.org/officeDocument/2006/relationships/slideLayout" Target="../slideLayouts/slideLayout110.xml"/><Relationship Id="rId80" Type="http://schemas.openxmlformats.org/officeDocument/2006/relationships/slideLayout" Target="../slideLayouts/slideLayout118.xml"/><Relationship Id="rId85" Type="http://schemas.openxmlformats.org/officeDocument/2006/relationships/slideLayout" Target="../slideLayouts/slideLayout123.xml"/><Relationship Id="rId3" Type="http://schemas.openxmlformats.org/officeDocument/2006/relationships/slideLayout" Target="../slideLayouts/slideLayout41.xml"/><Relationship Id="rId12" Type="http://schemas.openxmlformats.org/officeDocument/2006/relationships/slideLayout" Target="../slideLayouts/slideLayout50.xml"/><Relationship Id="rId17" Type="http://schemas.openxmlformats.org/officeDocument/2006/relationships/slideLayout" Target="../slideLayouts/slideLayout55.xml"/><Relationship Id="rId25" Type="http://schemas.openxmlformats.org/officeDocument/2006/relationships/slideLayout" Target="../slideLayouts/slideLayout63.xml"/><Relationship Id="rId33" Type="http://schemas.openxmlformats.org/officeDocument/2006/relationships/slideLayout" Target="../slideLayouts/slideLayout71.xml"/><Relationship Id="rId38" Type="http://schemas.openxmlformats.org/officeDocument/2006/relationships/slideLayout" Target="../slideLayouts/slideLayout76.xml"/><Relationship Id="rId46" Type="http://schemas.openxmlformats.org/officeDocument/2006/relationships/slideLayout" Target="../slideLayouts/slideLayout84.xml"/><Relationship Id="rId59" Type="http://schemas.openxmlformats.org/officeDocument/2006/relationships/slideLayout" Target="../slideLayouts/slideLayout97.xml"/><Relationship Id="rId67" Type="http://schemas.openxmlformats.org/officeDocument/2006/relationships/slideLayout" Target="../slideLayouts/slideLayout105.xml"/><Relationship Id="rId20" Type="http://schemas.openxmlformats.org/officeDocument/2006/relationships/slideLayout" Target="../slideLayouts/slideLayout58.xml"/><Relationship Id="rId41" Type="http://schemas.openxmlformats.org/officeDocument/2006/relationships/slideLayout" Target="../slideLayouts/slideLayout79.xml"/><Relationship Id="rId54" Type="http://schemas.openxmlformats.org/officeDocument/2006/relationships/slideLayout" Target="../slideLayouts/slideLayout92.xml"/><Relationship Id="rId62" Type="http://schemas.openxmlformats.org/officeDocument/2006/relationships/slideLayout" Target="../slideLayouts/slideLayout100.xml"/><Relationship Id="rId70" Type="http://schemas.openxmlformats.org/officeDocument/2006/relationships/slideLayout" Target="../slideLayouts/slideLayout108.xml"/><Relationship Id="rId75" Type="http://schemas.openxmlformats.org/officeDocument/2006/relationships/slideLayout" Target="../slideLayouts/slideLayout113.xml"/><Relationship Id="rId83" Type="http://schemas.openxmlformats.org/officeDocument/2006/relationships/slideLayout" Target="../slideLayouts/slideLayout121.xml"/><Relationship Id="rId88" Type="http://schemas.openxmlformats.org/officeDocument/2006/relationships/slideLayout" Target="../slideLayouts/slideLayout126.xml"/><Relationship Id="rId91" Type="http://schemas.openxmlformats.org/officeDocument/2006/relationships/theme" Target="../theme/theme5.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5" Type="http://schemas.openxmlformats.org/officeDocument/2006/relationships/slideLayout" Target="../slideLayouts/slideLayout53.xml"/><Relationship Id="rId23" Type="http://schemas.openxmlformats.org/officeDocument/2006/relationships/slideLayout" Target="../slideLayouts/slideLayout61.xml"/><Relationship Id="rId28" Type="http://schemas.openxmlformats.org/officeDocument/2006/relationships/slideLayout" Target="../slideLayouts/slideLayout66.xml"/><Relationship Id="rId36" Type="http://schemas.openxmlformats.org/officeDocument/2006/relationships/slideLayout" Target="../slideLayouts/slideLayout74.xml"/><Relationship Id="rId49" Type="http://schemas.openxmlformats.org/officeDocument/2006/relationships/slideLayout" Target="../slideLayouts/slideLayout87.xml"/><Relationship Id="rId57" Type="http://schemas.openxmlformats.org/officeDocument/2006/relationships/slideLayout" Target="../slideLayouts/slideLayout95.xml"/><Relationship Id="rId10" Type="http://schemas.openxmlformats.org/officeDocument/2006/relationships/slideLayout" Target="../slideLayouts/slideLayout48.xml"/><Relationship Id="rId31" Type="http://schemas.openxmlformats.org/officeDocument/2006/relationships/slideLayout" Target="../slideLayouts/slideLayout69.xml"/><Relationship Id="rId44" Type="http://schemas.openxmlformats.org/officeDocument/2006/relationships/slideLayout" Target="../slideLayouts/slideLayout82.xml"/><Relationship Id="rId52" Type="http://schemas.openxmlformats.org/officeDocument/2006/relationships/slideLayout" Target="../slideLayouts/slideLayout90.xml"/><Relationship Id="rId60" Type="http://schemas.openxmlformats.org/officeDocument/2006/relationships/slideLayout" Target="../slideLayouts/slideLayout98.xml"/><Relationship Id="rId65" Type="http://schemas.openxmlformats.org/officeDocument/2006/relationships/slideLayout" Target="../slideLayouts/slideLayout103.xml"/><Relationship Id="rId73" Type="http://schemas.openxmlformats.org/officeDocument/2006/relationships/slideLayout" Target="../slideLayouts/slideLayout111.xml"/><Relationship Id="rId78" Type="http://schemas.openxmlformats.org/officeDocument/2006/relationships/slideLayout" Target="../slideLayouts/slideLayout116.xml"/><Relationship Id="rId81" Type="http://schemas.openxmlformats.org/officeDocument/2006/relationships/slideLayout" Target="../slideLayouts/slideLayout119.xml"/><Relationship Id="rId86" Type="http://schemas.openxmlformats.org/officeDocument/2006/relationships/slideLayout" Target="../slideLayouts/slideLayout124.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C2FF04E1-A27B-9CCE-9C2A-9E530A60991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DA7CF349-1C60-4A02-8637-291C684372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3690DBB-920B-449B-A041-B4A18BB0FC5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658D7-D109-435B-BDD8-612B9523D8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065ADB3-7C3F-439D-B41D-F763474FC30C}" type="datetimeFigureOut">
              <a:rPr lang="en-US" smtClean="0"/>
              <a:t>12/17/2025</a:t>
            </a:fld>
            <a:endParaRPr lang="en-US"/>
          </a:p>
        </p:txBody>
      </p:sp>
      <p:sp>
        <p:nvSpPr>
          <p:cNvPr id="5" name="Footer Placeholder 4">
            <a:extLst>
              <a:ext uri="{FF2B5EF4-FFF2-40B4-BE49-F238E27FC236}">
                <a16:creationId xmlns:a16="http://schemas.microsoft.com/office/drawing/2014/main" id="{0E1C922A-4556-42B7-B8B7-3B9305A58F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C7AC9A-3BFB-4AE8-A8C5-4DE18D34E9D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F142AD-9177-400E-A0F3-C66718F7AE35}" type="slidenum">
              <a:rPr lang="en-US" smtClean="0"/>
              <a:t>‹#›</a:t>
            </a:fld>
            <a:endParaRPr lang="en-US"/>
          </a:p>
        </p:txBody>
      </p:sp>
    </p:spTree>
    <p:extLst>
      <p:ext uri="{BB962C8B-B14F-4D97-AF65-F5344CB8AC3E}">
        <p14:creationId xmlns:p14="http://schemas.microsoft.com/office/powerpoint/2010/main" val="42726378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spTree>
    <p:extLst>
      <p:ext uri="{BB962C8B-B14F-4D97-AF65-F5344CB8AC3E}">
        <p14:creationId xmlns:p14="http://schemas.microsoft.com/office/powerpoint/2010/main" val="229923374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 id="2147483716"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E49DFE6-7DE3-4F3F-84FC-881D4DFD9BED}"/>
              </a:ext>
            </a:extLst>
          </p:cNvPr>
          <p:cNvPicPr>
            <a:picLocks noChangeAspect="1"/>
          </p:cNvPicPr>
          <p:nvPr userDrawn="1"/>
        </p:nvPicPr>
        <p:blipFill rotWithShape="1">
          <a:blip r:embed="rId14">
            <a:extLst>
              <a:ext uri="{28A0092B-C50C-407E-A947-70E740481C1C}">
                <a14:useLocalDpi xmlns:a14="http://schemas.microsoft.com/office/drawing/2010/main" val="0"/>
              </a:ext>
            </a:extLst>
          </a:blip>
          <a:srcRect t="58982" b="9377"/>
          <a:stretch/>
        </p:blipFill>
        <p:spPr>
          <a:xfrm>
            <a:off x="-1" y="0"/>
            <a:ext cx="12192002" cy="6858000"/>
          </a:xfrm>
          <a:prstGeom prst="rect">
            <a:avLst/>
          </a:prstGeom>
        </p:spPr>
      </p:pic>
      <p:pic>
        <p:nvPicPr>
          <p:cNvPr id="8" name="图片 7">
            <a:extLst>
              <a:ext uri="{FF2B5EF4-FFF2-40B4-BE49-F238E27FC236}">
                <a16:creationId xmlns:a16="http://schemas.microsoft.com/office/drawing/2014/main" id="{0CC4278A-B2EF-4595-B658-5F835F3B6340}"/>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r="41775" b="29861"/>
          <a:stretch/>
        </p:blipFill>
        <p:spPr>
          <a:xfrm>
            <a:off x="-9269" y="-457200"/>
            <a:ext cx="2246085" cy="4810125"/>
          </a:xfrm>
          <a:prstGeom prst="rect">
            <a:avLst/>
          </a:prstGeom>
        </p:spPr>
      </p:pic>
      <p:pic>
        <p:nvPicPr>
          <p:cNvPr id="9" name="图片 8">
            <a:extLst>
              <a:ext uri="{FF2B5EF4-FFF2-40B4-BE49-F238E27FC236}">
                <a16:creationId xmlns:a16="http://schemas.microsoft.com/office/drawing/2014/main" id="{BDAD0EC5-A999-489B-9CD2-A3E8468C76B2}"/>
              </a:ext>
            </a:extLst>
          </p:cNvPr>
          <p:cNvPicPr>
            <a:picLocks noChangeAspect="1"/>
          </p:cNvPicPr>
          <p:nvPr userDrawn="1"/>
        </p:nvPicPr>
        <p:blipFill rotWithShape="1">
          <a:blip r:embed="rId15" cstate="print">
            <a:extLst>
              <a:ext uri="{28A0092B-C50C-407E-A947-70E740481C1C}">
                <a14:useLocalDpi xmlns:a14="http://schemas.microsoft.com/office/drawing/2010/main" val="0"/>
              </a:ext>
            </a:extLst>
          </a:blip>
          <a:srcRect l="44831" t="22365" r="3923" b="44651"/>
          <a:stretch/>
        </p:blipFill>
        <p:spPr>
          <a:xfrm>
            <a:off x="10224420" y="4595966"/>
            <a:ext cx="1976849" cy="2262034"/>
          </a:xfrm>
          <a:prstGeom prst="rect">
            <a:avLst/>
          </a:prstGeom>
        </p:spPr>
      </p:pic>
      <p:sp>
        <p:nvSpPr>
          <p:cNvPr id="10" name="矩形: 圆角 9">
            <a:extLst>
              <a:ext uri="{FF2B5EF4-FFF2-40B4-BE49-F238E27FC236}">
                <a16:creationId xmlns:a16="http://schemas.microsoft.com/office/drawing/2014/main" id="{106DBA83-D0B8-4FA8-84CB-7AF02E44DD40}"/>
              </a:ext>
            </a:extLst>
          </p:cNvPr>
          <p:cNvSpPr/>
          <p:nvPr userDrawn="1"/>
        </p:nvSpPr>
        <p:spPr>
          <a:xfrm>
            <a:off x="495300" y="495300"/>
            <a:ext cx="11201400" cy="5867400"/>
          </a:xfrm>
          <a:prstGeom prst="roundRect">
            <a:avLst>
              <a:gd name="adj" fmla="val 270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cs typeface="+mn-cs"/>
            </a:endParaRPr>
          </a:p>
        </p:txBody>
      </p:sp>
      <p:pic>
        <p:nvPicPr>
          <p:cNvPr id="12" name="图片 11">
            <a:extLst>
              <a:ext uri="{FF2B5EF4-FFF2-40B4-BE49-F238E27FC236}">
                <a16:creationId xmlns:a16="http://schemas.microsoft.com/office/drawing/2014/main" id="{83180B49-C4A1-40DB-BBD9-60F045C31851}"/>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356645" y="5715000"/>
            <a:ext cx="8867775" cy="1143000"/>
          </a:xfrm>
          <a:prstGeom prst="rect">
            <a:avLst/>
          </a:prstGeom>
        </p:spPr>
      </p:pic>
      <p:pic>
        <p:nvPicPr>
          <p:cNvPr id="17" name="图片 16">
            <a:extLst>
              <a:ext uri="{FF2B5EF4-FFF2-40B4-BE49-F238E27FC236}">
                <a16:creationId xmlns:a16="http://schemas.microsoft.com/office/drawing/2014/main" id="{5A4D937D-B972-45DA-A337-EE684D339EE6}"/>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13519" y="589280"/>
            <a:ext cx="476776" cy="485140"/>
          </a:xfrm>
          <a:prstGeom prst="rect">
            <a:avLst/>
          </a:prstGeom>
        </p:spPr>
      </p:pic>
    </p:spTree>
    <p:extLst>
      <p:ext uri="{BB962C8B-B14F-4D97-AF65-F5344CB8AC3E}">
        <p14:creationId xmlns:p14="http://schemas.microsoft.com/office/powerpoint/2010/main" val="1050848267"/>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1025341"/>
      </p:ext>
    </p:extLst>
  </p:cSld>
  <p:clrMap bg1="lt1" tx1="dk1" bg2="lt2" tx2="dk2" accent1="accent1" accent2="accent2" accent3="accent3" accent4="accent4" accent5="accent5" accent6="accent6" hlink="hlink" folHlink="folHlink"/>
  <p:sldLayoutIdLst>
    <p:sldLayoutId id="2147483733" r:id="rId1"/>
    <p:sldLayoutId id="2147483735" r:id="rId2"/>
    <p:sldLayoutId id="2147483738" r:id="rId3"/>
  </p:sldLayoutIdLst>
  <mc:AlternateContent xmlns:mc="http://schemas.openxmlformats.org/markup-compatibility/2006" xmlns:p14="http://schemas.microsoft.com/office/powerpoint/2010/main">
    <mc:Choice Requires="p14">
      <p:transition p14:dur="0" advTm="1000"/>
    </mc:Choice>
    <mc:Fallback xmlns="">
      <p:transition advTm="1000"/>
    </mc:Fallback>
  </mc:AlternateContent>
  <p:txStyles>
    <p:titleStyle>
      <a:lvl1pPr algn="ctr" defTabSz="766613" rtl="0" eaLnBrk="1" latinLnBrk="0" hangingPunct="1">
        <a:spcBef>
          <a:spcPct val="0"/>
        </a:spcBef>
        <a:buNone/>
        <a:defRPr sz="3691" kern="1200">
          <a:solidFill>
            <a:schemeClr val="tx1"/>
          </a:solidFill>
          <a:latin typeface="+mj-lt"/>
          <a:ea typeface="+mj-ea"/>
          <a:cs typeface="+mj-cs"/>
        </a:defRPr>
      </a:lvl1pPr>
    </p:titleStyle>
    <p:bodyStyle>
      <a:lvl1pPr marL="287479" indent="-287479" algn="l" defTabSz="766613" rtl="0" eaLnBrk="1" latinLnBrk="0" hangingPunct="1">
        <a:spcBef>
          <a:spcPct val="20000"/>
        </a:spcBef>
        <a:buFont typeface="Arial" pitchFamily="34" charset="0"/>
        <a:buChar char="•"/>
        <a:defRPr sz="2684" kern="1200">
          <a:solidFill>
            <a:schemeClr val="tx1"/>
          </a:solidFill>
          <a:latin typeface="+mn-lt"/>
          <a:ea typeface="+mn-ea"/>
          <a:cs typeface="+mn-cs"/>
        </a:defRPr>
      </a:lvl1pPr>
      <a:lvl2pPr marL="622871" indent="-239565" algn="l" defTabSz="766613" rtl="0" eaLnBrk="1" latinLnBrk="0" hangingPunct="1">
        <a:spcBef>
          <a:spcPct val="20000"/>
        </a:spcBef>
        <a:buFont typeface="Arial" pitchFamily="34" charset="0"/>
        <a:buChar char="–"/>
        <a:defRPr sz="2348" kern="1200">
          <a:solidFill>
            <a:schemeClr val="tx1"/>
          </a:solidFill>
          <a:latin typeface="+mn-lt"/>
          <a:ea typeface="+mn-ea"/>
          <a:cs typeface="+mn-cs"/>
        </a:defRPr>
      </a:lvl2pPr>
      <a:lvl3pPr marL="958265" indent="-191653" algn="l" defTabSz="766613" rtl="0" eaLnBrk="1" latinLnBrk="0" hangingPunct="1">
        <a:spcBef>
          <a:spcPct val="20000"/>
        </a:spcBef>
        <a:buFont typeface="Arial" pitchFamily="34" charset="0"/>
        <a:buChar char="•"/>
        <a:defRPr sz="2012" kern="1200">
          <a:solidFill>
            <a:schemeClr val="tx1"/>
          </a:solidFill>
          <a:latin typeface="+mn-lt"/>
          <a:ea typeface="+mn-ea"/>
          <a:cs typeface="+mn-cs"/>
        </a:defRPr>
      </a:lvl3pPr>
      <a:lvl4pPr marL="1341570" indent="-191653" algn="l" defTabSz="766613" rtl="0" eaLnBrk="1" latinLnBrk="0" hangingPunct="1">
        <a:spcBef>
          <a:spcPct val="20000"/>
        </a:spcBef>
        <a:buFont typeface="Arial" pitchFamily="34" charset="0"/>
        <a:buChar char="–"/>
        <a:defRPr sz="1677" kern="1200">
          <a:solidFill>
            <a:schemeClr val="tx1"/>
          </a:solidFill>
          <a:latin typeface="+mn-lt"/>
          <a:ea typeface="+mn-ea"/>
          <a:cs typeface="+mn-cs"/>
        </a:defRPr>
      </a:lvl4pPr>
      <a:lvl5pPr marL="1724877" indent="-191653" algn="l" defTabSz="766613" rtl="0" eaLnBrk="1" latinLnBrk="0" hangingPunct="1">
        <a:spcBef>
          <a:spcPct val="20000"/>
        </a:spcBef>
        <a:buFont typeface="Arial" pitchFamily="34" charset="0"/>
        <a:buChar char="»"/>
        <a:defRPr sz="1677" kern="1200">
          <a:solidFill>
            <a:schemeClr val="tx1"/>
          </a:solidFill>
          <a:latin typeface="+mn-lt"/>
          <a:ea typeface="+mn-ea"/>
          <a:cs typeface="+mn-cs"/>
        </a:defRPr>
      </a:lvl5pPr>
      <a:lvl6pPr marL="2108183" indent="-191653" algn="l" defTabSz="766613" rtl="0" eaLnBrk="1" latinLnBrk="0" hangingPunct="1">
        <a:spcBef>
          <a:spcPct val="20000"/>
        </a:spcBef>
        <a:buFont typeface="Arial" pitchFamily="34" charset="0"/>
        <a:buChar char="•"/>
        <a:defRPr sz="1677" kern="1200">
          <a:solidFill>
            <a:schemeClr val="tx1"/>
          </a:solidFill>
          <a:latin typeface="+mn-lt"/>
          <a:ea typeface="+mn-ea"/>
          <a:cs typeface="+mn-cs"/>
        </a:defRPr>
      </a:lvl6pPr>
      <a:lvl7pPr marL="2491491" indent="-191653" algn="l" defTabSz="766613" rtl="0" eaLnBrk="1" latinLnBrk="0" hangingPunct="1">
        <a:spcBef>
          <a:spcPct val="20000"/>
        </a:spcBef>
        <a:buFont typeface="Arial" pitchFamily="34" charset="0"/>
        <a:buChar char="•"/>
        <a:defRPr sz="1677" kern="1200">
          <a:solidFill>
            <a:schemeClr val="tx1"/>
          </a:solidFill>
          <a:latin typeface="+mn-lt"/>
          <a:ea typeface="+mn-ea"/>
          <a:cs typeface="+mn-cs"/>
        </a:defRPr>
      </a:lvl7pPr>
      <a:lvl8pPr marL="2874796" indent="-191653" algn="l" defTabSz="766613" rtl="0" eaLnBrk="1" latinLnBrk="0" hangingPunct="1">
        <a:spcBef>
          <a:spcPct val="20000"/>
        </a:spcBef>
        <a:buFont typeface="Arial" pitchFamily="34" charset="0"/>
        <a:buChar char="•"/>
        <a:defRPr sz="1677" kern="1200">
          <a:solidFill>
            <a:schemeClr val="tx1"/>
          </a:solidFill>
          <a:latin typeface="+mn-lt"/>
          <a:ea typeface="+mn-ea"/>
          <a:cs typeface="+mn-cs"/>
        </a:defRPr>
      </a:lvl8pPr>
      <a:lvl9pPr marL="3258103" indent="-191653" algn="l" defTabSz="766613" rtl="0" eaLnBrk="1" latinLnBrk="0" hangingPunct="1">
        <a:spcBef>
          <a:spcPct val="20000"/>
        </a:spcBef>
        <a:buFont typeface="Arial" pitchFamily="34" charset="0"/>
        <a:buChar char="•"/>
        <a:defRPr sz="1677" kern="1200">
          <a:solidFill>
            <a:schemeClr val="tx1"/>
          </a:solidFill>
          <a:latin typeface="+mn-lt"/>
          <a:ea typeface="+mn-ea"/>
          <a:cs typeface="+mn-cs"/>
        </a:defRPr>
      </a:lvl9pPr>
    </p:bodyStyle>
    <p:otherStyle>
      <a:defPPr>
        <a:defRPr lang="zh-CN"/>
      </a:defPPr>
      <a:lvl1pPr marL="0" algn="l" defTabSz="766613" rtl="0" eaLnBrk="1" latinLnBrk="0" hangingPunct="1">
        <a:defRPr sz="1511" kern="1200">
          <a:solidFill>
            <a:schemeClr val="tx1"/>
          </a:solidFill>
          <a:latin typeface="+mn-lt"/>
          <a:ea typeface="+mn-ea"/>
          <a:cs typeface="+mn-cs"/>
        </a:defRPr>
      </a:lvl1pPr>
      <a:lvl2pPr marL="383306" algn="l" defTabSz="766613" rtl="0" eaLnBrk="1" latinLnBrk="0" hangingPunct="1">
        <a:defRPr sz="1511" kern="1200">
          <a:solidFill>
            <a:schemeClr val="tx1"/>
          </a:solidFill>
          <a:latin typeface="+mn-lt"/>
          <a:ea typeface="+mn-ea"/>
          <a:cs typeface="+mn-cs"/>
        </a:defRPr>
      </a:lvl2pPr>
      <a:lvl3pPr marL="766613" algn="l" defTabSz="766613" rtl="0" eaLnBrk="1" latinLnBrk="0" hangingPunct="1">
        <a:defRPr sz="1511" kern="1200">
          <a:solidFill>
            <a:schemeClr val="tx1"/>
          </a:solidFill>
          <a:latin typeface="+mn-lt"/>
          <a:ea typeface="+mn-ea"/>
          <a:cs typeface="+mn-cs"/>
        </a:defRPr>
      </a:lvl3pPr>
      <a:lvl4pPr marL="1149919" algn="l" defTabSz="766613" rtl="0" eaLnBrk="1" latinLnBrk="0" hangingPunct="1">
        <a:defRPr sz="1511" kern="1200">
          <a:solidFill>
            <a:schemeClr val="tx1"/>
          </a:solidFill>
          <a:latin typeface="+mn-lt"/>
          <a:ea typeface="+mn-ea"/>
          <a:cs typeface="+mn-cs"/>
        </a:defRPr>
      </a:lvl4pPr>
      <a:lvl5pPr marL="1533224" algn="l" defTabSz="766613" rtl="0" eaLnBrk="1" latinLnBrk="0" hangingPunct="1">
        <a:defRPr sz="1511" kern="1200">
          <a:solidFill>
            <a:schemeClr val="tx1"/>
          </a:solidFill>
          <a:latin typeface="+mn-lt"/>
          <a:ea typeface="+mn-ea"/>
          <a:cs typeface="+mn-cs"/>
        </a:defRPr>
      </a:lvl5pPr>
      <a:lvl6pPr marL="1916531" algn="l" defTabSz="766613" rtl="0" eaLnBrk="1" latinLnBrk="0" hangingPunct="1">
        <a:defRPr sz="1511" kern="1200">
          <a:solidFill>
            <a:schemeClr val="tx1"/>
          </a:solidFill>
          <a:latin typeface="+mn-lt"/>
          <a:ea typeface="+mn-ea"/>
          <a:cs typeface="+mn-cs"/>
        </a:defRPr>
      </a:lvl6pPr>
      <a:lvl7pPr marL="2299837" algn="l" defTabSz="766613" rtl="0" eaLnBrk="1" latinLnBrk="0" hangingPunct="1">
        <a:defRPr sz="1511" kern="1200">
          <a:solidFill>
            <a:schemeClr val="tx1"/>
          </a:solidFill>
          <a:latin typeface="+mn-lt"/>
          <a:ea typeface="+mn-ea"/>
          <a:cs typeface="+mn-cs"/>
        </a:defRPr>
      </a:lvl7pPr>
      <a:lvl8pPr marL="2683144" algn="l" defTabSz="766613" rtl="0" eaLnBrk="1" latinLnBrk="0" hangingPunct="1">
        <a:defRPr sz="1511" kern="1200">
          <a:solidFill>
            <a:schemeClr val="tx1"/>
          </a:solidFill>
          <a:latin typeface="+mn-lt"/>
          <a:ea typeface="+mn-ea"/>
          <a:cs typeface="+mn-cs"/>
        </a:defRPr>
      </a:lvl8pPr>
      <a:lvl9pPr marL="3066449" algn="l" defTabSz="766613" rtl="0" eaLnBrk="1" latinLnBrk="0" hangingPunct="1">
        <a:defRPr sz="151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21516FF-6596-44F8-912B-40014A827338}"/>
              </a:ext>
            </a:extLst>
          </p:cNvPr>
          <p:cNvSpPr txBox="1"/>
          <p:nvPr userDrawn="1"/>
        </p:nvSpPr>
        <p:spPr>
          <a:xfrm>
            <a:off x="0" y="-1656601"/>
            <a:ext cx="12192000" cy="5136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r>
              <a:rPr kumimoji="0" lang="en-US" sz="2400" b="0" i="0" u="none" strike="noStrike" cap="none" spc="0" normalizeH="0" baseline="0">
                <a:ln>
                  <a:noFill/>
                </a:ln>
                <a:solidFill>
                  <a:srgbClr val="CFCFCF"/>
                </a:solidFill>
                <a:effectLst/>
                <a:uFillTx/>
                <a:latin typeface="Helvetica Light"/>
                <a:ea typeface="Helvetica Light"/>
                <a:cs typeface="Helvetica Light"/>
                <a:sym typeface="Helvetica Light"/>
              </a:rPr>
              <a:t>www.9slide.vn</a:t>
            </a:r>
          </a:p>
        </p:txBody>
      </p:sp>
    </p:spTree>
    <p:extLst>
      <p:ext uri="{BB962C8B-B14F-4D97-AF65-F5344CB8AC3E}">
        <p14:creationId xmlns:p14="http://schemas.microsoft.com/office/powerpoint/2010/main" val="3714743949"/>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744" r:id="rId5"/>
    <p:sldLayoutId id="2147483745" r:id="rId6"/>
    <p:sldLayoutId id="2147483746" r:id="rId7"/>
    <p:sldLayoutId id="2147483747" r:id="rId8"/>
    <p:sldLayoutId id="2147483748" r:id="rId9"/>
    <p:sldLayoutId id="2147483749" r:id="rId10"/>
    <p:sldLayoutId id="2147483750" r:id="rId11"/>
    <p:sldLayoutId id="2147483751" r:id="rId12"/>
    <p:sldLayoutId id="2147483752" r:id="rId13"/>
    <p:sldLayoutId id="2147483753" r:id="rId14"/>
    <p:sldLayoutId id="2147483754" r:id="rId15"/>
    <p:sldLayoutId id="2147483755" r:id="rId16"/>
    <p:sldLayoutId id="2147483756" r:id="rId17"/>
    <p:sldLayoutId id="2147483757" r:id="rId18"/>
    <p:sldLayoutId id="2147483758" r:id="rId19"/>
    <p:sldLayoutId id="2147483759" r:id="rId20"/>
    <p:sldLayoutId id="2147483760" r:id="rId21"/>
    <p:sldLayoutId id="2147483761" r:id="rId22"/>
    <p:sldLayoutId id="2147483762" r:id="rId23"/>
    <p:sldLayoutId id="2147483763" r:id="rId24"/>
    <p:sldLayoutId id="2147483764" r:id="rId25"/>
    <p:sldLayoutId id="2147483765" r:id="rId26"/>
    <p:sldLayoutId id="2147483766" r:id="rId27"/>
    <p:sldLayoutId id="2147483767" r:id="rId28"/>
    <p:sldLayoutId id="2147483768" r:id="rId29"/>
    <p:sldLayoutId id="2147483769" r:id="rId30"/>
    <p:sldLayoutId id="2147483770" r:id="rId31"/>
    <p:sldLayoutId id="2147483771" r:id="rId32"/>
    <p:sldLayoutId id="2147483772" r:id="rId33"/>
    <p:sldLayoutId id="2147483773" r:id="rId34"/>
    <p:sldLayoutId id="2147483774" r:id="rId35"/>
    <p:sldLayoutId id="2147483775" r:id="rId36"/>
    <p:sldLayoutId id="2147483776" r:id="rId37"/>
    <p:sldLayoutId id="2147483777" r:id="rId38"/>
    <p:sldLayoutId id="2147483778" r:id="rId39"/>
    <p:sldLayoutId id="2147483779" r:id="rId40"/>
    <p:sldLayoutId id="2147483780" r:id="rId41"/>
    <p:sldLayoutId id="2147483781" r:id="rId42"/>
    <p:sldLayoutId id="2147483782" r:id="rId43"/>
    <p:sldLayoutId id="2147483783" r:id="rId44"/>
    <p:sldLayoutId id="2147483784" r:id="rId45"/>
    <p:sldLayoutId id="2147483785" r:id="rId46"/>
    <p:sldLayoutId id="2147483786" r:id="rId47"/>
    <p:sldLayoutId id="2147483787" r:id="rId48"/>
    <p:sldLayoutId id="2147483788" r:id="rId49"/>
    <p:sldLayoutId id="2147483789" r:id="rId50"/>
    <p:sldLayoutId id="2147483790" r:id="rId51"/>
    <p:sldLayoutId id="2147483791" r:id="rId52"/>
    <p:sldLayoutId id="2147483792" r:id="rId53"/>
    <p:sldLayoutId id="2147483793" r:id="rId54"/>
    <p:sldLayoutId id="2147483794" r:id="rId55"/>
    <p:sldLayoutId id="2147483795" r:id="rId56"/>
    <p:sldLayoutId id="2147483796" r:id="rId57"/>
    <p:sldLayoutId id="2147483797" r:id="rId58"/>
    <p:sldLayoutId id="2147483798" r:id="rId59"/>
    <p:sldLayoutId id="2147483799" r:id="rId60"/>
    <p:sldLayoutId id="2147483800" r:id="rId61"/>
    <p:sldLayoutId id="2147483801" r:id="rId62"/>
    <p:sldLayoutId id="2147483802" r:id="rId63"/>
    <p:sldLayoutId id="2147483803" r:id="rId64"/>
    <p:sldLayoutId id="2147483804" r:id="rId65"/>
    <p:sldLayoutId id="2147483805" r:id="rId66"/>
    <p:sldLayoutId id="2147483806" r:id="rId67"/>
    <p:sldLayoutId id="2147483807" r:id="rId68"/>
    <p:sldLayoutId id="2147483808" r:id="rId69"/>
    <p:sldLayoutId id="2147483809" r:id="rId70"/>
    <p:sldLayoutId id="2147483810" r:id="rId71"/>
    <p:sldLayoutId id="2147483811" r:id="rId72"/>
    <p:sldLayoutId id="2147483812" r:id="rId73"/>
    <p:sldLayoutId id="2147483813" r:id="rId74"/>
    <p:sldLayoutId id="2147483814" r:id="rId75"/>
    <p:sldLayoutId id="2147483815" r:id="rId76"/>
    <p:sldLayoutId id="2147483816" r:id="rId77"/>
    <p:sldLayoutId id="2147483817" r:id="rId78"/>
    <p:sldLayoutId id="2147483818" r:id="rId79"/>
    <p:sldLayoutId id="2147483819" r:id="rId80"/>
    <p:sldLayoutId id="2147483820" r:id="rId81"/>
    <p:sldLayoutId id="2147483821" r:id="rId82"/>
    <p:sldLayoutId id="2147483822" r:id="rId83"/>
    <p:sldLayoutId id="2147483823" r:id="rId84"/>
    <p:sldLayoutId id="2147483824" r:id="rId85"/>
    <p:sldLayoutId id="2147483825" r:id="rId86"/>
    <p:sldLayoutId id="2147483826" r:id="rId87"/>
    <p:sldLayoutId id="2147483827" r:id="rId88"/>
    <p:sldLayoutId id="2147483828" r:id="rId89"/>
    <p:sldLayoutId id="2147483829" r:id="rId90"/>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5.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5.xml"/><Relationship Id="rId1" Type="http://schemas.openxmlformats.org/officeDocument/2006/relationships/tags" Target="../tags/tag14.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5.xml"/><Relationship Id="rId1" Type="http://schemas.openxmlformats.org/officeDocument/2006/relationships/tags" Target="../tags/tag15.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5.xml"/><Relationship Id="rId1" Type="http://schemas.openxmlformats.org/officeDocument/2006/relationships/tags" Target="../tags/tag16.xml"/></Relationships>
</file>

<file path=ppt/slides/_rels/slide1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2.wav"/><Relationship Id="rId7" Type="http://schemas.openxmlformats.org/officeDocument/2006/relationships/image" Target="../media/image35.png"/><Relationship Id="rId2" Type="http://schemas.openxmlformats.org/officeDocument/2006/relationships/audio" Target="../media/audio1.wav"/><Relationship Id="rId1" Type="http://schemas.openxmlformats.org/officeDocument/2006/relationships/slideLayout" Target="../slideLayouts/slideLayout4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audio" Target="../media/audio2.wav"/></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5.xml"/><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3" Type="http://schemas.openxmlformats.org/officeDocument/2006/relationships/video" Target="../media/media1.mp4"/><Relationship Id="rId7" Type="http://schemas.openxmlformats.org/officeDocument/2006/relationships/hyperlink" Target="https://www.youtube.com/watch?v=66oLl0kA-So" TargetMode="External"/><Relationship Id="rId2" Type="http://schemas.microsoft.com/office/2007/relationships/media" Target="../media/media1.mp4"/><Relationship Id="rId1" Type="http://schemas.openxmlformats.org/officeDocument/2006/relationships/tags" Target="../tags/tag11.xml"/><Relationship Id="rId6" Type="http://schemas.openxmlformats.org/officeDocument/2006/relationships/image" Target="../media/image21.png"/><Relationship Id="rId5" Type="http://schemas.openxmlformats.org/officeDocument/2006/relationships/notesSlide" Target="../notesSlides/notesSlide1.xml"/><Relationship Id="rId4"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5.xml"/><Relationship Id="rId1" Type="http://schemas.openxmlformats.org/officeDocument/2006/relationships/tags" Target="../tags/tag12.xml"/></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6.png"/><Relationship Id="rId1" Type="http://schemas.openxmlformats.org/officeDocument/2006/relationships/slideLayout" Target="../slideLayouts/slideLayout35.xml"/><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5.xml"/><Relationship Id="rId1" Type="http://schemas.openxmlformats.org/officeDocument/2006/relationships/tags" Target="../tags/tag1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5" name="图片 4">
            <a:extLst>
              <a:ext uri="{FF2B5EF4-FFF2-40B4-BE49-F238E27FC236}">
                <a16:creationId xmlns:a16="http://schemas.microsoft.com/office/drawing/2014/main" id="{2261EFA9-F439-455D-B3CB-B37293A77C0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2990" y="1263566"/>
            <a:ext cx="5053010" cy="5053010"/>
          </a:xfrm>
          <a:prstGeom prst="rect">
            <a:avLst/>
          </a:prstGeom>
        </p:spPr>
      </p:pic>
      <p:pic>
        <p:nvPicPr>
          <p:cNvPr id="2" name="Picture 1"/>
          <p:cNvPicPr>
            <a:picLocks noChangeAspect="1"/>
          </p:cNvPicPr>
          <p:nvPr/>
        </p:nvPicPr>
        <p:blipFill>
          <a:blip r:embed="rId3"/>
          <a:stretch>
            <a:fillRect/>
          </a:stretch>
        </p:blipFill>
        <p:spPr>
          <a:xfrm>
            <a:off x="5702075" y="1629220"/>
            <a:ext cx="9345978" cy="3615241"/>
          </a:xfrm>
          <a:prstGeom prst="rect">
            <a:avLst/>
          </a:prstGeom>
        </p:spPr>
      </p:pic>
    </p:spTree>
    <p:extLst>
      <p:ext uri="{BB962C8B-B14F-4D97-AF65-F5344CB8AC3E}">
        <p14:creationId xmlns:p14="http://schemas.microsoft.com/office/powerpoint/2010/main" val="15544737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D8AC12A-DCC1-1CB8-C8D4-980D0AFEFBF7}"/>
              </a:ext>
            </a:extLst>
          </p:cNvPr>
          <p:cNvPicPr>
            <a:picLocks noChangeAspect="1"/>
          </p:cNvPicPr>
          <p:nvPr/>
        </p:nvPicPr>
        <p:blipFill>
          <a:blip r:embed="rId2"/>
          <a:stretch>
            <a:fillRect/>
          </a:stretch>
        </p:blipFill>
        <p:spPr>
          <a:xfrm>
            <a:off x="2554407" y="530072"/>
            <a:ext cx="6664840" cy="5776748"/>
          </a:xfrm>
          <a:prstGeom prst="rect">
            <a:avLst/>
          </a:prstGeom>
        </p:spPr>
      </p:pic>
    </p:spTree>
    <p:extLst>
      <p:ext uri="{BB962C8B-B14F-4D97-AF65-F5344CB8AC3E}">
        <p14:creationId xmlns:p14="http://schemas.microsoft.com/office/powerpoint/2010/main" val="306403558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035" y="860228"/>
            <a:ext cx="10744200" cy="40934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A3A3A"/>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3A3A3A"/>
                </a:solidFill>
                <a:effectLst/>
                <a:uLnTx/>
                <a:uFillTx/>
                <a:latin typeface="Cambria" panose="02040503050406030204" pitchFamily="18" charset="0"/>
                <a:ea typeface="Cambria" panose="02040503050406030204" pitchFamily="18" charset="0"/>
                <a:cs typeface="+mn-cs"/>
              </a:rPr>
              <a:t>(1) Bố của em là một người bố tuyệt vời. (2) Bố là công nhân của nhà máy gỗ nên công việc rất vất vả. (3) Dù vậy, bố vẫn tranh thủ thời gian để trồng và chăm sóc cho vườn ổi để kiếm thêm thu nhập. (4) Bố rất chăm chỉ và chịu khó, lúc nào cũng nghĩ cho gia đình. (5) Em rất tự hào về bố.</a:t>
            </a:r>
          </a:p>
        </p:txBody>
      </p:sp>
    </p:spTree>
    <p:custDataLst>
      <p:tags r:id="rId1"/>
    </p:custDataLst>
    <p:extLst>
      <p:ext uri="{BB962C8B-B14F-4D97-AF65-F5344CB8AC3E}">
        <p14:creationId xmlns:p14="http://schemas.microsoft.com/office/powerpoint/2010/main" val="197677261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035" y="860228"/>
            <a:ext cx="10744200" cy="409342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3A3A3A"/>
                </a:solidFill>
                <a:effectLst/>
                <a:uLnTx/>
                <a:uFillTx/>
                <a:latin typeface="Cambria" panose="02040503050406030204" pitchFamily="18" charset="0"/>
                <a:ea typeface="Cambria" panose="02040503050406030204" pitchFamily="18" charset="0"/>
                <a:cs typeface="+mn-cs"/>
              </a:rPr>
              <a:t>   </a:t>
            </a:r>
            <a:r>
              <a:rPr kumimoji="0" lang="vi-VN" sz="3600" b="1" i="0" u="none" strike="noStrike" kern="1200" cap="none" spc="0" normalizeH="0" baseline="0" noProof="0" dirty="0">
                <a:ln>
                  <a:noFill/>
                </a:ln>
                <a:solidFill>
                  <a:srgbClr val="3A3A3A"/>
                </a:solidFill>
                <a:effectLst/>
                <a:uLnTx/>
                <a:uFillTx/>
                <a:latin typeface="Cambria" panose="02040503050406030204" pitchFamily="18" charset="0"/>
                <a:ea typeface="Cambria" panose="02040503050406030204" pitchFamily="18" charset="0"/>
                <a:cs typeface="+mn-cs"/>
              </a:rPr>
              <a:t>Bà ngoại là người gắn bó với em nhất. Em được lớn lên từ những câu chuyện của bà. Giọng bà ngọt ngào, ấm áp. Em rất thích được nghe bà kể chuyện. Đó là câu chuyện về cô Tấm, chàng Thạch Sanh… Những câu chuyện giúp em yêu thêm cuộc sống. Em rất yêu thương bà ngoại của mình.</a:t>
            </a:r>
          </a:p>
        </p:txBody>
      </p:sp>
    </p:spTree>
    <p:custDataLst>
      <p:tags r:id="rId1"/>
    </p:custDataLst>
    <p:extLst>
      <p:ext uri="{BB962C8B-B14F-4D97-AF65-F5344CB8AC3E}">
        <p14:creationId xmlns:p14="http://schemas.microsoft.com/office/powerpoint/2010/main" val="400162093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53035" y="860228"/>
            <a:ext cx="10744200" cy="366254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M: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3A3A3A"/>
                </a:solidFill>
                <a:effectLst/>
                <a:uLnTx/>
                <a:uFillTx/>
                <a:latin typeface="Cambria" panose="02040503050406030204" pitchFamily="18" charset="0"/>
                <a:ea typeface="Cambria" panose="02040503050406030204" pitchFamily="18" charset="0"/>
                <a:cs typeface="+mn-cs"/>
              </a:rPr>
              <a:t>Trong gia đình, người em luôn kính trọng và tin yêu nhất là bố.</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3A3A3A"/>
                </a:solidFill>
                <a:effectLst/>
                <a:uLnTx/>
                <a:uFillTx/>
                <a:latin typeface="Cambria" panose="02040503050406030204" pitchFamily="18" charset="0"/>
                <a:ea typeface="Cambria" panose="02040503050406030204" pitchFamily="18" charset="0"/>
                <a:cs typeface="+mn-cs"/>
              </a:rPr>
              <a:t>Bố em năm nay ngoài ba mươi tuổi. Bố là bộ đội, cũng là kỹ sư giỏi. Bố em là người tận tụy trong công việc. Nhìn những cây cầu mới được dựng lên, em càng thấy hiểu về công việc của bố và càng tự hào về bố hơn. Mặc dù công việc bận rộn nhưng bố vẫn luôn chăm lo cho gia đình. Không chỉ giúp mẹ việc nhà, bố còn dạy em học mỗi </a:t>
            </a:r>
            <a:r>
              <a:rPr kumimoji="0" lang="vi-VN" sz="2800" b="1" i="0" u="none" strike="noStrike" kern="1200" cap="none" spc="0" normalizeH="0" baseline="0" noProof="0">
                <a:ln>
                  <a:noFill/>
                </a:ln>
                <a:solidFill>
                  <a:srgbClr val="3A3A3A"/>
                </a:solidFill>
                <a:effectLst/>
                <a:uLnTx/>
                <a:uFillTx/>
                <a:latin typeface="Cambria" panose="02040503050406030204" pitchFamily="18" charset="0"/>
                <a:ea typeface="Cambria" panose="02040503050406030204" pitchFamily="18" charset="0"/>
                <a:cs typeface="+mn-cs"/>
              </a:rPr>
              <a:t>tối.Bố </a:t>
            </a:r>
            <a:r>
              <a:rPr kumimoji="0" lang="vi-VN" sz="2800" b="1" i="0" u="none" strike="noStrike" kern="1200" cap="none" spc="0" normalizeH="0" baseline="0" noProof="0" dirty="0">
                <a:ln>
                  <a:noFill/>
                </a:ln>
                <a:solidFill>
                  <a:srgbClr val="3A3A3A"/>
                </a:solidFill>
                <a:effectLst/>
                <a:uLnTx/>
                <a:uFillTx/>
                <a:latin typeface="Cambria" panose="02040503050406030204" pitchFamily="18" charset="0"/>
                <a:ea typeface="Cambria" panose="02040503050406030204" pitchFamily="18" charset="0"/>
                <a:cs typeface="+mn-cs"/>
              </a:rPr>
              <a:t>đúng là người bố tuyệt vời của em.</a:t>
            </a:r>
          </a:p>
        </p:txBody>
      </p:sp>
    </p:spTree>
    <p:custDataLst>
      <p:tags r:id="rId1"/>
    </p:custDataLst>
    <p:extLst>
      <p:ext uri="{BB962C8B-B14F-4D97-AF65-F5344CB8AC3E}">
        <p14:creationId xmlns:p14="http://schemas.microsoft.com/office/powerpoint/2010/main" val="418678585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62" name="Picture 61" descr="A group of children's toys&#10;&#10;Description automatically generated with low confidence">
            <a:extLst>
              <a:ext uri="{FF2B5EF4-FFF2-40B4-BE49-F238E27FC236}">
                <a16:creationId xmlns:a16="http://schemas.microsoft.com/office/drawing/2014/main" id="{48F70D47-D71E-4C01-9BEA-7C41B95C180C}"/>
              </a:ext>
            </a:extLst>
          </p:cNvPr>
          <p:cNvPicPr>
            <a:picLocks noChangeAspect="1"/>
          </p:cNvPicPr>
          <p:nvPr/>
        </p:nvPicPr>
        <p:blipFill rotWithShape="1">
          <a:blip r:embed="rId5">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63" name="Picture 62" descr="A group of children's toys&#10;&#10;Description automatically generated with low confidence">
            <a:extLst>
              <a:ext uri="{FF2B5EF4-FFF2-40B4-BE49-F238E27FC236}">
                <a16:creationId xmlns:a16="http://schemas.microsoft.com/office/drawing/2014/main" id="{0338669A-8381-4E3F-85DE-DECE692CE294}"/>
              </a:ext>
            </a:extLst>
          </p:cNvPr>
          <p:cNvPicPr>
            <a:picLocks noChangeAspect="1"/>
          </p:cNvPicPr>
          <p:nvPr/>
        </p:nvPicPr>
        <p:blipFill rotWithShape="1">
          <a:blip r:embed="rId5">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64" name="Picture 63" descr="A group of children's toys&#10;&#10;Description automatically generated with low confidence">
            <a:extLst>
              <a:ext uri="{FF2B5EF4-FFF2-40B4-BE49-F238E27FC236}">
                <a16:creationId xmlns:a16="http://schemas.microsoft.com/office/drawing/2014/main" id="{4F95C1C1-5A05-4B23-A6C8-5B304CDE05CA}"/>
              </a:ext>
            </a:extLst>
          </p:cNvPr>
          <p:cNvPicPr>
            <a:picLocks noChangeAspect="1"/>
          </p:cNvPicPr>
          <p:nvPr/>
        </p:nvPicPr>
        <p:blipFill rotWithShape="1">
          <a:blip r:embed="rId5">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grpSp>
        <p:nvGrpSpPr>
          <p:cNvPr id="65" name="Group 64">
            <a:extLst>
              <a:ext uri="{FF2B5EF4-FFF2-40B4-BE49-F238E27FC236}">
                <a16:creationId xmlns:a16="http://schemas.microsoft.com/office/drawing/2014/main" id="{49368D4D-A47A-4A36-BD15-8CBDB38A9BE2}"/>
              </a:ext>
            </a:extLst>
          </p:cNvPr>
          <p:cNvGrpSpPr/>
          <p:nvPr/>
        </p:nvGrpSpPr>
        <p:grpSpPr>
          <a:xfrm>
            <a:off x="8470120" y="1134348"/>
            <a:ext cx="3704506" cy="2468880"/>
            <a:chOff x="9026330" y="1381655"/>
            <a:chExt cx="3704506" cy="2468880"/>
          </a:xfrm>
        </p:grpSpPr>
        <p:pic>
          <p:nvPicPr>
            <p:cNvPr id="66" name="Picture 65">
              <a:extLst>
                <a:ext uri="{FF2B5EF4-FFF2-40B4-BE49-F238E27FC236}">
                  <a16:creationId xmlns:a16="http://schemas.microsoft.com/office/drawing/2014/main" id="{A619711B-DCD9-4B26-98C9-CB60D0A5702B}"/>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8762" r="49126" b="61862"/>
            <a:stretch/>
          </p:blipFill>
          <p:spPr>
            <a:xfrm flipH="1">
              <a:off x="9026330" y="1381655"/>
              <a:ext cx="3704506" cy="2468880"/>
            </a:xfrm>
            <a:prstGeom prst="rect">
              <a:avLst/>
            </a:prstGeom>
          </p:spPr>
        </p:pic>
        <p:sp>
          <p:nvSpPr>
            <p:cNvPr id="67" name="TextBox 66">
              <a:extLst>
                <a:ext uri="{FF2B5EF4-FFF2-40B4-BE49-F238E27FC236}">
                  <a16:creationId xmlns:a16="http://schemas.microsoft.com/office/drawing/2014/main" id="{E29986AC-D233-4515-B3E2-0A9FC30B7475}"/>
                </a:ext>
              </a:extLst>
            </p:cNvPr>
            <p:cNvSpPr txBox="1"/>
            <p:nvPr/>
          </p:nvSpPr>
          <p:spPr>
            <a:xfrm rot="79912">
              <a:off x="9553494" y="1992700"/>
              <a:ext cx="2182515" cy="142967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28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grpSp>
        <p:nvGrpSpPr>
          <p:cNvPr id="68" name="Group 67">
            <a:extLst>
              <a:ext uri="{FF2B5EF4-FFF2-40B4-BE49-F238E27FC236}">
                <a16:creationId xmlns:a16="http://schemas.microsoft.com/office/drawing/2014/main" id="{E3E245F1-2D41-4088-B9C3-D04086D8B235}"/>
              </a:ext>
            </a:extLst>
          </p:cNvPr>
          <p:cNvGrpSpPr/>
          <p:nvPr/>
        </p:nvGrpSpPr>
        <p:grpSpPr>
          <a:xfrm>
            <a:off x="4254832" y="997188"/>
            <a:ext cx="3672992" cy="2743200"/>
            <a:chOff x="4672461" y="1214043"/>
            <a:chExt cx="3672992" cy="2743200"/>
          </a:xfrm>
        </p:grpSpPr>
        <p:pic>
          <p:nvPicPr>
            <p:cNvPr id="69" name="Picture 68">
              <a:extLst>
                <a:ext uri="{FF2B5EF4-FFF2-40B4-BE49-F238E27FC236}">
                  <a16:creationId xmlns:a16="http://schemas.microsoft.com/office/drawing/2014/main" id="{CCB3485B-28BE-4D36-AE37-1642CC44A2A5}"/>
                </a:ext>
              </a:extLst>
            </p:cNvPr>
            <p:cNvPicPr>
              <a:picLocks noChangeAspect="1"/>
            </p:cNvPicPr>
            <p:nvPr/>
          </p:nvPicPr>
          <p:blipFill rotWithShape="1">
            <a:blip r:embed="rId6">
              <a:extLst>
                <a:ext uri="{28A0092B-C50C-407E-A947-70E740481C1C}">
                  <a14:useLocalDpi xmlns:a14="http://schemas.microsoft.com/office/drawing/2010/main" val="0"/>
                </a:ext>
              </a:extLst>
            </a:blip>
            <a:srcRect l="50742" t="63119" r="10533" b="7958"/>
            <a:stretch/>
          </p:blipFill>
          <p:spPr>
            <a:xfrm flipH="1">
              <a:off x="4672461" y="1214043"/>
              <a:ext cx="3672992" cy="2743200"/>
            </a:xfrm>
            <a:prstGeom prst="rect">
              <a:avLst/>
            </a:prstGeom>
          </p:spPr>
        </p:pic>
        <p:sp>
          <p:nvSpPr>
            <p:cNvPr id="70" name="TextBox 69">
              <a:extLst>
                <a:ext uri="{FF2B5EF4-FFF2-40B4-BE49-F238E27FC236}">
                  <a16:creationId xmlns:a16="http://schemas.microsoft.com/office/drawing/2014/main" id="{616CEAC9-A83F-4E60-B40E-7459FFCA373B}"/>
                </a:ext>
              </a:extLst>
            </p:cNvPr>
            <p:cNvSpPr txBox="1"/>
            <p:nvPr/>
          </p:nvSpPr>
          <p:spPr>
            <a:xfrm flipH="1">
              <a:off x="5125998" y="1631171"/>
              <a:ext cx="2767023" cy="13849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có</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nhiều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câu</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890696"/>
                  </a:solidFill>
                  <a:effectLst/>
                  <a:uLnTx/>
                  <a:uFillTx/>
                  <a:latin typeface="Calibri" panose="020F0502020204030204" pitchFamily="34" charset="0"/>
                  <a:ea typeface="+mn-ea"/>
                  <a:cs typeface="Calibri" panose="020F0502020204030204" pitchFamily="34" charset="0"/>
                </a:rPr>
                <a:t>văn</a:t>
              </a:r>
              <a:r>
                <a:rPr kumimoji="0" lang="en-US" sz="2800" b="1" i="0" u="none" strike="noStrike" kern="1200" cap="none" spc="0" normalizeH="0" baseline="0" noProof="0" dirty="0">
                  <a:ln>
                    <a:noFill/>
                  </a:ln>
                  <a:solidFill>
                    <a:srgbClr val="890696"/>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71" name="Group 70">
            <a:extLst>
              <a:ext uri="{FF2B5EF4-FFF2-40B4-BE49-F238E27FC236}">
                <a16:creationId xmlns:a16="http://schemas.microsoft.com/office/drawing/2014/main" id="{A0A0D364-74B4-41FA-A650-1BFA4F145951}"/>
              </a:ext>
            </a:extLst>
          </p:cNvPr>
          <p:cNvGrpSpPr/>
          <p:nvPr/>
        </p:nvGrpSpPr>
        <p:grpSpPr>
          <a:xfrm rot="10374921" flipV="1">
            <a:off x="419481" y="1206020"/>
            <a:ext cx="3550560" cy="2651760"/>
            <a:chOff x="1758356" y="1446550"/>
            <a:chExt cx="3550560" cy="2651760"/>
          </a:xfrm>
        </p:grpSpPr>
        <p:pic>
          <p:nvPicPr>
            <p:cNvPr id="72" name="Picture 71">
              <a:extLst>
                <a:ext uri="{FF2B5EF4-FFF2-40B4-BE49-F238E27FC236}">
                  <a16:creationId xmlns:a16="http://schemas.microsoft.com/office/drawing/2014/main" id="{4091F324-191B-4924-8004-C32017E0E5B9}"/>
                </a:ext>
              </a:extLst>
            </p:cNvPr>
            <p:cNvPicPr>
              <a:picLocks noChangeAspect="1"/>
            </p:cNvPicPr>
            <p:nvPr/>
          </p:nvPicPr>
          <p:blipFill rotWithShape="1">
            <a:blip r:embed="rId6">
              <a:extLst>
                <a:ext uri="{28A0092B-C50C-407E-A947-70E740481C1C}">
                  <a14:useLocalDpi xmlns:a14="http://schemas.microsoft.com/office/drawing/2010/main" val="0"/>
                </a:ext>
              </a:extLst>
            </a:blip>
            <a:srcRect l="6796" t="49732" r="54479" b="21345"/>
            <a:stretch/>
          </p:blipFill>
          <p:spPr>
            <a:xfrm flipH="1">
              <a:off x="1758356" y="1446550"/>
              <a:ext cx="3550560" cy="2651760"/>
            </a:xfrm>
            <a:prstGeom prst="rect">
              <a:avLst/>
            </a:prstGeom>
          </p:spPr>
        </p:pic>
        <p:sp>
          <p:nvSpPr>
            <p:cNvPr id="73" name="TextBox 72">
              <a:extLst>
                <a:ext uri="{FF2B5EF4-FFF2-40B4-BE49-F238E27FC236}">
                  <a16:creationId xmlns:a16="http://schemas.microsoft.com/office/drawing/2014/main" id="{693E6166-18A8-48FA-A6DA-80B4F472AA54}"/>
                </a:ext>
              </a:extLst>
            </p:cNvPr>
            <p:cNvSpPr txBox="1"/>
            <p:nvPr/>
          </p:nvSpPr>
          <p:spPr>
            <a:xfrm>
              <a:off x="2143481" y="2143723"/>
              <a:ext cx="2655803"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Bài</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viết</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đã</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đúng</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yêu</a:t>
              </a:r>
              <a:r>
                <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srgbClr val="008000"/>
                  </a:solidFill>
                  <a:effectLst/>
                  <a:uLnTx/>
                  <a:uFillTx/>
                  <a:latin typeface="Calibri" panose="020F0502020204030204" pitchFamily="34" charset="0"/>
                  <a:ea typeface="+mn-ea"/>
                  <a:cs typeface="Calibri" panose="020F0502020204030204" pitchFamily="34" charset="0"/>
                </a:rPr>
                <a:t>cầu</a:t>
              </a:r>
              <a:endParaRPr kumimoji="0" lang="en-US" sz="2800" b="1" i="0" u="none" strike="noStrike" kern="1200" cap="none" spc="0" normalizeH="0" baseline="0" noProof="0" dirty="0">
                <a:ln>
                  <a:noFill/>
                </a:ln>
                <a:solidFill>
                  <a:srgbClr val="008000"/>
                </a:solidFill>
                <a:effectLst/>
                <a:uLnTx/>
                <a:uFillTx/>
                <a:latin typeface="Calibri" panose="020F0502020204030204" pitchFamily="34" charset="0"/>
                <a:ea typeface="+mn-ea"/>
                <a:cs typeface="Calibri" panose="020F0502020204030204" pitchFamily="34" charset="0"/>
              </a:endParaRPr>
            </a:p>
          </p:txBody>
        </p:sp>
      </p:grpSp>
      <p:pic>
        <p:nvPicPr>
          <p:cNvPr id="2" name="Picture 1">
            <a:extLst>
              <a:ext uri="{FF2B5EF4-FFF2-40B4-BE49-F238E27FC236}">
                <a16:creationId xmlns:a16="http://schemas.microsoft.com/office/drawing/2014/main" id="{D916AC5F-6143-473E-BE61-F2CCFCBE7249}"/>
              </a:ext>
            </a:extLst>
          </p:cNvPr>
          <p:cNvPicPr>
            <a:picLocks noChangeAspect="1"/>
          </p:cNvPicPr>
          <p:nvPr/>
        </p:nvPicPr>
        <p:blipFill>
          <a:blip r:embed="rId7"/>
          <a:stretch>
            <a:fillRect/>
          </a:stretch>
        </p:blipFill>
        <p:spPr>
          <a:xfrm>
            <a:off x="3766861" y="75402"/>
            <a:ext cx="4676037" cy="1316850"/>
          </a:xfrm>
          <a:prstGeom prst="rect">
            <a:avLst/>
          </a:prstGeom>
        </p:spPr>
      </p:pic>
    </p:spTree>
    <p:extLst>
      <p:ext uri="{BB962C8B-B14F-4D97-AF65-F5344CB8AC3E}">
        <p14:creationId xmlns:p14="http://schemas.microsoft.com/office/powerpoint/2010/main" val="132369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14:bounceEnd="40000">
                                          <p:cBhvr additive="base">
                                            <p:cTn id="7" dur="750" fill="hold"/>
                                            <p:tgtEl>
                                              <p:spTgt spid="62"/>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par>
                                    <p:cTn id="9" presetID="2" presetClass="entr" presetSubtype="4" fill="hold" nodeType="withEffect" p14:presetBounceEnd="40000">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14:bounceEnd="40000">
                                          <p:cBhvr additive="base">
                                            <p:cTn id="11" dur="750" fill="hold"/>
                                            <p:tgtEl>
                                              <p:spTgt spid="63"/>
                                            </p:tgtEl>
                                            <p:attrNameLst>
                                              <p:attrName>ppt_x</p:attrName>
                                            </p:attrNameLst>
                                          </p:cBhvr>
                                          <p:tavLst>
                                            <p:tav tm="0">
                                              <p:val>
                                                <p:strVal val="#ppt_x"/>
                                              </p:val>
                                            </p:tav>
                                            <p:tav tm="100000">
                                              <p:val>
                                                <p:strVal val="#ppt_x"/>
                                              </p:val>
                                            </p:tav>
                                          </p:tavLst>
                                        </p:anim>
                                        <p:anim calcmode="lin" valueType="num" p14:bounceEnd="40000">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2" name="uỷn.wav"/>
                                            </p:tgtEl>
                                          </p:cMediaNode>
                                        </p:audio>
                                      </p:subTnLst>
                                    </p:cTn>
                                  </p:par>
                                  <p:par>
                                    <p:cTn id="13" presetID="2" presetClass="entr" presetSubtype="4" fill="hold" nodeType="withEffect" p14:presetBounceEnd="40000">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14:bounceEnd="40000">
                                          <p:cBhvr additive="base">
                                            <p:cTn id="15" dur="750" fill="hold"/>
                                            <p:tgtEl>
                                              <p:spTgt spid="64"/>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3"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3"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3"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750" fill="hold"/>
                                            <p:tgtEl>
                                              <p:spTgt spid="62"/>
                                            </p:tgtEl>
                                            <p:attrNameLst>
                                              <p:attrName>ppt_x</p:attrName>
                                            </p:attrNameLst>
                                          </p:cBhvr>
                                          <p:tavLst>
                                            <p:tav tm="0">
                                              <p:val>
                                                <p:strVal val="#ppt_x"/>
                                              </p:val>
                                            </p:tav>
                                            <p:tav tm="100000">
                                              <p:val>
                                                <p:strVal val="#ppt_x"/>
                                              </p:val>
                                            </p:tav>
                                          </p:tavLst>
                                        </p:anim>
                                        <p:anim calcmode="lin" valueType="num">
                                          <p:cBhvr additive="base">
                                            <p:cTn id="8" dur="750" fill="hold"/>
                                            <p:tgtEl>
                                              <p:spTgt spid="6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750" fill="hold"/>
                                            <p:tgtEl>
                                              <p:spTgt spid="63"/>
                                            </p:tgtEl>
                                            <p:attrNameLst>
                                              <p:attrName>ppt_x</p:attrName>
                                            </p:attrNameLst>
                                          </p:cBhvr>
                                          <p:tavLst>
                                            <p:tav tm="0">
                                              <p:val>
                                                <p:strVal val="#ppt_x"/>
                                              </p:val>
                                            </p:tav>
                                            <p:tav tm="100000">
                                              <p:val>
                                                <p:strVal val="#ppt_x"/>
                                              </p:val>
                                            </p:tav>
                                          </p:tavLst>
                                        </p:anim>
                                        <p:anim calcmode="lin" valueType="num">
                                          <p:cBhvr additive="base">
                                            <p:cTn id="12" dur="750" fill="hold"/>
                                            <p:tgtEl>
                                              <p:spTgt spid="6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8" name="uỷn.wav"/>
                                            </p:tgtEl>
                                          </p:cMediaNode>
                                        </p:audio>
                                      </p:subTnLst>
                                    </p:cTn>
                                  </p:par>
                                  <p:par>
                                    <p:cTn id="13" presetID="2" presetClass="entr" presetSubtype="4" fill="hold" nodeType="withEffect">
                                      <p:stCondLst>
                                        <p:cond delay="0"/>
                                      </p:stCondLst>
                                      <p:childTnLst>
                                        <p:set>
                                          <p:cBhvr>
                                            <p:cTn id="14" dur="1" fill="hold">
                                              <p:stCondLst>
                                                <p:cond delay="0"/>
                                              </p:stCondLst>
                                            </p:cTn>
                                            <p:tgtEl>
                                              <p:spTgt spid="64"/>
                                            </p:tgtEl>
                                            <p:attrNameLst>
                                              <p:attrName>style.visibility</p:attrName>
                                            </p:attrNameLst>
                                          </p:cBhvr>
                                          <p:to>
                                            <p:strVal val="visible"/>
                                          </p:to>
                                        </p:set>
                                        <p:anim calcmode="lin" valueType="num">
                                          <p:cBhvr additive="base">
                                            <p:cTn id="15" dur="750" fill="hold"/>
                                            <p:tgtEl>
                                              <p:spTgt spid="64"/>
                                            </p:tgtEl>
                                            <p:attrNameLst>
                                              <p:attrName>ppt_x</p:attrName>
                                            </p:attrNameLst>
                                          </p:cBhvr>
                                          <p:tavLst>
                                            <p:tav tm="0">
                                              <p:val>
                                                <p:strVal val="#ppt_x"/>
                                              </p:val>
                                            </p:tav>
                                            <p:tav tm="100000">
                                              <p:val>
                                                <p:strVal val="#ppt_x"/>
                                              </p:val>
                                            </p:tav>
                                          </p:tavLst>
                                        </p:anim>
                                        <p:anim calcmode="lin" valueType="num">
                                          <p:cBhvr additive="base">
                                            <p:cTn id="16" dur="750" fill="hold"/>
                                            <p:tgtEl>
                                              <p:spTgt spid="6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8" name="uỷn.wav"/>
                                            </p:tgtEl>
                                          </p:cMediaNode>
                                        </p:audio>
                                      </p:subTnLst>
                                    </p:cTn>
                                  </p:par>
                                </p:childTnLst>
                              </p:cTn>
                            </p:par>
                          </p:childTnLst>
                        </p:cTn>
                      </p:par>
                      <p:par>
                        <p:cTn id="17" fill="hold">
                          <p:stCondLst>
                            <p:cond delay="indefinite"/>
                          </p:stCondLst>
                          <p:childTnLst>
                            <p:par>
                              <p:cTn id="18" fill="hold">
                                <p:stCondLst>
                                  <p:cond delay="0"/>
                                </p:stCondLst>
                                <p:childTnLst>
                                  <p:par>
                                    <p:cTn id="19" presetID="6" presetClass="entr" presetSubtype="16" fill="hold" nodeType="clickEffect">
                                      <p:stCondLst>
                                        <p:cond delay="0"/>
                                      </p:stCondLst>
                                      <p:childTnLst>
                                        <p:set>
                                          <p:cBhvr>
                                            <p:cTn id="20" dur="1" fill="hold">
                                              <p:stCondLst>
                                                <p:cond delay="0"/>
                                              </p:stCondLst>
                                            </p:cTn>
                                            <p:tgtEl>
                                              <p:spTgt spid="71"/>
                                            </p:tgtEl>
                                            <p:attrNameLst>
                                              <p:attrName>style.visibility</p:attrName>
                                            </p:attrNameLst>
                                          </p:cBhvr>
                                          <p:to>
                                            <p:strVal val="visible"/>
                                          </p:to>
                                        </p:set>
                                        <p:animEffect transition="in" filter="circle(in)">
                                          <p:cBhvr>
                                            <p:cTn id="21" dur="500"/>
                                            <p:tgtEl>
                                              <p:spTgt spid="71"/>
                                            </p:tgtEl>
                                          </p:cBhvr>
                                        </p:animEffect>
                                      </p:childTnLst>
                                      <p:subTnLst>
                                        <p:audio>
                                          <p:cMediaNode>
                                            <p:cTn display="0" masterRel="sameClick">
                                              <p:stCondLst>
                                                <p:cond evt="begin" delay="0">
                                                  <p:tn val="19"/>
                                                </p:cond>
                                              </p:stCondLst>
                                              <p:endCondLst>
                                                <p:cond evt="onStopAudio" delay="0">
                                                  <p:tgtEl>
                                                    <p:sldTgt/>
                                                  </p:tgtEl>
                                                </p:cond>
                                              </p:endCondLst>
                                            </p:cTn>
                                            <p:tgtEl>
                                              <p:sndTgt r:embed="rId9" name="Trò-chơi-chíu.wav"/>
                                            </p:tgtEl>
                                          </p:cMediaNode>
                                        </p:audio>
                                      </p:subTnLst>
                                    </p:cTn>
                                  </p:par>
                                </p:childTnLst>
                              </p:cTn>
                            </p:par>
                          </p:childTnLst>
                        </p:cTn>
                      </p:par>
                      <p:par>
                        <p:cTn id="22" fill="hold">
                          <p:stCondLst>
                            <p:cond delay="indefinite"/>
                          </p:stCondLst>
                          <p:childTnLst>
                            <p:par>
                              <p:cTn id="23" fill="hold">
                                <p:stCondLst>
                                  <p:cond delay="0"/>
                                </p:stCondLst>
                                <p:childTnLst>
                                  <p:par>
                                    <p:cTn id="24" presetID="6" presetClass="entr" presetSubtype="16" fill="hold" nodeType="clickEffect">
                                      <p:stCondLst>
                                        <p:cond delay="0"/>
                                      </p:stCondLst>
                                      <p:childTnLst>
                                        <p:set>
                                          <p:cBhvr>
                                            <p:cTn id="25" dur="1" fill="hold">
                                              <p:stCondLst>
                                                <p:cond delay="0"/>
                                              </p:stCondLst>
                                            </p:cTn>
                                            <p:tgtEl>
                                              <p:spTgt spid="68"/>
                                            </p:tgtEl>
                                            <p:attrNameLst>
                                              <p:attrName>style.visibility</p:attrName>
                                            </p:attrNameLst>
                                          </p:cBhvr>
                                          <p:to>
                                            <p:strVal val="visible"/>
                                          </p:to>
                                        </p:set>
                                        <p:animEffect transition="in" filter="circle(in)">
                                          <p:cBhvr>
                                            <p:cTn id="26" dur="500"/>
                                            <p:tgtEl>
                                              <p:spTgt spid="68"/>
                                            </p:tgtEl>
                                          </p:cBhvr>
                                        </p:animEffect>
                                      </p:childTnLst>
                                      <p:subTnLst>
                                        <p:audio>
                                          <p:cMediaNode>
                                            <p:cTn display="0" masterRel="sameClick">
                                              <p:stCondLst>
                                                <p:cond evt="begin" delay="0">
                                                  <p:tn val="24"/>
                                                </p:cond>
                                              </p:stCondLst>
                                              <p:endCondLst>
                                                <p:cond evt="onStopAudio" delay="0">
                                                  <p:tgtEl>
                                                    <p:sldTgt/>
                                                  </p:tgtEl>
                                                </p:cond>
                                              </p:endCondLst>
                                            </p:cTn>
                                            <p:tgtEl>
                                              <p:sndTgt r:embed="rId9" name="Trò-chơi-chíu.wav"/>
                                            </p:tgtEl>
                                          </p:cMediaNode>
                                        </p:audio>
                                      </p:sub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5"/>
                                            </p:tgtEl>
                                            <p:attrNameLst>
                                              <p:attrName>style.visibility</p:attrName>
                                            </p:attrNameLst>
                                          </p:cBhvr>
                                          <p:to>
                                            <p:strVal val="visible"/>
                                          </p:to>
                                        </p:set>
                                        <p:animEffect transition="in" filter="circle(in)">
                                          <p:cBhvr>
                                            <p:cTn id="31" dur="500"/>
                                            <p:tgtEl>
                                              <p:spTgt spid="65"/>
                                            </p:tgtEl>
                                          </p:cBhvr>
                                        </p:animEffect>
                                      </p:childTnLst>
                                      <p:subTnLst>
                                        <p:audio>
                                          <p:cMediaNode>
                                            <p:cTn display="0" masterRel="sameClick">
                                              <p:stCondLst>
                                                <p:cond evt="begin" delay="0">
                                                  <p:tn val="29"/>
                                                </p:cond>
                                              </p:stCondLst>
                                              <p:endCondLst>
                                                <p:cond evt="onStopAudio" delay="0">
                                                  <p:tgtEl>
                                                    <p:sldTgt/>
                                                  </p:tgtEl>
                                                </p:cond>
                                              </p:endCondLst>
                                            </p:cTn>
                                            <p:tgtEl>
                                              <p:sndTgt r:embed="rId9"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1"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15" name="TextBox 14">
            <a:extLst>
              <a:ext uri="{FF2B5EF4-FFF2-40B4-BE49-F238E27FC236}">
                <a16:creationId xmlns:a16="http://schemas.microsoft.com/office/drawing/2014/main" id="{05CCEE85-3436-DC43-857A-E0CB5F14B896}"/>
              </a:ext>
            </a:extLst>
          </p:cNvPr>
          <p:cNvSpPr txBox="1"/>
          <p:nvPr/>
        </p:nvSpPr>
        <p:spPr>
          <a:xfrm>
            <a:off x="5883003" y="1961664"/>
            <a:ext cx="5861957"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F8197"/>
                </a:solidFill>
                <a:effectLst/>
                <a:uLnTx/>
                <a:uFillTx/>
                <a:latin typeface="SVN-Gretoon" panose="02040603050506020204" pitchFamily="18" charset="0"/>
                <a:ea typeface="+mn-ea"/>
                <a:cs typeface="+mn-cs"/>
              </a:rPr>
              <a:t>VẬN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a:noFill/>
                </a:ln>
                <a:solidFill>
                  <a:srgbClr val="FF8197"/>
                </a:solidFill>
                <a:effectLst/>
                <a:uLnTx/>
                <a:uFillTx/>
                <a:latin typeface="SVN-Gretoon" panose="02040603050506020204" pitchFamily="18" charset="0"/>
                <a:ea typeface="+mn-ea"/>
                <a:cs typeface="+mn-cs"/>
              </a:rPr>
              <a:t>DỤNG</a:t>
            </a:r>
            <a:endParaRPr kumimoji="0" lang="en-VN" sz="8800" b="0" i="0" u="none" strike="noStrike" kern="1200" cap="none" spc="0" normalizeH="0" baseline="0" noProof="0" dirty="0">
              <a:ln>
                <a:noFill/>
              </a:ln>
              <a:solidFill>
                <a:srgbClr val="FF8197"/>
              </a:solidFill>
              <a:effectLst/>
              <a:uLnTx/>
              <a:uFillTx/>
              <a:latin typeface="SVN-Gretoon" panose="02040603050506020204" pitchFamily="18" charset="0"/>
              <a:ea typeface="+mn-ea"/>
              <a:cs typeface="+mn-cs"/>
            </a:endParaRPr>
          </a:p>
        </p:txBody>
      </p:sp>
    </p:spTree>
    <p:extLst>
      <p:ext uri="{BB962C8B-B14F-4D97-AF65-F5344CB8AC3E}">
        <p14:creationId xmlns:p14="http://schemas.microsoft.com/office/powerpoint/2010/main" val="152966142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19">
            <a:extLst>
              <a:ext uri="{FF2B5EF4-FFF2-40B4-BE49-F238E27FC236}">
                <a16:creationId xmlns:a16="http://schemas.microsoft.com/office/drawing/2014/main" id="{57B0BBA5-C676-2343-9493-E99C491AC6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8050" y="1081190"/>
            <a:ext cx="6879771" cy="5338512"/>
          </a:xfrm>
          <a:prstGeom prst="rect">
            <a:avLst/>
          </a:prstGeom>
        </p:spPr>
      </p:pic>
      <p:pic>
        <p:nvPicPr>
          <p:cNvPr id="8" name="图片 6">
            <a:extLst>
              <a:ext uri="{FF2B5EF4-FFF2-40B4-BE49-F238E27FC236}">
                <a16:creationId xmlns:a16="http://schemas.microsoft.com/office/drawing/2014/main" id="{038D73DB-B72A-4F46-9C0D-F6AB402005C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7821" y="1700073"/>
            <a:ext cx="4608578" cy="4608578"/>
          </a:xfrm>
          <a:prstGeom prst="rect">
            <a:avLst/>
          </a:prstGeom>
        </p:spPr>
      </p:pic>
      <p:sp>
        <p:nvSpPr>
          <p:cNvPr id="9" name="TextBox 8"/>
          <p:cNvSpPr txBox="1"/>
          <p:nvPr/>
        </p:nvSpPr>
        <p:spPr>
          <a:xfrm>
            <a:off x="771443" y="2663658"/>
            <a:ext cx="645637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Hôm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nay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gì</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0" name="TextBox 9"/>
          <p:cNvSpPr txBox="1"/>
          <p:nvPr/>
        </p:nvSpPr>
        <p:spPr>
          <a:xfrm>
            <a:off x="1312285" y="3198388"/>
            <a:ext cx="5374693"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Xem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lại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chuẩn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bị</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tiếp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theo.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11" name="Picture 10"/>
          <p:cNvPicPr>
            <a:picLocks noChangeAspect="1"/>
          </p:cNvPicPr>
          <p:nvPr/>
        </p:nvPicPr>
        <p:blipFill>
          <a:blip r:embed="rId4"/>
          <a:stretch>
            <a:fillRect/>
          </a:stretch>
        </p:blipFill>
        <p:spPr>
          <a:xfrm>
            <a:off x="1507969" y="279496"/>
            <a:ext cx="8218120" cy="1603387"/>
          </a:xfrm>
          <a:prstGeom prst="rect">
            <a:avLst/>
          </a:prstGeom>
        </p:spPr>
      </p:pic>
    </p:spTree>
    <p:extLst>
      <p:ext uri="{BB962C8B-B14F-4D97-AF65-F5344CB8AC3E}">
        <p14:creationId xmlns:p14="http://schemas.microsoft.com/office/powerpoint/2010/main" val="207722613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1"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sp>
        <p:nvSpPr>
          <p:cNvPr id="15" name="TextBox 14">
            <a:extLst>
              <a:ext uri="{FF2B5EF4-FFF2-40B4-BE49-F238E27FC236}">
                <a16:creationId xmlns:a16="http://schemas.microsoft.com/office/drawing/2014/main" id="{05CCEE85-3436-DC43-857A-E0CB5F14B896}"/>
              </a:ext>
            </a:extLst>
          </p:cNvPr>
          <p:cNvSpPr txBox="1"/>
          <p:nvPr/>
        </p:nvSpPr>
        <p:spPr>
          <a:xfrm>
            <a:off x="6330043" y="2459504"/>
            <a:ext cx="5861957"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6000" b="0" i="0" u="none" strike="noStrike" kern="1200" cap="none" spc="0" normalizeH="0" baseline="0" noProof="0" dirty="0">
                <a:ln>
                  <a:noFill/>
                </a:ln>
                <a:solidFill>
                  <a:srgbClr val="FF8197"/>
                </a:solidFill>
                <a:effectLst/>
                <a:uLnTx/>
                <a:uFillTx/>
                <a:latin typeface="SVN-Gretoon" panose="02040603050506020204" pitchFamily="18" charset="0"/>
                <a:ea typeface="+mn-ea"/>
                <a:cs typeface="+mn-cs"/>
              </a:rPr>
              <a:t>Tạm biệt các em !</a:t>
            </a:r>
          </a:p>
        </p:txBody>
      </p:sp>
    </p:spTree>
    <p:extLst>
      <p:ext uri="{BB962C8B-B14F-4D97-AF65-F5344CB8AC3E}">
        <p14:creationId xmlns:p14="http://schemas.microsoft.com/office/powerpoint/2010/main" val="286314758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 ngọn nến lung linh - Ngọc lễ">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a:ln>
            <a:noFill/>
          </a:ln>
          <a:effectLst/>
          <a:scene3d>
            <a:camera prst="orthographicFront"/>
            <a:lightRig rig="balanced" dir="t"/>
          </a:scene3d>
          <a:sp3d prstMaterial="softEdge">
            <a:bevelT w="203200" h="101600" prst="cross"/>
            <a:contourClr>
              <a:srgbClr val="FFFFFF"/>
            </a:contourClr>
          </a:sp3d>
        </p:spPr>
      </p:pic>
      <p:sp>
        <p:nvSpPr>
          <p:cNvPr id="4" name="Rectangle 3"/>
          <p:cNvSpPr/>
          <p:nvPr/>
        </p:nvSpPr>
        <p:spPr>
          <a:xfrm>
            <a:off x="6721120" y="247134"/>
            <a:ext cx="4820359"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hlinkClick r:id="rId7"/>
              </a:rPr>
              <a:t>https://www.youtube.com/watch?v=66oLl0kA-So</a:t>
            </a:r>
            <a:endParaRPr kumimoji="0" lang="en-US" sz="1800" b="0" i="0" u="none" strike="noStrike" kern="1200" cap="none" spc="0" normalizeH="0" baseline="0" noProof="0" dirty="0">
              <a:ln>
                <a:noFill/>
              </a:ln>
              <a:solidFill>
                <a:prstClr val="black"/>
              </a:solidFill>
              <a:effectLst/>
              <a:uLnTx/>
              <a:uFillTx/>
              <a:latin typeface="等线" panose="020F0502020204030204"/>
              <a:ea typeface="+mn-ea"/>
              <a:cs typeface="+mn-cs"/>
            </a:endParaRPr>
          </a:p>
        </p:txBody>
      </p:sp>
    </p:spTree>
    <p:custDataLst>
      <p:tags r:id="rId1"/>
    </p:custDataLst>
    <p:extLst>
      <p:ext uri="{BB962C8B-B14F-4D97-AF65-F5344CB8AC3E}">
        <p14:creationId xmlns:p14="http://schemas.microsoft.com/office/powerpoint/2010/main" val="243606942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mediacall" presetSubtype="0" fill="hold" nodeType="withEffect">
                                  <p:stCondLst>
                                    <p:cond delay="0"/>
                                  </p:stCondLst>
                                  <p:childTnLst>
                                    <p:cmd type="call" cmd="togglePause">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142"/>
            <a:ext cx="12192000" cy="7869040"/>
          </a:xfrm>
          <a:prstGeom prst="rect">
            <a:avLst/>
          </a:prstGeom>
        </p:spPr>
      </p:pic>
      <p:sp>
        <p:nvSpPr>
          <p:cNvPr id="17" name="Rounded Rectangle 16"/>
          <p:cNvSpPr/>
          <p:nvPr/>
        </p:nvSpPr>
        <p:spPr>
          <a:xfrm>
            <a:off x="217715" y="380629"/>
            <a:ext cx="11756571" cy="5912748"/>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p:cNvSpPr>
            <a:spLocks noGrp="1"/>
          </p:cNvSpPr>
          <p:nvPr>
            <p:ph type="ctrTitle"/>
          </p:nvPr>
        </p:nvSpPr>
        <p:spPr>
          <a:xfrm>
            <a:off x="642730" y="0"/>
            <a:ext cx="10906540" cy="1488315"/>
          </a:xfrm>
        </p:spPr>
        <p:txBody>
          <a:bodyPr>
            <a:normAutofit/>
          </a:bodyPr>
          <a:lstStyle/>
          <a:p>
            <a:pPr>
              <a:lnSpc>
                <a:spcPct val="150000"/>
              </a:lnSpc>
            </a:pPr>
            <a:r>
              <a:rPr lang="en-US" sz="4000" dirty="0" err="1">
                <a:latin typeface="+mn-lt"/>
              </a:rPr>
              <a:t>Thứ</a:t>
            </a:r>
            <a:r>
              <a:rPr lang="en-US" sz="4000" dirty="0">
                <a:latin typeface="+mn-lt"/>
              </a:rPr>
              <a:t> …… </a:t>
            </a:r>
            <a:r>
              <a:rPr lang="en-US" sz="4000" dirty="0" err="1">
                <a:latin typeface="+mn-lt"/>
              </a:rPr>
              <a:t>ngày</a:t>
            </a:r>
            <a:r>
              <a:rPr lang="en-US" sz="4000" dirty="0">
                <a:latin typeface="+mn-lt"/>
              </a:rPr>
              <a:t> …. </a:t>
            </a:r>
            <a:r>
              <a:rPr lang="en-US" sz="4000" dirty="0" err="1">
                <a:latin typeface="+mn-lt"/>
              </a:rPr>
              <a:t>tháng</a:t>
            </a:r>
            <a:r>
              <a:rPr lang="en-US" sz="4000" dirty="0">
                <a:latin typeface="+mn-lt"/>
              </a:rPr>
              <a:t> …. </a:t>
            </a:r>
            <a:r>
              <a:rPr lang="en-US" sz="4000" dirty="0" err="1">
                <a:latin typeface="+mn-lt"/>
              </a:rPr>
              <a:t>năm</a:t>
            </a:r>
            <a:r>
              <a:rPr lang="en-US" sz="4000" dirty="0">
                <a:latin typeface="+mn-lt"/>
              </a:rPr>
              <a:t>….</a:t>
            </a:r>
          </a:p>
        </p:txBody>
      </p:sp>
      <p:pic>
        <p:nvPicPr>
          <p:cNvPr id="3" name="Picture 2">
            <a:extLst>
              <a:ext uri="{FF2B5EF4-FFF2-40B4-BE49-F238E27FC236}">
                <a16:creationId xmlns:a16="http://schemas.microsoft.com/office/drawing/2014/main" id="{8D80E196-E95A-4151-82A5-581AE0A824D9}"/>
              </a:ext>
            </a:extLst>
          </p:cNvPr>
          <p:cNvPicPr>
            <a:picLocks noChangeAspect="1"/>
          </p:cNvPicPr>
          <p:nvPr/>
        </p:nvPicPr>
        <p:blipFill>
          <a:blip r:embed="rId3"/>
          <a:stretch>
            <a:fillRect/>
          </a:stretch>
        </p:blipFill>
        <p:spPr>
          <a:xfrm>
            <a:off x="4719192" y="1493481"/>
            <a:ext cx="2956816" cy="883997"/>
          </a:xfrm>
          <a:prstGeom prst="rect">
            <a:avLst/>
          </a:prstGeom>
        </p:spPr>
      </p:pic>
      <p:pic>
        <p:nvPicPr>
          <p:cNvPr id="4" name="Picture 3">
            <a:extLst>
              <a:ext uri="{FF2B5EF4-FFF2-40B4-BE49-F238E27FC236}">
                <a16:creationId xmlns:a16="http://schemas.microsoft.com/office/drawing/2014/main" id="{DD9C37D3-E4E9-F9BE-6EA9-420A1ACA4F0C}"/>
              </a:ext>
            </a:extLst>
          </p:cNvPr>
          <p:cNvPicPr>
            <a:picLocks noChangeAspect="1"/>
          </p:cNvPicPr>
          <p:nvPr/>
        </p:nvPicPr>
        <p:blipFill>
          <a:blip r:embed="rId4"/>
          <a:stretch>
            <a:fillRect/>
          </a:stretch>
        </p:blipFill>
        <p:spPr>
          <a:xfrm>
            <a:off x="-452541" y="1800884"/>
            <a:ext cx="3947582" cy="2354963"/>
          </a:xfrm>
          <a:prstGeom prst="rect">
            <a:avLst/>
          </a:prstGeom>
        </p:spPr>
      </p:pic>
      <p:pic>
        <p:nvPicPr>
          <p:cNvPr id="5" name="Picture 4">
            <a:extLst>
              <a:ext uri="{FF2B5EF4-FFF2-40B4-BE49-F238E27FC236}">
                <a16:creationId xmlns:a16="http://schemas.microsoft.com/office/drawing/2014/main" id="{FF18F4A4-2361-B39C-03BF-028B09B256E6}"/>
              </a:ext>
            </a:extLst>
          </p:cNvPr>
          <p:cNvPicPr>
            <a:picLocks noChangeAspect="1"/>
          </p:cNvPicPr>
          <p:nvPr/>
        </p:nvPicPr>
        <p:blipFill>
          <a:blip r:embed="rId5"/>
          <a:stretch>
            <a:fillRect/>
          </a:stretch>
        </p:blipFill>
        <p:spPr>
          <a:xfrm>
            <a:off x="1149228" y="2936054"/>
            <a:ext cx="10677012" cy="2776198"/>
          </a:xfrm>
          <a:prstGeom prst="rect">
            <a:avLst/>
          </a:prstGeom>
          <a:effectLst>
            <a:reflection blurRad="6350" stA="52000" endA="300" endPos="35000" dir="5400000" sy="-100000" algn="bl" rotWithShape="0"/>
          </a:effectLst>
        </p:spPr>
      </p:pic>
    </p:spTree>
    <p:extLst>
      <p:ext uri="{BB962C8B-B14F-4D97-AF65-F5344CB8AC3E}">
        <p14:creationId xmlns:p14="http://schemas.microsoft.com/office/powerpoint/2010/main" val="9026224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additive="base">
                                        <p:cTn id="16" dur="500" fill="hold"/>
                                        <p:tgtEl>
                                          <p:spTgt spid="5"/>
                                        </p:tgtEl>
                                        <p:attrNameLst>
                                          <p:attrName>ppt_x</p:attrName>
                                        </p:attrNameLst>
                                      </p:cBhvr>
                                      <p:tavLst>
                                        <p:tav tm="0">
                                          <p:val>
                                            <p:strVal val="#ppt_x"/>
                                          </p:val>
                                        </p:tav>
                                        <p:tav tm="100000">
                                          <p:val>
                                            <p:strVal val="#ppt_x"/>
                                          </p:val>
                                        </p:tav>
                                      </p:tavLst>
                                    </p:anim>
                                    <p:anim calcmode="lin" valueType="num">
                                      <p:cBhvr additive="base">
                                        <p:cTn id="17"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089212" y="763630"/>
            <a:ext cx="10145804" cy="64633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sng"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Bài</a:t>
            </a:r>
            <a:r>
              <a:rPr kumimoji="0" lang="en-US" sz="3600" b="1" i="0" u="sng"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1</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Đọc</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đoạn</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văn</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sau</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và</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trả</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lời</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câu</a:t>
            </a:r>
            <a:r>
              <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ED7D31">
                    <a:lumMod val="75000"/>
                  </a:srgbClr>
                </a:solidFill>
                <a:effectLst/>
                <a:uLnTx/>
                <a:uFillTx/>
                <a:latin typeface="Cambria" panose="02040503050406030204" pitchFamily="18" charset="0"/>
                <a:ea typeface="Cambria" panose="02040503050406030204" pitchFamily="18" charset="0"/>
                <a:cs typeface="+mn-cs"/>
              </a:rPr>
              <a:t>hỏi</a:t>
            </a:r>
            <a:endParaRPr kumimoji="0" lang="en-US" sz="3600" b="0" i="0" u="none" strike="noStrike" kern="1200" cap="none" spc="0" normalizeH="0" baseline="0" noProof="0" dirty="0">
              <a:ln>
                <a:noFill/>
              </a:ln>
              <a:solidFill>
                <a:srgbClr val="ED7D31">
                  <a:lumMod val="75000"/>
                </a:srgbClr>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B7C33C88-BFFD-F24B-9738-1101A5368337}"/>
              </a:ext>
            </a:extLst>
          </p:cNvPr>
          <p:cNvSpPr txBox="1"/>
          <p:nvPr/>
        </p:nvSpPr>
        <p:spPr>
          <a:xfrm>
            <a:off x="880781" y="2008474"/>
            <a:ext cx="10354235" cy="3625844"/>
          </a:xfrm>
          <a:prstGeom prst="rect">
            <a:avLst/>
          </a:prstGeom>
          <a:noFill/>
          <a:ln w="28575">
            <a:solidFill>
              <a:schemeClr val="tx1"/>
            </a:solidFill>
            <a:prstDash val="lgDashDo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0" name="TextBox 19"/>
          <p:cNvSpPr txBox="1"/>
          <p:nvPr/>
        </p:nvSpPr>
        <p:spPr>
          <a:xfrm>
            <a:off x="1089212" y="2008474"/>
            <a:ext cx="9910482" cy="341632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luôn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ốm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đêm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sóc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khó</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đỡ</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khen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ngay</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tốt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custDataLst>
      <p:tags r:id="rId1"/>
    </p:custDataLst>
    <p:extLst>
      <p:ext uri="{BB962C8B-B14F-4D97-AF65-F5344CB8AC3E}">
        <p14:creationId xmlns:p14="http://schemas.microsoft.com/office/powerpoint/2010/main" val="97177145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animBg="1"/>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6667" b="94722" l="10000" r="90000">
                        <a14:foregroundMark x1="46389" y1="37778" x2="48611" y2="45000"/>
                        <a14:foregroundMark x1="45833" y1="68333" x2="60278" y2="73333"/>
                        <a14:foregroundMark x1="51944" y1="38611" x2="51111" y2="44167"/>
                        <a14:foregroundMark x1="71111" y1="25556" x2="71111" y2="25556"/>
                        <a14:foregroundMark x1="72778" y1="26111" x2="72778" y2="27778"/>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74107" y="644812"/>
            <a:ext cx="5118847" cy="6213188"/>
          </a:xfrm>
          <a:prstGeom prst="rect">
            <a:avLst/>
          </a:prstGeom>
        </p:spPr>
      </p:pic>
      <p:pic>
        <p:nvPicPr>
          <p:cNvPr id="5" name="图片 19">
            <a:extLst>
              <a:ext uri="{FF2B5EF4-FFF2-40B4-BE49-F238E27FC236}">
                <a16:creationId xmlns:a16="http://schemas.microsoft.com/office/drawing/2014/main" id="{57B0BBA5-C676-2343-9493-E99C491AC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069" y="1575919"/>
            <a:ext cx="7246082" cy="4747116"/>
          </a:xfrm>
          <a:prstGeom prst="rect">
            <a:avLst/>
          </a:prstGeom>
        </p:spPr>
      </p:pic>
      <p:sp>
        <p:nvSpPr>
          <p:cNvPr id="6" name="TextBox 5">
            <a:extLst>
              <a:ext uri="{FF2B5EF4-FFF2-40B4-BE49-F238E27FC236}">
                <a16:creationId xmlns:a16="http://schemas.microsoft.com/office/drawing/2014/main" id="{B7C33C88-BFFD-F24B-9738-1101A5368337}"/>
              </a:ext>
            </a:extLst>
          </p:cNvPr>
          <p:cNvSpPr txBox="1"/>
          <p:nvPr/>
        </p:nvSpPr>
        <p:spPr>
          <a:xfrm>
            <a:off x="1217563" y="1179776"/>
            <a:ext cx="8545002" cy="646331"/>
          </a:xfrm>
          <a:prstGeom prst="rect">
            <a:avLst/>
          </a:prstGeom>
          <a:noFill/>
          <a:ln w="28575">
            <a:solidFill>
              <a:schemeClr val="tx1"/>
            </a:solidFill>
            <a:prstDash val="lg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Trong</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đoạn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văn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trên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bạn</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nhỏ</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kể</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về</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 </a:t>
            </a:r>
            <a:r>
              <a:rPr kumimoji="0" lang="en-US" sz="3600" b="1"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mn-cs"/>
              </a:rPr>
              <a:t>ai</a:t>
            </a:r>
            <a:r>
              <a:rPr kumimoji="0" lang="en-US" sz="3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rPr>
              <a:t>?</a:t>
            </a:r>
            <a:endParaRPr kumimoji="0" lang="en-VN"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6"/>
          <p:cNvSpPr/>
          <p:nvPr/>
        </p:nvSpPr>
        <p:spPr>
          <a:xfrm>
            <a:off x="2079064" y="3151241"/>
            <a:ext cx="5012092" cy="120032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Trong</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đoạn</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văn</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trên</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bạn</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nhỏ</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kể</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về</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6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mẹ</a:t>
            </a:r>
            <a:r>
              <a:rPr kumimoji="0" lang="en-US"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endParaRPr kumimoji="0" lang="vi-VN" sz="36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59915339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C33C88-BFFD-F24B-9738-1101A5368337}"/>
              </a:ext>
            </a:extLst>
          </p:cNvPr>
          <p:cNvSpPr txBox="1"/>
          <p:nvPr/>
        </p:nvSpPr>
        <p:spPr>
          <a:xfrm>
            <a:off x="867335" y="2290862"/>
            <a:ext cx="10354235" cy="3625844"/>
          </a:xfrm>
          <a:prstGeom prst="rect">
            <a:avLst/>
          </a:prstGeom>
          <a:noFill/>
          <a:ln w="28575">
            <a:solidFill>
              <a:srgbClr val="00B050"/>
            </a:solidFill>
            <a:prstDash val="lgDashDot"/>
          </a:ln>
          <a:effectLst>
            <a:glow rad="139700">
              <a:schemeClr val="accent6">
                <a:satMod val="175000"/>
                <a:alpha val="40000"/>
              </a:schemeClr>
            </a:glow>
          </a:effectLst>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VN"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5" name="TextBox 4"/>
          <p:cNvSpPr txBox="1"/>
          <p:nvPr/>
        </p:nvSpPr>
        <p:spPr>
          <a:xfrm>
            <a:off x="1089211" y="2688645"/>
            <a:ext cx="9910482"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Trong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luôn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ở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ốm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hay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mệt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thức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đêm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chăm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sóc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Mỗi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gặp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khó</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động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viên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giúp</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đỡ</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khen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nghĩ</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ngay</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đến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biết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sẽ</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vui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khi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việc</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tốt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tôi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6" name="TextBox 5">
            <a:extLst>
              <a:ext uri="{FF2B5EF4-FFF2-40B4-BE49-F238E27FC236}">
                <a16:creationId xmlns:a16="http://schemas.microsoft.com/office/drawing/2014/main" id="{B7C33C88-BFFD-F24B-9738-1101A5368337}"/>
              </a:ext>
            </a:extLst>
          </p:cNvPr>
          <p:cNvSpPr txBox="1"/>
          <p:nvPr/>
        </p:nvSpPr>
        <p:spPr>
          <a:xfrm>
            <a:off x="880781" y="782929"/>
            <a:ext cx="10354235" cy="1077218"/>
          </a:xfrm>
          <a:prstGeom prst="rect">
            <a:avLst/>
          </a:prstGeom>
          <a:noFill/>
          <a:ln w="28575">
            <a:solidFill>
              <a:schemeClr val="tx1"/>
            </a:solidFill>
            <a:prstDash val="lg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những</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rõ</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nhỏ</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cxnSp>
        <p:nvCxnSpPr>
          <p:cNvPr id="8" name="Straight Connector 7"/>
          <p:cNvCxnSpPr/>
          <p:nvPr/>
        </p:nvCxnSpPr>
        <p:spPr>
          <a:xfrm flipV="1">
            <a:off x="1264024" y="4639235"/>
            <a:ext cx="6696635" cy="2689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7288306" y="5135613"/>
            <a:ext cx="321832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4492387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ackgroundRemoval t="6667" b="94722" l="10000" r="90000">
                        <a14:foregroundMark x1="46389" y1="37778" x2="48611" y2="45000"/>
                        <a14:foregroundMark x1="45833" y1="68333" x2="60278" y2="73333"/>
                        <a14:foregroundMark x1="51944" y1="38611" x2="51111" y2="44167"/>
                        <a14:foregroundMark x1="71111" y1="25556" x2="71111" y2="25556"/>
                        <a14:foregroundMark x1="72778" y1="26111" x2="72778" y2="27778"/>
                      </a14:backgroundRemoval>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7974107" y="644812"/>
            <a:ext cx="5118847" cy="6213188"/>
          </a:xfrm>
          <a:prstGeom prst="rect">
            <a:avLst/>
          </a:prstGeom>
        </p:spPr>
      </p:pic>
      <p:pic>
        <p:nvPicPr>
          <p:cNvPr id="5" name="图片 19">
            <a:extLst>
              <a:ext uri="{FF2B5EF4-FFF2-40B4-BE49-F238E27FC236}">
                <a16:creationId xmlns:a16="http://schemas.microsoft.com/office/drawing/2014/main" id="{57B0BBA5-C676-2343-9493-E99C491AC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406642"/>
            <a:ext cx="8807822" cy="5430000"/>
          </a:xfrm>
          <a:prstGeom prst="rect">
            <a:avLst/>
          </a:prstGeom>
        </p:spPr>
      </p:pic>
      <p:sp>
        <p:nvSpPr>
          <p:cNvPr id="8" name="TextBox 7">
            <a:extLst>
              <a:ext uri="{FF2B5EF4-FFF2-40B4-BE49-F238E27FC236}">
                <a16:creationId xmlns:a16="http://schemas.microsoft.com/office/drawing/2014/main" id="{B7C33C88-BFFD-F24B-9738-1101A5368337}"/>
              </a:ext>
            </a:extLst>
          </p:cNvPr>
          <p:cNvSpPr txBox="1"/>
          <p:nvPr/>
        </p:nvSpPr>
        <p:spPr>
          <a:xfrm>
            <a:off x="1338587" y="1052699"/>
            <a:ext cx="8356742" cy="707886"/>
          </a:xfrm>
          <a:prstGeom prst="rect">
            <a:avLst/>
          </a:prstGeom>
          <a:noFill/>
          <a:ln w="28575">
            <a:solidFill>
              <a:schemeClr val="tx1"/>
            </a:solidFill>
            <a:prstDash val="lgDashDot"/>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sao</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được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nhỏ</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quý</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9" name="Rectangle 8"/>
          <p:cNvSpPr/>
          <p:nvPr/>
        </p:nvSpPr>
        <p:spPr>
          <a:xfrm>
            <a:off x="2082121" y="2924297"/>
            <a:ext cx="5354103" cy="156966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Mẹ</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được</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bạn</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nhỏ</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yêu</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quý</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vì</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bạn</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nhỏ</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nhận</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ra</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tình</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cảm</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mà</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mẹ</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dành</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cho</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 </a:t>
            </a:r>
            <a:r>
              <a:rPr kumimoji="0" lang="en-US" sz="3200" b="1" i="1" u="none" strike="noStrike" kern="1200" cap="none" spc="0" normalizeH="0" baseline="0" noProof="0" dirty="0" err="1">
                <a:ln>
                  <a:noFill/>
                </a:ln>
                <a:solidFill>
                  <a:srgbClr val="00B050"/>
                </a:solidFill>
                <a:effectLst/>
                <a:uLnTx/>
                <a:uFillTx/>
                <a:latin typeface="Cambria" panose="02040503050406030204" pitchFamily="18" charset="0"/>
                <a:ea typeface="Cambria" panose="02040503050406030204" pitchFamily="18" charset="0"/>
                <a:cs typeface="+mn-cs"/>
              </a:rPr>
              <a:t>mình</a:t>
            </a:r>
            <a:r>
              <a:rPr kumimoji="0" lang="en-US" sz="3200" b="1" i="1"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75896390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TOP-PPT-4-1">
            <a:extLst>
              <a:ext uri="{FF2B5EF4-FFF2-40B4-BE49-F238E27FC236}">
                <a16:creationId xmlns:a16="http://schemas.microsoft.com/office/drawing/2014/main" id="{CA4E5FF0-015A-4589-A5F5-DEFF652AA02A}"/>
              </a:ext>
            </a:extLst>
          </p:cNvPr>
          <p:cNvSpPr/>
          <p:nvPr/>
        </p:nvSpPr>
        <p:spPr>
          <a:xfrm>
            <a:off x="745344" y="720877"/>
            <a:ext cx="5431928" cy="5431928"/>
          </a:xfrm>
          <a:custGeom>
            <a:avLst/>
            <a:gdLst>
              <a:gd name="connsiteX0" fmla="*/ 4800600 w 4800600"/>
              <a:gd name="connsiteY0" fmla="*/ 2400300 h 4800600"/>
              <a:gd name="connsiteX1" fmla="*/ 2400300 w 4800600"/>
              <a:gd name="connsiteY1" fmla="*/ 4800600 h 4800600"/>
              <a:gd name="connsiteX2" fmla="*/ 0 w 4800600"/>
              <a:gd name="connsiteY2" fmla="*/ 2400300 h 4800600"/>
              <a:gd name="connsiteX3" fmla="*/ 2400300 w 4800600"/>
              <a:gd name="connsiteY3" fmla="*/ 0 h 4800600"/>
              <a:gd name="connsiteX4" fmla="*/ 4800600 w 4800600"/>
              <a:gd name="connsiteY4" fmla="*/ 2400300 h 4800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00600" h="4800600">
                <a:moveTo>
                  <a:pt x="4800600" y="2400300"/>
                </a:moveTo>
                <a:cubicBezTo>
                  <a:pt x="4800600" y="3725949"/>
                  <a:pt x="3725949" y="4800600"/>
                  <a:pt x="2400300" y="4800600"/>
                </a:cubicBezTo>
                <a:cubicBezTo>
                  <a:pt x="1074651" y="4800600"/>
                  <a:pt x="0" y="3725949"/>
                  <a:pt x="0" y="2400300"/>
                </a:cubicBezTo>
                <a:cubicBezTo>
                  <a:pt x="0" y="1074651"/>
                  <a:pt x="1074651" y="0"/>
                  <a:pt x="2400300" y="0"/>
                </a:cubicBezTo>
                <a:cubicBezTo>
                  <a:pt x="3725949" y="0"/>
                  <a:pt x="4800600" y="1074651"/>
                  <a:pt x="4800600" y="2400300"/>
                </a:cubicBezTo>
                <a:close/>
              </a:path>
            </a:pathLst>
          </a:custGeom>
          <a:solidFill>
            <a:schemeClr val="bg1"/>
          </a:solidFill>
          <a:ln w="274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black"/>
              </a:solid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7" name="图片 6">
            <a:extLst>
              <a:ext uri="{FF2B5EF4-FFF2-40B4-BE49-F238E27FC236}">
                <a16:creationId xmlns:a16="http://schemas.microsoft.com/office/drawing/2014/main" id="{038D73DB-B72A-4F46-9C0D-F6AB402005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5931" y="761988"/>
            <a:ext cx="6096012" cy="6096012"/>
          </a:xfrm>
          <a:prstGeom prst="rect">
            <a:avLst/>
          </a:prstGeom>
        </p:spPr>
      </p:pic>
      <p:sp>
        <p:nvSpPr>
          <p:cNvPr id="4" name="TOP-PPT-1" hidden="1">
            <a:extLst>
              <a:ext uri="{FF2B5EF4-FFF2-40B4-BE49-F238E27FC236}">
                <a16:creationId xmlns:a16="http://schemas.microsoft.com/office/drawing/2014/main" id="{61634176-6E28-4B3C-984F-E4F8C373ADED}"/>
              </a:ext>
            </a:extLst>
          </p:cNvPr>
          <p:cNvSpPr txBox="1"/>
          <p:nvPr/>
        </p:nvSpPr>
        <p:spPr>
          <a:xfrm>
            <a:off x="10522857" y="-841829"/>
            <a:ext cx="166914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rPr>
              <a:t>BY YUSHEN</a:t>
            </a:r>
            <a:endParaRPr kumimoji="0" lang="zh-CN" altLang="en-US" sz="1800" b="0" i="0" u="none" strike="noStrike" kern="1200" cap="none" spc="0" normalizeH="0" baseline="0" noProof="0" dirty="0">
              <a:ln>
                <a:noFill/>
              </a:ln>
              <a:noFill/>
              <a:effectLst/>
              <a:uLnTx/>
              <a:uFillTx/>
              <a:latin typeface="字魂17号-萌趣果冻体" panose="02000000000000000000" pitchFamily="2" charset="-122"/>
              <a:ea typeface="字魂17号-萌趣果冻体" panose="02000000000000000000" pitchFamily="2" charset="-122"/>
              <a:cs typeface="+mn-cs"/>
              <a:sym typeface="字魂17号-萌趣果冻体" panose="02000000000000000000" pitchFamily="2" charset="-122"/>
            </a:endParaRPr>
          </a:p>
        </p:txBody>
      </p:sp>
      <p:pic>
        <p:nvPicPr>
          <p:cNvPr id="5" name="Picture 4"/>
          <p:cNvPicPr>
            <a:picLocks noChangeAspect="1"/>
          </p:cNvPicPr>
          <p:nvPr/>
        </p:nvPicPr>
        <p:blipFill>
          <a:blip r:embed="rId3"/>
          <a:stretch>
            <a:fillRect/>
          </a:stretch>
        </p:blipFill>
        <p:spPr>
          <a:xfrm>
            <a:off x="5513131" y="1699330"/>
            <a:ext cx="9467909" cy="3475021"/>
          </a:xfrm>
          <a:prstGeom prst="rect">
            <a:avLst/>
          </a:prstGeom>
        </p:spPr>
      </p:pic>
    </p:spTree>
    <p:extLst>
      <p:ext uri="{BB962C8B-B14F-4D97-AF65-F5344CB8AC3E}">
        <p14:creationId xmlns:p14="http://schemas.microsoft.com/office/powerpoint/2010/main" val="79129867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4">
            <a:extLst>
              <a:ext uri="{FF2B5EF4-FFF2-40B4-BE49-F238E27FC236}">
                <a16:creationId xmlns:a16="http://schemas.microsoft.com/office/drawing/2014/main" id="{101CDB2D-D730-9247-9DD3-618CDCCC539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315" y="-2436295"/>
            <a:ext cx="12887739" cy="11999843"/>
          </a:xfrm>
          <a:prstGeom prst="rect">
            <a:avLst/>
          </a:prstGeom>
        </p:spPr>
      </p:pic>
      <p:sp>
        <p:nvSpPr>
          <p:cNvPr id="4" name="TextBox 3">
            <a:extLst>
              <a:ext uri="{FF2B5EF4-FFF2-40B4-BE49-F238E27FC236}">
                <a16:creationId xmlns:a16="http://schemas.microsoft.com/office/drawing/2014/main" id="{65562D3D-5FCC-D440-90F2-F3B957D04F62}"/>
              </a:ext>
            </a:extLst>
          </p:cNvPr>
          <p:cNvSpPr txBox="1"/>
          <p:nvPr/>
        </p:nvSpPr>
        <p:spPr>
          <a:xfrm>
            <a:off x="850910" y="501373"/>
            <a:ext cx="11013141" cy="561757"/>
          </a:xfrm>
          <a:prstGeom prst="rect">
            <a:avLst/>
          </a:prstGeom>
          <a:noFill/>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1" i="0" u="sng"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Bài 2:</a:t>
            </a:r>
            <a:r>
              <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Viết</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3 – 4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thể</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tình</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của</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đối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với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thân</a:t>
            </a: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endParaRPr kumimoji="0" lang="vi-VN"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7" name="文本框 256">
            <a:extLst>
              <a:ext uri="{FF2B5EF4-FFF2-40B4-BE49-F238E27FC236}">
                <a16:creationId xmlns:a16="http://schemas.microsoft.com/office/drawing/2014/main" id="{C658B9ED-68E2-0F4B-9CD6-62624966F264}"/>
              </a:ext>
            </a:extLst>
          </p:cNvPr>
          <p:cNvSpPr txBox="1"/>
          <p:nvPr/>
        </p:nvSpPr>
        <p:spPr>
          <a:xfrm>
            <a:off x="1404872" y="2116348"/>
            <a:ext cx="65019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muốn</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kể</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về</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ai</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trong</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gia</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đình</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18" name="文本框 256">
            <a:extLst>
              <a:ext uri="{FF2B5EF4-FFF2-40B4-BE49-F238E27FC236}">
                <a16:creationId xmlns:a16="http://schemas.microsoft.com/office/drawing/2014/main" id="{C658B9ED-68E2-0F4B-9CD6-62624966F264}"/>
              </a:ext>
            </a:extLst>
          </p:cNvPr>
          <p:cNvSpPr txBox="1"/>
          <p:nvPr/>
        </p:nvSpPr>
        <p:spPr>
          <a:xfrm>
            <a:off x="1404872" y="2701123"/>
            <a:ext cx="650199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mẹ</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ông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bà</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anh</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chị</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
        <p:nvSpPr>
          <p:cNvPr id="19" name="文本框 256">
            <a:extLst>
              <a:ext uri="{FF2B5EF4-FFF2-40B4-BE49-F238E27FC236}">
                <a16:creationId xmlns:a16="http://schemas.microsoft.com/office/drawing/2014/main" id="{C658B9ED-68E2-0F4B-9CD6-62624966F264}"/>
              </a:ext>
            </a:extLst>
          </p:cNvPr>
          <p:cNvSpPr txBox="1"/>
          <p:nvPr/>
        </p:nvSpPr>
        <p:spPr>
          <a:xfrm>
            <a:off x="1404872" y="3285898"/>
            <a:ext cx="9420010"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Em</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có</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tình</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cảm</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như</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thế</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nào</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với</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người</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đó</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Vì</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 </a:t>
            </a:r>
            <a:r>
              <a:rPr kumimoji="0" lang="en-US" sz="3200" b="0"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mn-cs"/>
              </a:rPr>
              <a:t>sao</a:t>
            </a:r>
            <a:r>
              <a:rPr kumimoji="0" lang="en-US" sz="3200" b="0"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mn-cs"/>
              </a:rPr>
              <a:t>?</a:t>
            </a:r>
          </a:p>
        </p:txBody>
      </p:sp>
      <p:sp>
        <p:nvSpPr>
          <p:cNvPr id="20" name="文本框 256">
            <a:extLst>
              <a:ext uri="{FF2B5EF4-FFF2-40B4-BE49-F238E27FC236}">
                <a16:creationId xmlns:a16="http://schemas.microsoft.com/office/drawing/2014/main" id="{C658B9ED-68E2-0F4B-9CD6-62624966F264}"/>
              </a:ext>
            </a:extLst>
          </p:cNvPr>
          <p:cNvSpPr txBox="1"/>
          <p:nvPr/>
        </p:nvSpPr>
        <p:spPr>
          <a:xfrm>
            <a:off x="1404871" y="3870673"/>
            <a:ext cx="9191411"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rất</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yêu</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thương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vì</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bố</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luôn</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quan</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tâm</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chiều</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chuộng</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em</a:t>
            </a:r>
            <a:r>
              <a:rPr kumimoji="0" lang="en-US" sz="32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custDataLst>
      <p:tags r:id="rId1"/>
    </p:custDataLst>
    <p:extLst>
      <p:ext uri="{BB962C8B-B14F-4D97-AF65-F5344CB8AC3E}">
        <p14:creationId xmlns:p14="http://schemas.microsoft.com/office/powerpoint/2010/main" val="400654874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randombar(horizontal)">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anim calcmode="lin" valueType="num">
                                      <p:cBhvr>
                                        <p:cTn id="27" dur="500" fill="hold"/>
                                        <p:tgtEl>
                                          <p:spTgt spid="18"/>
                                        </p:tgtEl>
                                        <p:attrNameLst>
                                          <p:attrName>ppt_x</p:attrName>
                                        </p:attrNameLst>
                                      </p:cBhvr>
                                      <p:tavLst>
                                        <p:tav tm="0">
                                          <p:val>
                                            <p:strVal val="#ppt_x"/>
                                          </p:val>
                                        </p:tav>
                                        <p:tav tm="100000">
                                          <p:val>
                                            <p:strVal val="#ppt_x"/>
                                          </p:val>
                                        </p:tav>
                                      </p:tavLst>
                                    </p:anim>
                                    <p:anim calcmode="lin" valueType="num">
                                      <p:cBhvr>
                                        <p:cTn id="28"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fade">
                                      <p:cBhvr>
                                        <p:cTn id="33" dur="500"/>
                                        <p:tgtEl>
                                          <p:spTgt spid="19"/>
                                        </p:tgtEl>
                                      </p:cBhvr>
                                    </p:animEffect>
                                    <p:anim calcmode="lin" valueType="num">
                                      <p:cBhvr>
                                        <p:cTn id="34" dur="500" fill="hold"/>
                                        <p:tgtEl>
                                          <p:spTgt spid="19"/>
                                        </p:tgtEl>
                                        <p:attrNameLst>
                                          <p:attrName>ppt_x</p:attrName>
                                        </p:attrNameLst>
                                      </p:cBhvr>
                                      <p:tavLst>
                                        <p:tav tm="0">
                                          <p:val>
                                            <p:strVal val="#ppt_x"/>
                                          </p:val>
                                        </p:tav>
                                        <p:tav tm="100000">
                                          <p:val>
                                            <p:strVal val="#ppt_x"/>
                                          </p:val>
                                        </p:tav>
                                      </p:tavLst>
                                    </p:anim>
                                    <p:anim calcmode="lin" valueType="num">
                                      <p:cBhvr>
                                        <p:cTn id="35"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fade">
                                      <p:cBhvr>
                                        <p:cTn id="40" dur="500"/>
                                        <p:tgtEl>
                                          <p:spTgt spid="20"/>
                                        </p:tgtEl>
                                      </p:cBhvr>
                                    </p:animEffect>
                                    <p:anim calcmode="lin" valueType="num">
                                      <p:cBhvr>
                                        <p:cTn id="41" dur="500" fill="hold"/>
                                        <p:tgtEl>
                                          <p:spTgt spid="20"/>
                                        </p:tgtEl>
                                        <p:attrNameLst>
                                          <p:attrName>ppt_x</p:attrName>
                                        </p:attrNameLst>
                                      </p:cBhvr>
                                      <p:tavLst>
                                        <p:tav tm="0">
                                          <p:val>
                                            <p:strVal val="#ppt_x"/>
                                          </p:val>
                                        </p:tav>
                                        <p:tav tm="100000">
                                          <p:val>
                                            <p:strVal val="#ppt_x"/>
                                          </p:val>
                                        </p:tav>
                                      </p:tavLst>
                                    </p:anim>
                                    <p:anim calcmode="lin" valueType="num">
                                      <p:cBhvr>
                                        <p:cTn id="42" dur="5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7" grpId="0"/>
      <p:bldP spid="18" grpId="0"/>
      <p:bldP spid="19" grpId="0"/>
      <p:bldP spid="2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_rels/theme5.xml.rels><?xml version="1.0" encoding="UTF-8" standalone="yes"?>
<Relationships xmlns="http://schemas.openxmlformats.org/package/2006/relationships"><Relationship Id="rId1" Type="http://schemas.openxmlformats.org/officeDocument/2006/relationships/image" Target="../media/image10.png"/></Relationships>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298</TotalTime>
  <Words>654</Words>
  <Application>Microsoft Office PowerPoint</Application>
  <PresentationFormat>Widescreen</PresentationFormat>
  <Paragraphs>36</Paragraphs>
  <Slides>17</Slides>
  <Notes>6</Notes>
  <HiddenSlides>0</HiddenSlides>
  <MMClips>1</MMClips>
  <ScaleCrop>false</ScaleCrop>
  <HeadingPairs>
    <vt:vector size="6" baseType="variant">
      <vt:variant>
        <vt:lpstr>Fonts Used</vt:lpstr>
      </vt:variant>
      <vt:variant>
        <vt:i4>10</vt:i4>
      </vt:variant>
      <vt:variant>
        <vt:lpstr>Theme</vt:lpstr>
      </vt:variant>
      <vt:variant>
        <vt:i4>5</vt:i4>
      </vt:variant>
      <vt:variant>
        <vt:lpstr>Slide Titles</vt:lpstr>
      </vt:variant>
      <vt:variant>
        <vt:i4>17</vt:i4>
      </vt:variant>
    </vt:vector>
  </HeadingPairs>
  <TitlesOfParts>
    <vt:vector size="32" baseType="lpstr">
      <vt:lpstr>等线</vt:lpstr>
      <vt:lpstr>Arial</vt:lpstr>
      <vt:lpstr>Calibri</vt:lpstr>
      <vt:lpstr>Calibri Light</vt:lpstr>
      <vt:lpstr>Cambria</vt:lpstr>
      <vt:lpstr>Helvetica</vt:lpstr>
      <vt:lpstr>Helvetica Light</vt:lpstr>
      <vt:lpstr>SVN-Gretoon</vt:lpstr>
      <vt:lpstr>仓耳玄三M W05</vt:lpstr>
      <vt:lpstr>字魂17号-萌趣果冻体</vt:lpstr>
      <vt:lpstr>Custom Design</vt:lpstr>
      <vt:lpstr>1_Office 主题​​</vt:lpstr>
      <vt:lpstr>Office 主题​​</vt:lpstr>
      <vt:lpstr>2_Office 主题</vt:lpstr>
      <vt:lpstr>1_White</vt:lpstr>
      <vt:lpstr>PowerPoint Presentation</vt:lpstr>
      <vt:lpstr>PowerPoint Presentation</vt:lpstr>
      <vt:lpstr>Thứ …… ngày …. tháng …. năm….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Administrator</cp:lastModifiedBy>
  <cp:revision>38</cp:revision>
  <dcterms:created xsi:type="dcterms:W3CDTF">2021-07-20T01:55:21Z</dcterms:created>
  <dcterms:modified xsi:type="dcterms:W3CDTF">2025-12-17T08:55:01Z</dcterms:modified>
</cp:coreProperties>
</file>