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2" r:id="rId2"/>
    <p:sldMasterId id="2147483716" r:id="rId3"/>
  </p:sldMasterIdLst>
  <p:notesMasterIdLst>
    <p:notesMasterId r:id="rId24"/>
  </p:notesMasterIdLst>
  <p:handoutMasterIdLst>
    <p:handoutMasterId r:id="rId25"/>
  </p:handoutMasterIdLst>
  <p:sldIdLst>
    <p:sldId id="2007577122" r:id="rId4"/>
    <p:sldId id="313" r:id="rId5"/>
    <p:sldId id="259" r:id="rId6"/>
    <p:sldId id="260" r:id="rId7"/>
    <p:sldId id="261" r:id="rId8"/>
    <p:sldId id="262" r:id="rId9"/>
    <p:sldId id="2007577119" r:id="rId10"/>
    <p:sldId id="2007577116" r:id="rId11"/>
    <p:sldId id="421" r:id="rId12"/>
    <p:sldId id="2007577113" r:id="rId13"/>
    <p:sldId id="2007577118" r:id="rId14"/>
    <p:sldId id="2007577114" r:id="rId15"/>
    <p:sldId id="2007577120" r:id="rId16"/>
    <p:sldId id="2007577115" r:id="rId17"/>
    <p:sldId id="2007577117" r:id="rId18"/>
    <p:sldId id="587" r:id="rId19"/>
    <p:sldId id="628" r:id="rId20"/>
    <p:sldId id="592" r:id="rId21"/>
    <p:sldId id="339" r:id="rId22"/>
    <p:sldId id="32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7A081-9BA9-4642-851F-7A87BC3846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FB128-5FEF-473F-9870-DC78C085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3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92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8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55212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8856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7574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468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0603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2046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33"/>
            <a:ext cx="9397325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765300" y="1256184"/>
            <a:ext cx="4413200" cy="1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8533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765300" y="2508951"/>
            <a:ext cx="6070400" cy="1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10928419" y="3119353"/>
            <a:ext cx="622372" cy="619304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9990804" y="5582359"/>
            <a:ext cx="630147" cy="603685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9416430" y="132505"/>
            <a:ext cx="1016540" cy="1042129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10923088" y="1615533"/>
            <a:ext cx="633025" cy="621789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9346635" y="4222966"/>
            <a:ext cx="519725" cy="591268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8613977" y="1280030"/>
            <a:ext cx="933308" cy="844364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10235293" y="3976154"/>
            <a:ext cx="1598371" cy="1595020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452300" y="21543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3"/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3"/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9100797" y="2349512"/>
            <a:ext cx="1250639" cy="1238771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11178827" y="5712270"/>
            <a:ext cx="543239" cy="51406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3"/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8789188" y="5832565"/>
            <a:ext cx="454992" cy="472235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6839746" y="871594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82273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81654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67064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16946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70746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55534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35188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41679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446472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950993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82435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2610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676330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55237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5695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61946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294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53803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07965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23486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3137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2570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76232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93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37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07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83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57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8941171-C5B0-441A-8E86-83694C2F17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89E12-A7D9-421C-83DE-A702B693E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D5C76-AFFD-4185-95F4-77E04DDA0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E3901-B912-4FC9-A801-0E84CEF45B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66122-D2D4-48DE-824A-0DDCD053D5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56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147561D4-09B4-4F0C-AFB3-5A55D9DC21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31587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84157" y="38902182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230" y="38902181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47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GIF"/><Relationship Id="rId5" Type="http://schemas.openxmlformats.org/officeDocument/2006/relationships/image" Target="../media/image20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6.GIF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3C039D9C-0D7D-FDBF-1184-7422FCF2F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58095" y="-960498"/>
            <a:ext cx="5557088" cy="3879760"/>
          </a:xfrm>
          <a:prstGeom prst="rect">
            <a:avLst/>
          </a:prstGeom>
        </p:spPr>
      </p:pic>
      <p:grpSp>
        <p:nvGrpSpPr>
          <p:cNvPr id="4" name="Google Shape;1116;p39">
            <a:extLst>
              <a:ext uri="{FF2B5EF4-FFF2-40B4-BE49-F238E27FC236}">
                <a16:creationId xmlns:a16="http://schemas.microsoft.com/office/drawing/2014/main" id="{9D17F4DF-8834-227D-31F0-2E1EE32F4435}"/>
              </a:ext>
            </a:extLst>
          </p:cNvPr>
          <p:cNvGrpSpPr/>
          <p:nvPr/>
        </p:nvGrpSpPr>
        <p:grpSpPr>
          <a:xfrm>
            <a:off x="3225144" y="5371405"/>
            <a:ext cx="667900" cy="1326933"/>
            <a:chOff x="8326875" y="3208575"/>
            <a:chExt cx="500925" cy="995200"/>
          </a:xfrm>
        </p:grpSpPr>
        <p:sp>
          <p:nvSpPr>
            <p:cNvPr id="5" name="Google Shape;1117;p39">
              <a:extLst>
                <a:ext uri="{FF2B5EF4-FFF2-40B4-BE49-F238E27FC236}">
                  <a16:creationId xmlns:a16="http://schemas.microsoft.com/office/drawing/2014/main" id="{BFDA61A9-0C21-6443-547A-8691EF23E86A}"/>
                </a:ext>
              </a:extLst>
            </p:cNvPr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118;p39">
              <a:extLst>
                <a:ext uri="{FF2B5EF4-FFF2-40B4-BE49-F238E27FC236}">
                  <a16:creationId xmlns:a16="http://schemas.microsoft.com/office/drawing/2014/main" id="{BE3D0081-F0FC-7217-0156-211C03F648BD}"/>
                </a:ext>
              </a:extLst>
            </p:cNvPr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119;p39">
              <a:extLst>
                <a:ext uri="{FF2B5EF4-FFF2-40B4-BE49-F238E27FC236}">
                  <a16:creationId xmlns:a16="http://schemas.microsoft.com/office/drawing/2014/main" id="{DF87B571-8057-3C5D-0DAB-3AE63DD493BE}"/>
                </a:ext>
              </a:extLst>
            </p:cNvPr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120;p39">
              <a:extLst>
                <a:ext uri="{FF2B5EF4-FFF2-40B4-BE49-F238E27FC236}">
                  <a16:creationId xmlns:a16="http://schemas.microsoft.com/office/drawing/2014/main" id="{1BC673E1-C03A-EF0F-9B34-35B1559B71A1}"/>
                </a:ext>
              </a:extLst>
            </p:cNvPr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21;p39">
              <a:extLst>
                <a:ext uri="{FF2B5EF4-FFF2-40B4-BE49-F238E27FC236}">
                  <a16:creationId xmlns:a16="http://schemas.microsoft.com/office/drawing/2014/main" id="{3051A1DE-FA64-CBFF-0909-1BB2BF714A21}"/>
                </a:ext>
              </a:extLst>
            </p:cNvPr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122;p39">
              <a:extLst>
                <a:ext uri="{FF2B5EF4-FFF2-40B4-BE49-F238E27FC236}">
                  <a16:creationId xmlns:a16="http://schemas.microsoft.com/office/drawing/2014/main" id="{0EF33397-8424-46ED-467C-496B3AB956A3}"/>
                </a:ext>
              </a:extLst>
            </p:cNvPr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123;p39">
              <a:extLst>
                <a:ext uri="{FF2B5EF4-FFF2-40B4-BE49-F238E27FC236}">
                  <a16:creationId xmlns:a16="http://schemas.microsoft.com/office/drawing/2014/main" id="{ED49302C-D8B1-DAAF-61F5-4B918F3FA8CB}"/>
                </a:ext>
              </a:extLst>
            </p:cNvPr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124;p39">
              <a:extLst>
                <a:ext uri="{FF2B5EF4-FFF2-40B4-BE49-F238E27FC236}">
                  <a16:creationId xmlns:a16="http://schemas.microsoft.com/office/drawing/2014/main" id="{F3036C42-8C71-6A14-893F-034671B3877B}"/>
                </a:ext>
              </a:extLst>
            </p:cNvPr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125;p39">
              <a:extLst>
                <a:ext uri="{FF2B5EF4-FFF2-40B4-BE49-F238E27FC236}">
                  <a16:creationId xmlns:a16="http://schemas.microsoft.com/office/drawing/2014/main" id="{496E4D32-0CD5-6485-625F-24EBBC432FDD}"/>
                </a:ext>
              </a:extLst>
            </p:cNvPr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126;p39">
              <a:extLst>
                <a:ext uri="{FF2B5EF4-FFF2-40B4-BE49-F238E27FC236}">
                  <a16:creationId xmlns:a16="http://schemas.microsoft.com/office/drawing/2014/main" id="{C7D7A52E-6650-0107-55A8-B90DC7EB544E}"/>
                </a:ext>
              </a:extLst>
            </p:cNvPr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27;p39">
              <a:extLst>
                <a:ext uri="{FF2B5EF4-FFF2-40B4-BE49-F238E27FC236}">
                  <a16:creationId xmlns:a16="http://schemas.microsoft.com/office/drawing/2014/main" id="{705B1C34-5E04-8C50-90B9-5DB9067F77DC}"/>
                </a:ext>
              </a:extLst>
            </p:cNvPr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128;p39">
              <a:extLst>
                <a:ext uri="{FF2B5EF4-FFF2-40B4-BE49-F238E27FC236}">
                  <a16:creationId xmlns:a16="http://schemas.microsoft.com/office/drawing/2014/main" id="{77A3D77B-0A5F-6A5D-2D7F-2732D90BC86D}"/>
                </a:ext>
              </a:extLst>
            </p:cNvPr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29;p39">
              <a:extLst>
                <a:ext uri="{FF2B5EF4-FFF2-40B4-BE49-F238E27FC236}">
                  <a16:creationId xmlns:a16="http://schemas.microsoft.com/office/drawing/2014/main" id="{798A8DEE-C6B4-B38E-D511-066FE9E28C32}"/>
                </a:ext>
              </a:extLst>
            </p:cNvPr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1130;p39">
            <a:extLst>
              <a:ext uri="{FF2B5EF4-FFF2-40B4-BE49-F238E27FC236}">
                <a16:creationId xmlns:a16="http://schemas.microsoft.com/office/drawing/2014/main" id="{222B0C69-3117-335F-1F9A-EDF762C17D48}"/>
              </a:ext>
            </a:extLst>
          </p:cNvPr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59" name="Google Shape;1131;p39">
              <a:extLst>
                <a:ext uri="{FF2B5EF4-FFF2-40B4-BE49-F238E27FC236}">
                  <a16:creationId xmlns:a16="http://schemas.microsoft.com/office/drawing/2014/main" id="{0BA59B56-A592-119F-2DD6-5138CD5E8CD6}"/>
                </a:ext>
              </a:extLst>
            </p:cNvPr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132;p39">
              <a:extLst>
                <a:ext uri="{FF2B5EF4-FFF2-40B4-BE49-F238E27FC236}">
                  <a16:creationId xmlns:a16="http://schemas.microsoft.com/office/drawing/2014/main" id="{F6BABC49-A789-7C6F-D55F-6FC470735647}"/>
                </a:ext>
              </a:extLst>
            </p:cNvPr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133;p39">
            <a:extLst>
              <a:ext uri="{FF2B5EF4-FFF2-40B4-BE49-F238E27FC236}">
                <a16:creationId xmlns:a16="http://schemas.microsoft.com/office/drawing/2014/main" id="{E2A4DBFD-4C39-21FC-B001-541DA654402E}"/>
              </a:ext>
            </a:extLst>
          </p:cNvPr>
          <p:cNvGrpSpPr/>
          <p:nvPr/>
        </p:nvGrpSpPr>
        <p:grpSpPr>
          <a:xfrm>
            <a:off x="8915644" y="5792033"/>
            <a:ext cx="655133" cy="1065967"/>
            <a:chOff x="6865275" y="5874163"/>
            <a:chExt cx="491350" cy="799475"/>
          </a:xfrm>
        </p:grpSpPr>
        <p:sp>
          <p:nvSpPr>
            <p:cNvPr id="62" name="Google Shape;1134;p39">
              <a:extLst>
                <a:ext uri="{FF2B5EF4-FFF2-40B4-BE49-F238E27FC236}">
                  <a16:creationId xmlns:a16="http://schemas.microsoft.com/office/drawing/2014/main" id="{3618417C-47A7-B9E9-3352-77868D130D78}"/>
                </a:ext>
              </a:extLst>
            </p:cNvPr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135;p39">
              <a:extLst>
                <a:ext uri="{FF2B5EF4-FFF2-40B4-BE49-F238E27FC236}">
                  <a16:creationId xmlns:a16="http://schemas.microsoft.com/office/drawing/2014/main" id="{2A9F6D92-2F88-B240-3028-747BAD133327}"/>
                </a:ext>
              </a:extLst>
            </p:cNvPr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9">
              <a:extLst>
                <a:ext uri="{FF2B5EF4-FFF2-40B4-BE49-F238E27FC236}">
                  <a16:creationId xmlns:a16="http://schemas.microsoft.com/office/drawing/2014/main" id="{FADD7747-2E53-9E3B-6785-D98087F36E60}"/>
                </a:ext>
              </a:extLst>
            </p:cNvPr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137;p39">
              <a:extLst>
                <a:ext uri="{FF2B5EF4-FFF2-40B4-BE49-F238E27FC236}">
                  <a16:creationId xmlns:a16="http://schemas.microsoft.com/office/drawing/2014/main" id="{0FBD163B-0981-BD97-D7C9-B5B0CCAC75E4}"/>
                </a:ext>
              </a:extLst>
            </p:cNvPr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138;p39">
              <a:extLst>
                <a:ext uri="{FF2B5EF4-FFF2-40B4-BE49-F238E27FC236}">
                  <a16:creationId xmlns:a16="http://schemas.microsoft.com/office/drawing/2014/main" id="{399AD440-D1D6-641F-B27C-EE64CFD0CA9A}"/>
                </a:ext>
              </a:extLst>
            </p:cNvPr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139;p39">
              <a:extLst>
                <a:ext uri="{FF2B5EF4-FFF2-40B4-BE49-F238E27FC236}">
                  <a16:creationId xmlns:a16="http://schemas.microsoft.com/office/drawing/2014/main" id="{8C21C48C-A463-1742-18C2-752084C4EE8A}"/>
                </a:ext>
              </a:extLst>
            </p:cNvPr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140;p39">
              <a:extLst>
                <a:ext uri="{FF2B5EF4-FFF2-40B4-BE49-F238E27FC236}">
                  <a16:creationId xmlns:a16="http://schemas.microsoft.com/office/drawing/2014/main" id="{77E9561E-73DE-DA6B-ACBD-A24BF0F45087}"/>
                </a:ext>
              </a:extLst>
            </p:cNvPr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141;p39">
              <a:extLst>
                <a:ext uri="{FF2B5EF4-FFF2-40B4-BE49-F238E27FC236}">
                  <a16:creationId xmlns:a16="http://schemas.microsoft.com/office/drawing/2014/main" id="{11CF9370-C831-9D20-6A1E-A4C389CA3C81}"/>
                </a:ext>
              </a:extLst>
            </p:cNvPr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142;p39">
              <a:extLst>
                <a:ext uri="{FF2B5EF4-FFF2-40B4-BE49-F238E27FC236}">
                  <a16:creationId xmlns:a16="http://schemas.microsoft.com/office/drawing/2014/main" id="{1D245235-CF9A-8F57-BE1B-865CC5A64CAD}"/>
                </a:ext>
              </a:extLst>
            </p:cNvPr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143;p39">
              <a:extLst>
                <a:ext uri="{FF2B5EF4-FFF2-40B4-BE49-F238E27FC236}">
                  <a16:creationId xmlns:a16="http://schemas.microsoft.com/office/drawing/2014/main" id="{7C74F339-D892-BAC9-CF13-A8CA57183C9F}"/>
                </a:ext>
              </a:extLst>
            </p:cNvPr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144;p39">
              <a:extLst>
                <a:ext uri="{FF2B5EF4-FFF2-40B4-BE49-F238E27FC236}">
                  <a16:creationId xmlns:a16="http://schemas.microsoft.com/office/drawing/2014/main" id="{9AC03950-D45D-E4EF-1600-4613CBDAB0F0}"/>
                </a:ext>
              </a:extLst>
            </p:cNvPr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1422;p39">
            <a:extLst>
              <a:ext uri="{FF2B5EF4-FFF2-40B4-BE49-F238E27FC236}">
                <a16:creationId xmlns:a16="http://schemas.microsoft.com/office/drawing/2014/main" id="{A06FC904-58F3-B4EE-53E1-EC3B1D77D395}"/>
              </a:ext>
            </a:extLst>
          </p:cNvPr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74" name="Google Shape;1423;p39">
              <a:extLst>
                <a:ext uri="{FF2B5EF4-FFF2-40B4-BE49-F238E27FC236}">
                  <a16:creationId xmlns:a16="http://schemas.microsoft.com/office/drawing/2014/main" id="{6C77DB30-371E-D23B-DD1D-A1C8BC8B5A61}"/>
                </a:ext>
              </a:extLst>
            </p:cNvPr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24;p39">
              <a:extLst>
                <a:ext uri="{FF2B5EF4-FFF2-40B4-BE49-F238E27FC236}">
                  <a16:creationId xmlns:a16="http://schemas.microsoft.com/office/drawing/2014/main" id="{C08C903E-B3AD-E5CF-F9BB-552A164C7F46}"/>
                </a:ext>
              </a:extLst>
            </p:cNvPr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25;p39">
              <a:extLst>
                <a:ext uri="{FF2B5EF4-FFF2-40B4-BE49-F238E27FC236}">
                  <a16:creationId xmlns:a16="http://schemas.microsoft.com/office/drawing/2014/main" id="{786AEC03-D119-9DC9-AC95-E0B09AFB3107}"/>
                </a:ext>
              </a:extLst>
            </p:cNvPr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6;p39">
              <a:extLst>
                <a:ext uri="{FF2B5EF4-FFF2-40B4-BE49-F238E27FC236}">
                  <a16:creationId xmlns:a16="http://schemas.microsoft.com/office/drawing/2014/main" id="{65D3D63C-0AAC-F1F5-2818-E6B1F303F90A}"/>
                </a:ext>
              </a:extLst>
            </p:cNvPr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7;p39">
              <a:extLst>
                <a:ext uri="{FF2B5EF4-FFF2-40B4-BE49-F238E27FC236}">
                  <a16:creationId xmlns:a16="http://schemas.microsoft.com/office/drawing/2014/main" id="{A32D3124-9D03-0588-B52B-350D397CF97F}"/>
                </a:ext>
              </a:extLst>
            </p:cNvPr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8;p39">
              <a:extLst>
                <a:ext uri="{FF2B5EF4-FFF2-40B4-BE49-F238E27FC236}">
                  <a16:creationId xmlns:a16="http://schemas.microsoft.com/office/drawing/2014/main" id="{13D4EB6E-0FA7-F1B0-1D8A-A861C7E24C85}"/>
                </a:ext>
              </a:extLst>
            </p:cNvPr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29;p39">
              <a:extLst>
                <a:ext uri="{FF2B5EF4-FFF2-40B4-BE49-F238E27FC236}">
                  <a16:creationId xmlns:a16="http://schemas.microsoft.com/office/drawing/2014/main" id="{87E77171-B481-BAA4-2E93-89D9B1F22ADA}"/>
                </a:ext>
              </a:extLst>
            </p:cNvPr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30;p39">
              <a:extLst>
                <a:ext uri="{FF2B5EF4-FFF2-40B4-BE49-F238E27FC236}">
                  <a16:creationId xmlns:a16="http://schemas.microsoft.com/office/drawing/2014/main" id="{9BDDAC1E-7E50-AAB5-3E5F-F6749E4609E6}"/>
                </a:ext>
              </a:extLst>
            </p:cNvPr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31;p39">
              <a:extLst>
                <a:ext uri="{FF2B5EF4-FFF2-40B4-BE49-F238E27FC236}">
                  <a16:creationId xmlns:a16="http://schemas.microsoft.com/office/drawing/2014/main" id="{EFDB5C16-A259-1952-52A7-FEE80EEF7F60}"/>
                </a:ext>
              </a:extLst>
            </p:cNvPr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32;p39">
              <a:extLst>
                <a:ext uri="{FF2B5EF4-FFF2-40B4-BE49-F238E27FC236}">
                  <a16:creationId xmlns:a16="http://schemas.microsoft.com/office/drawing/2014/main" id="{462A9FE9-083C-C7B3-6DC8-65A58729EFC6}"/>
                </a:ext>
              </a:extLst>
            </p:cNvPr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33;p39">
              <a:extLst>
                <a:ext uri="{FF2B5EF4-FFF2-40B4-BE49-F238E27FC236}">
                  <a16:creationId xmlns:a16="http://schemas.microsoft.com/office/drawing/2014/main" id="{BEA684B6-3553-4ED9-D253-620B6AA01943}"/>
                </a:ext>
              </a:extLst>
            </p:cNvPr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34;p39">
              <a:extLst>
                <a:ext uri="{FF2B5EF4-FFF2-40B4-BE49-F238E27FC236}">
                  <a16:creationId xmlns:a16="http://schemas.microsoft.com/office/drawing/2014/main" id="{7EDBA30D-C2C9-136F-7AC0-04E322B0357F}"/>
                </a:ext>
              </a:extLst>
            </p:cNvPr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35;p39">
              <a:extLst>
                <a:ext uri="{FF2B5EF4-FFF2-40B4-BE49-F238E27FC236}">
                  <a16:creationId xmlns:a16="http://schemas.microsoft.com/office/drawing/2014/main" id="{E15CBA3F-A388-6DF7-149B-4F58627FD056}"/>
                </a:ext>
              </a:extLst>
            </p:cNvPr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36;p39">
              <a:extLst>
                <a:ext uri="{FF2B5EF4-FFF2-40B4-BE49-F238E27FC236}">
                  <a16:creationId xmlns:a16="http://schemas.microsoft.com/office/drawing/2014/main" id="{0ED6598A-967D-B3C7-3D62-5EA3BB73BE8F}"/>
                </a:ext>
              </a:extLst>
            </p:cNvPr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37;p39">
              <a:extLst>
                <a:ext uri="{FF2B5EF4-FFF2-40B4-BE49-F238E27FC236}">
                  <a16:creationId xmlns:a16="http://schemas.microsoft.com/office/drawing/2014/main" id="{A2220AB2-8480-2989-185E-5509FC0D13F2}"/>
                </a:ext>
              </a:extLst>
            </p:cNvPr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38;p39">
              <a:extLst>
                <a:ext uri="{FF2B5EF4-FFF2-40B4-BE49-F238E27FC236}">
                  <a16:creationId xmlns:a16="http://schemas.microsoft.com/office/drawing/2014/main" id="{765652F8-6EE7-12B9-731A-EEC30393499C}"/>
                </a:ext>
              </a:extLst>
            </p:cNvPr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39;p39">
              <a:extLst>
                <a:ext uri="{FF2B5EF4-FFF2-40B4-BE49-F238E27FC236}">
                  <a16:creationId xmlns:a16="http://schemas.microsoft.com/office/drawing/2014/main" id="{DB5B9677-62DA-4536-8408-38B920E11128}"/>
                </a:ext>
              </a:extLst>
            </p:cNvPr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40;p39">
              <a:extLst>
                <a:ext uri="{FF2B5EF4-FFF2-40B4-BE49-F238E27FC236}">
                  <a16:creationId xmlns:a16="http://schemas.microsoft.com/office/drawing/2014/main" id="{7C0B52DB-0366-2551-98D5-1AF6AA823B21}"/>
                </a:ext>
              </a:extLst>
            </p:cNvPr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41;p39">
              <a:extLst>
                <a:ext uri="{FF2B5EF4-FFF2-40B4-BE49-F238E27FC236}">
                  <a16:creationId xmlns:a16="http://schemas.microsoft.com/office/drawing/2014/main" id="{95EE3C0D-0453-A48B-55ED-0D6F1A915B82}"/>
                </a:ext>
              </a:extLst>
            </p:cNvPr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42;p39">
              <a:extLst>
                <a:ext uri="{FF2B5EF4-FFF2-40B4-BE49-F238E27FC236}">
                  <a16:creationId xmlns:a16="http://schemas.microsoft.com/office/drawing/2014/main" id="{D2872CDD-A0F5-1563-8146-8CA3B81DB9CF}"/>
                </a:ext>
              </a:extLst>
            </p:cNvPr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43;p39">
              <a:extLst>
                <a:ext uri="{FF2B5EF4-FFF2-40B4-BE49-F238E27FC236}">
                  <a16:creationId xmlns:a16="http://schemas.microsoft.com/office/drawing/2014/main" id="{E6D8734C-E267-C708-095C-33D04572B5EC}"/>
                </a:ext>
              </a:extLst>
            </p:cNvPr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44;p39">
              <a:extLst>
                <a:ext uri="{FF2B5EF4-FFF2-40B4-BE49-F238E27FC236}">
                  <a16:creationId xmlns:a16="http://schemas.microsoft.com/office/drawing/2014/main" id="{D56D2A48-E828-1726-D420-016E3329E010}"/>
                </a:ext>
              </a:extLst>
            </p:cNvPr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45;p39">
              <a:extLst>
                <a:ext uri="{FF2B5EF4-FFF2-40B4-BE49-F238E27FC236}">
                  <a16:creationId xmlns:a16="http://schemas.microsoft.com/office/drawing/2014/main" id="{D2ADE73B-DD49-96C1-FD0C-1944791AB90D}"/>
                </a:ext>
              </a:extLst>
            </p:cNvPr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46;p39">
              <a:extLst>
                <a:ext uri="{FF2B5EF4-FFF2-40B4-BE49-F238E27FC236}">
                  <a16:creationId xmlns:a16="http://schemas.microsoft.com/office/drawing/2014/main" id="{9CDC77CB-433B-656D-2021-DC0FB0CA9E8F}"/>
                </a:ext>
              </a:extLst>
            </p:cNvPr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47;p39">
              <a:extLst>
                <a:ext uri="{FF2B5EF4-FFF2-40B4-BE49-F238E27FC236}">
                  <a16:creationId xmlns:a16="http://schemas.microsoft.com/office/drawing/2014/main" id="{EFB7AB28-ADA6-359E-3B95-E12AFCC373EF}"/>
                </a:ext>
              </a:extLst>
            </p:cNvPr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48;p39">
              <a:extLst>
                <a:ext uri="{FF2B5EF4-FFF2-40B4-BE49-F238E27FC236}">
                  <a16:creationId xmlns:a16="http://schemas.microsoft.com/office/drawing/2014/main" id="{D037FDEB-CD12-25D2-5D98-FD78BD9899E5}"/>
                </a:ext>
              </a:extLst>
            </p:cNvPr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49;p39">
              <a:extLst>
                <a:ext uri="{FF2B5EF4-FFF2-40B4-BE49-F238E27FC236}">
                  <a16:creationId xmlns:a16="http://schemas.microsoft.com/office/drawing/2014/main" id="{28609BF8-3E0E-74E3-9336-AC3C9C738430}"/>
                </a:ext>
              </a:extLst>
            </p:cNvPr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50;p39">
              <a:extLst>
                <a:ext uri="{FF2B5EF4-FFF2-40B4-BE49-F238E27FC236}">
                  <a16:creationId xmlns:a16="http://schemas.microsoft.com/office/drawing/2014/main" id="{34218409-6A4B-11CB-59C4-E67059781646}"/>
                </a:ext>
              </a:extLst>
            </p:cNvPr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51;p39">
              <a:extLst>
                <a:ext uri="{FF2B5EF4-FFF2-40B4-BE49-F238E27FC236}">
                  <a16:creationId xmlns:a16="http://schemas.microsoft.com/office/drawing/2014/main" id="{EA38A1B5-5EA1-0A69-D045-659E0612B379}"/>
                </a:ext>
              </a:extLst>
            </p:cNvPr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52;p39">
              <a:extLst>
                <a:ext uri="{FF2B5EF4-FFF2-40B4-BE49-F238E27FC236}">
                  <a16:creationId xmlns:a16="http://schemas.microsoft.com/office/drawing/2014/main" id="{09536DAA-679C-5965-E100-795AE509725C}"/>
                </a:ext>
              </a:extLst>
            </p:cNvPr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53;p39">
              <a:extLst>
                <a:ext uri="{FF2B5EF4-FFF2-40B4-BE49-F238E27FC236}">
                  <a16:creationId xmlns:a16="http://schemas.microsoft.com/office/drawing/2014/main" id="{ED0C6E4D-D8F9-9653-A4C0-FF93A9B52088}"/>
                </a:ext>
              </a:extLst>
            </p:cNvPr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54;p39">
              <a:extLst>
                <a:ext uri="{FF2B5EF4-FFF2-40B4-BE49-F238E27FC236}">
                  <a16:creationId xmlns:a16="http://schemas.microsoft.com/office/drawing/2014/main" id="{053AFE77-F34E-8560-C663-B25EC467ED29}"/>
                </a:ext>
              </a:extLst>
            </p:cNvPr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55;p39">
              <a:extLst>
                <a:ext uri="{FF2B5EF4-FFF2-40B4-BE49-F238E27FC236}">
                  <a16:creationId xmlns:a16="http://schemas.microsoft.com/office/drawing/2014/main" id="{0980C183-7755-BF75-0AAA-16684F62D67B}"/>
                </a:ext>
              </a:extLst>
            </p:cNvPr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6400;p38">
            <a:extLst>
              <a:ext uri="{FF2B5EF4-FFF2-40B4-BE49-F238E27FC236}">
                <a16:creationId xmlns:a16="http://schemas.microsoft.com/office/drawing/2014/main" id="{331B9E65-0756-46CE-F265-898810D72411}"/>
              </a:ext>
            </a:extLst>
          </p:cNvPr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108" name="Google Shape;6401;p38">
              <a:extLst>
                <a:ext uri="{FF2B5EF4-FFF2-40B4-BE49-F238E27FC236}">
                  <a16:creationId xmlns:a16="http://schemas.microsoft.com/office/drawing/2014/main" id="{8E1D058C-62B6-C711-ADCE-B859B80AB8E5}"/>
                </a:ext>
              </a:extLst>
            </p:cNvPr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116" name="Google Shape;6402;p38">
                <a:extLst>
                  <a:ext uri="{FF2B5EF4-FFF2-40B4-BE49-F238E27FC236}">
                    <a16:creationId xmlns:a16="http://schemas.microsoft.com/office/drawing/2014/main" id="{2854D72D-1FC4-D2E3-E222-BE86BCC3F601}"/>
                  </a:ext>
                </a:extLst>
              </p:cNvPr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7" name="Google Shape;6403;p38">
                <a:extLst>
                  <a:ext uri="{FF2B5EF4-FFF2-40B4-BE49-F238E27FC236}">
                    <a16:creationId xmlns:a16="http://schemas.microsoft.com/office/drawing/2014/main" id="{2EA616D7-5CB8-610C-D3AF-49FCC8E44729}"/>
                  </a:ext>
                </a:extLst>
              </p:cNvPr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8" name="Google Shape;6404;p38">
                <a:extLst>
                  <a:ext uri="{FF2B5EF4-FFF2-40B4-BE49-F238E27FC236}">
                    <a16:creationId xmlns:a16="http://schemas.microsoft.com/office/drawing/2014/main" id="{503296F4-A29E-CB76-F017-444BFF2E68D0}"/>
                  </a:ext>
                </a:extLst>
              </p:cNvPr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9" name="Google Shape;6405;p38">
                <a:extLst>
                  <a:ext uri="{FF2B5EF4-FFF2-40B4-BE49-F238E27FC236}">
                    <a16:creationId xmlns:a16="http://schemas.microsoft.com/office/drawing/2014/main" id="{7DA9C44B-72CD-654B-E38B-F52F7DFA6971}"/>
                  </a:ext>
                </a:extLst>
              </p:cNvPr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20" name="Google Shape;6406;p38">
                <a:extLst>
                  <a:ext uri="{FF2B5EF4-FFF2-40B4-BE49-F238E27FC236}">
                    <a16:creationId xmlns:a16="http://schemas.microsoft.com/office/drawing/2014/main" id="{6FC67AF2-94CD-B06C-3251-87DCB7C9953B}"/>
                  </a:ext>
                </a:extLst>
              </p:cNvPr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21" name="Google Shape;6407;p38">
                <a:extLst>
                  <a:ext uri="{FF2B5EF4-FFF2-40B4-BE49-F238E27FC236}">
                    <a16:creationId xmlns:a16="http://schemas.microsoft.com/office/drawing/2014/main" id="{910F8A3A-A726-3A9E-BE46-5CD869FB4FEA}"/>
                  </a:ext>
                </a:extLst>
              </p:cNvPr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109" name="Google Shape;6408;p38">
              <a:extLst>
                <a:ext uri="{FF2B5EF4-FFF2-40B4-BE49-F238E27FC236}">
                  <a16:creationId xmlns:a16="http://schemas.microsoft.com/office/drawing/2014/main" id="{164B3DFE-D98A-B237-7562-4F29CF425357}"/>
                </a:ext>
              </a:extLst>
            </p:cNvPr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110" name="Google Shape;6409;p38">
                <a:extLst>
                  <a:ext uri="{FF2B5EF4-FFF2-40B4-BE49-F238E27FC236}">
                    <a16:creationId xmlns:a16="http://schemas.microsoft.com/office/drawing/2014/main" id="{AAB929A8-5B20-0DEF-C2B1-0B4254CAB254}"/>
                  </a:ext>
                </a:extLst>
              </p:cNvPr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1" name="Google Shape;6410;p38">
                <a:extLst>
                  <a:ext uri="{FF2B5EF4-FFF2-40B4-BE49-F238E27FC236}">
                    <a16:creationId xmlns:a16="http://schemas.microsoft.com/office/drawing/2014/main" id="{5673A781-D777-4170-330D-3469DCBA70BA}"/>
                  </a:ext>
                </a:extLst>
              </p:cNvPr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2" name="Google Shape;6411;p38">
                <a:extLst>
                  <a:ext uri="{FF2B5EF4-FFF2-40B4-BE49-F238E27FC236}">
                    <a16:creationId xmlns:a16="http://schemas.microsoft.com/office/drawing/2014/main" id="{7C305AE3-75A9-EA46-6797-B9EBD5770D3B}"/>
                  </a:ext>
                </a:extLst>
              </p:cNvPr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3" name="Google Shape;6412;p38">
                <a:extLst>
                  <a:ext uri="{FF2B5EF4-FFF2-40B4-BE49-F238E27FC236}">
                    <a16:creationId xmlns:a16="http://schemas.microsoft.com/office/drawing/2014/main" id="{105FE8DF-CE65-1DEF-2935-81DA3572E6F3}"/>
                  </a:ext>
                </a:extLst>
              </p:cNvPr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4" name="Google Shape;6413;p38">
                <a:extLst>
                  <a:ext uri="{FF2B5EF4-FFF2-40B4-BE49-F238E27FC236}">
                    <a16:creationId xmlns:a16="http://schemas.microsoft.com/office/drawing/2014/main" id="{6E27CD05-1536-4A1C-AA83-66E235B9E392}"/>
                  </a:ext>
                </a:extLst>
              </p:cNvPr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5" name="Google Shape;6414;p38">
                <a:extLst>
                  <a:ext uri="{FF2B5EF4-FFF2-40B4-BE49-F238E27FC236}">
                    <a16:creationId xmlns:a16="http://schemas.microsoft.com/office/drawing/2014/main" id="{D02E92BA-0ABC-7E15-1FF3-BB78024435B5}"/>
                  </a:ext>
                </a:extLst>
              </p:cNvPr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122" name="Google Shape;6418;p38">
            <a:extLst>
              <a:ext uri="{FF2B5EF4-FFF2-40B4-BE49-F238E27FC236}">
                <a16:creationId xmlns:a16="http://schemas.microsoft.com/office/drawing/2014/main" id="{165DACC4-0B2B-FE93-3FC9-E82EE4033D7D}"/>
              </a:ext>
            </a:extLst>
          </p:cNvPr>
          <p:cNvGrpSpPr/>
          <p:nvPr/>
        </p:nvGrpSpPr>
        <p:grpSpPr>
          <a:xfrm rot="1831166">
            <a:off x="9691969" y="22263"/>
            <a:ext cx="1203936" cy="1306353"/>
            <a:chOff x="7619057" y="2160675"/>
            <a:chExt cx="833266" cy="904151"/>
          </a:xfrm>
        </p:grpSpPr>
        <p:sp>
          <p:nvSpPr>
            <p:cNvPr id="123" name="Google Shape;6419;p38">
              <a:extLst>
                <a:ext uri="{FF2B5EF4-FFF2-40B4-BE49-F238E27FC236}">
                  <a16:creationId xmlns:a16="http://schemas.microsoft.com/office/drawing/2014/main" id="{98CA44EA-DB42-75FA-9763-B000AA13CB95}"/>
                </a:ext>
              </a:extLst>
            </p:cNvPr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4" name="Google Shape;6420;p38">
              <a:extLst>
                <a:ext uri="{FF2B5EF4-FFF2-40B4-BE49-F238E27FC236}">
                  <a16:creationId xmlns:a16="http://schemas.microsoft.com/office/drawing/2014/main" id="{6F469150-430F-B54C-DFED-34D0212C043D}"/>
                </a:ext>
              </a:extLst>
            </p:cNvPr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125" name="Google Shape;6421;p38">
            <a:extLst>
              <a:ext uri="{FF2B5EF4-FFF2-40B4-BE49-F238E27FC236}">
                <a16:creationId xmlns:a16="http://schemas.microsoft.com/office/drawing/2014/main" id="{B9AEB5C4-A56B-91FB-0015-A70BF80725DA}"/>
              </a:ext>
            </a:extLst>
          </p:cNvPr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126" name="Google Shape;6422;p38">
              <a:extLst>
                <a:ext uri="{FF2B5EF4-FFF2-40B4-BE49-F238E27FC236}">
                  <a16:creationId xmlns:a16="http://schemas.microsoft.com/office/drawing/2014/main" id="{5096D186-AEB5-A097-013F-CFFA000D27C5}"/>
                </a:ext>
              </a:extLst>
            </p:cNvPr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7" name="Google Shape;6423;p38">
              <a:extLst>
                <a:ext uri="{FF2B5EF4-FFF2-40B4-BE49-F238E27FC236}">
                  <a16:creationId xmlns:a16="http://schemas.microsoft.com/office/drawing/2014/main" id="{D77E46BA-6C41-E0DA-3344-6D10B6D4A186}"/>
                </a:ext>
              </a:extLst>
            </p:cNvPr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8" name="Google Shape;6424;p38">
              <a:extLst>
                <a:ext uri="{FF2B5EF4-FFF2-40B4-BE49-F238E27FC236}">
                  <a16:creationId xmlns:a16="http://schemas.microsoft.com/office/drawing/2014/main" id="{F362CCCA-E2ED-E164-DD20-F0820CF68FEA}"/>
                </a:ext>
              </a:extLst>
            </p:cNvPr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9" name="Google Shape;6425;p38">
              <a:extLst>
                <a:ext uri="{FF2B5EF4-FFF2-40B4-BE49-F238E27FC236}">
                  <a16:creationId xmlns:a16="http://schemas.microsoft.com/office/drawing/2014/main" id="{CFDDAE78-90D8-2E81-7E55-C5199B8DDED3}"/>
                </a:ext>
              </a:extLst>
            </p:cNvPr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pic>
        <p:nvPicPr>
          <p:cNvPr id="130" name="图片 6">
            <a:extLst>
              <a:ext uri="{FF2B5EF4-FFF2-40B4-BE49-F238E27FC236}">
                <a16:creationId xmlns:a16="http://schemas.microsoft.com/office/drawing/2014/main" id="{7A8BAAD2-CFAF-1A2B-2ACA-2079DBC73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B3B66C2E-000C-4BE5-EFE1-8AF6D08DD669}"/>
              </a:ext>
            </a:extLst>
          </p:cNvPr>
          <p:cNvSpPr/>
          <p:nvPr/>
        </p:nvSpPr>
        <p:spPr>
          <a:xfrm rot="20460306">
            <a:off x="1153440" y="979660"/>
            <a:ext cx="19303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66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7" name="Picture 2" descr="Bee phim Hoạt hình Clip nghệ thuật - mật ong png tải về - Miễn phí trong  suốt Nghệ Thuật png Tải về.">
            <a:extLst>
              <a:ext uri="{FF2B5EF4-FFF2-40B4-BE49-F238E27FC236}">
                <a16:creationId xmlns:a16="http://schemas.microsoft.com/office/drawing/2014/main" id="{D42BE525-C559-C4DC-EE8D-564A92EDB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31" y="5343460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C706E59C-7B1B-C049-0703-0E1C25442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134" y="2651252"/>
            <a:ext cx="879119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0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5">
            <a:extLst>
              <a:ext uri="{FF2B5EF4-FFF2-40B4-BE49-F238E27FC236}">
                <a16:creationId xmlns:a16="http://schemas.microsoft.com/office/drawing/2014/main" id="{A5EA7496-DCE0-334B-7DB2-EF1EFEC395E8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2AE9EAEC-ADD7-98B9-3FC5-7059F701AB67}"/>
              </a:ext>
            </a:extLst>
          </p:cNvPr>
          <p:cNvSpPr txBox="1"/>
          <p:nvPr/>
        </p:nvSpPr>
        <p:spPr>
          <a:xfrm>
            <a:off x="1568715" y="118666"/>
            <a:ext cx="10521685" cy="175432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7, 5, 11, 13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23BA40-6F34-FDE9-95EE-6A5F84CB3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756" y="1630036"/>
            <a:ext cx="5197483" cy="5109298"/>
          </a:xfrm>
          <a:prstGeom prst="rect">
            <a:avLst/>
          </a:prstGeom>
        </p:spPr>
      </p:pic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F0C74B43-F6C8-FE06-F3BB-463F16A6D77F}"/>
              </a:ext>
            </a:extLst>
          </p:cNvPr>
          <p:cNvSpPr/>
          <p:nvPr/>
        </p:nvSpPr>
        <p:spPr>
          <a:xfrm>
            <a:off x="115917" y="2269145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149E-0703-DB06-B5FE-BE0EFBEE8FD1}"/>
              </a:ext>
            </a:extLst>
          </p:cNvPr>
          <p:cNvSpPr txBox="1"/>
          <p:nvPr/>
        </p:nvSpPr>
        <p:spPr>
          <a:xfrm>
            <a:off x="450279" y="2257815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5A38BC-F6F7-5039-6002-79050B5F341A}"/>
              </a:ext>
            </a:extLst>
          </p:cNvPr>
          <p:cNvSpPr txBox="1"/>
          <p:nvPr/>
        </p:nvSpPr>
        <p:spPr>
          <a:xfrm>
            <a:off x="1785056" y="228047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8D63943-F96B-9E51-287B-4A8496609B06}"/>
              </a:ext>
            </a:extLst>
          </p:cNvPr>
          <p:cNvSpPr/>
          <p:nvPr/>
        </p:nvSpPr>
        <p:spPr>
          <a:xfrm>
            <a:off x="115917" y="3418809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54E74C-B6F0-512A-8B28-0AE030CA6D96}"/>
              </a:ext>
            </a:extLst>
          </p:cNvPr>
          <p:cNvSpPr txBox="1"/>
          <p:nvPr/>
        </p:nvSpPr>
        <p:spPr>
          <a:xfrm>
            <a:off x="391293" y="341246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– 9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DFBB1B-D1E0-1433-E34F-F883A5434297}"/>
              </a:ext>
            </a:extLst>
          </p:cNvPr>
          <p:cNvSpPr txBox="1"/>
          <p:nvPr/>
        </p:nvSpPr>
        <p:spPr>
          <a:xfrm>
            <a:off x="2076170" y="3418808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Rounded Rectangle 24">
            <a:extLst>
              <a:ext uri="{FF2B5EF4-FFF2-40B4-BE49-F238E27FC236}">
                <a16:creationId xmlns:a16="http://schemas.microsoft.com/office/drawing/2014/main" id="{1B5E4382-BD45-2D09-3DBC-9ABCBD0A2C6A}"/>
              </a:ext>
            </a:extLst>
          </p:cNvPr>
          <p:cNvSpPr/>
          <p:nvPr/>
        </p:nvSpPr>
        <p:spPr>
          <a:xfrm>
            <a:off x="115917" y="4675809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50E7B6-46E2-F1A1-0F2D-D435430E04C5}"/>
              </a:ext>
            </a:extLst>
          </p:cNvPr>
          <p:cNvSpPr txBox="1"/>
          <p:nvPr/>
        </p:nvSpPr>
        <p:spPr>
          <a:xfrm>
            <a:off x="391293" y="466946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ACF918-CB69-5BED-8016-4EB3BB04157A}"/>
              </a:ext>
            </a:extLst>
          </p:cNvPr>
          <p:cNvSpPr txBox="1"/>
          <p:nvPr/>
        </p:nvSpPr>
        <p:spPr>
          <a:xfrm>
            <a:off x="1821364" y="4675808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27" name="Rounded Rectangle 27">
            <a:extLst>
              <a:ext uri="{FF2B5EF4-FFF2-40B4-BE49-F238E27FC236}">
                <a16:creationId xmlns:a16="http://schemas.microsoft.com/office/drawing/2014/main" id="{B07D6E07-8ADA-E5BF-B4DB-97E520F777A7}"/>
              </a:ext>
            </a:extLst>
          </p:cNvPr>
          <p:cNvSpPr/>
          <p:nvPr/>
        </p:nvSpPr>
        <p:spPr>
          <a:xfrm>
            <a:off x="3858847" y="2269146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5DC2E9-46AD-EF2C-6580-5D3EEBA126C2}"/>
              </a:ext>
            </a:extLst>
          </p:cNvPr>
          <p:cNvSpPr txBox="1"/>
          <p:nvPr/>
        </p:nvSpPr>
        <p:spPr>
          <a:xfrm>
            <a:off x="4134223" y="2262799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– 7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F22C5F-108A-5662-A6E7-B05DEE478C28}"/>
              </a:ext>
            </a:extLst>
          </p:cNvPr>
          <p:cNvSpPr txBox="1"/>
          <p:nvPr/>
        </p:nvSpPr>
        <p:spPr>
          <a:xfrm>
            <a:off x="5753422" y="226914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0" name="Rounded Rectangle 30">
            <a:extLst>
              <a:ext uri="{FF2B5EF4-FFF2-40B4-BE49-F238E27FC236}">
                <a16:creationId xmlns:a16="http://schemas.microsoft.com/office/drawing/2014/main" id="{A1399C6F-617E-0B15-C6E7-7891FA9F6271}"/>
              </a:ext>
            </a:extLst>
          </p:cNvPr>
          <p:cNvSpPr/>
          <p:nvPr/>
        </p:nvSpPr>
        <p:spPr>
          <a:xfrm>
            <a:off x="3857772" y="3405276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BCD76-DDFB-6473-6BBB-FC6DA5C29FF8}"/>
              </a:ext>
            </a:extLst>
          </p:cNvPr>
          <p:cNvSpPr txBox="1"/>
          <p:nvPr/>
        </p:nvSpPr>
        <p:spPr>
          <a:xfrm>
            <a:off x="4133148" y="3398929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– 5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DAB34D-D386-E2E6-B04D-31A0C911A212}"/>
              </a:ext>
            </a:extLst>
          </p:cNvPr>
          <p:cNvSpPr txBox="1"/>
          <p:nvPr/>
        </p:nvSpPr>
        <p:spPr>
          <a:xfrm>
            <a:off x="5752347" y="340527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3" name="Rounded Rectangle 33">
            <a:extLst>
              <a:ext uri="{FF2B5EF4-FFF2-40B4-BE49-F238E27FC236}">
                <a16:creationId xmlns:a16="http://schemas.microsoft.com/office/drawing/2014/main" id="{9E38A8F6-5DAD-34FB-2EA2-7E2FF44FA508}"/>
              </a:ext>
            </a:extLst>
          </p:cNvPr>
          <p:cNvSpPr/>
          <p:nvPr/>
        </p:nvSpPr>
        <p:spPr>
          <a:xfrm>
            <a:off x="3815589" y="4660659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6D71B0-DA62-EF4F-FBBA-6F1D93D68A67}"/>
              </a:ext>
            </a:extLst>
          </p:cNvPr>
          <p:cNvSpPr txBox="1"/>
          <p:nvPr/>
        </p:nvSpPr>
        <p:spPr>
          <a:xfrm>
            <a:off x="4090965" y="465431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C45F43-AA93-E40E-6BB3-706FA5D0F5A1}"/>
              </a:ext>
            </a:extLst>
          </p:cNvPr>
          <p:cNvSpPr txBox="1"/>
          <p:nvPr/>
        </p:nvSpPr>
        <p:spPr>
          <a:xfrm>
            <a:off x="5495182" y="4660659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36" name="Rounded Rectangle 36">
            <a:extLst>
              <a:ext uri="{FF2B5EF4-FFF2-40B4-BE49-F238E27FC236}">
                <a16:creationId xmlns:a16="http://schemas.microsoft.com/office/drawing/2014/main" id="{6E472A37-BC3B-5BB7-F961-7F96D52A2C93}"/>
              </a:ext>
            </a:extLst>
          </p:cNvPr>
          <p:cNvSpPr/>
          <p:nvPr/>
        </p:nvSpPr>
        <p:spPr>
          <a:xfrm>
            <a:off x="1785056" y="5701901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F1287-DF3B-94DF-0A66-CC206A25654C}"/>
              </a:ext>
            </a:extLst>
          </p:cNvPr>
          <p:cNvSpPr txBox="1"/>
          <p:nvPr/>
        </p:nvSpPr>
        <p:spPr>
          <a:xfrm>
            <a:off x="2060432" y="5695554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84A037-8C77-CF88-F8A9-992BAB6CBAE3}"/>
              </a:ext>
            </a:extLst>
          </p:cNvPr>
          <p:cNvSpPr txBox="1"/>
          <p:nvPr/>
        </p:nvSpPr>
        <p:spPr>
          <a:xfrm>
            <a:off x="3464649" y="5701901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484C58-C16B-6560-CAEC-5E0747219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28" y="168310"/>
            <a:ext cx="99373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3" grpId="0" animBg="1"/>
      <p:bldP spid="34" grpId="0"/>
      <p:bldP spid="35" grpId="0"/>
      <p:bldP spid="36" grpId="0" animBg="1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5">
            <a:extLst>
              <a:ext uri="{FF2B5EF4-FFF2-40B4-BE49-F238E27FC236}">
                <a16:creationId xmlns:a16="http://schemas.microsoft.com/office/drawing/2014/main" id="{FB56556A-41A5-ADDA-689C-3DB96FD5FCCE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3E308-FFED-2D01-5342-F2190F2D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752" y="0"/>
            <a:ext cx="7010496" cy="6891550"/>
          </a:xfrm>
          <a:prstGeom prst="rect">
            <a:avLst/>
          </a:prstGeom>
        </p:spPr>
      </p:pic>
      <p:cxnSp>
        <p:nvCxnSpPr>
          <p:cNvPr id="6" name="Curved Connector 7">
            <a:extLst>
              <a:ext uri="{FF2B5EF4-FFF2-40B4-BE49-F238E27FC236}">
                <a16:creationId xmlns:a16="http://schemas.microsoft.com/office/drawing/2014/main" id="{15D95041-4ECB-DF10-C499-AF259618410A}"/>
              </a:ext>
            </a:extLst>
          </p:cNvPr>
          <p:cNvCxnSpPr/>
          <p:nvPr/>
        </p:nvCxnSpPr>
        <p:spPr>
          <a:xfrm rot="16200000" flipH="1">
            <a:off x="5704115" y="2061027"/>
            <a:ext cx="1349827" cy="769257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39">
            <a:extLst>
              <a:ext uri="{FF2B5EF4-FFF2-40B4-BE49-F238E27FC236}">
                <a16:creationId xmlns:a16="http://schemas.microsoft.com/office/drawing/2014/main" id="{37ABBFBC-5943-D07F-5DFB-8AC078452785}"/>
              </a:ext>
            </a:extLst>
          </p:cNvPr>
          <p:cNvCxnSpPr/>
          <p:nvPr/>
        </p:nvCxnSpPr>
        <p:spPr>
          <a:xfrm>
            <a:off x="4419600" y="2770861"/>
            <a:ext cx="1574800" cy="1452796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40">
            <a:extLst>
              <a:ext uri="{FF2B5EF4-FFF2-40B4-BE49-F238E27FC236}">
                <a16:creationId xmlns:a16="http://schemas.microsoft.com/office/drawing/2014/main" id="{5123A34D-4EDA-AD76-7F72-AC16F7EED0CE}"/>
              </a:ext>
            </a:extLst>
          </p:cNvPr>
          <p:cNvCxnSpPr/>
          <p:nvPr/>
        </p:nvCxnSpPr>
        <p:spPr>
          <a:xfrm flipV="1">
            <a:off x="4604657" y="3186570"/>
            <a:ext cx="867229" cy="702575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41">
            <a:extLst>
              <a:ext uri="{FF2B5EF4-FFF2-40B4-BE49-F238E27FC236}">
                <a16:creationId xmlns:a16="http://schemas.microsoft.com/office/drawing/2014/main" id="{31B16C8A-F1B1-12A9-4C10-10C6B92477FE}"/>
              </a:ext>
            </a:extLst>
          </p:cNvPr>
          <p:cNvCxnSpPr/>
          <p:nvPr/>
        </p:nvCxnSpPr>
        <p:spPr>
          <a:xfrm rot="5400000" flipH="1" flipV="1">
            <a:off x="4994504" y="4219569"/>
            <a:ext cx="1138005" cy="186873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42">
            <a:extLst>
              <a:ext uri="{FF2B5EF4-FFF2-40B4-BE49-F238E27FC236}">
                <a16:creationId xmlns:a16="http://schemas.microsoft.com/office/drawing/2014/main" id="{69ADEFAC-34C2-A6C9-1A7B-D1576EE56FBB}"/>
              </a:ext>
            </a:extLst>
          </p:cNvPr>
          <p:cNvCxnSpPr/>
          <p:nvPr/>
        </p:nvCxnSpPr>
        <p:spPr>
          <a:xfrm rot="5400000">
            <a:off x="6170727" y="4027819"/>
            <a:ext cx="1087891" cy="388257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44">
            <a:extLst>
              <a:ext uri="{FF2B5EF4-FFF2-40B4-BE49-F238E27FC236}">
                <a16:creationId xmlns:a16="http://schemas.microsoft.com/office/drawing/2014/main" id="{D9056686-C250-B5D1-CF95-C0EF27A96CA0}"/>
              </a:ext>
            </a:extLst>
          </p:cNvPr>
          <p:cNvCxnSpPr/>
          <p:nvPr/>
        </p:nvCxnSpPr>
        <p:spPr>
          <a:xfrm rot="10800000" flipV="1">
            <a:off x="6520545" y="3428998"/>
            <a:ext cx="1413303" cy="460145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47">
            <a:extLst>
              <a:ext uri="{FF2B5EF4-FFF2-40B4-BE49-F238E27FC236}">
                <a16:creationId xmlns:a16="http://schemas.microsoft.com/office/drawing/2014/main" id="{4535767F-4128-1921-F718-CB85A466DC0A}"/>
              </a:ext>
            </a:extLst>
          </p:cNvPr>
          <p:cNvCxnSpPr/>
          <p:nvPr/>
        </p:nvCxnSpPr>
        <p:spPr>
          <a:xfrm rot="10800000">
            <a:off x="6493328" y="2937721"/>
            <a:ext cx="1213758" cy="1052734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66147-BCE0-F5E3-34B8-7C793BA48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08" y="218875"/>
            <a:ext cx="99373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15">
            <a:extLst>
              <a:ext uri="{FF2B5EF4-FFF2-40B4-BE49-F238E27FC236}">
                <a16:creationId xmlns:a16="http://schemas.microsoft.com/office/drawing/2014/main" id="{26385845-3C57-EFA1-0F62-0F5F507B0CA7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4FA8438-E06D-A7F3-5BBA-AB4DFDDB6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042" y1="20997" x2="56597" y2="28084"/>
                        <a14:foregroundMark x1="45833" y1="17323" x2="44097" y2="29134"/>
                        <a14:foregroundMark x1="15972" y1="19160" x2="33333" y2="24934"/>
                        <a14:foregroundMark x1="26736" y1="24934" x2="26736" y2="30446"/>
                        <a14:foregroundMark x1="48264" y1="39108" x2="39931" y2="45407"/>
                        <a14:foregroundMark x1="42708" y1="12861" x2="50000" y2="27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1552" y="2209554"/>
            <a:ext cx="2735728" cy="36191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E8DEDB1-3A1C-CBEF-5F20-4294D31BC370}"/>
              </a:ext>
            </a:extLst>
          </p:cNvPr>
          <p:cNvGrpSpPr/>
          <p:nvPr/>
        </p:nvGrpSpPr>
        <p:grpSpPr>
          <a:xfrm>
            <a:off x="284719" y="703127"/>
            <a:ext cx="11622561" cy="5828524"/>
            <a:chOff x="284719" y="763174"/>
            <a:chExt cx="11622561" cy="582852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CE37696-C734-3E70-2351-B033803A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719" y="763174"/>
              <a:ext cx="11622561" cy="582852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11650E-C0FF-728A-9993-AA54E42E3BD0}"/>
                </a:ext>
              </a:extLst>
            </p:cNvPr>
            <p:cNvSpPr txBox="1"/>
            <p:nvPr/>
          </p:nvSpPr>
          <p:spPr>
            <a:xfrm rot="19033778">
              <a:off x="1511531" y="3797731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D9E34C-7D7F-314A-E504-10CFF1B87513}"/>
                </a:ext>
              </a:extLst>
            </p:cNvPr>
            <p:cNvSpPr txBox="1"/>
            <p:nvPr/>
          </p:nvSpPr>
          <p:spPr>
            <a:xfrm rot="19033778">
              <a:off x="3356498" y="2205495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- 5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CA8494-847F-FC61-29B4-5868ADA80F8C}"/>
                </a:ext>
              </a:extLst>
            </p:cNvPr>
            <p:cNvSpPr txBox="1"/>
            <p:nvPr/>
          </p:nvSpPr>
          <p:spPr>
            <a:xfrm rot="2568682">
              <a:off x="5995840" y="2205358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613A3BA-8D57-72B5-6329-CBB3EA828EEE}"/>
                </a:ext>
              </a:extLst>
            </p:cNvPr>
            <p:cNvSpPr txBox="1"/>
            <p:nvPr/>
          </p:nvSpPr>
          <p:spPr>
            <a:xfrm rot="2568682">
              <a:off x="7631926" y="3847945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E774C1-4676-9A4B-571B-535C83CC213F}"/>
                </a:ext>
              </a:extLst>
            </p:cNvPr>
            <p:cNvSpPr txBox="1"/>
            <p:nvPr/>
          </p:nvSpPr>
          <p:spPr>
            <a:xfrm>
              <a:off x="6312304" y="5185731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0CA30B-DFE8-FEBA-4ED4-89BBB9F0549A}"/>
                </a:ext>
              </a:extLst>
            </p:cNvPr>
            <p:cNvSpPr txBox="1"/>
            <p:nvPr/>
          </p:nvSpPr>
          <p:spPr>
            <a:xfrm>
              <a:off x="3068361" y="5185730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E623CB-33B5-11E2-89B3-BBD76AE31AFB}"/>
              </a:ext>
            </a:extLst>
          </p:cNvPr>
          <p:cNvGrpSpPr/>
          <p:nvPr/>
        </p:nvGrpSpPr>
        <p:grpSpPr>
          <a:xfrm>
            <a:off x="4807465" y="1276402"/>
            <a:ext cx="921769" cy="933152"/>
            <a:chOff x="4807465" y="1276402"/>
            <a:chExt cx="921769" cy="93315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751F14E-CF43-BAA1-C189-2C5377D1AE7E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BAB351C-F4E5-DDA3-3BAF-331DB6AC5396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910B94-9B0C-70F4-75F8-7A66EEC33B00}"/>
              </a:ext>
            </a:extLst>
          </p:cNvPr>
          <p:cNvGrpSpPr/>
          <p:nvPr/>
        </p:nvGrpSpPr>
        <p:grpSpPr>
          <a:xfrm>
            <a:off x="2846750" y="3189252"/>
            <a:ext cx="921769" cy="933152"/>
            <a:chOff x="4807465" y="1276402"/>
            <a:chExt cx="921769" cy="93315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F4B0CBC-67F8-2849-51FA-54F8BB382E08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E140C03-AC53-A068-5D84-435CF727C58C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258035-67B4-5367-AE70-BC3F31D21EB3}"/>
              </a:ext>
            </a:extLst>
          </p:cNvPr>
          <p:cNvGrpSpPr/>
          <p:nvPr/>
        </p:nvGrpSpPr>
        <p:grpSpPr>
          <a:xfrm>
            <a:off x="4858325" y="5290439"/>
            <a:ext cx="921769" cy="933152"/>
            <a:chOff x="4807465" y="1276402"/>
            <a:chExt cx="921769" cy="93315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BAE04DE-3F20-179A-D868-70720BFCF3D3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3B47E80-85CC-7C5B-151E-B330A229503F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13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30292B6-50BD-BC60-F874-4D1CBCC4EF0E}"/>
              </a:ext>
            </a:extLst>
          </p:cNvPr>
          <p:cNvGrpSpPr/>
          <p:nvPr/>
        </p:nvGrpSpPr>
        <p:grpSpPr>
          <a:xfrm>
            <a:off x="6663937" y="3084837"/>
            <a:ext cx="921769" cy="933152"/>
            <a:chOff x="4807465" y="1276402"/>
            <a:chExt cx="921769" cy="93315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7369901-3631-43E8-4BEF-F72E3870639C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5DC6737-C4F3-9E07-54B3-BF8E3C0917F5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476114-9A22-B13E-BB6A-8269967330A9}"/>
              </a:ext>
            </a:extLst>
          </p:cNvPr>
          <p:cNvGrpSpPr/>
          <p:nvPr/>
        </p:nvGrpSpPr>
        <p:grpSpPr>
          <a:xfrm>
            <a:off x="8175535" y="5043827"/>
            <a:ext cx="921769" cy="933152"/>
            <a:chOff x="4807465" y="1276402"/>
            <a:chExt cx="921769" cy="93315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FB88009-C3DA-74B0-5CF8-A159AF304AE1}"/>
                </a:ext>
              </a:extLst>
            </p:cNvPr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AE70D55-CF5E-0592-07BE-A0FD8AE7AC15}"/>
                </a:ext>
              </a:extLst>
            </p:cNvPr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F63FF3E-992A-671A-70BD-3E5BD9321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08" y="208353"/>
            <a:ext cx="993734" cy="98763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EE7F0A-F7CD-F769-9B98-96CFF0996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122" y="301838"/>
            <a:ext cx="510279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5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C5DB7F7D-8010-AEB5-405B-1100C06E5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F03CCBA-3D9C-6190-88D1-948C8C167DB5}"/>
              </a:ext>
            </a:extLst>
          </p:cNvPr>
          <p:cNvSpPr/>
          <p:nvPr/>
        </p:nvSpPr>
        <p:spPr>
          <a:xfrm>
            <a:off x="907668" y="650668"/>
            <a:ext cx="626491" cy="59901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469ED-7599-329D-6115-E7E87BBD0226}"/>
              </a:ext>
            </a:extLst>
          </p:cNvPr>
          <p:cNvSpPr txBox="1"/>
          <p:nvPr/>
        </p:nvSpPr>
        <p:spPr>
          <a:xfrm>
            <a:off x="1650137" y="567066"/>
            <a:ext cx="9578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22EA9-A6D7-810E-5CF6-E22F9E8353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4293" y="1803571"/>
            <a:ext cx="3673608" cy="2667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AFAFD-7A7B-BCAB-176A-D471A1D46EB1}"/>
              </a:ext>
            </a:extLst>
          </p:cNvPr>
          <p:cNvSpPr txBox="1"/>
          <p:nvPr/>
        </p:nvSpPr>
        <p:spPr>
          <a:xfrm>
            <a:off x="3078481" y="2738372"/>
            <a:ext cx="221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817B6-3D21-C0F5-94A4-C66C54B51AD5}"/>
              </a:ext>
            </a:extLst>
          </p:cNvPr>
          <p:cNvSpPr txBox="1"/>
          <p:nvPr/>
        </p:nvSpPr>
        <p:spPr>
          <a:xfrm>
            <a:off x="1355946" y="3401363"/>
            <a:ext cx="62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Lớp 2A có số bạn học võ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1B7D2-65F1-7FEB-6996-2286F5AD9439}"/>
              </a:ext>
            </a:extLst>
          </p:cNvPr>
          <p:cNvSpPr txBox="1"/>
          <p:nvPr/>
        </p:nvSpPr>
        <p:spPr>
          <a:xfrm>
            <a:off x="1844522" y="3982141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 + 5 = 13 (bạn)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251A3-C893-4063-FD94-B1351DAEE0D6}"/>
              </a:ext>
            </a:extLst>
          </p:cNvPr>
          <p:cNvSpPr txBox="1"/>
          <p:nvPr/>
        </p:nvSpPr>
        <p:spPr>
          <a:xfrm>
            <a:off x="3176203" y="4528342"/>
            <a:ext cx="509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13 bạn học võ.</a:t>
            </a:r>
          </a:p>
        </p:txBody>
      </p:sp>
    </p:spTree>
    <p:extLst>
      <p:ext uri="{BB962C8B-B14F-4D97-AF65-F5344CB8AC3E}">
        <p14:creationId xmlns:p14="http://schemas.microsoft.com/office/powerpoint/2010/main" val="5714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FF63BA-F547-78F9-FCF6-02C7EC282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18" y="106809"/>
            <a:ext cx="1410230" cy="1410230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91BC3B-6ED9-E9D5-5D05-23374A6E0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811559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923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4973955" y="313690"/>
            <a:ext cx="8950960" cy="8950960"/>
            <a:chOff x="7833" y="494"/>
            <a:chExt cx="14096" cy="14096"/>
          </a:xfrm>
        </p:grpSpPr>
        <p:pic>
          <p:nvPicPr>
            <p:cNvPr id="17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3" y="494"/>
              <a:ext cx="14097" cy="14097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6122" y="5251"/>
              <a:ext cx="2900" cy="3520"/>
              <a:chOff x="14010" y="3766"/>
              <a:chExt cx="2900" cy="352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s 22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B</a:t>
                </a: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13627" y="8647"/>
              <a:ext cx="3619" cy="1919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3602" y="8687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28" name="Plus Sign 27"/>
            <p:cNvSpPr/>
            <p:nvPr/>
          </p:nvSpPr>
          <p:spPr>
            <a:xfrm>
              <a:off x="15530" y="8721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48" t="26347" r="40731" b="56966"/>
            <a:stretch>
              <a:fillRect/>
            </a:stretch>
          </p:blipFill>
          <p:spPr>
            <a:xfrm flipH="1">
              <a:off x="12122" y="5061"/>
              <a:ext cx="1060" cy="48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350010" y="313690"/>
            <a:ext cx="8950960" cy="8950960"/>
            <a:chOff x="2126" y="494"/>
            <a:chExt cx="14096" cy="14096"/>
          </a:xfrm>
        </p:grpSpPr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6" y="494"/>
              <a:ext cx="14097" cy="14097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904" y="8626"/>
              <a:ext cx="3639" cy="191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39"/>
            <p:cNvSpPr/>
            <p:nvPr/>
          </p:nvSpPr>
          <p:spPr>
            <a:xfrm>
              <a:off x="7901" y="8693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5" name="Plus Sign 27"/>
            <p:cNvSpPr/>
            <p:nvPr/>
          </p:nvSpPr>
          <p:spPr>
            <a:xfrm>
              <a:off x="9892" y="8662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0459" y="5131"/>
              <a:ext cx="2900" cy="3520"/>
              <a:chOff x="14010" y="3766"/>
              <a:chExt cx="2900" cy="352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s 34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A</a:t>
                </a:r>
              </a:p>
            </p:txBody>
          </p:sp>
        </p:grpSp>
        <p:pic>
          <p:nvPicPr>
            <p:cNvPr id="3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8203" r="89146" b="58725"/>
            <a:stretch>
              <a:fillRect/>
            </a:stretch>
          </p:blipFill>
          <p:spPr>
            <a:xfrm>
              <a:off x="6354" y="5771"/>
              <a:ext cx="1174" cy="376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10748" y="1571624"/>
            <a:ext cx="4340860" cy="5137786"/>
            <a:chOff x="489" y="3042"/>
            <a:chExt cx="5650" cy="7502"/>
          </a:xfrm>
        </p:grpSpPr>
        <p:sp>
          <p:nvSpPr>
            <p:cNvPr id="42" name="Rounded Rectangle 41"/>
            <p:cNvSpPr/>
            <p:nvPr/>
          </p:nvSpPr>
          <p:spPr>
            <a:xfrm>
              <a:off x="489" y="3578"/>
              <a:ext cx="5650" cy="696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0C6E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04" y="3042"/>
              <a:ext cx="3546" cy="911"/>
              <a:chOff x="1960647" y="667173"/>
              <a:chExt cx="3350859" cy="8776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647" y="667173"/>
                <a:ext cx="3350859" cy="877606"/>
              </a:xfrm>
              <a:prstGeom prst="rect">
                <a:avLst/>
              </a:prstGeom>
            </p:spPr>
          </p:pic>
          <p:sp>
            <p:nvSpPr>
              <p:cNvPr id="21" name="TextBox 38"/>
              <p:cNvSpPr txBox="1"/>
              <p:nvPr/>
            </p:nvSpPr>
            <p:spPr>
              <a:xfrm>
                <a:off x="2193715" y="782739"/>
                <a:ext cx="2952755" cy="69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LUẬT CHƠI</a:t>
                </a:r>
              </a:p>
            </p:txBody>
          </p:sp>
        </p:grpSp>
      </p:grpSp>
      <p:sp>
        <p:nvSpPr>
          <p:cNvPr id="36" name="Text Box 35"/>
          <p:cNvSpPr txBox="1"/>
          <p:nvPr/>
        </p:nvSpPr>
        <p:spPr>
          <a:xfrm>
            <a:off x="492358" y="2183612"/>
            <a:ext cx="4208780" cy="433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8, 7 + 9, 3 + 8, 6 + 7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9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255" y="313690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573770" y="3334385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1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3690" y="313690"/>
            <a:ext cx="8951595" cy="8951595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55340" y="5477510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9445" y="5490845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6973669" y="55160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6973669" y="553698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353534" y="551983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197571" y="553761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617441" y="550015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033770" y="3213735"/>
            <a:ext cx="673100" cy="304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77765" y="3258185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3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371090" y="3664585"/>
            <a:ext cx="745490" cy="2387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3403" y="3390875"/>
            <a:ext cx="2559685" cy="1311521"/>
            <a:chOff x="1960647" y="667173"/>
            <a:chExt cx="3148558" cy="13746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0647" y="667173"/>
              <a:ext cx="3148558" cy="1374691"/>
            </a:xfrm>
            <a:prstGeom prst="rect">
              <a:avLst/>
            </a:prstGeom>
          </p:spPr>
        </p:pic>
        <p:sp>
          <p:nvSpPr>
            <p:cNvPr id="21" name="TextBox 38"/>
            <p:cNvSpPr txBox="1"/>
            <p:nvPr/>
          </p:nvSpPr>
          <p:spPr>
            <a:xfrm>
              <a:off x="2193411" y="782774"/>
              <a:ext cx="2758015" cy="112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VÍ DỤ: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8 + 8</a:t>
              </a:r>
            </a:p>
          </p:txBody>
        </p:sp>
      </p:grpSp>
      <p:sp>
        <p:nvSpPr>
          <p:cNvPr id="37" name="Rounded Rectangular Callout 36"/>
          <p:cNvSpPr/>
          <p:nvPr/>
        </p:nvSpPr>
        <p:spPr>
          <a:xfrm>
            <a:off x="8662035" y="1883410"/>
            <a:ext cx="3397250" cy="1100455"/>
          </a:xfrm>
          <a:prstGeom prst="wedgeRoundRectCallout">
            <a:avLst>
              <a:gd name="adj1" fmla="val -39532"/>
              <a:gd name="adj2" fmla="val 6540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+ 8 = 16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2600960" y="1975485"/>
            <a:ext cx="3397250" cy="900430"/>
          </a:xfrm>
          <a:prstGeom prst="wedgeRoundRectCallout">
            <a:avLst>
              <a:gd name="adj1" fmla="val -29252"/>
              <a:gd name="adj2" fmla="val 100634"/>
              <a:gd name="adj3" fmla="val 16667"/>
            </a:avLst>
          </a:prstGeom>
          <a:solidFill>
            <a:srgbClr val="D5F7FF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+ 8 =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6125" y="5788025"/>
            <a:ext cx="1428750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60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526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7" grpId="0" animBg="1"/>
      <p:bldP spid="37" grpId="1" animBg="1"/>
      <p:bldP spid="39" grpId="0" animBg="1"/>
      <p:bldP spid="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535" y="-629285"/>
            <a:ext cx="8951595" cy="895159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030" y="-629285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896350" y="2391410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356350" y="2270760"/>
            <a:ext cx="673100" cy="304800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175000" y="4534535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2025" y="4547870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296249" y="45730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296249" y="45940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296884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7296249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7297519" y="45762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173194" y="457686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Rectangle: Rounded Corners 26"/>
          <p:cNvSpPr/>
          <p:nvPr/>
        </p:nvSpPr>
        <p:spPr>
          <a:xfrm>
            <a:off x="3173194" y="460924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11" name="Rectangle: Rounded Corners 30"/>
          <p:cNvSpPr/>
          <p:nvPr/>
        </p:nvSpPr>
        <p:spPr>
          <a:xfrm>
            <a:off x="3173829" y="46111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Rectangle: Rounded Corners 31"/>
          <p:cNvSpPr/>
          <p:nvPr/>
        </p:nvSpPr>
        <p:spPr>
          <a:xfrm>
            <a:off x="3174464" y="459972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13" name="Rectangle: Rounded Corners 32"/>
          <p:cNvSpPr/>
          <p:nvPr/>
        </p:nvSpPr>
        <p:spPr>
          <a:xfrm>
            <a:off x="3175099" y="457051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5624" y="5935331"/>
            <a:ext cx="11325225" cy="748057"/>
          </a:xfrm>
          <a:prstGeom prst="roundRect">
            <a:avLst/>
          </a:prstGeom>
          <a:solidFill>
            <a:srgbClr val="FEF5EC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trả lời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+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 điểm. Đội Trả lời đúng thì bấm dấu + để cộng điểm)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520151" y="459464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437101" y="455717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97425" y="2315210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190750" y="2721610"/>
            <a:ext cx="745490" cy="2387600"/>
          </a:xfrm>
          <a:prstGeom prst="rect">
            <a:avLst/>
          </a:prstGeom>
        </p:spPr>
      </p:pic>
      <p:sp>
        <p:nvSpPr>
          <p:cNvPr id="59" name="Text Box 58"/>
          <p:cNvSpPr txBox="1"/>
          <p:nvPr/>
        </p:nvSpPr>
        <p:spPr>
          <a:xfrm>
            <a:off x="155575" y="1797685"/>
            <a:ext cx="2445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ĐIỂM:</a:t>
            </a:r>
          </a:p>
        </p:txBody>
      </p:sp>
    </p:spTree>
    <p:extLst>
      <p:ext uri="{BB962C8B-B14F-4D97-AF65-F5344CB8AC3E}">
        <p14:creationId xmlns:p14="http://schemas.microsoft.com/office/powerpoint/2010/main" val="3574332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bldLvl="0" animBg="1"/>
      <p:bldP spid="31" grpId="0" bldLvl="0" animBg="1"/>
      <p:bldP spid="32" grpId="0" bldLvl="0" animBg="1"/>
      <p:bldP spid="33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Notched Right 34">
            <a:hlinkClick r:id="rId2" action="ppaction://hlinksldjump"/>
            <a:extLst>
              <a:ext uri="{FF2B5EF4-FFF2-40B4-BE49-F238E27FC236}">
                <a16:creationId xmlns:a16="http://schemas.microsoft.com/office/drawing/2014/main" id="{6FAB6386-CDBA-44D4-A6A1-3E524039CF92}"/>
              </a:ext>
            </a:extLst>
          </p:cNvPr>
          <p:cNvSpPr/>
          <p:nvPr/>
        </p:nvSpPr>
        <p:spPr>
          <a:xfrm>
            <a:off x="11115748" y="6074369"/>
            <a:ext cx="1003965" cy="697227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Picture 43">
            <a:hlinkClick r:id="rId3" action="ppaction://hlinksldjump"/>
            <a:extLst>
              <a:ext uri="{FF2B5EF4-FFF2-40B4-BE49-F238E27FC236}">
                <a16:creationId xmlns:a16="http://schemas.microsoft.com/office/drawing/2014/main" id="{2BFB7A59-13FC-4173-9814-E4891256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279" y="1535289"/>
            <a:ext cx="2997499" cy="3565960"/>
          </a:xfrm>
          <a:prstGeom prst="rect">
            <a:avLst/>
          </a:prstGeom>
        </p:spPr>
      </p:pic>
      <p:pic>
        <p:nvPicPr>
          <p:cNvPr id="45" name="Picture 44">
            <a:hlinkClick r:id="rId5" action="ppaction://hlinksldjump"/>
            <a:extLst>
              <a:ext uri="{FF2B5EF4-FFF2-40B4-BE49-F238E27FC236}">
                <a16:creationId xmlns:a16="http://schemas.microsoft.com/office/drawing/2014/main" id="{6A4F4CF8-6F91-4AA9-B00E-D7F1EBB59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62" y="2857056"/>
            <a:ext cx="3107607" cy="3877392"/>
          </a:xfrm>
          <a:prstGeom prst="rect">
            <a:avLst/>
          </a:prstGeom>
        </p:spPr>
      </p:pic>
      <p:pic>
        <p:nvPicPr>
          <p:cNvPr id="46" name="Picture 45">
            <a:hlinkClick r:id="rId7" action="ppaction://hlinksldjump"/>
            <a:extLst>
              <a:ext uri="{FF2B5EF4-FFF2-40B4-BE49-F238E27FC236}">
                <a16:creationId xmlns:a16="http://schemas.microsoft.com/office/drawing/2014/main" id="{CADB0A73-C1FD-4EF9-84B8-6A656B491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275" y="1535290"/>
            <a:ext cx="2997263" cy="3673956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C1A96916-724C-494F-B4F9-AFCFF2F22B67}"/>
              </a:ext>
            </a:extLst>
          </p:cNvPr>
          <p:cNvSpPr txBox="1">
            <a:spLocks/>
          </p:cNvSpPr>
          <p:nvPr/>
        </p:nvSpPr>
        <p:spPr>
          <a:xfrm>
            <a:off x="-396229" y="623585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9" name="Google Shape;430;p33">
            <a:extLst>
              <a:ext uri="{FF2B5EF4-FFF2-40B4-BE49-F238E27FC236}">
                <a16:creationId xmlns:a16="http://schemas.microsoft.com/office/drawing/2014/main" id="{CB241B2E-A297-BAB4-E3AE-4EA66F2A1F81}"/>
              </a:ext>
            </a:extLst>
          </p:cNvPr>
          <p:cNvGrpSpPr/>
          <p:nvPr/>
        </p:nvGrpSpPr>
        <p:grpSpPr>
          <a:xfrm flipH="1">
            <a:off x="-8162" y="1643701"/>
            <a:ext cx="3770753" cy="5214300"/>
            <a:chOff x="6727039" y="1229170"/>
            <a:chExt cx="2581060" cy="3910725"/>
          </a:xfrm>
        </p:grpSpPr>
        <p:sp>
          <p:nvSpPr>
            <p:cNvPr id="10" name="Google Shape;431;p33">
              <a:extLst>
                <a:ext uri="{FF2B5EF4-FFF2-40B4-BE49-F238E27FC236}">
                  <a16:creationId xmlns:a16="http://schemas.microsoft.com/office/drawing/2014/main" id="{EFF8342A-2083-6FC8-4984-939F877D28E9}"/>
                </a:ext>
              </a:extLst>
            </p:cNvPr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32;p33">
              <a:extLst>
                <a:ext uri="{FF2B5EF4-FFF2-40B4-BE49-F238E27FC236}">
                  <a16:creationId xmlns:a16="http://schemas.microsoft.com/office/drawing/2014/main" id="{07579D02-DE10-996A-4CA6-19D25783A7E3}"/>
                </a:ext>
              </a:extLst>
            </p:cNvPr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33;p33">
              <a:extLst>
                <a:ext uri="{FF2B5EF4-FFF2-40B4-BE49-F238E27FC236}">
                  <a16:creationId xmlns:a16="http://schemas.microsoft.com/office/drawing/2014/main" id="{385766FC-A6A8-01E2-D998-1DD48C65CDEA}"/>
                </a:ext>
              </a:extLst>
            </p:cNvPr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34;p33">
              <a:extLst>
                <a:ext uri="{FF2B5EF4-FFF2-40B4-BE49-F238E27FC236}">
                  <a16:creationId xmlns:a16="http://schemas.microsoft.com/office/drawing/2014/main" id="{456772A5-B899-DCB3-2B22-176D83132095}"/>
                </a:ext>
              </a:extLst>
            </p:cNvPr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35;p33">
              <a:extLst>
                <a:ext uri="{FF2B5EF4-FFF2-40B4-BE49-F238E27FC236}">
                  <a16:creationId xmlns:a16="http://schemas.microsoft.com/office/drawing/2014/main" id="{3C46E694-DBD8-45CF-995B-A460F22F6CAC}"/>
                </a:ext>
              </a:extLst>
            </p:cNvPr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36;p33">
              <a:extLst>
                <a:ext uri="{FF2B5EF4-FFF2-40B4-BE49-F238E27FC236}">
                  <a16:creationId xmlns:a16="http://schemas.microsoft.com/office/drawing/2014/main" id="{89425D45-822F-E4BE-802D-EBABF24335BB}"/>
                </a:ext>
              </a:extLst>
            </p:cNvPr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37;p33">
              <a:extLst>
                <a:ext uri="{FF2B5EF4-FFF2-40B4-BE49-F238E27FC236}">
                  <a16:creationId xmlns:a16="http://schemas.microsoft.com/office/drawing/2014/main" id="{1C3BB19B-CE8A-A7F8-0DD2-4DEC451E32ED}"/>
                </a:ext>
              </a:extLst>
            </p:cNvPr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38;p33">
              <a:extLst>
                <a:ext uri="{FF2B5EF4-FFF2-40B4-BE49-F238E27FC236}">
                  <a16:creationId xmlns:a16="http://schemas.microsoft.com/office/drawing/2014/main" id="{98A4E929-2D75-EF4B-737A-0D34DD1B8708}"/>
                </a:ext>
              </a:extLst>
            </p:cNvPr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39;p33">
              <a:extLst>
                <a:ext uri="{FF2B5EF4-FFF2-40B4-BE49-F238E27FC236}">
                  <a16:creationId xmlns:a16="http://schemas.microsoft.com/office/drawing/2014/main" id="{3FD6BF79-37A8-4D1A-3A54-1281E984743D}"/>
                </a:ext>
              </a:extLst>
            </p:cNvPr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40;p33">
              <a:extLst>
                <a:ext uri="{FF2B5EF4-FFF2-40B4-BE49-F238E27FC236}">
                  <a16:creationId xmlns:a16="http://schemas.microsoft.com/office/drawing/2014/main" id="{1322806D-51C1-68CF-8330-F4FD48047854}"/>
                </a:ext>
              </a:extLst>
            </p:cNvPr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41;p33">
              <a:extLst>
                <a:ext uri="{FF2B5EF4-FFF2-40B4-BE49-F238E27FC236}">
                  <a16:creationId xmlns:a16="http://schemas.microsoft.com/office/drawing/2014/main" id="{70E312EE-5ED9-0551-6EE6-4289909778C8}"/>
                </a:ext>
              </a:extLst>
            </p:cNvPr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42;p33">
              <a:extLst>
                <a:ext uri="{FF2B5EF4-FFF2-40B4-BE49-F238E27FC236}">
                  <a16:creationId xmlns:a16="http://schemas.microsoft.com/office/drawing/2014/main" id="{2DAEB8B6-6D2F-9875-18B5-98EB55BA5DF3}"/>
                </a:ext>
              </a:extLst>
            </p:cNvPr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43;p33">
              <a:extLst>
                <a:ext uri="{FF2B5EF4-FFF2-40B4-BE49-F238E27FC236}">
                  <a16:creationId xmlns:a16="http://schemas.microsoft.com/office/drawing/2014/main" id="{71A263C9-B448-E066-78A5-3B6EBA61078D}"/>
                </a:ext>
              </a:extLst>
            </p:cNvPr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44;p33">
              <a:extLst>
                <a:ext uri="{FF2B5EF4-FFF2-40B4-BE49-F238E27FC236}">
                  <a16:creationId xmlns:a16="http://schemas.microsoft.com/office/drawing/2014/main" id="{334B0A7A-8E8E-D879-9F18-BA33F3E55670}"/>
                </a:ext>
              </a:extLst>
            </p:cNvPr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45;p33">
              <a:extLst>
                <a:ext uri="{FF2B5EF4-FFF2-40B4-BE49-F238E27FC236}">
                  <a16:creationId xmlns:a16="http://schemas.microsoft.com/office/drawing/2014/main" id="{FEA1E44D-72E3-5324-6381-5C44880AE5BE}"/>
                </a:ext>
              </a:extLst>
            </p:cNvPr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46;p33">
              <a:extLst>
                <a:ext uri="{FF2B5EF4-FFF2-40B4-BE49-F238E27FC236}">
                  <a16:creationId xmlns:a16="http://schemas.microsoft.com/office/drawing/2014/main" id="{FFCE9F90-A11E-6F70-DD55-EB9AAD5F79FA}"/>
                </a:ext>
              </a:extLst>
            </p:cNvPr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47;p33">
              <a:extLst>
                <a:ext uri="{FF2B5EF4-FFF2-40B4-BE49-F238E27FC236}">
                  <a16:creationId xmlns:a16="http://schemas.microsoft.com/office/drawing/2014/main" id="{77FAB057-CDB4-690B-81DC-A8D2317ADAD1}"/>
                </a:ext>
              </a:extLst>
            </p:cNvPr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48;p33">
              <a:extLst>
                <a:ext uri="{FF2B5EF4-FFF2-40B4-BE49-F238E27FC236}">
                  <a16:creationId xmlns:a16="http://schemas.microsoft.com/office/drawing/2014/main" id="{27BB9150-2872-8764-3027-8180C28EEF95}"/>
                </a:ext>
              </a:extLst>
            </p:cNvPr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49;p33">
              <a:extLst>
                <a:ext uri="{FF2B5EF4-FFF2-40B4-BE49-F238E27FC236}">
                  <a16:creationId xmlns:a16="http://schemas.microsoft.com/office/drawing/2014/main" id="{5501A856-1B82-67CE-5E0C-4E25B3DC9B7B}"/>
                </a:ext>
              </a:extLst>
            </p:cNvPr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0;p33">
              <a:extLst>
                <a:ext uri="{FF2B5EF4-FFF2-40B4-BE49-F238E27FC236}">
                  <a16:creationId xmlns:a16="http://schemas.microsoft.com/office/drawing/2014/main" id="{AF0C46F8-D103-364F-9C27-0CBDAAB73367}"/>
                </a:ext>
              </a:extLst>
            </p:cNvPr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1;p33">
              <a:extLst>
                <a:ext uri="{FF2B5EF4-FFF2-40B4-BE49-F238E27FC236}">
                  <a16:creationId xmlns:a16="http://schemas.microsoft.com/office/drawing/2014/main" id="{1C5D8FF7-66B6-9019-9FA7-7116A9DB3286}"/>
                </a:ext>
              </a:extLst>
            </p:cNvPr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2;p33">
              <a:extLst>
                <a:ext uri="{FF2B5EF4-FFF2-40B4-BE49-F238E27FC236}">
                  <a16:creationId xmlns:a16="http://schemas.microsoft.com/office/drawing/2014/main" id="{EFFCD31A-24DE-65AE-2ECB-2950AC4BB161}"/>
                </a:ext>
              </a:extLst>
            </p:cNvPr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453;p33">
              <a:extLst>
                <a:ext uri="{FF2B5EF4-FFF2-40B4-BE49-F238E27FC236}">
                  <a16:creationId xmlns:a16="http://schemas.microsoft.com/office/drawing/2014/main" id="{A8331D25-0EA9-C796-0167-1FF0C3CC99A2}"/>
                </a:ext>
              </a:extLst>
            </p:cNvPr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54;p33">
              <a:extLst>
                <a:ext uri="{FF2B5EF4-FFF2-40B4-BE49-F238E27FC236}">
                  <a16:creationId xmlns:a16="http://schemas.microsoft.com/office/drawing/2014/main" id="{4A86A2F8-9E03-A080-2208-958680EE34C6}"/>
                </a:ext>
              </a:extLst>
            </p:cNvPr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55;p33">
              <a:extLst>
                <a:ext uri="{FF2B5EF4-FFF2-40B4-BE49-F238E27FC236}">
                  <a16:creationId xmlns:a16="http://schemas.microsoft.com/office/drawing/2014/main" id="{81FA2C38-F9BF-7494-0B87-7D450454693A}"/>
                </a:ext>
              </a:extLst>
            </p:cNvPr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56;p33">
              <a:extLst>
                <a:ext uri="{FF2B5EF4-FFF2-40B4-BE49-F238E27FC236}">
                  <a16:creationId xmlns:a16="http://schemas.microsoft.com/office/drawing/2014/main" id="{B575AF53-A504-7B5B-92A6-84BB3B0E0974}"/>
                </a:ext>
              </a:extLst>
            </p:cNvPr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7;p33">
              <a:extLst>
                <a:ext uri="{FF2B5EF4-FFF2-40B4-BE49-F238E27FC236}">
                  <a16:creationId xmlns:a16="http://schemas.microsoft.com/office/drawing/2014/main" id="{EDF58407-32C8-3C96-8D1C-C7E87E04AD68}"/>
                </a:ext>
              </a:extLst>
            </p:cNvPr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58;p33">
              <a:extLst>
                <a:ext uri="{FF2B5EF4-FFF2-40B4-BE49-F238E27FC236}">
                  <a16:creationId xmlns:a16="http://schemas.microsoft.com/office/drawing/2014/main" id="{38DCBEAD-0104-EB21-46E1-4C5613E2CA62}"/>
                </a:ext>
              </a:extLst>
            </p:cNvPr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59;p33">
              <a:extLst>
                <a:ext uri="{FF2B5EF4-FFF2-40B4-BE49-F238E27FC236}">
                  <a16:creationId xmlns:a16="http://schemas.microsoft.com/office/drawing/2014/main" id="{43805CDC-0613-CD30-7320-41B38D88A188}"/>
                </a:ext>
              </a:extLst>
            </p:cNvPr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60;p33">
              <a:extLst>
                <a:ext uri="{FF2B5EF4-FFF2-40B4-BE49-F238E27FC236}">
                  <a16:creationId xmlns:a16="http://schemas.microsoft.com/office/drawing/2014/main" id="{D51C593B-8357-DBE6-1D5C-F94BC1773126}"/>
                </a:ext>
              </a:extLst>
            </p:cNvPr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61;p33">
              <a:extLst>
                <a:ext uri="{FF2B5EF4-FFF2-40B4-BE49-F238E27FC236}">
                  <a16:creationId xmlns:a16="http://schemas.microsoft.com/office/drawing/2014/main" id="{61FE3824-67BD-2E4C-3E71-A0F34479C1F7}"/>
                </a:ext>
              </a:extLst>
            </p:cNvPr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62;p33">
              <a:extLst>
                <a:ext uri="{FF2B5EF4-FFF2-40B4-BE49-F238E27FC236}">
                  <a16:creationId xmlns:a16="http://schemas.microsoft.com/office/drawing/2014/main" id="{1208A71C-C092-D885-263F-A2506CD316F7}"/>
                </a:ext>
              </a:extLst>
            </p:cNvPr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63;p33">
              <a:extLst>
                <a:ext uri="{FF2B5EF4-FFF2-40B4-BE49-F238E27FC236}">
                  <a16:creationId xmlns:a16="http://schemas.microsoft.com/office/drawing/2014/main" id="{CBED97AD-72C8-B188-2888-352195CFC381}"/>
                </a:ext>
              </a:extLst>
            </p:cNvPr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64;p33">
              <a:extLst>
                <a:ext uri="{FF2B5EF4-FFF2-40B4-BE49-F238E27FC236}">
                  <a16:creationId xmlns:a16="http://schemas.microsoft.com/office/drawing/2014/main" id="{3858029F-953D-1A2A-CA8D-A5AD07151DF2}"/>
                </a:ext>
              </a:extLst>
            </p:cNvPr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222" y="230051"/>
            <a:ext cx="1036409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5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26" y="915645"/>
            <a:ext cx="105157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 + 5 = …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664522" y="2660680"/>
            <a:ext cx="4810895" cy="15760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15</a:t>
            </a:r>
          </a:p>
        </p:txBody>
      </p:sp>
      <p:sp>
        <p:nvSpPr>
          <p:cNvPr id="20" name="Google Shape;480;p35">
            <a:extLst>
              <a:ext uri="{FF2B5EF4-FFF2-40B4-BE49-F238E27FC236}">
                <a16:creationId xmlns:a16="http://schemas.microsoft.com/office/drawing/2014/main" id="{D2ABE936-6DA0-4499-AFD3-563494E24EC8}"/>
              </a:ext>
            </a:extLst>
          </p:cNvPr>
          <p:cNvSpPr txBox="1">
            <a:spLocks/>
          </p:cNvSpPr>
          <p:nvPr/>
        </p:nvSpPr>
        <p:spPr>
          <a:xfrm>
            <a:off x="6184278" y="2660680"/>
            <a:ext cx="5130791" cy="15760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B. 12</a:t>
            </a:r>
          </a:p>
        </p:txBody>
      </p:sp>
      <p:sp>
        <p:nvSpPr>
          <p:cNvPr id="29" name="Arrow: Notched Right 28">
            <a:hlinkClick r:id="rId3" action="ppaction://hlinksldjump"/>
            <a:extLst>
              <a:ext uri="{FF2B5EF4-FFF2-40B4-BE49-F238E27FC236}">
                <a16:creationId xmlns:a16="http://schemas.microsoft.com/office/drawing/2014/main" id="{41B03BEA-99F3-4A8A-9D15-8A5A60790791}"/>
              </a:ext>
            </a:extLst>
          </p:cNvPr>
          <p:cNvSpPr/>
          <p:nvPr/>
        </p:nvSpPr>
        <p:spPr>
          <a:xfrm>
            <a:off x="10929091" y="567032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4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334" y="570969"/>
            <a:ext cx="83216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14 – 6 = …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5249132" y="4268454"/>
            <a:ext cx="4391336" cy="14064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B. 8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2251334" y="2289554"/>
            <a:ext cx="4391336" cy="1368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7</a:t>
            </a:r>
          </a:p>
        </p:txBody>
      </p:sp>
      <p:sp>
        <p:nvSpPr>
          <p:cNvPr id="32" name="Arrow: Notched Right 31">
            <a:hlinkClick r:id="rId3" action="ppaction://hlinksldjump"/>
            <a:extLst>
              <a:ext uri="{FF2B5EF4-FFF2-40B4-BE49-F238E27FC236}">
                <a16:creationId xmlns:a16="http://schemas.microsoft.com/office/drawing/2014/main" id="{E4F910BD-3729-496A-B39D-4A7E553DDA2D}"/>
              </a:ext>
            </a:extLst>
          </p:cNvPr>
          <p:cNvSpPr/>
          <p:nvPr/>
        </p:nvSpPr>
        <p:spPr>
          <a:xfrm>
            <a:off x="10906087" y="586377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787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2014260" y="3229983"/>
            <a:ext cx="2708205" cy="1280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14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7030013" y="3229983"/>
            <a:ext cx="2708205" cy="13378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C. 15</a:t>
            </a:r>
          </a:p>
        </p:txBody>
      </p:sp>
      <p:sp>
        <p:nvSpPr>
          <p:cNvPr id="27" name="Arrow: Notched Right 26">
            <a:hlinkClick r:id="rId3" action="ppaction://hlinksldjump"/>
            <a:extLst>
              <a:ext uri="{FF2B5EF4-FFF2-40B4-BE49-F238E27FC236}">
                <a16:creationId xmlns:a16="http://schemas.microsoft.com/office/drawing/2014/main" id="{CBCB631D-7AAB-4FB6-933B-883A646DDEEC}"/>
              </a:ext>
            </a:extLst>
          </p:cNvPr>
          <p:cNvSpPr/>
          <p:nvPr/>
        </p:nvSpPr>
        <p:spPr>
          <a:xfrm>
            <a:off x="10825574" y="807273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334" y="570969"/>
            <a:ext cx="83216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+ 4 + 2 = …</a:t>
            </a:r>
          </a:p>
        </p:txBody>
      </p:sp>
    </p:spTree>
    <p:extLst>
      <p:ext uri="{BB962C8B-B14F-4D97-AF65-F5344CB8AC3E}">
        <p14:creationId xmlns:p14="http://schemas.microsoft.com/office/powerpoint/2010/main" val="352115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3C039D9C-0D7D-FDBF-1184-7422FCF2F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58095" y="-960498"/>
            <a:ext cx="5557088" cy="3879760"/>
          </a:xfrm>
          <a:prstGeom prst="rect">
            <a:avLst/>
          </a:prstGeom>
        </p:spPr>
      </p:pic>
      <p:grpSp>
        <p:nvGrpSpPr>
          <p:cNvPr id="4" name="Google Shape;1116;p39">
            <a:extLst>
              <a:ext uri="{FF2B5EF4-FFF2-40B4-BE49-F238E27FC236}">
                <a16:creationId xmlns:a16="http://schemas.microsoft.com/office/drawing/2014/main" id="{9D17F4DF-8834-227D-31F0-2E1EE32F4435}"/>
              </a:ext>
            </a:extLst>
          </p:cNvPr>
          <p:cNvGrpSpPr/>
          <p:nvPr/>
        </p:nvGrpSpPr>
        <p:grpSpPr>
          <a:xfrm>
            <a:off x="3225144" y="5371405"/>
            <a:ext cx="667900" cy="1326933"/>
            <a:chOff x="8326875" y="3208575"/>
            <a:chExt cx="500925" cy="995200"/>
          </a:xfrm>
        </p:grpSpPr>
        <p:sp>
          <p:nvSpPr>
            <p:cNvPr id="5" name="Google Shape;1117;p39">
              <a:extLst>
                <a:ext uri="{FF2B5EF4-FFF2-40B4-BE49-F238E27FC236}">
                  <a16:creationId xmlns:a16="http://schemas.microsoft.com/office/drawing/2014/main" id="{BFDA61A9-0C21-6443-547A-8691EF23E86A}"/>
                </a:ext>
              </a:extLst>
            </p:cNvPr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118;p39">
              <a:extLst>
                <a:ext uri="{FF2B5EF4-FFF2-40B4-BE49-F238E27FC236}">
                  <a16:creationId xmlns:a16="http://schemas.microsoft.com/office/drawing/2014/main" id="{BE3D0081-F0FC-7217-0156-211C03F648BD}"/>
                </a:ext>
              </a:extLst>
            </p:cNvPr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119;p39">
              <a:extLst>
                <a:ext uri="{FF2B5EF4-FFF2-40B4-BE49-F238E27FC236}">
                  <a16:creationId xmlns:a16="http://schemas.microsoft.com/office/drawing/2014/main" id="{DF87B571-8057-3C5D-0DAB-3AE63DD493BE}"/>
                </a:ext>
              </a:extLst>
            </p:cNvPr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120;p39">
              <a:extLst>
                <a:ext uri="{FF2B5EF4-FFF2-40B4-BE49-F238E27FC236}">
                  <a16:creationId xmlns:a16="http://schemas.microsoft.com/office/drawing/2014/main" id="{1BC673E1-C03A-EF0F-9B34-35B1559B71A1}"/>
                </a:ext>
              </a:extLst>
            </p:cNvPr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21;p39">
              <a:extLst>
                <a:ext uri="{FF2B5EF4-FFF2-40B4-BE49-F238E27FC236}">
                  <a16:creationId xmlns:a16="http://schemas.microsoft.com/office/drawing/2014/main" id="{3051A1DE-FA64-CBFF-0909-1BB2BF714A21}"/>
                </a:ext>
              </a:extLst>
            </p:cNvPr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122;p39">
              <a:extLst>
                <a:ext uri="{FF2B5EF4-FFF2-40B4-BE49-F238E27FC236}">
                  <a16:creationId xmlns:a16="http://schemas.microsoft.com/office/drawing/2014/main" id="{0EF33397-8424-46ED-467C-496B3AB956A3}"/>
                </a:ext>
              </a:extLst>
            </p:cNvPr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123;p39">
              <a:extLst>
                <a:ext uri="{FF2B5EF4-FFF2-40B4-BE49-F238E27FC236}">
                  <a16:creationId xmlns:a16="http://schemas.microsoft.com/office/drawing/2014/main" id="{ED49302C-D8B1-DAAF-61F5-4B918F3FA8CB}"/>
                </a:ext>
              </a:extLst>
            </p:cNvPr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124;p39">
              <a:extLst>
                <a:ext uri="{FF2B5EF4-FFF2-40B4-BE49-F238E27FC236}">
                  <a16:creationId xmlns:a16="http://schemas.microsoft.com/office/drawing/2014/main" id="{F3036C42-8C71-6A14-893F-034671B3877B}"/>
                </a:ext>
              </a:extLst>
            </p:cNvPr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125;p39">
              <a:extLst>
                <a:ext uri="{FF2B5EF4-FFF2-40B4-BE49-F238E27FC236}">
                  <a16:creationId xmlns:a16="http://schemas.microsoft.com/office/drawing/2014/main" id="{496E4D32-0CD5-6485-625F-24EBBC432FDD}"/>
                </a:ext>
              </a:extLst>
            </p:cNvPr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126;p39">
              <a:extLst>
                <a:ext uri="{FF2B5EF4-FFF2-40B4-BE49-F238E27FC236}">
                  <a16:creationId xmlns:a16="http://schemas.microsoft.com/office/drawing/2014/main" id="{C7D7A52E-6650-0107-55A8-B90DC7EB544E}"/>
                </a:ext>
              </a:extLst>
            </p:cNvPr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27;p39">
              <a:extLst>
                <a:ext uri="{FF2B5EF4-FFF2-40B4-BE49-F238E27FC236}">
                  <a16:creationId xmlns:a16="http://schemas.microsoft.com/office/drawing/2014/main" id="{705B1C34-5E04-8C50-90B9-5DB9067F77DC}"/>
                </a:ext>
              </a:extLst>
            </p:cNvPr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128;p39">
              <a:extLst>
                <a:ext uri="{FF2B5EF4-FFF2-40B4-BE49-F238E27FC236}">
                  <a16:creationId xmlns:a16="http://schemas.microsoft.com/office/drawing/2014/main" id="{77A3D77B-0A5F-6A5D-2D7F-2732D90BC86D}"/>
                </a:ext>
              </a:extLst>
            </p:cNvPr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29;p39">
              <a:extLst>
                <a:ext uri="{FF2B5EF4-FFF2-40B4-BE49-F238E27FC236}">
                  <a16:creationId xmlns:a16="http://schemas.microsoft.com/office/drawing/2014/main" id="{798A8DEE-C6B4-B38E-D511-066FE9E28C32}"/>
                </a:ext>
              </a:extLst>
            </p:cNvPr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1130;p39">
            <a:extLst>
              <a:ext uri="{FF2B5EF4-FFF2-40B4-BE49-F238E27FC236}">
                <a16:creationId xmlns:a16="http://schemas.microsoft.com/office/drawing/2014/main" id="{222B0C69-3117-335F-1F9A-EDF762C17D48}"/>
              </a:ext>
            </a:extLst>
          </p:cNvPr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59" name="Google Shape;1131;p39">
              <a:extLst>
                <a:ext uri="{FF2B5EF4-FFF2-40B4-BE49-F238E27FC236}">
                  <a16:creationId xmlns:a16="http://schemas.microsoft.com/office/drawing/2014/main" id="{0BA59B56-A592-119F-2DD6-5138CD5E8CD6}"/>
                </a:ext>
              </a:extLst>
            </p:cNvPr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132;p39">
              <a:extLst>
                <a:ext uri="{FF2B5EF4-FFF2-40B4-BE49-F238E27FC236}">
                  <a16:creationId xmlns:a16="http://schemas.microsoft.com/office/drawing/2014/main" id="{F6BABC49-A789-7C6F-D55F-6FC470735647}"/>
                </a:ext>
              </a:extLst>
            </p:cNvPr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133;p39">
            <a:extLst>
              <a:ext uri="{FF2B5EF4-FFF2-40B4-BE49-F238E27FC236}">
                <a16:creationId xmlns:a16="http://schemas.microsoft.com/office/drawing/2014/main" id="{E2A4DBFD-4C39-21FC-B001-541DA654402E}"/>
              </a:ext>
            </a:extLst>
          </p:cNvPr>
          <p:cNvGrpSpPr/>
          <p:nvPr/>
        </p:nvGrpSpPr>
        <p:grpSpPr>
          <a:xfrm>
            <a:off x="8915644" y="5792033"/>
            <a:ext cx="655133" cy="1065967"/>
            <a:chOff x="6865275" y="5874163"/>
            <a:chExt cx="491350" cy="799475"/>
          </a:xfrm>
        </p:grpSpPr>
        <p:sp>
          <p:nvSpPr>
            <p:cNvPr id="62" name="Google Shape;1134;p39">
              <a:extLst>
                <a:ext uri="{FF2B5EF4-FFF2-40B4-BE49-F238E27FC236}">
                  <a16:creationId xmlns:a16="http://schemas.microsoft.com/office/drawing/2014/main" id="{3618417C-47A7-B9E9-3352-77868D130D78}"/>
                </a:ext>
              </a:extLst>
            </p:cNvPr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135;p39">
              <a:extLst>
                <a:ext uri="{FF2B5EF4-FFF2-40B4-BE49-F238E27FC236}">
                  <a16:creationId xmlns:a16="http://schemas.microsoft.com/office/drawing/2014/main" id="{2A9F6D92-2F88-B240-3028-747BAD133327}"/>
                </a:ext>
              </a:extLst>
            </p:cNvPr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9">
              <a:extLst>
                <a:ext uri="{FF2B5EF4-FFF2-40B4-BE49-F238E27FC236}">
                  <a16:creationId xmlns:a16="http://schemas.microsoft.com/office/drawing/2014/main" id="{FADD7747-2E53-9E3B-6785-D98087F36E60}"/>
                </a:ext>
              </a:extLst>
            </p:cNvPr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137;p39">
              <a:extLst>
                <a:ext uri="{FF2B5EF4-FFF2-40B4-BE49-F238E27FC236}">
                  <a16:creationId xmlns:a16="http://schemas.microsoft.com/office/drawing/2014/main" id="{0FBD163B-0981-BD97-D7C9-B5B0CCAC75E4}"/>
                </a:ext>
              </a:extLst>
            </p:cNvPr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138;p39">
              <a:extLst>
                <a:ext uri="{FF2B5EF4-FFF2-40B4-BE49-F238E27FC236}">
                  <a16:creationId xmlns:a16="http://schemas.microsoft.com/office/drawing/2014/main" id="{399AD440-D1D6-641F-B27C-EE64CFD0CA9A}"/>
                </a:ext>
              </a:extLst>
            </p:cNvPr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139;p39">
              <a:extLst>
                <a:ext uri="{FF2B5EF4-FFF2-40B4-BE49-F238E27FC236}">
                  <a16:creationId xmlns:a16="http://schemas.microsoft.com/office/drawing/2014/main" id="{8C21C48C-A463-1742-18C2-752084C4EE8A}"/>
                </a:ext>
              </a:extLst>
            </p:cNvPr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140;p39">
              <a:extLst>
                <a:ext uri="{FF2B5EF4-FFF2-40B4-BE49-F238E27FC236}">
                  <a16:creationId xmlns:a16="http://schemas.microsoft.com/office/drawing/2014/main" id="{77E9561E-73DE-DA6B-ACBD-A24BF0F45087}"/>
                </a:ext>
              </a:extLst>
            </p:cNvPr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141;p39">
              <a:extLst>
                <a:ext uri="{FF2B5EF4-FFF2-40B4-BE49-F238E27FC236}">
                  <a16:creationId xmlns:a16="http://schemas.microsoft.com/office/drawing/2014/main" id="{11CF9370-C831-9D20-6A1E-A4C389CA3C81}"/>
                </a:ext>
              </a:extLst>
            </p:cNvPr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142;p39">
              <a:extLst>
                <a:ext uri="{FF2B5EF4-FFF2-40B4-BE49-F238E27FC236}">
                  <a16:creationId xmlns:a16="http://schemas.microsoft.com/office/drawing/2014/main" id="{1D245235-CF9A-8F57-BE1B-865CC5A64CAD}"/>
                </a:ext>
              </a:extLst>
            </p:cNvPr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143;p39">
              <a:extLst>
                <a:ext uri="{FF2B5EF4-FFF2-40B4-BE49-F238E27FC236}">
                  <a16:creationId xmlns:a16="http://schemas.microsoft.com/office/drawing/2014/main" id="{7C74F339-D892-BAC9-CF13-A8CA57183C9F}"/>
                </a:ext>
              </a:extLst>
            </p:cNvPr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144;p39">
              <a:extLst>
                <a:ext uri="{FF2B5EF4-FFF2-40B4-BE49-F238E27FC236}">
                  <a16:creationId xmlns:a16="http://schemas.microsoft.com/office/drawing/2014/main" id="{9AC03950-D45D-E4EF-1600-4613CBDAB0F0}"/>
                </a:ext>
              </a:extLst>
            </p:cNvPr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1422;p39">
            <a:extLst>
              <a:ext uri="{FF2B5EF4-FFF2-40B4-BE49-F238E27FC236}">
                <a16:creationId xmlns:a16="http://schemas.microsoft.com/office/drawing/2014/main" id="{A06FC904-58F3-B4EE-53E1-EC3B1D77D395}"/>
              </a:ext>
            </a:extLst>
          </p:cNvPr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74" name="Google Shape;1423;p39">
              <a:extLst>
                <a:ext uri="{FF2B5EF4-FFF2-40B4-BE49-F238E27FC236}">
                  <a16:creationId xmlns:a16="http://schemas.microsoft.com/office/drawing/2014/main" id="{6C77DB30-371E-D23B-DD1D-A1C8BC8B5A61}"/>
                </a:ext>
              </a:extLst>
            </p:cNvPr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24;p39">
              <a:extLst>
                <a:ext uri="{FF2B5EF4-FFF2-40B4-BE49-F238E27FC236}">
                  <a16:creationId xmlns:a16="http://schemas.microsoft.com/office/drawing/2014/main" id="{C08C903E-B3AD-E5CF-F9BB-552A164C7F46}"/>
                </a:ext>
              </a:extLst>
            </p:cNvPr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25;p39">
              <a:extLst>
                <a:ext uri="{FF2B5EF4-FFF2-40B4-BE49-F238E27FC236}">
                  <a16:creationId xmlns:a16="http://schemas.microsoft.com/office/drawing/2014/main" id="{786AEC03-D119-9DC9-AC95-E0B09AFB3107}"/>
                </a:ext>
              </a:extLst>
            </p:cNvPr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6;p39">
              <a:extLst>
                <a:ext uri="{FF2B5EF4-FFF2-40B4-BE49-F238E27FC236}">
                  <a16:creationId xmlns:a16="http://schemas.microsoft.com/office/drawing/2014/main" id="{65D3D63C-0AAC-F1F5-2818-E6B1F303F90A}"/>
                </a:ext>
              </a:extLst>
            </p:cNvPr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7;p39">
              <a:extLst>
                <a:ext uri="{FF2B5EF4-FFF2-40B4-BE49-F238E27FC236}">
                  <a16:creationId xmlns:a16="http://schemas.microsoft.com/office/drawing/2014/main" id="{A32D3124-9D03-0588-B52B-350D397CF97F}"/>
                </a:ext>
              </a:extLst>
            </p:cNvPr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8;p39">
              <a:extLst>
                <a:ext uri="{FF2B5EF4-FFF2-40B4-BE49-F238E27FC236}">
                  <a16:creationId xmlns:a16="http://schemas.microsoft.com/office/drawing/2014/main" id="{13D4EB6E-0FA7-F1B0-1D8A-A861C7E24C85}"/>
                </a:ext>
              </a:extLst>
            </p:cNvPr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29;p39">
              <a:extLst>
                <a:ext uri="{FF2B5EF4-FFF2-40B4-BE49-F238E27FC236}">
                  <a16:creationId xmlns:a16="http://schemas.microsoft.com/office/drawing/2014/main" id="{87E77171-B481-BAA4-2E93-89D9B1F22ADA}"/>
                </a:ext>
              </a:extLst>
            </p:cNvPr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30;p39">
              <a:extLst>
                <a:ext uri="{FF2B5EF4-FFF2-40B4-BE49-F238E27FC236}">
                  <a16:creationId xmlns:a16="http://schemas.microsoft.com/office/drawing/2014/main" id="{9BDDAC1E-7E50-AAB5-3E5F-F6749E4609E6}"/>
                </a:ext>
              </a:extLst>
            </p:cNvPr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31;p39">
              <a:extLst>
                <a:ext uri="{FF2B5EF4-FFF2-40B4-BE49-F238E27FC236}">
                  <a16:creationId xmlns:a16="http://schemas.microsoft.com/office/drawing/2014/main" id="{EFDB5C16-A259-1952-52A7-FEE80EEF7F60}"/>
                </a:ext>
              </a:extLst>
            </p:cNvPr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32;p39">
              <a:extLst>
                <a:ext uri="{FF2B5EF4-FFF2-40B4-BE49-F238E27FC236}">
                  <a16:creationId xmlns:a16="http://schemas.microsoft.com/office/drawing/2014/main" id="{462A9FE9-083C-C7B3-6DC8-65A58729EFC6}"/>
                </a:ext>
              </a:extLst>
            </p:cNvPr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33;p39">
              <a:extLst>
                <a:ext uri="{FF2B5EF4-FFF2-40B4-BE49-F238E27FC236}">
                  <a16:creationId xmlns:a16="http://schemas.microsoft.com/office/drawing/2014/main" id="{BEA684B6-3553-4ED9-D253-620B6AA01943}"/>
                </a:ext>
              </a:extLst>
            </p:cNvPr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34;p39">
              <a:extLst>
                <a:ext uri="{FF2B5EF4-FFF2-40B4-BE49-F238E27FC236}">
                  <a16:creationId xmlns:a16="http://schemas.microsoft.com/office/drawing/2014/main" id="{7EDBA30D-C2C9-136F-7AC0-04E322B0357F}"/>
                </a:ext>
              </a:extLst>
            </p:cNvPr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35;p39">
              <a:extLst>
                <a:ext uri="{FF2B5EF4-FFF2-40B4-BE49-F238E27FC236}">
                  <a16:creationId xmlns:a16="http://schemas.microsoft.com/office/drawing/2014/main" id="{E15CBA3F-A388-6DF7-149B-4F58627FD056}"/>
                </a:ext>
              </a:extLst>
            </p:cNvPr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36;p39">
              <a:extLst>
                <a:ext uri="{FF2B5EF4-FFF2-40B4-BE49-F238E27FC236}">
                  <a16:creationId xmlns:a16="http://schemas.microsoft.com/office/drawing/2014/main" id="{0ED6598A-967D-B3C7-3D62-5EA3BB73BE8F}"/>
                </a:ext>
              </a:extLst>
            </p:cNvPr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37;p39">
              <a:extLst>
                <a:ext uri="{FF2B5EF4-FFF2-40B4-BE49-F238E27FC236}">
                  <a16:creationId xmlns:a16="http://schemas.microsoft.com/office/drawing/2014/main" id="{A2220AB2-8480-2989-185E-5509FC0D13F2}"/>
                </a:ext>
              </a:extLst>
            </p:cNvPr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38;p39">
              <a:extLst>
                <a:ext uri="{FF2B5EF4-FFF2-40B4-BE49-F238E27FC236}">
                  <a16:creationId xmlns:a16="http://schemas.microsoft.com/office/drawing/2014/main" id="{765652F8-6EE7-12B9-731A-EEC30393499C}"/>
                </a:ext>
              </a:extLst>
            </p:cNvPr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39;p39">
              <a:extLst>
                <a:ext uri="{FF2B5EF4-FFF2-40B4-BE49-F238E27FC236}">
                  <a16:creationId xmlns:a16="http://schemas.microsoft.com/office/drawing/2014/main" id="{DB5B9677-62DA-4536-8408-38B920E11128}"/>
                </a:ext>
              </a:extLst>
            </p:cNvPr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40;p39">
              <a:extLst>
                <a:ext uri="{FF2B5EF4-FFF2-40B4-BE49-F238E27FC236}">
                  <a16:creationId xmlns:a16="http://schemas.microsoft.com/office/drawing/2014/main" id="{7C0B52DB-0366-2551-98D5-1AF6AA823B21}"/>
                </a:ext>
              </a:extLst>
            </p:cNvPr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41;p39">
              <a:extLst>
                <a:ext uri="{FF2B5EF4-FFF2-40B4-BE49-F238E27FC236}">
                  <a16:creationId xmlns:a16="http://schemas.microsoft.com/office/drawing/2014/main" id="{95EE3C0D-0453-A48B-55ED-0D6F1A915B82}"/>
                </a:ext>
              </a:extLst>
            </p:cNvPr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42;p39">
              <a:extLst>
                <a:ext uri="{FF2B5EF4-FFF2-40B4-BE49-F238E27FC236}">
                  <a16:creationId xmlns:a16="http://schemas.microsoft.com/office/drawing/2014/main" id="{D2872CDD-A0F5-1563-8146-8CA3B81DB9CF}"/>
                </a:ext>
              </a:extLst>
            </p:cNvPr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43;p39">
              <a:extLst>
                <a:ext uri="{FF2B5EF4-FFF2-40B4-BE49-F238E27FC236}">
                  <a16:creationId xmlns:a16="http://schemas.microsoft.com/office/drawing/2014/main" id="{E6D8734C-E267-C708-095C-33D04572B5EC}"/>
                </a:ext>
              </a:extLst>
            </p:cNvPr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44;p39">
              <a:extLst>
                <a:ext uri="{FF2B5EF4-FFF2-40B4-BE49-F238E27FC236}">
                  <a16:creationId xmlns:a16="http://schemas.microsoft.com/office/drawing/2014/main" id="{D56D2A48-E828-1726-D420-016E3329E010}"/>
                </a:ext>
              </a:extLst>
            </p:cNvPr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45;p39">
              <a:extLst>
                <a:ext uri="{FF2B5EF4-FFF2-40B4-BE49-F238E27FC236}">
                  <a16:creationId xmlns:a16="http://schemas.microsoft.com/office/drawing/2014/main" id="{D2ADE73B-DD49-96C1-FD0C-1944791AB90D}"/>
                </a:ext>
              </a:extLst>
            </p:cNvPr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46;p39">
              <a:extLst>
                <a:ext uri="{FF2B5EF4-FFF2-40B4-BE49-F238E27FC236}">
                  <a16:creationId xmlns:a16="http://schemas.microsoft.com/office/drawing/2014/main" id="{9CDC77CB-433B-656D-2021-DC0FB0CA9E8F}"/>
                </a:ext>
              </a:extLst>
            </p:cNvPr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47;p39">
              <a:extLst>
                <a:ext uri="{FF2B5EF4-FFF2-40B4-BE49-F238E27FC236}">
                  <a16:creationId xmlns:a16="http://schemas.microsoft.com/office/drawing/2014/main" id="{EFB7AB28-ADA6-359E-3B95-E12AFCC373EF}"/>
                </a:ext>
              </a:extLst>
            </p:cNvPr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48;p39">
              <a:extLst>
                <a:ext uri="{FF2B5EF4-FFF2-40B4-BE49-F238E27FC236}">
                  <a16:creationId xmlns:a16="http://schemas.microsoft.com/office/drawing/2014/main" id="{D037FDEB-CD12-25D2-5D98-FD78BD9899E5}"/>
                </a:ext>
              </a:extLst>
            </p:cNvPr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49;p39">
              <a:extLst>
                <a:ext uri="{FF2B5EF4-FFF2-40B4-BE49-F238E27FC236}">
                  <a16:creationId xmlns:a16="http://schemas.microsoft.com/office/drawing/2014/main" id="{28609BF8-3E0E-74E3-9336-AC3C9C738430}"/>
                </a:ext>
              </a:extLst>
            </p:cNvPr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50;p39">
              <a:extLst>
                <a:ext uri="{FF2B5EF4-FFF2-40B4-BE49-F238E27FC236}">
                  <a16:creationId xmlns:a16="http://schemas.microsoft.com/office/drawing/2014/main" id="{34218409-6A4B-11CB-59C4-E67059781646}"/>
                </a:ext>
              </a:extLst>
            </p:cNvPr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51;p39">
              <a:extLst>
                <a:ext uri="{FF2B5EF4-FFF2-40B4-BE49-F238E27FC236}">
                  <a16:creationId xmlns:a16="http://schemas.microsoft.com/office/drawing/2014/main" id="{EA38A1B5-5EA1-0A69-D045-659E0612B379}"/>
                </a:ext>
              </a:extLst>
            </p:cNvPr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52;p39">
              <a:extLst>
                <a:ext uri="{FF2B5EF4-FFF2-40B4-BE49-F238E27FC236}">
                  <a16:creationId xmlns:a16="http://schemas.microsoft.com/office/drawing/2014/main" id="{09536DAA-679C-5965-E100-795AE509725C}"/>
                </a:ext>
              </a:extLst>
            </p:cNvPr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53;p39">
              <a:extLst>
                <a:ext uri="{FF2B5EF4-FFF2-40B4-BE49-F238E27FC236}">
                  <a16:creationId xmlns:a16="http://schemas.microsoft.com/office/drawing/2014/main" id="{ED0C6E4D-D8F9-9653-A4C0-FF93A9B52088}"/>
                </a:ext>
              </a:extLst>
            </p:cNvPr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54;p39">
              <a:extLst>
                <a:ext uri="{FF2B5EF4-FFF2-40B4-BE49-F238E27FC236}">
                  <a16:creationId xmlns:a16="http://schemas.microsoft.com/office/drawing/2014/main" id="{053AFE77-F34E-8560-C663-B25EC467ED29}"/>
                </a:ext>
              </a:extLst>
            </p:cNvPr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55;p39">
              <a:extLst>
                <a:ext uri="{FF2B5EF4-FFF2-40B4-BE49-F238E27FC236}">
                  <a16:creationId xmlns:a16="http://schemas.microsoft.com/office/drawing/2014/main" id="{0980C183-7755-BF75-0AAA-16684F62D67B}"/>
                </a:ext>
              </a:extLst>
            </p:cNvPr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6400;p38">
            <a:extLst>
              <a:ext uri="{FF2B5EF4-FFF2-40B4-BE49-F238E27FC236}">
                <a16:creationId xmlns:a16="http://schemas.microsoft.com/office/drawing/2014/main" id="{331B9E65-0756-46CE-F265-898810D72411}"/>
              </a:ext>
            </a:extLst>
          </p:cNvPr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108" name="Google Shape;6401;p38">
              <a:extLst>
                <a:ext uri="{FF2B5EF4-FFF2-40B4-BE49-F238E27FC236}">
                  <a16:creationId xmlns:a16="http://schemas.microsoft.com/office/drawing/2014/main" id="{8E1D058C-62B6-C711-ADCE-B859B80AB8E5}"/>
                </a:ext>
              </a:extLst>
            </p:cNvPr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116" name="Google Shape;6402;p38">
                <a:extLst>
                  <a:ext uri="{FF2B5EF4-FFF2-40B4-BE49-F238E27FC236}">
                    <a16:creationId xmlns:a16="http://schemas.microsoft.com/office/drawing/2014/main" id="{2854D72D-1FC4-D2E3-E222-BE86BCC3F601}"/>
                  </a:ext>
                </a:extLst>
              </p:cNvPr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7" name="Google Shape;6403;p38">
                <a:extLst>
                  <a:ext uri="{FF2B5EF4-FFF2-40B4-BE49-F238E27FC236}">
                    <a16:creationId xmlns:a16="http://schemas.microsoft.com/office/drawing/2014/main" id="{2EA616D7-5CB8-610C-D3AF-49FCC8E44729}"/>
                  </a:ext>
                </a:extLst>
              </p:cNvPr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8" name="Google Shape;6404;p38">
                <a:extLst>
                  <a:ext uri="{FF2B5EF4-FFF2-40B4-BE49-F238E27FC236}">
                    <a16:creationId xmlns:a16="http://schemas.microsoft.com/office/drawing/2014/main" id="{503296F4-A29E-CB76-F017-444BFF2E68D0}"/>
                  </a:ext>
                </a:extLst>
              </p:cNvPr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9" name="Google Shape;6405;p38">
                <a:extLst>
                  <a:ext uri="{FF2B5EF4-FFF2-40B4-BE49-F238E27FC236}">
                    <a16:creationId xmlns:a16="http://schemas.microsoft.com/office/drawing/2014/main" id="{7DA9C44B-72CD-654B-E38B-F52F7DFA6971}"/>
                  </a:ext>
                </a:extLst>
              </p:cNvPr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20" name="Google Shape;6406;p38">
                <a:extLst>
                  <a:ext uri="{FF2B5EF4-FFF2-40B4-BE49-F238E27FC236}">
                    <a16:creationId xmlns:a16="http://schemas.microsoft.com/office/drawing/2014/main" id="{6FC67AF2-94CD-B06C-3251-87DCB7C9953B}"/>
                  </a:ext>
                </a:extLst>
              </p:cNvPr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21" name="Google Shape;6407;p38">
                <a:extLst>
                  <a:ext uri="{FF2B5EF4-FFF2-40B4-BE49-F238E27FC236}">
                    <a16:creationId xmlns:a16="http://schemas.microsoft.com/office/drawing/2014/main" id="{910F8A3A-A726-3A9E-BE46-5CD869FB4FEA}"/>
                  </a:ext>
                </a:extLst>
              </p:cNvPr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109" name="Google Shape;6408;p38">
              <a:extLst>
                <a:ext uri="{FF2B5EF4-FFF2-40B4-BE49-F238E27FC236}">
                  <a16:creationId xmlns:a16="http://schemas.microsoft.com/office/drawing/2014/main" id="{164B3DFE-D98A-B237-7562-4F29CF425357}"/>
                </a:ext>
              </a:extLst>
            </p:cNvPr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110" name="Google Shape;6409;p38">
                <a:extLst>
                  <a:ext uri="{FF2B5EF4-FFF2-40B4-BE49-F238E27FC236}">
                    <a16:creationId xmlns:a16="http://schemas.microsoft.com/office/drawing/2014/main" id="{AAB929A8-5B20-0DEF-C2B1-0B4254CAB254}"/>
                  </a:ext>
                </a:extLst>
              </p:cNvPr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1" name="Google Shape;6410;p38">
                <a:extLst>
                  <a:ext uri="{FF2B5EF4-FFF2-40B4-BE49-F238E27FC236}">
                    <a16:creationId xmlns:a16="http://schemas.microsoft.com/office/drawing/2014/main" id="{5673A781-D777-4170-330D-3469DCBA70BA}"/>
                  </a:ext>
                </a:extLst>
              </p:cNvPr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2" name="Google Shape;6411;p38">
                <a:extLst>
                  <a:ext uri="{FF2B5EF4-FFF2-40B4-BE49-F238E27FC236}">
                    <a16:creationId xmlns:a16="http://schemas.microsoft.com/office/drawing/2014/main" id="{7C305AE3-75A9-EA46-6797-B9EBD5770D3B}"/>
                  </a:ext>
                </a:extLst>
              </p:cNvPr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3" name="Google Shape;6412;p38">
                <a:extLst>
                  <a:ext uri="{FF2B5EF4-FFF2-40B4-BE49-F238E27FC236}">
                    <a16:creationId xmlns:a16="http://schemas.microsoft.com/office/drawing/2014/main" id="{105FE8DF-CE65-1DEF-2935-81DA3572E6F3}"/>
                  </a:ext>
                </a:extLst>
              </p:cNvPr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4" name="Google Shape;6413;p38">
                <a:extLst>
                  <a:ext uri="{FF2B5EF4-FFF2-40B4-BE49-F238E27FC236}">
                    <a16:creationId xmlns:a16="http://schemas.microsoft.com/office/drawing/2014/main" id="{6E27CD05-1536-4A1C-AA83-66E235B9E392}"/>
                  </a:ext>
                </a:extLst>
              </p:cNvPr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115" name="Google Shape;6414;p38">
                <a:extLst>
                  <a:ext uri="{FF2B5EF4-FFF2-40B4-BE49-F238E27FC236}">
                    <a16:creationId xmlns:a16="http://schemas.microsoft.com/office/drawing/2014/main" id="{D02E92BA-0ABC-7E15-1FF3-BB78024435B5}"/>
                  </a:ext>
                </a:extLst>
              </p:cNvPr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122" name="Google Shape;6418;p38">
            <a:extLst>
              <a:ext uri="{FF2B5EF4-FFF2-40B4-BE49-F238E27FC236}">
                <a16:creationId xmlns:a16="http://schemas.microsoft.com/office/drawing/2014/main" id="{165DACC4-0B2B-FE93-3FC9-E82EE4033D7D}"/>
              </a:ext>
            </a:extLst>
          </p:cNvPr>
          <p:cNvGrpSpPr/>
          <p:nvPr/>
        </p:nvGrpSpPr>
        <p:grpSpPr>
          <a:xfrm rot="1831166">
            <a:off x="9691969" y="22263"/>
            <a:ext cx="1203936" cy="1306353"/>
            <a:chOff x="7619057" y="2160675"/>
            <a:chExt cx="833266" cy="904151"/>
          </a:xfrm>
        </p:grpSpPr>
        <p:sp>
          <p:nvSpPr>
            <p:cNvPr id="123" name="Google Shape;6419;p38">
              <a:extLst>
                <a:ext uri="{FF2B5EF4-FFF2-40B4-BE49-F238E27FC236}">
                  <a16:creationId xmlns:a16="http://schemas.microsoft.com/office/drawing/2014/main" id="{98CA44EA-DB42-75FA-9763-B000AA13CB95}"/>
                </a:ext>
              </a:extLst>
            </p:cNvPr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4" name="Google Shape;6420;p38">
              <a:extLst>
                <a:ext uri="{FF2B5EF4-FFF2-40B4-BE49-F238E27FC236}">
                  <a16:creationId xmlns:a16="http://schemas.microsoft.com/office/drawing/2014/main" id="{6F469150-430F-B54C-DFED-34D0212C043D}"/>
                </a:ext>
              </a:extLst>
            </p:cNvPr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125" name="Google Shape;6421;p38">
            <a:extLst>
              <a:ext uri="{FF2B5EF4-FFF2-40B4-BE49-F238E27FC236}">
                <a16:creationId xmlns:a16="http://schemas.microsoft.com/office/drawing/2014/main" id="{B9AEB5C4-A56B-91FB-0015-A70BF80725DA}"/>
              </a:ext>
            </a:extLst>
          </p:cNvPr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126" name="Google Shape;6422;p38">
              <a:extLst>
                <a:ext uri="{FF2B5EF4-FFF2-40B4-BE49-F238E27FC236}">
                  <a16:creationId xmlns:a16="http://schemas.microsoft.com/office/drawing/2014/main" id="{5096D186-AEB5-A097-013F-CFFA000D27C5}"/>
                </a:ext>
              </a:extLst>
            </p:cNvPr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7" name="Google Shape;6423;p38">
              <a:extLst>
                <a:ext uri="{FF2B5EF4-FFF2-40B4-BE49-F238E27FC236}">
                  <a16:creationId xmlns:a16="http://schemas.microsoft.com/office/drawing/2014/main" id="{D77E46BA-6C41-E0DA-3344-6D10B6D4A186}"/>
                </a:ext>
              </a:extLst>
            </p:cNvPr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8" name="Google Shape;6424;p38">
              <a:extLst>
                <a:ext uri="{FF2B5EF4-FFF2-40B4-BE49-F238E27FC236}">
                  <a16:creationId xmlns:a16="http://schemas.microsoft.com/office/drawing/2014/main" id="{F362CCCA-E2ED-E164-DD20-F0820CF68FEA}"/>
                </a:ext>
              </a:extLst>
            </p:cNvPr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129" name="Google Shape;6425;p38">
              <a:extLst>
                <a:ext uri="{FF2B5EF4-FFF2-40B4-BE49-F238E27FC236}">
                  <a16:creationId xmlns:a16="http://schemas.microsoft.com/office/drawing/2014/main" id="{CFDDAE78-90D8-2E81-7E55-C5199B8DDED3}"/>
                </a:ext>
              </a:extLst>
            </p:cNvPr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pic>
        <p:nvPicPr>
          <p:cNvPr id="130" name="图片 6">
            <a:extLst>
              <a:ext uri="{FF2B5EF4-FFF2-40B4-BE49-F238E27FC236}">
                <a16:creationId xmlns:a16="http://schemas.microsoft.com/office/drawing/2014/main" id="{7A8BAAD2-CFAF-1A2B-2ACA-2079DBC73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B3B66C2E-000C-4BE5-EFE1-8AF6D08DD669}"/>
              </a:ext>
            </a:extLst>
          </p:cNvPr>
          <p:cNvSpPr/>
          <p:nvPr/>
        </p:nvSpPr>
        <p:spPr>
          <a:xfrm rot="20460306">
            <a:off x="1153440" y="979660"/>
            <a:ext cx="19303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66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7" name="Picture 2" descr="Bee phim Hoạt hình Clip nghệ thuật - mật ong png tải về - Miễn phí trong  suốt Nghệ Thuật png Tải về.">
            <a:extLst>
              <a:ext uri="{FF2B5EF4-FFF2-40B4-BE49-F238E27FC236}">
                <a16:creationId xmlns:a16="http://schemas.microsoft.com/office/drawing/2014/main" id="{D42BE525-C559-C4DC-EE8D-564A92EDB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31" y="5343460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C706E59C-7B1B-C049-0703-0E1C25442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134" y="2651252"/>
            <a:ext cx="879119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7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FF63BA-F547-78F9-FCF6-02C7EC282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18" y="106809"/>
            <a:ext cx="1410230" cy="1410230"/>
          </a:xfrm>
          <a:prstGeom prst="rect">
            <a:avLst/>
          </a:prstGeom>
        </p:spPr>
      </p:pic>
      <p:pic>
        <p:nvPicPr>
          <p:cNvPr id="9" name="Picture 8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B94101B-5D6B-1D14-A635-C16EC96FB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10039"/>
            <a:ext cx="5606181" cy="14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15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8">
            <a:extLst>
              <a:ext uri="{FF2B5EF4-FFF2-40B4-BE49-F238E27FC236}">
                <a16:creationId xmlns:a16="http://schemas.microsoft.com/office/drawing/2014/main" id="{048CC762-E6D4-E9F9-61DE-8B64925FB6EE}"/>
              </a:ext>
            </a:extLst>
          </p:cNvPr>
          <p:cNvSpPr/>
          <p:nvPr/>
        </p:nvSpPr>
        <p:spPr>
          <a:xfrm>
            <a:off x="204275" y="4752197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69">
            <a:extLst>
              <a:ext uri="{FF2B5EF4-FFF2-40B4-BE49-F238E27FC236}">
                <a16:creationId xmlns:a16="http://schemas.microsoft.com/office/drawing/2014/main" id="{F85A0219-1D0A-E062-9ACE-2674B190B1B2}"/>
              </a:ext>
            </a:extLst>
          </p:cNvPr>
          <p:cNvSpPr/>
          <p:nvPr/>
        </p:nvSpPr>
        <p:spPr>
          <a:xfrm>
            <a:off x="3211795" y="4752196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70">
            <a:extLst>
              <a:ext uri="{FF2B5EF4-FFF2-40B4-BE49-F238E27FC236}">
                <a16:creationId xmlns:a16="http://schemas.microsoft.com/office/drawing/2014/main" id="{589E14EE-D1F4-201C-D378-9CE3EFABDB17}"/>
              </a:ext>
            </a:extLst>
          </p:cNvPr>
          <p:cNvSpPr/>
          <p:nvPr/>
        </p:nvSpPr>
        <p:spPr>
          <a:xfrm>
            <a:off x="6260674" y="474776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71">
            <a:extLst>
              <a:ext uri="{FF2B5EF4-FFF2-40B4-BE49-F238E27FC236}">
                <a16:creationId xmlns:a16="http://schemas.microsoft.com/office/drawing/2014/main" id="{98E63295-19F8-53DF-6A7C-3FC0DD639898}"/>
              </a:ext>
            </a:extLst>
          </p:cNvPr>
          <p:cNvSpPr/>
          <p:nvPr/>
        </p:nvSpPr>
        <p:spPr>
          <a:xfrm>
            <a:off x="9147675" y="474090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4">
            <a:extLst>
              <a:ext uri="{FF2B5EF4-FFF2-40B4-BE49-F238E27FC236}">
                <a16:creationId xmlns:a16="http://schemas.microsoft.com/office/drawing/2014/main" id="{456451C5-1534-635C-C83C-25670AA21992}"/>
              </a:ext>
            </a:extLst>
          </p:cNvPr>
          <p:cNvSpPr/>
          <p:nvPr/>
        </p:nvSpPr>
        <p:spPr>
          <a:xfrm>
            <a:off x="204275" y="3571845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65">
            <a:extLst>
              <a:ext uri="{FF2B5EF4-FFF2-40B4-BE49-F238E27FC236}">
                <a16:creationId xmlns:a16="http://schemas.microsoft.com/office/drawing/2014/main" id="{1F8CBDBC-6138-F34F-1106-2748A0B54CF3}"/>
              </a:ext>
            </a:extLst>
          </p:cNvPr>
          <p:cNvSpPr/>
          <p:nvPr/>
        </p:nvSpPr>
        <p:spPr>
          <a:xfrm>
            <a:off x="3211795" y="3571844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66">
            <a:extLst>
              <a:ext uri="{FF2B5EF4-FFF2-40B4-BE49-F238E27FC236}">
                <a16:creationId xmlns:a16="http://schemas.microsoft.com/office/drawing/2014/main" id="{A4B5343A-894F-4932-BFBA-E9A72D98602C}"/>
              </a:ext>
            </a:extLst>
          </p:cNvPr>
          <p:cNvSpPr/>
          <p:nvPr/>
        </p:nvSpPr>
        <p:spPr>
          <a:xfrm>
            <a:off x="6260674" y="3567410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67">
            <a:extLst>
              <a:ext uri="{FF2B5EF4-FFF2-40B4-BE49-F238E27FC236}">
                <a16:creationId xmlns:a16="http://schemas.microsoft.com/office/drawing/2014/main" id="{048B0AB8-530A-295F-7445-0E0E2DC4296A}"/>
              </a:ext>
            </a:extLst>
          </p:cNvPr>
          <p:cNvSpPr/>
          <p:nvPr/>
        </p:nvSpPr>
        <p:spPr>
          <a:xfrm>
            <a:off x="9147675" y="3560550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C66710B8-A6CE-1D90-4744-4DB978B2D6A0}"/>
              </a:ext>
            </a:extLst>
          </p:cNvPr>
          <p:cNvSpPr/>
          <p:nvPr/>
        </p:nvSpPr>
        <p:spPr>
          <a:xfrm>
            <a:off x="204275" y="2225187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61">
            <a:extLst>
              <a:ext uri="{FF2B5EF4-FFF2-40B4-BE49-F238E27FC236}">
                <a16:creationId xmlns:a16="http://schemas.microsoft.com/office/drawing/2014/main" id="{5BEB983B-A41E-39BA-A60D-6F936EB093EE}"/>
              </a:ext>
            </a:extLst>
          </p:cNvPr>
          <p:cNvSpPr/>
          <p:nvPr/>
        </p:nvSpPr>
        <p:spPr>
          <a:xfrm>
            <a:off x="3211795" y="2225186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62">
            <a:extLst>
              <a:ext uri="{FF2B5EF4-FFF2-40B4-BE49-F238E27FC236}">
                <a16:creationId xmlns:a16="http://schemas.microsoft.com/office/drawing/2014/main" id="{9D9000AA-643C-AD2B-4C5D-AD368004DDB4}"/>
              </a:ext>
            </a:extLst>
          </p:cNvPr>
          <p:cNvSpPr/>
          <p:nvPr/>
        </p:nvSpPr>
        <p:spPr>
          <a:xfrm>
            <a:off x="6260674" y="222075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63">
            <a:extLst>
              <a:ext uri="{FF2B5EF4-FFF2-40B4-BE49-F238E27FC236}">
                <a16:creationId xmlns:a16="http://schemas.microsoft.com/office/drawing/2014/main" id="{FDDEF7E6-F8BC-D4F3-9676-6A17825AF513}"/>
              </a:ext>
            </a:extLst>
          </p:cNvPr>
          <p:cNvSpPr/>
          <p:nvPr/>
        </p:nvSpPr>
        <p:spPr>
          <a:xfrm>
            <a:off x="9147675" y="221389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矩形: 圆角 15">
            <a:extLst>
              <a:ext uri="{FF2B5EF4-FFF2-40B4-BE49-F238E27FC236}">
                <a16:creationId xmlns:a16="http://schemas.microsoft.com/office/drawing/2014/main" id="{102D15BD-05E8-629C-682C-5624FACD3F81}"/>
              </a:ext>
            </a:extLst>
          </p:cNvPr>
          <p:cNvSpPr/>
          <p:nvPr/>
        </p:nvSpPr>
        <p:spPr>
          <a:xfrm rot="16200000">
            <a:off x="-1469898" y="-1539857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92BD45-C37A-FEE1-B97B-79D4E7F2B214}"/>
              </a:ext>
            </a:extLst>
          </p:cNvPr>
          <p:cNvSpPr txBox="1"/>
          <p:nvPr/>
        </p:nvSpPr>
        <p:spPr>
          <a:xfrm>
            <a:off x="204275" y="221003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914245-C251-7443-F6A3-C97B4B4BCD47}"/>
              </a:ext>
            </a:extLst>
          </p:cNvPr>
          <p:cNvSpPr txBox="1"/>
          <p:nvPr/>
        </p:nvSpPr>
        <p:spPr>
          <a:xfrm>
            <a:off x="204275" y="3526523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2D3C3D-28D6-8316-0128-FF698B00A2BC}"/>
              </a:ext>
            </a:extLst>
          </p:cNvPr>
          <p:cNvSpPr txBox="1"/>
          <p:nvPr/>
        </p:nvSpPr>
        <p:spPr>
          <a:xfrm>
            <a:off x="204275" y="480941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12 - 4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494AB8-01CE-E210-8DED-94A0C3CC3F55}"/>
              </a:ext>
            </a:extLst>
          </p:cNvPr>
          <p:cNvSpPr txBox="1"/>
          <p:nvPr/>
        </p:nvSpPr>
        <p:spPr>
          <a:xfrm>
            <a:off x="3260987" y="221003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792737-58C3-E9A5-33AA-B0D38BCF1EEA}"/>
              </a:ext>
            </a:extLst>
          </p:cNvPr>
          <p:cNvSpPr txBox="1"/>
          <p:nvPr/>
        </p:nvSpPr>
        <p:spPr>
          <a:xfrm>
            <a:off x="3260987" y="3526523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+ 8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60F9EA-5BC2-B89F-A116-E74E210CDD88}"/>
              </a:ext>
            </a:extLst>
          </p:cNvPr>
          <p:cNvSpPr txBox="1"/>
          <p:nvPr/>
        </p:nvSpPr>
        <p:spPr>
          <a:xfrm>
            <a:off x="3260987" y="480941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11 - 7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490EC5-873E-E946-F08A-18B4E37AC628}"/>
              </a:ext>
            </a:extLst>
          </p:cNvPr>
          <p:cNvSpPr txBox="1"/>
          <p:nvPr/>
        </p:nvSpPr>
        <p:spPr>
          <a:xfrm>
            <a:off x="6334752" y="2209896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0082F2-3439-13E6-18D6-E44F509B28C8}"/>
              </a:ext>
            </a:extLst>
          </p:cNvPr>
          <p:cNvSpPr txBox="1"/>
          <p:nvPr/>
        </p:nvSpPr>
        <p:spPr>
          <a:xfrm>
            <a:off x="6229841" y="3569611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14 - 5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0B4FCC-E294-BDCF-9338-19AE112172CE}"/>
              </a:ext>
            </a:extLst>
          </p:cNvPr>
          <p:cNvSpPr txBox="1"/>
          <p:nvPr/>
        </p:nvSpPr>
        <p:spPr>
          <a:xfrm>
            <a:off x="6199759" y="4813288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15 - 9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240ACB-2115-B584-F43C-AD2E515A76F4}"/>
              </a:ext>
            </a:extLst>
          </p:cNvPr>
          <p:cNvSpPr txBox="1"/>
          <p:nvPr/>
        </p:nvSpPr>
        <p:spPr>
          <a:xfrm>
            <a:off x="9197933" y="2229156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53707B-9966-D301-17A1-3975121A9A86}"/>
              </a:ext>
            </a:extLst>
          </p:cNvPr>
          <p:cNvSpPr txBox="1"/>
          <p:nvPr/>
        </p:nvSpPr>
        <p:spPr>
          <a:xfrm>
            <a:off x="9210920" y="3545553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15 - 6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F90509-CC93-6ECB-BB0F-852D52C82A75}"/>
              </a:ext>
            </a:extLst>
          </p:cNvPr>
          <p:cNvSpPr txBox="1"/>
          <p:nvPr/>
        </p:nvSpPr>
        <p:spPr>
          <a:xfrm>
            <a:off x="9210920" y="4813287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13 - 8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3B0816-9272-9C9B-1465-6FF1128A903B}"/>
              </a:ext>
            </a:extLst>
          </p:cNvPr>
          <p:cNvSpPr txBox="1"/>
          <p:nvPr/>
        </p:nvSpPr>
        <p:spPr>
          <a:xfrm>
            <a:off x="1539052" y="2232692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3A0537-B2CD-8563-6A04-9A73496F63B4}"/>
              </a:ext>
            </a:extLst>
          </p:cNvPr>
          <p:cNvSpPr txBox="1"/>
          <p:nvPr/>
        </p:nvSpPr>
        <p:spPr>
          <a:xfrm>
            <a:off x="1528943" y="3570737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70E7F8-4818-B53E-EB97-288268F3601E}"/>
              </a:ext>
            </a:extLst>
          </p:cNvPr>
          <p:cNvSpPr txBox="1"/>
          <p:nvPr/>
        </p:nvSpPr>
        <p:spPr>
          <a:xfrm>
            <a:off x="1792654" y="4804784"/>
            <a:ext cx="1134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7D2A7-C919-664A-3462-DC52B4066D93}"/>
              </a:ext>
            </a:extLst>
          </p:cNvPr>
          <p:cNvSpPr txBox="1"/>
          <p:nvPr/>
        </p:nvSpPr>
        <p:spPr>
          <a:xfrm>
            <a:off x="4646443" y="2240309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C46F84-E035-39F7-CFE6-51C892390261}"/>
              </a:ext>
            </a:extLst>
          </p:cNvPr>
          <p:cNvSpPr txBox="1"/>
          <p:nvPr/>
        </p:nvSpPr>
        <p:spPr>
          <a:xfrm>
            <a:off x="7676002" y="220989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179F23-7427-3296-FF24-C36F761A8FA5}"/>
              </a:ext>
            </a:extLst>
          </p:cNvPr>
          <p:cNvSpPr txBox="1"/>
          <p:nvPr/>
        </p:nvSpPr>
        <p:spPr>
          <a:xfrm>
            <a:off x="7735745" y="3567410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6921E3-A919-D338-9332-82B44652A930}"/>
              </a:ext>
            </a:extLst>
          </p:cNvPr>
          <p:cNvSpPr txBox="1"/>
          <p:nvPr/>
        </p:nvSpPr>
        <p:spPr>
          <a:xfrm>
            <a:off x="7721611" y="4796736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B94B97-5FE3-9437-4EA9-C2E183CC073D}"/>
              </a:ext>
            </a:extLst>
          </p:cNvPr>
          <p:cNvSpPr txBox="1"/>
          <p:nvPr/>
        </p:nvSpPr>
        <p:spPr>
          <a:xfrm>
            <a:off x="4626701" y="3582180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819E9F-3897-8FCE-7434-D97D0FC07185}"/>
              </a:ext>
            </a:extLst>
          </p:cNvPr>
          <p:cNvSpPr txBox="1"/>
          <p:nvPr/>
        </p:nvSpPr>
        <p:spPr>
          <a:xfrm>
            <a:off x="4808692" y="4796735"/>
            <a:ext cx="129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2DFBD4-3C7C-3F28-473B-F7049D507DF0}"/>
              </a:ext>
            </a:extLst>
          </p:cNvPr>
          <p:cNvSpPr txBox="1"/>
          <p:nvPr/>
        </p:nvSpPr>
        <p:spPr>
          <a:xfrm>
            <a:off x="10587931" y="2217430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8338BE-697C-B073-9DE7-65CB87056945}"/>
              </a:ext>
            </a:extLst>
          </p:cNvPr>
          <p:cNvSpPr txBox="1"/>
          <p:nvPr/>
        </p:nvSpPr>
        <p:spPr>
          <a:xfrm>
            <a:off x="10808661" y="3581745"/>
            <a:ext cx="1133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C1263E-6B4A-72F3-04E5-13A54270AE3E}"/>
              </a:ext>
            </a:extLst>
          </p:cNvPr>
          <p:cNvSpPr txBox="1"/>
          <p:nvPr/>
        </p:nvSpPr>
        <p:spPr>
          <a:xfrm>
            <a:off x="10747205" y="4796734"/>
            <a:ext cx="1133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7D6F247-E20B-E118-F51E-56BEABEB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85" y="251557"/>
            <a:ext cx="993734" cy="98763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F0A270D-7DD5-5C2B-04E0-5D6B4FF6E19F}"/>
              </a:ext>
            </a:extLst>
          </p:cNvPr>
          <p:cNvSpPr txBox="1"/>
          <p:nvPr/>
        </p:nvSpPr>
        <p:spPr>
          <a:xfrm>
            <a:off x="1493520" y="487680"/>
            <a:ext cx="322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TÍNH NHẨM</a:t>
            </a:r>
          </a:p>
        </p:txBody>
      </p:sp>
    </p:spTree>
    <p:extLst>
      <p:ext uri="{BB962C8B-B14F-4D97-AF65-F5344CB8AC3E}">
        <p14:creationId xmlns:p14="http://schemas.microsoft.com/office/powerpoint/2010/main" val="1795692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2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0" grpId="1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382</Words>
  <Application>Microsoft Office PowerPoint</Application>
  <PresentationFormat>Widescreen</PresentationFormat>
  <Paragraphs>105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#9Slide07 Altus</vt:lpstr>
      <vt:lpstr>Arial</vt:lpstr>
      <vt:lpstr>Black Han Sans</vt:lpstr>
      <vt:lpstr>Calibri</vt:lpstr>
      <vt:lpstr>Cambria</vt:lpstr>
      <vt:lpstr>Comfortaa</vt:lpstr>
      <vt:lpstr>Comfortaa Light</vt:lpstr>
      <vt:lpstr>Didact Gothic</vt:lpstr>
      <vt:lpstr>Fredoka One</vt:lpstr>
      <vt:lpstr>Holtwood One SC</vt:lpstr>
      <vt:lpstr>iCiel Cadena</vt:lpstr>
      <vt:lpstr>Pattaya</vt:lpstr>
      <vt:lpstr>Times New Roman</vt:lpstr>
      <vt:lpstr>UTM Staccato </vt:lpstr>
      <vt:lpstr>1_Office Theme</vt:lpstr>
      <vt:lpstr>Math Mystery Escape Room by Slidesgo</vt:lpstr>
      <vt:lpstr>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43</cp:revision>
  <dcterms:created xsi:type="dcterms:W3CDTF">2021-07-24T01:07:49Z</dcterms:created>
  <dcterms:modified xsi:type="dcterms:W3CDTF">2025-12-22T07:03:11Z</dcterms:modified>
</cp:coreProperties>
</file>