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  <p:sldMasterId id="2147483739" r:id="rId3"/>
    <p:sldMasterId id="2147483768" r:id="rId4"/>
    <p:sldMasterId id="2147483780" r:id="rId5"/>
    <p:sldMasterId id="2147483792" r:id="rId6"/>
    <p:sldMasterId id="2147483807" r:id="rId7"/>
  </p:sldMasterIdLst>
  <p:notesMasterIdLst>
    <p:notesMasterId r:id="rId27"/>
  </p:notesMasterIdLst>
  <p:sldIdLst>
    <p:sldId id="257" r:id="rId8"/>
    <p:sldId id="373" r:id="rId9"/>
    <p:sldId id="294" r:id="rId10"/>
    <p:sldId id="314" r:id="rId11"/>
    <p:sldId id="315" r:id="rId12"/>
    <p:sldId id="317" r:id="rId13"/>
    <p:sldId id="319" r:id="rId14"/>
    <p:sldId id="390" r:id="rId15"/>
    <p:sldId id="453" r:id="rId16"/>
    <p:sldId id="331" r:id="rId17"/>
    <p:sldId id="391" r:id="rId18"/>
    <p:sldId id="311" r:id="rId19"/>
    <p:sldId id="283" r:id="rId20"/>
    <p:sldId id="284" r:id="rId21"/>
    <p:sldId id="285" r:id="rId22"/>
    <p:sldId id="286" r:id="rId23"/>
    <p:sldId id="287" r:id="rId24"/>
    <p:sldId id="273" r:id="rId25"/>
    <p:sldId id="32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3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91940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3948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504880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43373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137411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03315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7932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61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723324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35638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78313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213BF9-2C63-42AA-BA6C-67E1412DA37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83974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774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18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792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82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029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563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200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898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5055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099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242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23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3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4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63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68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11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4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81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8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2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31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91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0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6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09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AF64E-6CCA-4C71-BD72-DBFC556EDAD3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1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91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73458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589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7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7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2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5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6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98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6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4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3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71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308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666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498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3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5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955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346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1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62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5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E399C079-610F-A10A-2A50-DDEA37D0E1CF}"/>
              </a:ext>
            </a:extLst>
          </p:cNvPr>
          <p:cNvGrpSpPr/>
          <p:nvPr userDrawn="1"/>
        </p:nvGrpSpPr>
        <p:grpSpPr>
          <a:xfrm>
            <a:off x="0" y="0"/>
            <a:ext cx="12773660" cy="6858000"/>
            <a:chOff x="-34" y="0"/>
            <a:chExt cx="20116" cy="10800"/>
          </a:xfrm>
        </p:grpSpPr>
        <p:grpSp>
          <p:nvGrpSpPr>
            <p:cNvPr id="3" name="组合 1">
              <a:extLst>
                <a:ext uri="{FF2B5EF4-FFF2-40B4-BE49-F238E27FC236}">
                  <a16:creationId xmlns:a16="http://schemas.microsoft.com/office/drawing/2014/main" id="{5BD201AF-E646-29F2-89E2-95E88E16D671}"/>
                </a:ext>
              </a:extLst>
            </p:cNvPr>
            <p:cNvGrpSpPr/>
            <p:nvPr/>
          </p:nvGrpSpPr>
          <p:grpSpPr>
            <a:xfrm>
              <a:off x="-34" y="0"/>
              <a:ext cx="20117" cy="10800"/>
              <a:chOff x="0" y="0"/>
              <a:chExt cx="20117" cy="10800"/>
            </a:xfrm>
          </p:grpSpPr>
          <p:pic>
            <p:nvPicPr>
              <p:cNvPr id="7" name="图片 17" descr="26">
                <a:extLst>
                  <a:ext uri="{FF2B5EF4-FFF2-40B4-BE49-F238E27FC236}">
                    <a16:creationId xmlns:a16="http://schemas.microsoft.com/office/drawing/2014/main" id="{D3E320B3-A207-76A0-116A-C0E8BFC161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 t="186" r="61214"/>
              <a:stretch>
                <a:fillRect/>
              </a:stretch>
            </p:blipFill>
            <p:spPr>
              <a:xfrm>
                <a:off x="0" y="0"/>
                <a:ext cx="8819" cy="10800"/>
              </a:xfrm>
              <a:prstGeom prst="rect">
                <a:avLst/>
              </a:prstGeom>
            </p:spPr>
          </p:pic>
          <p:pic>
            <p:nvPicPr>
              <p:cNvPr id="8" name="图片 2" descr="26">
                <a:extLst>
                  <a:ext uri="{FF2B5EF4-FFF2-40B4-BE49-F238E27FC236}">
                    <a16:creationId xmlns:a16="http://schemas.microsoft.com/office/drawing/2014/main" id="{8035BD7B-57A7-254C-0BAF-B6EA6A73B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 l="70323" t="48702"/>
              <a:stretch>
                <a:fillRect/>
              </a:stretch>
            </p:blipFill>
            <p:spPr>
              <a:xfrm>
                <a:off x="13505" y="6116"/>
                <a:ext cx="5695" cy="4684"/>
              </a:xfrm>
              <a:prstGeom prst="rect">
                <a:avLst/>
              </a:prstGeom>
            </p:spPr>
          </p:pic>
          <p:pic>
            <p:nvPicPr>
              <p:cNvPr id="9" name="图片 3" descr="26">
                <a:extLst>
                  <a:ext uri="{FF2B5EF4-FFF2-40B4-BE49-F238E27FC236}">
                    <a16:creationId xmlns:a16="http://schemas.microsoft.com/office/drawing/2014/main" id="{133FE515-E16C-4778-D16B-795F221B4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rcRect l="44669" b="62469"/>
              <a:stretch>
                <a:fillRect/>
              </a:stretch>
            </p:blipFill>
            <p:spPr>
              <a:xfrm>
                <a:off x="9499" y="0"/>
                <a:ext cx="10618" cy="3427"/>
              </a:xfrm>
              <a:prstGeom prst="rect">
                <a:avLst/>
              </a:prstGeom>
            </p:spPr>
          </p:pic>
        </p:grpSp>
        <p:grpSp>
          <p:nvGrpSpPr>
            <p:cNvPr id="4" name="组合 9">
              <a:extLst>
                <a:ext uri="{FF2B5EF4-FFF2-40B4-BE49-F238E27FC236}">
                  <a16:creationId xmlns:a16="http://schemas.microsoft.com/office/drawing/2014/main" id="{EFBAAB63-347F-B6D0-B89E-6FB2281A8549}"/>
                </a:ext>
              </a:extLst>
            </p:cNvPr>
            <p:cNvGrpSpPr/>
            <p:nvPr/>
          </p:nvGrpSpPr>
          <p:grpSpPr>
            <a:xfrm>
              <a:off x="542" y="552"/>
              <a:ext cx="18164" cy="9812"/>
              <a:chOff x="542" y="552"/>
              <a:chExt cx="18164" cy="9812"/>
            </a:xfrm>
          </p:grpSpPr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F9500BC7-8833-3443-BA35-D1A86AEFEFE3}"/>
                  </a:ext>
                </a:extLst>
              </p:cNvPr>
              <p:cNvSpPr/>
              <p:nvPr/>
            </p:nvSpPr>
            <p:spPr>
              <a:xfrm>
                <a:off x="542" y="552"/>
                <a:ext cx="18165" cy="98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  <p:sp>
            <p:nvSpPr>
              <p:cNvPr id="6" name="矩形 8">
                <a:extLst>
                  <a:ext uri="{FF2B5EF4-FFF2-40B4-BE49-F238E27FC236}">
                    <a16:creationId xmlns:a16="http://schemas.microsoft.com/office/drawing/2014/main" id="{474E2CB5-83EA-917C-2DD1-5EA165EE8B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0" y="844"/>
                <a:ext cx="17453" cy="912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accent2">
                    <a:lumMod val="50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7号-波纹乖乖体"/>
                  <a:ea typeface="字魂37号-波纹乖乖体"/>
                  <a:cs typeface="+mn-cs"/>
                </a:endParaRPr>
              </a:p>
            </p:txBody>
          </p:sp>
        </p:grpSp>
      </p:grp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B68CC4-5DBE-60BA-5C96-85D116F5C0D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93892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FDCCD9-0F17-0AA8-C75D-9EB212E3BF9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93892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9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 spd="slow">
    <p:wipe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61B59C9-D8EE-6C03-4B4C-385C06BB11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93892"/>
            <a:ext cx="1509622" cy="1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49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0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A9DAF64E-6CCA-4C71-BD72-DBFC556EDAD3}" type="datetimeFigureOut">
              <a:rPr lang="zh-CN" altLang="en-US" smtClean="0"/>
              <a:pPr/>
              <a:t>2025/12/22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82E0791F-05A3-48DB-ADDB-28E0D19067A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38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0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39.xml"/><Relationship Id="rId7" Type="http://schemas.openxmlformats.org/officeDocument/2006/relationships/slide" Target="slide1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67.png"/><Relationship Id="rId4" Type="http://schemas.openxmlformats.org/officeDocument/2006/relationships/image" Target="../media/image66.jpe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0.xml"/><Relationship Id="rId7" Type="http://schemas.openxmlformats.org/officeDocument/2006/relationships/slide" Target="slide1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microsoft.com/office/2007/relationships/hdphoto" Target="../media/hdphoto2.wdp"/><Relationship Id="rId18" Type="http://schemas.openxmlformats.org/officeDocument/2006/relationships/image" Target="../media/image77.jpe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audio" Target="../media/media3.wav"/><Relationship Id="rId16" Type="http://schemas.openxmlformats.org/officeDocument/2006/relationships/slide" Target="slide16.xml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0.png"/><Relationship Id="rId10" Type="http://schemas.openxmlformats.org/officeDocument/2006/relationships/image" Target="../media/image74.png"/><Relationship Id="rId19" Type="http://schemas.openxmlformats.org/officeDocument/2006/relationships/image" Target="../media/image78.jpeg"/><Relationship Id="rId4" Type="http://schemas.openxmlformats.org/officeDocument/2006/relationships/audio" Target="../media/media4.mp3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microsoft.com/office/2007/relationships/hdphoto" Target="../media/hdphoto2.wdp"/><Relationship Id="rId18" Type="http://schemas.openxmlformats.org/officeDocument/2006/relationships/image" Target="../media/image77.jpe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67.png"/><Relationship Id="rId17" Type="http://schemas.openxmlformats.org/officeDocument/2006/relationships/image" Target="../media/image71.png"/><Relationship Id="rId2" Type="http://schemas.openxmlformats.org/officeDocument/2006/relationships/audio" Target="../media/media3.wav"/><Relationship Id="rId16" Type="http://schemas.openxmlformats.org/officeDocument/2006/relationships/slide" Target="slide17.xml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0.png"/><Relationship Id="rId10" Type="http://schemas.openxmlformats.org/officeDocument/2006/relationships/image" Target="../media/image74.png"/><Relationship Id="rId19" Type="http://schemas.openxmlformats.org/officeDocument/2006/relationships/image" Target="../media/image78.jpeg"/><Relationship Id="rId4" Type="http://schemas.openxmlformats.org/officeDocument/2006/relationships/audio" Target="../media/media4.mp3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0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7.png"/><Relationship Id="rId5" Type="http://schemas.microsoft.com/office/2007/relationships/hdphoto" Target="../media/hdphoto4.wdp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98B688-1C0A-5144-3561-B4C029CFC027}"/>
              </a:ext>
            </a:extLst>
          </p:cNvPr>
          <p:cNvSpPr/>
          <p:nvPr/>
        </p:nvSpPr>
        <p:spPr>
          <a:xfrm>
            <a:off x="3281417" y="980187"/>
            <a:ext cx="5891036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8968">
              <a:defRPr/>
            </a:pPr>
            <a:r>
              <a:rPr lang="en-US" sz="2903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Thứ</a:t>
            </a:r>
            <a:r>
              <a:rPr lang="en-US" sz="2903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lang="en-US" sz="2903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Ngày</a:t>
            </a:r>
            <a:r>
              <a:rPr lang="en-US" sz="2903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lang="en-US" sz="2903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Tháng</a:t>
            </a:r>
            <a:r>
              <a:rPr lang="en-US" sz="2903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 </a:t>
            </a:r>
            <a:r>
              <a:rPr lang="en-US" sz="2903" dirty="0" err="1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Năm</a:t>
            </a:r>
            <a:r>
              <a:rPr lang="en-US" sz="2903" dirty="0">
                <a:solidFill>
                  <a:srgbClr val="00206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115817-123F-FC71-3C23-0ABBA3D542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0" y="2161276"/>
            <a:ext cx="9232704" cy="26565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0E8029-BFFA-0DCA-E0AA-9EE9D963A746}"/>
              </a:ext>
            </a:extLst>
          </p:cNvPr>
          <p:cNvSpPr txBox="1"/>
          <p:nvPr/>
        </p:nvSpPr>
        <p:spPr>
          <a:xfrm>
            <a:off x="3417455" y="1727200"/>
            <a:ext cx="5754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  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2088477" y="3658282"/>
            <a:ext cx="291625" cy="307561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>
              <a:defRPr/>
            </a:pPr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>
              <a:defRPr/>
            </a:pPr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9276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>
              <a:defRPr/>
            </a:pPr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2A4ACF-88B8-6A40-8B6C-BA772845C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1" y="1925835"/>
            <a:ext cx="5310459" cy="52254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DAEB70-1C56-C8A3-CA17-4CF34AF11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933" y="1649813"/>
            <a:ext cx="7456054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86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3278295" y="332583"/>
            <a:ext cx="7754003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3</a:t>
            </a:r>
            <a:r>
              <a:rPr lang="vi-VN" sz="4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4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Kể</a:t>
            </a:r>
            <a:r>
              <a:rPr lang="en-US" sz="4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lại</a:t>
            </a:r>
            <a:r>
              <a:rPr lang="en-US" sz="4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4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4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B38B22-E657-47A5-A09E-8FE862539200}"/>
              </a:ext>
            </a:extLst>
          </p:cNvPr>
          <p:cNvGrpSpPr/>
          <p:nvPr/>
        </p:nvGrpSpPr>
        <p:grpSpPr>
          <a:xfrm>
            <a:off x="6170467" y="1539669"/>
            <a:ext cx="3715214" cy="4373451"/>
            <a:chOff x="405131" y="834390"/>
            <a:chExt cx="3023869" cy="36957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8BD500-BAD8-4AF9-A22B-FE537E9D5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487" b="49502"/>
            <a:stretch/>
          </p:blipFill>
          <p:spPr>
            <a:xfrm>
              <a:off x="405131" y="834390"/>
              <a:ext cx="3023869" cy="17373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CD4F6F-97F6-42BD-94BA-9A33B74C2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17" t="49501" r="50704" b="1"/>
            <a:stretch/>
          </p:blipFill>
          <p:spPr>
            <a:xfrm>
              <a:off x="405131" y="2792730"/>
              <a:ext cx="3023869" cy="17373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32F8954-2A4F-42CD-B650-B08ABB389B2D}"/>
              </a:ext>
            </a:extLst>
          </p:cNvPr>
          <p:cNvGrpSpPr/>
          <p:nvPr/>
        </p:nvGrpSpPr>
        <p:grpSpPr>
          <a:xfrm>
            <a:off x="2296160" y="1539669"/>
            <a:ext cx="3746388" cy="4261691"/>
            <a:chOff x="3415752" y="834390"/>
            <a:chExt cx="3037117" cy="36957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C16725-42C7-42C4-B36C-D7A48BD4D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70" r="217" b="49502"/>
            <a:stretch/>
          </p:blipFill>
          <p:spPr>
            <a:xfrm>
              <a:off x="3415752" y="834390"/>
              <a:ext cx="3023869" cy="17373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B6CF56-CA59-43AB-808C-CE90FA90C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704" t="50000" r="-217" b="-498"/>
            <a:stretch/>
          </p:blipFill>
          <p:spPr>
            <a:xfrm>
              <a:off x="3429000" y="2792730"/>
              <a:ext cx="3023869" cy="17373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07051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2088477" y="3658282"/>
            <a:ext cx="291625" cy="3075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627176">
            <a:off x="9942927" y="1724276"/>
            <a:ext cx="332038" cy="35018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9276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94583B-23C4-0C47-9A60-F5995153D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371" y="1979290"/>
            <a:ext cx="5127673" cy="5127673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BAE672BC-6E2E-6787-D6BB-60736DDA63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124710"/>
            <a:ext cx="7061200" cy="23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809136" y="-159709"/>
            <a:ext cx="105737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Bé tập làm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6820" y="432096"/>
              <a:ext cx="5220980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Chúng mình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làm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055482" y="643926"/>
            <a:ext cx="9228258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1: Mẹ của Ê- đi xơn bị bệnh gì?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414978" y="3248064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920975" y="5264629"/>
            <a:ext cx="144751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712725" y="3350581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mạch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275257" y="5275523"/>
            <a:ext cx="158857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26926" y="545105"/>
            <a:ext cx="8302168" cy="20313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2: Ê đi xơn dùng những vật gì khiến phòng sáng lên để bác sĩ có thể mổ cho mẹ?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479207" y="3378483"/>
            <a:ext cx="154689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336473" y="5249703"/>
            <a:ext cx="136736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472799" y="3396279"/>
            <a:ext cx="128881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664543" y="5207910"/>
            <a:ext cx="298318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chiếc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2849BCAE-5594-EF44-8A4F-9578708E6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6770" y="1882015"/>
            <a:ext cx="893727" cy="893727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8C79FC0E-B8D0-6A4E-8406-E386A0E29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22071" y="1882015"/>
            <a:ext cx="893727" cy="893727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C9D8FD-A953-3C44-B6D8-BE003CA6CC7A}"/>
              </a:ext>
            </a:extLst>
          </p:cNvPr>
          <p:cNvSpPr/>
          <p:nvPr/>
        </p:nvSpPr>
        <p:spPr>
          <a:xfrm>
            <a:off x="1219200" y="1434131"/>
            <a:ext cx="9445171" cy="471137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Google Shape;3105;p55">
            <a:extLst>
              <a:ext uri="{FF2B5EF4-FFF2-40B4-BE49-F238E27FC236}">
                <a16:creationId xmlns:a16="http://schemas.microsoft.com/office/drawing/2014/main" id="{8EE4A839-BCC9-5D40-AED3-5CBBA1AD56E2}"/>
              </a:ext>
            </a:extLst>
          </p:cNvPr>
          <p:cNvSpPr txBox="1">
            <a:spLocks/>
          </p:cNvSpPr>
          <p:nvPr/>
        </p:nvSpPr>
        <p:spPr>
          <a:xfrm>
            <a:off x="2809740" y="2333747"/>
            <a:ext cx="6535882" cy="273069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  <a:defRPr/>
            </a:pPr>
            <a:r>
              <a:rPr lang="en-US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>
              <a:spcBef>
                <a:spcPts val="0"/>
              </a:spcBef>
              <a:defRPr/>
            </a:pP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Ê-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37C37F-FD74-3745-A66C-0001532D2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01" y="478189"/>
            <a:ext cx="1758051" cy="17444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99A13D-8FB0-5B44-BCC0-CE573DE7EA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558" y="428560"/>
            <a:ext cx="1447877" cy="1493841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DDAA7531-E8F0-4C44-BA8C-BFE8D154B9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7813">
            <a:off x="21977" y="2400417"/>
            <a:ext cx="3723283" cy="3723283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6AE7FC5D-4C6E-FD46-9EE4-0BD41A21D0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66773">
            <a:off x="8564945" y="2409665"/>
            <a:ext cx="3703402" cy="370340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214789-5B99-4D96-AD27-2373A9D57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417" y="759599"/>
            <a:ext cx="813276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1178070" y="656568"/>
            <a:ext cx="878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minh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họa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Ánh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sáng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yêu</a:t>
            </a:r>
            <a:r>
              <a:rPr lang="en-US" sz="28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840" y="1955104"/>
            <a:ext cx="6350000" cy="4053288"/>
          </a:xfrm>
          <a:prstGeom prst="rect">
            <a:avLst/>
          </a:prstGeom>
        </p:spPr>
      </p:pic>
      <p:sp>
        <p:nvSpPr>
          <p:cNvPr id="4" name="Rounded Rectangle 57">
            <a:extLst>
              <a:ext uri="{FF2B5EF4-FFF2-40B4-BE49-F238E27FC236}">
                <a16:creationId xmlns:a16="http://schemas.microsoft.com/office/drawing/2014/main" id="{68F79A85-8552-48C7-A058-85C949B14116}"/>
              </a:ext>
            </a:extLst>
          </p:cNvPr>
          <p:cNvSpPr/>
          <p:nvPr/>
        </p:nvSpPr>
        <p:spPr>
          <a:xfrm>
            <a:off x="7894320" y="2062536"/>
            <a:ext cx="3373120" cy="348482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  <a:effectLst>
            <a:glow>
              <a:schemeClr val="accent6">
                <a:lumMod val="40000"/>
                <a:lumOff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Tranh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về</a:t>
            </a:r>
            <a:r>
              <a:rPr lang="en-US" sz="3600" dirty="0">
                <a:solidFill>
                  <a:srgbClr val="FF0000"/>
                </a:solidFill>
              </a:rPr>
              <a:t> ai, </a:t>
            </a:r>
            <a:r>
              <a:rPr lang="en-US" sz="3600" dirty="0" err="1">
                <a:solidFill>
                  <a:srgbClr val="FF0000"/>
                </a:solidFill>
              </a:rPr>
              <a:t>vẽ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những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? </a:t>
            </a:r>
            <a:r>
              <a:rPr lang="en-US" sz="3600" dirty="0" err="1">
                <a:solidFill>
                  <a:srgbClr val="FF0000"/>
                </a:solidFill>
              </a:rPr>
              <a:t>Vẽ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cảnh</a:t>
            </a:r>
            <a:r>
              <a:rPr lang="en-US" sz="3600" dirty="0">
                <a:solidFill>
                  <a:srgbClr val="FF0000"/>
                </a:solidFill>
              </a:rPr>
              <a:t> ở </a:t>
            </a:r>
            <a:r>
              <a:rPr lang="en-US" sz="3600" dirty="0" err="1">
                <a:solidFill>
                  <a:srgbClr val="FF0000"/>
                </a:solidFill>
              </a:rPr>
              <a:t>đâu</a:t>
            </a:r>
            <a:r>
              <a:rPr lang="en-US" sz="3600" dirty="0">
                <a:solidFill>
                  <a:srgbClr val="FF0000"/>
                </a:solidFill>
              </a:rPr>
              <a:t>? </a:t>
            </a:r>
            <a:r>
              <a:rPr lang="en-US" sz="3600" dirty="0" err="1">
                <a:solidFill>
                  <a:srgbClr val="FF0000"/>
                </a:solidFill>
              </a:rPr>
              <a:t>Chuyện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gì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xảy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ra</a:t>
            </a:r>
            <a:r>
              <a:rPr lang="en-US" sz="3600" dirty="0">
                <a:solidFill>
                  <a:srgbClr val="FF0000"/>
                </a:solidFill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8786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859278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31566" y="512032"/>
            <a:ext cx="11351809" cy="58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1114571" y="4752426"/>
            <a:ext cx="9985799" cy="134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</a:rPr>
              <a:t>Mẹ ốm nằm liệt giường, </a:t>
            </a:r>
          </a:p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</a:rPr>
              <a:t>Ê-đi-xơn lo lắng ngồi bên mẹ. </a:t>
            </a:r>
            <a:endParaRPr lang="en-VN" sz="4000" b="1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52" y="1145741"/>
            <a:ext cx="2488098" cy="3568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" y="2891741"/>
            <a:ext cx="2020882" cy="364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9875256" y="5049599"/>
            <a:ext cx="2404347" cy="1359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306106"/>
            <a:ext cx="1730502" cy="2029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BD9E4B-CA35-1B40-99BF-FA1744CB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01" y="721222"/>
            <a:ext cx="5455149" cy="37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86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31566" y="512032"/>
            <a:ext cx="11351809" cy="58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1114570" y="5033525"/>
            <a:ext cx="9985799" cy="625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</a:rPr>
              <a:t>Ê-đi-xơn chạy đi tìm bác sĩ. </a:t>
            </a:r>
            <a:endParaRPr lang="en-VN" sz="4000" b="1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52" y="1145741"/>
            <a:ext cx="2488098" cy="3568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" y="2891741"/>
            <a:ext cx="2020882" cy="364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9875256" y="5049599"/>
            <a:ext cx="2404347" cy="1359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306106"/>
            <a:ext cx="1730502" cy="2029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4E2CB8-CB44-EA4F-B42C-744162F5A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905" y="1011024"/>
            <a:ext cx="5281127" cy="378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15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31566" y="512032"/>
            <a:ext cx="11351809" cy="58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2519394" y="4795842"/>
            <a:ext cx="7153213" cy="1284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</a:rPr>
              <a:t>Bác sĩ tiến hành phẫu thuật cho mẹ Ê-đi-xơn. </a:t>
            </a:r>
            <a:endParaRPr lang="en-VN" sz="4000" b="1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52" y="1145741"/>
            <a:ext cx="2488098" cy="3568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" y="2891741"/>
            <a:ext cx="2020882" cy="364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9875256" y="5049599"/>
            <a:ext cx="2404347" cy="1359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306106"/>
            <a:ext cx="1730502" cy="2029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5B9872-8674-F647-916E-8DA18C020A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05" y="894487"/>
            <a:ext cx="5159528" cy="36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08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E883EF8-F665-3C4A-ADDB-23EAB75D4C67}"/>
              </a:ext>
            </a:extLst>
          </p:cNvPr>
          <p:cNvSpPr/>
          <p:nvPr/>
        </p:nvSpPr>
        <p:spPr>
          <a:xfrm>
            <a:off x="431566" y="512032"/>
            <a:ext cx="11351809" cy="5833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18B2A5CA-C74F-8E4B-9B2B-32CB5BA46F3C}"/>
              </a:ext>
            </a:extLst>
          </p:cNvPr>
          <p:cNvSpPr txBox="1"/>
          <p:nvPr/>
        </p:nvSpPr>
        <p:spPr>
          <a:xfrm>
            <a:off x="2519394" y="4795842"/>
            <a:ext cx="7153213" cy="1348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Ê-đi-xơn mang về </a:t>
            </a:r>
          </a:p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 gương lớn</a:t>
            </a:r>
            <a:endParaRPr lang="en-VN" sz="4000" b="1" dirty="0">
              <a:solidFill>
                <a:prstClr val="black"/>
              </a:solidFill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FABA-01EA-2B40-8897-7D7BD6B9E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452" y="1145741"/>
            <a:ext cx="2488098" cy="3568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59275-99ED-AF43-82CA-78918F0FA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40" y="2891741"/>
            <a:ext cx="2020882" cy="3644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DCDF9C-0678-4041-BAD8-D44532C28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761">
            <a:off x="9875256" y="5049599"/>
            <a:ext cx="2404347" cy="1359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6DD772-5622-A345-82B7-A67E7F132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306106"/>
            <a:ext cx="1730502" cy="2029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B534BD-653D-1044-82EE-537BA0E19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10" y="788329"/>
            <a:ext cx="4964981" cy="37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01B64-10CF-4D0A-B1F8-9954AFC616EE}"/>
              </a:ext>
            </a:extLst>
          </p:cNvPr>
          <p:cNvSpPr txBox="1"/>
          <p:nvPr/>
        </p:nvSpPr>
        <p:spPr>
          <a:xfrm>
            <a:off x="1788161" y="374900"/>
            <a:ext cx="901045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</a:t>
            </a: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Sắp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xếp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trình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tự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chuyện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BD500-BAD8-4AF9-A22B-FE537E9D5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87" b="49502"/>
          <a:stretch/>
        </p:blipFill>
        <p:spPr>
          <a:xfrm>
            <a:off x="2064176" y="1112520"/>
            <a:ext cx="4031825" cy="2316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16725-42C7-42C4-B36C-D7A48BD4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70" r="217" b="49502"/>
          <a:stretch/>
        </p:blipFill>
        <p:spPr>
          <a:xfrm>
            <a:off x="6078337" y="1112520"/>
            <a:ext cx="4031825" cy="2316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D4F6F-97F6-42BD-94BA-9A33B74C2C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17" t="49501" r="50704" b="1"/>
          <a:stretch/>
        </p:blipFill>
        <p:spPr>
          <a:xfrm>
            <a:off x="2064176" y="3723640"/>
            <a:ext cx="4031825" cy="2316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6CF56-CA59-43AB-808C-CE90FA90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4" t="50000" r="-217" b="-498"/>
          <a:stretch/>
        </p:blipFill>
        <p:spPr>
          <a:xfrm>
            <a:off x="6096001" y="3723640"/>
            <a:ext cx="4031825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856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-2.83951E-6 L -0.44097 0.00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2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-2.83951E-6 L 0.43912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1.60494E-6 L -0.44097 0.006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60" y="3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5185E-6 1.60494E-6 L 0.44097 -6.17284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37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0AD2D72-DDAB-A6CF-2015-ED8D1B803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12" y="681088"/>
            <a:ext cx="3357330" cy="23326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620198-D176-1A97-E142-7BC37889B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1" y="681088"/>
            <a:ext cx="3334107" cy="23892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8BE1FF-3B82-2900-43BA-E039DB5C15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3584587"/>
            <a:ext cx="3442782" cy="2467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8B3E91-BB02-D921-85CB-267569A4B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06" y="3584588"/>
            <a:ext cx="3318141" cy="23748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5DA405-1AC3-A990-EAC8-58A78B4C20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319" y="3838124"/>
            <a:ext cx="3068979" cy="3019876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3D4D297-9D46-92AC-1D5F-65A73C7FC9FC}"/>
              </a:ext>
            </a:extLst>
          </p:cNvPr>
          <p:cNvCxnSpPr/>
          <p:nvPr/>
        </p:nvCxnSpPr>
        <p:spPr>
          <a:xfrm>
            <a:off x="4611182" y="1875719"/>
            <a:ext cx="46881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C88472-2285-BC88-7A5A-C44E6EC76876}"/>
              </a:ext>
            </a:extLst>
          </p:cNvPr>
          <p:cNvCxnSpPr>
            <a:cxnSpLocks/>
          </p:cNvCxnSpPr>
          <p:nvPr/>
        </p:nvCxnSpPr>
        <p:spPr>
          <a:xfrm flipH="1">
            <a:off x="4673600" y="4953000"/>
            <a:ext cx="465193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C3B7B9-106B-4446-01AB-95DD10E5501B}"/>
              </a:ext>
            </a:extLst>
          </p:cNvPr>
          <p:cNvGrpSpPr/>
          <p:nvPr/>
        </p:nvGrpSpPr>
        <p:grpSpPr>
          <a:xfrm>
            <a:off x="8720161" y="1929985"/>
            <a:ext cx="484787" cy="3029147"/>
            <a:chOff x="12882821" y="2897399"/>
            <a:chExt cx="727181" cy="454372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217D2C0-334B-0EFE-FAEE-4B000582639E}"/>
                </a:ext>
              </a:extLst>
            </p:cNvPr>
            <p:cNvCxnSpPr/>
            <p:nvPr/>
          </p:nvCxnSpPr>
          <p:spPr>
            <a:xfrm>
              <a:off x="12882821" y="2920969"/>
              <a:ext cx="703227" cy="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3F01165-090B-1C20-558E-E53F68B85E24}"/>
                </a:ext>
              </a:extLst>
            </p:cNvPr>
            <p:cNvCxnSpPr>
              <a:cxnSpLocks/>
            </p:cNvCxnSpPr>
            <p:nvPr/>
          </p:nvCxnSpPr>
          <p:spPr>
            <a:xfrm>
              <a:off x="13610002" y="2897399"/>
              <a:ext cx="0" cy="4543720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C3D04BC-FE31-A41C-7093-8A19800642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12213" y="7408817"/>
              <a:ext cx="697789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85477B16-A40D-7632-9E6E-8F965097E0AB}"/>
              </a:ext>
            </a:extLst>
          </p:cNvPr>
          <p:cNvSpPr txBox="1"/>
          <p:nvPr/>
        </p:nvSpPr>
        <p:spPr>
          <a:xfrm>
            <a:off x="9362253" y="2297684"/>
            <a:ext cx="2294227" cy="2185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867"/>
              </a:lnSpc>
              <a:spcBef>
                <a:spcPct val="0"/>
              </a:spcBef>
            </a:pPr>
            <a:r>
              <a:rPr lang="en-US" sz="3600" dirty="0" err="1">
                <a:solidFill>
                  <a:prstClr val="black"/>
                </a:solidFill>
                <a:latin typeface="ไอติม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ไอติม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ไอติม"/>
              </a:rPr>
              <a:t>tự</a:t>
            </a:r>
            <a:r>
              <a:rPr lang="en-US" sz="3600" dirty="0">
                <a:solidFill>
                  <a:prstClr val="black"/>
                </a:solidFill>
                <a:latin typeface="ไอติม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ไอติม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ไอติม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ไอติม"/>
              </a:rPr>
              <a:t>chuyện</a:t>
            </a:r>
            <a:endParaRPr lang="en-US" sz="3600" dirty="0">
              <a:solidFill>
                <a:prstClr val="black"/>
              </a:solidFill>
              <a:latin typeface="ไอติม"/>
            </a:endParaRPr>
          </a:p>
        </p:txBody>
      </p:sp>
    </p:spTree>
    <p:extLst>
      <p:ext uri="{BB962C8B-B14F-4D97-AF65-F5344CB8AC3E}">
        <p14:creationId xmlns:p14="http://schemas.microsoft.com/office/powerpoint/2010/main" val="2539683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230</Words>
  <Application>Microsoft Office PowerPoint</Application>
  <PresentationFormat>Widescreen</PresentationFormat>
  <Paragraphs>41</Paragraphs>
  <Slides>19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等线</vt:lpstr>
      <vt:lpstr>等线 Light</vt:lpstr>
      <vt:lpstr>#9Slide07 HoneyCream</vt:lpstr>
      <vt:lpstr>Arial</vt:lpstr>
      <vt:lpstr>Arial-Rounded</vt:lpstr>
      <vt:lpstr>Calibri</vt:lpstr>
      <vt:lpstr>Calibri Light</vt:lpstr>
      <vt:lpstr>Georgia</vt:lpstr>
      <vt:lpstr>iCiel Cadena</vt:lpstr>
      <vt:lpstr>Times New Roman</vt:lpstr>
      <vt:lpstr>ไอติม</vt:lpstr>
      <vt:lpstr>字魂37号-波纹乖乖体</vt:lpstr>
      <vt:lpstr>Office Theme</vt:lpstr>
      <vt:lpstr>Office 主题</vt:lpstr>
      <vt:lpstr>1_Simple Light</vt:lpstr>
      <vt:lpstr>1_Office 主题​​</vt:lpstr>
      <vt:lpstr>1_Office 主题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43</cp:revision>
  <dcterms:created xsi:type="dcterms:W3CDTF">2021-07-20T01:55:21Z</dcterms:created>
  <dcterms:modified xsi:type="dcterms:W3CDTF">2025-12-22T07:20:52Z</dcterms:modified>
</cp:coreProperties>
</file>