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56" r:id="rId3"/>
    <p:sldId id="283" r:id="rId4"/>
    <p:sldId id="284" r:id="rId5"/>
    <p:sldId id="285" r:id="rId6"/>
    <p:sldId id="286" r:id="rId7"/>
    <p:sldId id="287" r:id="rId8"/>
    <p:sldId id="288" r:id="rId9"/>
    <p:sldId id="290" r:id="rId10"/>
    <p:sldId id="289" r:id="rId11"/>
    <p:sldId id="291" r:id="rId12"/>
    <p:sldId id="292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755FC2-B668-D602-F548-1AB92931B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6F497A-67A0-7A7A-714F-FD4F73AF9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3E1CE4-742E-3757-0F92-39A020778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8CFE-881B-4F05-9C6A-74C15739E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12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>
            <a:extLst>
              <a:ext uri="{FF2B5EF4-FFF2-40B4-BE49-F238E27FC236}">
                <a16:creationId xmlns:a16="http://schemas.microsoft.com/office/drawing/2014/main" id="{34982992-2434-4E33-8A1B-9C8DD11A35B0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19050"/>
            <a:ext cx="9144000" cy="6858000"/>
            <a:chOff x="0" y="0"/>
            <a:chExt cx="5760" cy="4320"/>
          </a:xfrm>
        </p:grpSpPr>
        <p:sp>
          <p:nvSpPr>
            <p:cNvPr id="4112" name="Rectangle 5">
              <a:extLst>
                <a:ext uri="{FF2B5EF4-FFF2-40B4-BE49-F238E27FC236}">
                  <a16:creationId xmlns:a16="http://schemas.microsoft.com/office/drawing/2014/main" id="{8A6CD24F-4B19-85A6-9E9A-9A0FCF8DF01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4113" name="Rectangle 6">
              <a:extLst>
                <a:ext uri="{FF2B5EF4-FFF2-40B4-BE49-F238E27FC236}">
                  <a16:creationId xmlns:a16="http://schemas.microsoft.com/office/drawing/2014/main" id="{002DDE0A-AFF4-9318-BBBA-7AA4BB9F79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4114" name="Rectangle 7">
              <a:extLst>
                <a:ext uri="{FF2B5EF4-FFF2-40B4-BE49-F238E27FC236}">
                  <a16:creationId xmlns:a16="http://schemas.microsoft.com/office/drawing/2014/main" id="{A9F44FBE-2895-7F68-B242-C956B7D0E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4115" name="Rectangle 8">
              <a:extLst>
                <a:ext uri="{FF2B5EF4-FFF2-40B4-BE49-F238E27FC236}">
                  <a16:creationId xmlns:a16="http://schemas.microsoft.com/office/drawing/2014/main" id="{55D4A12E-681A-4A02-1761-C434406776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sp>
        <p:nvSpPr>
          <p:cNvPr id="9" name="AutoShape 12">
            <a:extLst>
              <a:ext uri="{FF2B5EF4-FFF2-40B4-BE49-F238E27FC236}">
                <a16:creationId xmlns:a16="http://schemas.microsoft.com/office/drawing/2014/main" id="{BE7660D0-E123-A30A-D5EA-56D4A83AF72C}"/>
              </a:ext>
            </a:extLst>
          </p:cNvPr>
          <p:cNvSpPr>
            <a:spLocks noChangeArrowheads="1"/>
          </p:cNvSpPr>
          <p:nvPr/>
        </p:nvSpPr>
        <p:spPr bwMode="auto">
          <a:xfrm rot="20783722">
            <a:off x="2865438" y="3622675"/>
            <a:ext cx="400050" cy="43338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90735226-1276-CE91-4889-A14C1F89E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"/>
            <a:ext cx="457200" cy="30480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F564ED6E-25A4-5FE4-90B1-8D8A51D69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2057400"/>
            <a:ext cx="4572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12" name="AutoShape 17">
            <a:extLst>
              <a:ext uri="{FF2B5EF4-FFF2-40B4-BE49-F238E27FC236}">
                <a16:creationId xmlns:a16="http://schemas.microsoft.com/office/drawing/2014/main" id="{B4B0C191-E14A-AAC2-1808-9D32846B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76200"/>
            <a:ext cx="457200" cy="304800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3" name="AutoShape 18">
            <a:extLst>
              <a:ext uri="{FF2B5EF4-FFF2-40B4-BE49-F238E27FC236}">
                <a16:creationId xmlns:a16="http://schemas.microsoft.com/office/drawing/2014/main" id="{F81B280F-4063-B511-445F-817773E98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057400"/>
            <a:ext cx="3810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4" name="AutoShape 19">
            <a:extLst>
              <a:ext uri="{FF2B5EF4-FFF2-40B4-BE49-F238E27FC236}">
                <a16:creationId xmlns:a16="http://schemas.microsoft.com/office/drawing/2014/main" id="{00F7D433-CE3A-7B1A-442B-EC2297AAA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0" y="381000"/>
            <a:ext cx="43815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" name="AutoShape 20">
            <a:extLst>
              <a:ext uri="{FF2B5EF4-FFF2-40B4-BE49-F238E27FC236}">
                <a16:creationId xmlns:a16="http://schemas.microsoft.com/office/drawing/2014/main" id="{047AA203-7DCA-D3C8-A212-EF47140E6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4876800"/>
            <a:ext cx="361950" cy="381000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pic>
        <p:nvPicPr>
          <p:cNvPr id="4106" name="Picture 149" descr="gardgt">
            <a:extLst>
              <a:ext uri="{FF2B5EF4-FFF2-40B4-BE49-F238E27FC236}">
                <a16:creationId xmlns:a16="http://schemas.microsoft.com/office/drawing/2014/main" id="{D080DED4-10F4-9892-3180-E9E30AF3A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953126"/>
            <a:ext cx="7848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Box 147">
            <a:extLst>
              <a:ext uri="{FF2B5EF4-FFF2-40B4-BE49-F238E27FC236}">
                <a16:creationId xmlns:a16="http://schemas.microsoft.com/office/drawing/2014/main" id="{BFC61217-A15C-6D17-9D96-F3AC4C74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1"/>
            <a:ext cx="91440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LIỆT CHÀO MỪNG CÁC THẦY CÔ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GIÁO</a:t>
            </a:r>
          </a:p>
          <a:p>
            <a:pPr algn="ctr">
              <a:spcBef>
                <a:spcPts val="60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VỀ DỰ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GIỜ LỚP 2C</a:t>
            </a:r>
          </a:p>
        </p:txBody>
      </p:sp>
      <p:sp>
        <p:nvSpPr>
          <p:cNvPr id="4108" name="TextBox 148">
            <a:extLst>
              <a:ext uri="{FF2B5EF4-FFF2-40B4-BE49-F238E27FC236}">
                <a16:creationId xmlns:a16="http://schemas.microsoft.com/office/drawing/2014/main" id="{FDBBA807-92EB-FD6E-5F8B-DDFFD8C12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5500688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</a:rPr>
              <a:t>Năm học: 2024 - 2025</a:t>
            </a:r>
          </a:p>
        </p:txBody>
      </p:sp>
      <p:sp>
        <p:nvSpPr>
          <p:cNvPr id="4109" name="TextBox 149">
            <a:extLst>
              <a:ext uri="{FF2B5EF4-FFF2-40B4-BE49-F238E27FC236}">
                <a16:creationId xmlns:a16="http://schemas.microsoft.com/office/drawing/2014/main" id="{49BFA675-587D-9025-C5B3-190BF616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2590801"/>
            <a:ext cx="3943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Giáo viên: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Vũ Thị Liên</a:t>
            </a:r>
          </a:p>
        </p:txBody>
      </p:sp>
      <p:sp>
        <p:nvSpPr>
          <p:cNvPr id="4110" name="TextBox 149">
            <a:extLst>
              <a:ext uri="{FF2B5EF4-FFF2-40B4-BE49-F238E27FC236}">
                <a16:creationId xmlns:a16="http://schemas.microsoft.com/office/drawing/2014/main" id="{548E4296-1078-46C9-3D08-1FB27A2B6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10000"/>
            <a:ext cx="7029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 37 :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6600CC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800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1" name="TextBox 149">
            <a:extLst>
              <a:ext uri="{FF2B5EF4-FFF2-40B4-BE49-F238E27FC236}">
                <a16:creationId xmlns:a16="http://schemas.microsoft.com/office/drawing/2014/main" id="{77A448B6-157F-2011-FC6E-274894C5B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057526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Trường TH Cấp Tiến, Tiên Lãng, Hải Phòng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567</Words>
  <Application>Microsoft Office PowerPoint</Application>
  <PresentationFormat>Widescreen</PresentationFormat>
  <Paragraphs>126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.VnTime</vt:lpstr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138</cp:revision>
  <dcterms:created xsi:type="dcterms:W3CDTF">2021-06-02T01:34:28Z</dcterms:created>
  <dcterms:modified xsi:type="dcterms:W3CDTF">2024-11-25T13:32:17Z</dcterms:modified>
</cp:coreProperties>
</file>