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310" r:id="rId5"/>
    <p:sldId id="311" r:id="rId6"/>
    <p:sldId id="312" r:id="rId7"/>
    <p:sldId id="313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5" r:id="rId43"/>
    <p:sldId id="299" r:id="rId44"/>
    <p:sldId id="298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6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4.gif"/><Relationship Id="rId3" Type="http://schemas.openxmlformats.org/officeDocument/2006/relationships/image" Target="../media/image3.jpe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10" Type="http://schemas.openxmlformats.org/officeDocument/2006/relationships/image" Target="../media/image9.png"/><Relationship Id="rId19" Type="http://schemas.openxmlformats.org/officeDocument/2006/relationships/image" Target="../media/image15.gif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openxmlformats.org/officeDocument/2006/relationships/image" Target="../media/image11.png"/><Relationship Id="rId22" Type="http://schemas.openxmlformats.org/officeDocument/2006/relationships/image" Target="../media/image1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327" y="383928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 + 2</a:t>
            </a:r>
          </a:p>
        </p:txBody>
      </p:sp>
    </p:spTree>
    <p:extLst>
      <p:ext uri="{BB962C8B-B14F-4D97-AF65-F5344CB8AC3E}">
        <p14:creationId xmlns:p14="http://schemas.microsoft.com/office/powerpoint/2010/main" val="320285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489996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030564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812119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431119"/>
            <a:ext cx="6629879" cy="4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43" y="1301860"/>
            <a:ext cx="10763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08" y="532419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509991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17796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8167" y="1817797"/>
            <a:ext cx="12074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817" y="3979972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3137" y="395139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225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04" y="693477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4211" y="11498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8490" y="1511258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3575" y="2619375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0675" y="372749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76750" y="4905375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65" t="12892" r="36368" b="25903"/>
          <a:stretch/>
        </p:blipFill>
        <p:spPr>
          <a:xfrm>
            <a:off x="7239000" y="1204913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810" t="69036" r="14802"/>
          <a:stretch/>
        </p:blipFill>
        <p:spPr>
          <a:xfrm>
            <a:off x="8510587" y="4135699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755" t="21807" r="3834" b="36265"/>
          <a:stretch/>
        </p:blipFill>
        <p:spPr>
          <a:xfrm>
            <a:off x="9601199" y="1790700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5 + 6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1" y="116722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8109" y="3094536"/>
            <a:ext cx="7458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65" y="575449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8849" y="0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55" t="13368" r="1" b="41661"/>
          <a:stretch/>
        </p:blipFill>
        <p:spPr>
          <a:xfrm>
            <a:off x="6695940" y="1735673"/>
            <a:ext cx="5111666" cy="336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29" t="13368" r="47220" b="41661"/>
          <a:stretch/>
        </p:blipFill>
        <p:spPr>
          <a:xfrm>
            <a:off x="647324" y="1849973"/>
            <a:ext cx="5058151" cy="3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556399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65" y="2147074"/>
            <a:ext cx="1113836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49614" y="887672"/>
            <a:ext cx="8287039" cy="4479743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519580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9" t="20443" r="1982" b="1859"/>
          <a:stretch/>
        </p:blipFill>
        <p:spPr>
          <a:xfrm>
            <a:off x="996490" y="1781175"/>
            <a:ext cx="9379109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490" y="556399"/>
            <a:ext cx="10747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2022</Words>
  <Application>Microsoft Office PowerPoint</Application>
  <PresentationFormat>Widescreen</PresentationFormat>
  <Paragraphs>171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Lenovo</cp:lastModifiedBy>
  <cp:revision>46</cp:revision>
  <dcterms:created xsi:type="dcterms:W3CDTF">2021-07-13T00:48:11Z</dcterms:created>
  <dcterms:modified xsi:type="dcterms:W3CDTF">2021-07-14T06:46:51Z</dcterms:modified>
</cp:coreProperties>
</file>