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39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68" r:id="rId14"/>
    <p:sldId id="546" r:id="rId15"/>
    <p:sldId id="547" r:id="rId16"/>
    <p:sldId id="548" r:id="rId17"/>
    <p:sldId id="288" r:id="rId18"/>
    <p:sldId id="549" r:id="rId19"/>
    <p:sldId id="550" r:id="rId20"/>
    <p:sldId id="271" r:id="rId21"/>
    <p:sldId id="551" r:id="rId22"/>
    <p:sldId id="552" r:id="rId23"/>
    <p:sldId id="292" r:id="rId24"/>
    <p:sldId id="553" r:id="rId25"/>
    <p:sldId id="554" r:id="rId26"/>
    <p:sldId id="555" r:id="rId27"/>
    <p:sldId id="272" r:id="rId28"/>
    <p:sldId id="273" r:id="rId29"/>
    <p:sldId id="293" r:id="rId30"/>
    <p:sldId id="556" r:id="rId31"/>
    <p:sldId id="278" r:id="rId32"/>
    <p:sldId id="295" r:id="rId33"/>
    <p:sldId id="557" r:id="rId34"/>
    <p:sldId id="558" r:id="rId35"/>
    <p:sldId id="559" r:id="rId36"/>
    <p:sldId id="561" r:id="rId37"/>
    <p:sldId id="562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0" y="1178084"/>
            <a:ext cx="6030224" cy="39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1587" y="3053881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2EC4CA-7263-4533-84EE-8B9FC0D4149E}"/>
              </a:ext>
            </a:extLst>
          </p:cNvPr>
          <p:cNvSpPr txBox="1"/>
          <p:nvPr/>
        </p:nvSpPr>
        <p:spPr>
          <a:xfrm>
            <a:off x="3697794" y="423149"/>
            <a:ext cx="5606980" cy="92333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Viết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chữ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hoa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N</a:t>
            </a:r>
            <a:endParaRPr lang="vi-VN" sz="5400" b="1" dirty="0">
              <a:solidFill>
                <a:srgbClr val="FF0000"/>
              </a:solidFill>
            </a:endParaRPr>
          </a:p>
        </p:txBody>
      </p:sp>
      <p:pic>
        <p:nvPicPr>
          <p:cNvPr id="7" name="Hướng dẫn viết chữ N hoa">
            <a:hlinkClick r:id="" action="ppaction://media"/>
            <a:extLst>
              <a:ext uri="{FF2B5EF4-FFF2-40B4-BE49-F238E27FC236}">
                <a16:creationId xmlns:a16="http://schemas.microsoft.com/office/drawing/2014/main" id="{336B5CA7-C432-4922-9145-19F044210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386" y="1346479"/>
            <a:ext cx="9299227" cy="491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B0748EA-5F19-421A-8E06-778BB4A2E691}"/>
              </a:ext>
            </a:extLst>
          </p:cNvPr>
          <p:cNvSpPr/>
          <p:nvPr/>
        </p:nvSpPr>
        <p:spPr>
          <a:xfrm>
            <a:off x="4036911" y="792048"/>
            <a:ext cx="3751580" cy="753110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93250F-CB38-460D-8506-E64DE7FF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9"/>
          <a:stretch/>
        </p:blipFill>
        <p:spPr bwMode="auto">
          <a:xfrm>
            <a:off x="881729" y="2637741"/>
            <a:ext cx="10466991" cy="21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03DAB-E381-4FEB-B64C-40B0FEABF13D}"/>
              </a:ext>
            </a:extLst>
          </p:cNvPr>
          <p:cNvSpPr txBox="1"/>
          <p:nvPr/>
        </p:nvSpPr>
        <p:spPr>
          <a:xfrm>
            <a:off x="1668025" y="3205424"/>
            <a:ext cx="8691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Nam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cần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cù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sáng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tạo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7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25095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NÓI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VÀ</a:t>
            </a:r>
            <a:r>
              <a:rPr lang="en-US" sz="6600" b="1" dirty="0">
                <a:solidFill>
                  <a:srgbClr val="FF0000"/>
                </a:solidFill>
              </a:rPr>
              <a:t> NGHE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6524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Quan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sự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72" y="1217777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1163863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7" y="4004682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3934755"/>
            <a:ext cx="3287332" cy="2579974"/>
          </a:xfrm>
          <a:prstGeom prst="rect">
            <a:avLst/>
          </a:prstGeom>
        </p:spPr>
      </p:pic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9C6BB156-BF9F-4FB0-A013-02DBD9E69B72}"/>
              </a:ext>
            </a:extLst>
          </p:cNvPr>
          <p:cNvSpPr/>
          <p:nvPr/>
        </p:nvSpPr>
        <p:spPr>
          <a:xfrm flipH="1">
            <a:off x="663187" y="4069581"/>
            <a:ext cx="1525311" cy="19493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706E4D4C-4869-4D86-9348-5A36E3A4E96C}"/>
              </a:ext>
            </a:extLst>
          </p:cNvPr>
          <p:cNvSpPr/>
          <p:nvPr/>
        </p:nvSpPr>
        <p:spPr>
          <a:xfrm>
            <a:off x="10405075" y="3743836"/>
            <a:ext cx="1387247" cy="24436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836"/>
              <a:gd name="adj6" fmla="val -87778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Vợ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2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947160" y="708338"/>
            <a:ext cx="3063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716520" y="718498"/>
            <a:ext cx="1386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3271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14038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29000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396264"/>
            <a:ext cx="3287332" cy="257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B3250-8181-4F2E-A93F-7A5E9B364033}"/>
              </a:ext>
            </a:extLst>
          </p:cNvPr>
          <p:cNvSpPr txBox="1"/>
          <p:nvPr/>
        </p:nvSpPr>
        <p:spPr>
          <a:xfrm>
            <a:off x="233680" y="2894011"/>
            <a:ext cx="61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1. </a:t>
            </a:r>
            <a:r>
              <a:rPr lang="en-US" b="1" dirty="0" err="1"/>
              <a:t>Vợ</a:t>
            </a:r>
            <a:r>
              <a:rPr lang="en-US" b="1" dirty="0"/>
              <a:t> </a:t>
            </a:r>
            <a:r>
              <a:rPr lang="en-US" b="1" dirty="0" err="1"/>
              <a:t>chồng</a:t>
            </a:r>
            <a:r>
              <a:rPr lang="en-US" b="1" dirty="0"/>
              <a:t> Mai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đảo</a:t>
            </a:r>
            <a:r>
              <a:rPr lang="en-US" b="1" dirty="0"/>
              <a:t>.</a:t>
            </a:r>
            <a:endParaRPr lang="vi-VN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30618-641E-42D2-915C-BA009F9512F8}"/>
              </a:ext>
            </a:extLst>
          </p:cNvPr>
          <p:cNvSpPr txBox="1"/>
          <p:nvPr/>
        </p:nvSpPr>
        <p:spPr>
          <a:xfrm>
            <a:off x="6622729" y="2894011"/>
            <a:ext cx="533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 2.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r>
              <a:rPr lang="en-US" b="1" dirty="0" err="1">
                <a:solidFill>
                  <a:srgbClr val="002060"/>
                </a:solidFill>
              </a:rPr>
              <a:t>hạt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chim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rơi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5415B-221D-4FD2-B0E5-51C9826FE402}"/>
              </a:ext>
            </a:extLst>
          </p:cNvPr>
          <p:cNvSpPr txBox="1"/>
          <p:nvPr/>
        </p:nvSpPr>
        <p:spPr>
          <a:xfrm>
            <a:off x="233680" y="6024214"/>
            <a:ext cx="65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n-US" b="1" dirty="0" err="1">
                <a:solidFill>
                  <a:srgbClr val="002060"/>
                </a:solidFill>
              </a:rPr>
              <a:t>Vợ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chồng</a:t>
            </a:r>
            <a:r>
              <a:rPr lang="en-US" b="1" dirty="0">
                <a:solidFill>
                  <a:srgbClr val="002060"/>
                </a:solidFill>
              </a:rPr>
              <a:t>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gieo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sóc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giống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cây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973C-F299-48C7-B0F1-2B6A81E83B32}"/>
              </a:ext>
            </a:extLst>
          </p:cNvPr>
          <p:cNvSpPr txBox="1"/>
          <p:nvPr/>
        </p:nvSpPr>
        <p:spPr>
          <a:xfrm>
            <a:off x="6622729" y="6008974"/>
            <a:ext cx="53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khắc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</a:t>
            </a:r>
            <a:r>
              <a:rPr lang="en-US" b="1" dirty="0" err="1"/>
              <a:t>thả</a:t>
            </a:r>
            <a:r>
              <a:rPr lang="en-US" b="1" dirty="0"/>
              <a:t> </a:t>
            </a:r>
            <a:r>
              <a:rPr lang="en-US" b="1" dirty="0" err="1"/>
              <a:t>xuống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nhờ</a:t>
            </a:r>
            <a:r>
              <a:rPr lang="en-US" b="1" dirty="0"/>
              <a:t> </a:t>
            </a:r>
            <a:r>
              <a:rPr lang="en-US" b="1" dirty="0" err="1"/>
              <a:t>sóng</a:t>
            </a:r>
            <a:r>
              <a:rPr lang="en-US" b="1" dirty="0"/>
              <a:t> </a:t>
            </a:r>
            <a:r>
              <a:rPr lang="en-US" b="1" dirty="0" err="1"/>
              <a:t>đưa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đất</a:t>
            </a:r>
            <a:r>
              <a:rPr lang="en-US" b="1" dirty="0"/>
              <a:t> </a:t>
            </a:r>
            <a:r>
              <a:rPr lang="en-US" b="1" dirty="0" err="1"/>
              <a:t>liền</a:t>
            </a:r>
            <a:r>
              <a:rPr lang="en-US" b="1" dirty="0"/>
              <a:t>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5853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75400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đoạn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" y="924560"/>
            <a:ext cx="4876799" cy="284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899881"/>
            <a:ext cx="4429759" cy="284395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4004682"/>
            <a:ext cx="524255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3934755"/>
            <a:ext cx="4551680" cy="25799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307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396480" y="708338"/>
            <a:ext cx="195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-182879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15443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VẬN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DỤNG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4EEA1-0F76-4A82-B894-0CBEDD047F80}"/>
              </a:ext>
            </a:extLst>
          </p:cNvPr>
          <p:cNvSpPr txBox="1"/>
          <p:nvPr/>
        </p:nvSpPr>
        <p:spPr>
          <a:xfrm>
            <a:off x="202642" y="4090650"/>
            <a:ext cx="11786716" cy="144655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  </a:t>
            </a:r>
            <a:r>
              <a:rPr lang="en-US" sz="4400" b="1" dirty="0" err="1">
                <a:solidFill>
                  <a:srgbClr val="0000FF"/>
                </a:solidFill>
              </a:rPr>
              <a:t>Viết</a:t>
            </a:r>
            <a:r>
              <a:rPr lang="en-US" sz="4400" b="1" dirty="0">
                <a:solidFill>
                  <a:srgbClr val="0000FF"/>
                </a:solidFill>
              </a:rPr>
              <a:t> 2 – 3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về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nhân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vật</a:t>
            </a:r>
            <a:r>
              <a:rPr lang="en-US" sz="4400" b="1" dirty="0">
                <a:solidFill>
                  <a:srgbClr val="0000FF"/>
                </a:solidFill>
              </a:rPr>
              <a:t> Mai An </a:t>
            </a:r>
            <a:r>
              <a:rPr lang="en-US" sz="4400" b="1" dirty="0" err="1">
                <a:solidFill>
                  <a:srgbClr val="0000FF"/>
                </a:solidFill>
              </a:rPr>
              <a:t>Tiêm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trong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chuyện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trên</a:t>
            </a:r>
            <a:r>
              <a:rPr lang="en-US" sz="4400" b="1" dirty="0">
                <a:solidFill>
                  <a:srgbClr val="0000FF"/>
                </a:solidFill>
              </a:rPr>
              <a:t>.</a:t>
            </a:r>
            <a:endParaRPr lang="vi-VN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1599</Words>
  <Application>Microsoft Office PowerPoint</Application>
  <PresentationFormat>Widescreen</PresentationFormat>
  <Paragraphs>133</Paragraphs>
  <Slides>33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Microsoft YaHei</vt:lpstr>
      <vt:lpstr>#9Slide03 AllRoundGothic</vt:lpstr>
      <vt:lpstr>#9Slide03 SFU Toledo Bold</vt:lpstr>
      <vt:lpstr>#9Slide05 IcielSanelma</vt:lpstr>
      <vt:lpstr>Arial</vt:lpstr>
      <vt:lpstr>Arial Rounded MT Bold</vt:lpstr>
      <vt:lpstr>Arial-Rounded</vt:lpstr>
      <vt:lpstr>Calibri</vt:lpstr>
      <vt:lpstr>Calibri Light</vt:lpstr>
      <vt:lpstr>HP001 5 hàng</vt:lpstr>
      <vt:lpstr>Montserrat Medium</vt:lpstr>
      <vt:lpstr>Times New Roman</vt:lpstr>
      <vt:lpstr>Verdana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Nguyen Thi Khanh</cp:lastModifiedBy>
  <cp:revision>49</cp:revision>
  <dcterms:created xsi:type="dcterms:W3CDTF">2021-05-24T09:52:12Z</dcterms:created>
  <dcterms:modified xsi:type="dcterms:W3CDTF">2021-07-08T10:22:40Z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