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  <p:sldMasterId id="2147483713" r:id="rId4"/>
  </p:sldMasterIdLst>
  <p:notesMasterIdLst>
    <p:notesMasterId r:id="rId38"/>
  </p:notesMasterIdLst>
  <p:sldIdLst>
    <p:sldId id="519" r:id="rId5"/>
    <p:sldId id="522" r:id="rId6"/>
    <p:sldId id="540" r:id="rId7"/>
    <p:sldId id="263" r:id="rId8"/>
    <p:sldId id="523" r:id="rId9"/>
    <p:sldId id="526" r:id="rId10"/>
    <p:sldId id="525" r:id="rId11"/>
    <p:sldId id="527" r:id="rId12"/>
    <p:sldId id="265" r:id="rId13"/>
    <p:sldId id="277" r:id="rId14"/>
    <p:sldId id="288" r:id="rId15"/>
    <p:sldId id="285" r:id="rId16"/>
    <p:sldId id="260" r:id="rId17"/>
    <p:sldId id="326" r:id="rId18"/>
    <p:sldId id="528" r:id="rId19"/>
    <p:sldId id="296" r:id="rId20"/>
    <p:sldId id="529" r:id="rId21"/>
    <p:sldId id="531" r:id="rId22"/>
    <p:sldId id="300" r:id="rId23"/>
    <p:sldId id="532" r:id="rId24"/>
    <p:sldId id="520" r:id="rId25"/>
    <p:sldId id="327" r:id="rId26"/>
    <p:sldId id="533" r:id="rId27"/>
    <p:sldId id="485" r:id="rId28"/>
    <p:sldId id="536" r:id="rId29"/>
    <p:sldId id="535" r:id="rId30"/>
    <p:sldId id="537" r:id="rId31"/>
    <p:sldId id="328" r:id="rId32"/>
    <p:sldId id="521" r:id="rId33"/>
    <p:sldId id="538" r:id="rId34"/>
    <p:sldId id="539" r:id="rId35"/>
    <p:sldId id="476" r:id="rId36"/>
    <p:sldId id="54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4660"/>
  </p:normalViewPr>
  <p:slideViewPr>
    <p:cSldViewPr snapToGrid="0">
      <p:cViewPr varScale="1">
        <p:scale>
          <a:sx n="53" d="100"/>
          <a:sy n="53" d="100"/>
        </p:scale>
        <p:origin x="3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6D4FB-7222-4F90-B90C-DD2B368D57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031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DB31-52F3-4012-ADA9-B382A68D26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218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702EE-C6C4-4E71-AB49-03FEB2A621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857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6E28D-9E3A-4E75-8BB4-A628FE3E26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B954C-4E85-427A-982A-924234619C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4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D514B-CF1A-448F-A675-53BD5B3C9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33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A4B6-6CE7-4D37-89B8-ED2D903F57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68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209-E85B-49AE-92FF-D7297709FA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19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AFCB8-0473-4A23-814A-E90E5D4597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939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128F0-9036-48E5-80E2-39AD52A5A9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4980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9B8BB-8311-4A38-97B8-155C5E4E5E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345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99" r:id="rId22"/>
    <p:sldLayoutId id="2147483712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33DAB-06FF-4F3F-BAAB-00B03E174E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3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xmlns="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xmlns="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xmlns="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xmlns="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xmlns="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xmlns="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xmlns="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xmlns="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xmlns="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xmlns="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xmlns="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xmlns="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xmlns="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xmlns="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xmlns="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xmlns="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xmlns="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xmlns="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xmlns="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xmlns="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xmlns="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xmlns="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xmlns="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xmlns="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xmlns="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xmlns="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xmlns="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xmlns="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xmlns="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xmlns="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xmlns="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xmlns="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xmlns="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xmlns="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xmlns="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83694" y="266407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xmlns="" id="{31151818-B080-433D-A619-EB2880751D59}"/>
              </a:ext>
            </a:extLst>
          </p:cNvPr>
          <p:cNvGrpSpPr/>
          <p:nvPr/>
        </p:nvGrpSpPr>
        <p:grpSpPr>
          <a:xfrm>
            <a:off x="3637838" y="1245331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xmlns="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xmlns="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3" y="2888076"/>
            <a:ext cx="7823199" cy="3969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400" y="5113867"/>
            <a:ext cx="2472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162"/>
            <a:ext cx="6604000" cy="634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667" y="337162"/>
            <a:ext cx="6688667" cy="6349831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80384" y="627064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000" b="1" dirty="0">
                <a:solidFill>
                  <a:srgbClr val="FF0000"/>
                </a:solidFill>
                <a:latin typeface="HP001 4H" panose="020B0603050302020204" pitchFamily="34" charset="0"/>
              </a:rPr>
              <a:t>Ȍ</a:t>
            </a:r>
            <a:endParaRPr lang="en-US" alt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1" name="Group 174"/>
          <p:cNvGrpSpPr>
            <a:grpSpLocks/>
          </p:cNvGrpSpPr>
          <p:nvPr/>
        </p:nvGrpSpPr>
        <p:grpSpPr bwMode="auto">
          <a:xfrm>
            <a:off x="5782725" y="1737660"/>
            <a:ext cx="2933700" cy="514347"/>
            <a:chOff x="486" y="1321"/>
            <a:chExt cx="1848" cy="348"/>
          </a:xfrm>
        </p:grpSpPr>
        <p:sp>
          <p:nvSpPr>
            <p:cNvPr id="22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3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74"/>
          <p:cNvGrpSpPr>
            <a:grpSpLocks/>
          </p:cNvGrpSpPr>
          <p:nvPr/>
        </p:nvGrpSpPr>
        <p:grpSpPr bwMode="auto">
          <a:xfrm>
            <a:off x="5780612" y="2441501"/>
            <a:ext cx="2933700" cy="523215"/>
            <a:chOff x="486" y="1321"/>
            <a:chExt cx="1848" cy="354"/>
          </a:xfrm>
        </p:grpSpPr>
        <p:sp>
          <p:nvSpPr>
            <p:cNvPr id="3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174"/>
          <p:cNvGrpSpPr>
            <a:grpSpLocks/>
          </p:cNvGrpSpPr>
          <p:nvPr/>
        </p:nvGrpSpPr>
        <p:grpSpPr bwMode="auto">
          <a:xfrm>
            <a:off x="5754155" y="3127643"/>
            <a:ext cx="2933700" cy="523215"/>
            <a:chOff x="486" y="1321"/>
            <a:chExt cx="1848" cy="354"/>
          </a:xfrm>
        </p:grpSpPr>
        <p:sp>
          <p:nvSpPr>
            <p:cNvPr id="3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174"/>
          <p:cNvGrpSpPr>
            <a:grpSpLocks/>
          </p:cNvGrpSpPr>
          <p:nvPr/>
        </p:nvGrpSpPr>
        <p:grpSpPr bwMode="auto">
          <a:xfrm>
            <a:off x="5761565" y="3834452"/>
            <a:ext cx="2933700" cy="523215"/>
            <a:chOff x="486" y="1321"/>
            <a:chExt cx="1848" cy="354"/>
          </a:xfrm>
        </p:grpSpPr>
        <p:sp>
          <p:nvSpPr>
            <p:cNvPr id="40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1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174"/>
          <p:cNvGrpSpPr>
            <a:grpSpLocks/>
          </p:cNvGrpSpPr>
          <p:nvPr/>
        </p:nvGrpSpPr>
        <p:grpSpPr bwMode="auto">
          <a:xfrm>
            <a:off x="5761565" y="4474513"/>
            <a:ext cx="2933700" cy="523215"/>
            <a:chOff x="486" y="1321"/>
            <a:chExt cx="1848" cy="354"/>
          </a:xfrm>
        </p:grpSpPr>
        <p:sp>
          <p:nvSpPr>
            <p:cNvPr id="44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5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4"/>
          <p:cNvGrpSpPr>
            <a:grpSpLocks/>
          </p:cNvGrpSpPr>
          <p:nvPr/>
        </p:nvGrpSpPr>
        <p:grpSpPr bwMode="auto">
          <a:xfrm>
            <a:off x="5820303" y="5177127"/>
            <a:ext cx="2933700" cy="523215"/>
            <a:chOff x="486" y="1321"/>
            <a:chExt cx="1848" cy="354"/>
          </a:xfrm>
        </p:grpSpPr>
        <p:sp>
          <p:nvSpPr>
            <p:cNvPr id="47" name="Text Box 162"/>
            <p:cNvSpPr txBox="1">
              <a:spLocks noChangeArrowheads="1"/>
            </p:cNvSpPr>
            <p:nvPr/>
          </p:nvSpPr>
          <p:spPr bwMode="auto">
            <a:xfrm>
              <a:off x="486" y="1321"/>
              <a:ext cx="184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66"/>
                  </a:solidFill>
                  <a:latin typeface="Times New Roman" panose="02020603050405020304" pitchFamily="18" charset="0"/>
                </a:rPr>
                <a:t>ngang</a:t>
              </a:r>
              <a:r>
                <a:rPr lang="en-US" altLang="en-US" sz="2800" dirty="0">
                  <a:solidFill>
                    <a:srgbClr val="FF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smtClean="0">
                  <a:solidFill>
                    <a:srgbClr val="FF0066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2800" dirty="0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" name="Line 165"/>
            <p:cNvSpPr>
              <a:spLocks noChangeShapeType="1"/>
            </p:cNvSpPr>
            <p:nvPr/>
          </p:nvSpPr>
          <p:spPr bwMode="auto">
            <a:xfrm flipH="1">
              <a:off x="550" y="1651"/>
              <a:ext cx="1646" cy="1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2"/>
          <p:cNvSpPr txBox="1">
            <a:spLocks noChangeArrowheads="1"/>
          </p:cNvSpPr>
          <p:nvPr/>
        </p:nvSpPr>
        <p:spPr bwMode="auto">
          <a:xfrm>
            <a:off x="4986338" y="204788"/>
            <a:ext cx="35480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C</a:t>
            </a:r>
            <a:r>
              <a:rPr lang="vi-VN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h</a:t>
            </a:r>
            <a:r>
              <a:rPr lang="en-US" altLang="en-US" sz="2800" b="1">
                <a:solidFill>
                  <a:srgbClr val="FF0066"/>
                </a:solidFill>
                <a:latin typeface="HP001 4 hàng" panose="020B0603050302020204" pitchFamily="34" charset="0"/>
              </a:rPr>
              <a:t>ữ hΞ: </a:t>
            </a:r>
            <a:r>
              <a:rPr lang="en-US" altLang="en-US" sz="2800" b="1">
                <a:solidFill>
                  <a:srgbClr val="FF0066"/>
                </a:solidFill>
                <a:latin typeface="HP001 4H" panose="020B0603050302020204" pitchFamily="34" charset="0"/>
              </a:rPr>
              <a:t>Ȍ</a:t>
            </a:r>
            <a:endParaRPr lang="en-US" altLang="en-US" sz="2800" b="1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4144" name="Text Box 162"/>
          <p:cNvSpPr txBox="1">
            <a:spLocks noChangeArrowheads="1"/>
          </p:cNvSpPr>
          <p:nvPr/>
        </p:nvSpPr>
        <p:spPr bwMode="auto">
          <a:xfrm>
            <a:off x="1514475" y="2587625"/>
            <a:ext cx="686752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1047750"/>
            <a:ext cx="7346950" cy="652463"/>
            <a:chOff x="533400" y="5131535"/>
            <a:chExt cx="7346950" cy="652936"/>
          </a:xfrm>
        </p:grpSpPr>
        <p:sp>
          <p:nvSpPr>
            <p:cNvPr id="4105" name="Text Box 228"/>
            <p:cNvSpPr txBox="1">
              <a:spLocks noChangeArrowheads="1"/>
            </p:cNvSpPr>
            <p:nvPr/>
          </p:nvSpPr>
          <p:spPr bwMode="auto">
            <a:xfrm>
              <a:off x="533400" y="5131535"/>
              <a:ext cx="7346950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mấy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?</a:t>
              </a:r>
            </a:p>
          </p:txBody>
        </p:sp>
        <p:sp>
          <p:nvSpPr>
            <p:cNvPr id="4106" name="Text Box 12"/>
            <p:cNvSpPr txBox="1">
              <a:spLocks noChangeArrowheads="1"/>
            </p:cNvSpPr>
            <p:nvPr/>
          </p:nvSpPr>
          <p:spPr bwMode="auto">
            <a:xfrm>
              <a:off x="2372577" y="5138359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2275" y="1719263"/>
            <a:ext cx="7199313" cy="652462"/>
            <a:chOff x="344784" y="2023967"/>
            <a:chExt cx="7199312" cy="652936"/>
          </a:xfrm>
        </p:grpSpPr>
        <p:sp>
          <p:nvSpPr>
            <p:cNvPr id="4103" name="Text Box 229"/>
            <p:cNvSpPr txBox="1">
              <a:spLocks noChangeArrowheads="1"/>
            </p:cNvSpPr>
            <p:nvPr/>
          </p:nvSpPr>
          <p:spPr bwMode="auto">
            <a:xfrm>
              <a:off x="344784" y="2023967"/>
              <a:ext cx="7199312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được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viết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bởi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 3 </a:t>
              </a:r>
              <a:r>
                <a:rPr lang="en-US" altLang="en-US" sz="3600" b="1" dirty="0" err="1">
                  <a:solidFill>
                    <a:srgbClr val="6600CC"/>
                  </a:solidFill>
                  <a:latin typeface="HP001 4 hàng" panose="020B0603050302020204" pitchFamily="34" charset="0"/>
                </a:rPr>
                <a:t>nét</a:t>
              </a:r>
              <a:r>
                <a:rPr lang="en-US" altLang="en-US" sz="3600" b="1" dirty="0">
                  <a:solidFill>
                    <a:srgbClr val="6600CC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sp>
          <p:nvSpPr>
            <p:cNvPr id="4104" name="Text Box 12"/>
            <p:cNvSpPr txBox="1">
              <a:spLocks noChangeArrowheads="1"/>
            </p:cNvSpPr>
            <p:nvPr/>
          </p:nvSpPr>
          <p:spPr bwMode="auto">
            <a:xfrm>
              <a:off x="2219217" y="2030791"/>
              <a:ext cx="7143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rgbClr val="FF0066"/>
                  </a:solidFill>
                  <a:latin typeface="HP001 4H" panose="020B0603050302020204" pitchFamily="34" charset="0"/>
                </a:rPr>
                <a:t>Ȍ</a:t>
              </a:r>
              <a:endParaRPr lang="en-US" altLang="en-US" sz="3600" b="1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41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8388"/>
            <a:ext cx="3514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18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M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81" y="387927"/>
            <a:ext cx="11208327" cy="59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5" name="Rectangle 739"/>
          <p:cNvSpPr>
            <a:spLocks noChangeArrowheads="1"/>
          </p:cNvSpPr>
          <p:nvPr/>
        </p:nvSpPr>
        <p:spPr bwMode="auto">
          <a:xfrm>
            <a:off x="4191001" y="1219200"/>
            <a:ext cx="1063484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smtClean="0">
                <a:solidFill>
                  <a:srgbClr val="FFFFFF"/>
                </a:solidFill>
                <a:latin typeface="HP001 4H" panose="020B0603050302020204" pitchFamily="34" charset="0"/>
              </a:rPr>
              <a:t>Ȍ</a:t>
            </a:r>
            <a:endParaRPr lang="en-US" altLang="en-US" sz="4800" b="1" dirty="0" smtClean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7236" name="Group 2"/>
          <p:cNvGrpSpPr>
            <a:grpSpLocks/>
          </p:cNvGrpSpPr>
          <p:nvPr/>
        </p:nvGrpSpPr>
        <p:grpSpPr bwMode="auto">
          <a:xfrm>
            <a:off x="3068782" y="4701020"/>
            <a:ext cx="8915400" cy="1774175"/>
            <a:chOff x="3068782" y="4700949"/>
            <a:chExt cx="8915400" cy="1774175"/>
          </a:xfrm>
        </p:grpSpPr>
        <p:grpSp>
          <p:nvGrpSpPr>
            <p:cNvPr id="7237" name="Group 1"/>
            <p:cNvGrpSpPr>
              <a:grpSpLocks/>
            </p:cNvGrpSpPr>
            <p:nvPr/>
          </p:nvGrpSpPr>
          <p:grpSpPr bwMode="auto">
            <a:xfrm>
              <a:off x="3297237" y="4700949"/>
              <a:ext cx="7654925" cy="701243"/>
              <a:chOff x="3297237" y="5104245"/>
              <a:chExt cx="7654925" cy="701243"/>
            </a:xfrm>
          </p:grpSpPr>
          <p:sp>
            <p:nvSpPr>
              <p:cNvPr id="7240" name="Text Box 12"/>
              <p:cNvSpPr txBox="1">
                <a:spLocks noChangeArrowheads="1"/>
              </p:cNvSpPr>
              <p:nvPr/>
            </p:nvSpPr>
            <p:spPr bwMode="auto">
              <a:xfrm>
                <a:off x="4986711" y="5221288"/>
                <a:ext cx="7143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b="1" smtClean="0">
                    <a:solidFill>
                      <a:srgbClr val="FF0066"/>
                    </a:solidFill>
                    <a:latin typeface="HP001 4H" panose="020B0603050302020204" pitchFamily="34" charset="0"/>
                  </a:rPr>
                  <a:t>Ȍ</a:t>
                </a:r>
                <a:endParaRPr lang="en-US" altLang="en-US" b="1" smtClean="0">
                  <a:solidFill>
                    <a:srgbClr val="FF0066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7241" name="TextBox 6"/>
              <p:cNvSpPr txBox="1">
                <a:spLocks noChangeArrowheads="1"/>
              </p:cNvSpPr>
              <p:nvPr/>
            </p:nvSpPr>
            <p:spPr bwMode="auto">
              <a:xfrm>
                <a:off x="3297237" y="5104245"/>
                <a:ext cx="765492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Chữ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hoa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   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cỡ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nhỏ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cao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altLang="vi-VN" b="1" dirty="0" err="1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mấy</a:t>
                </a:r>
                <a:r>
                  <a:rPr lang="en-US" altLang="vi-VN" b="1" dirty="0" smtClean="0">
                    <a:solidFill>
                      <a:srgbClr val="000000"/>
                    </a:solidFill>
                    <a:latin typeface="HP001 4 hàng" panose="020B0603050302020204" pitchFamily="34" charset="0"/>
                  </a:rPr>
                  <a:t> li?</a:t>
                </a:r>
                <a:endParaRPr lang="vi-VN" altLang="vi-VN" b="1" dirty="0" smtClean="0">
                  <a:solidFill>
                    <a:srgbClr val="000000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7238" name="TextBox 7"/>
            <p:cNvSpPr txBox="1">
              <a:spLocks noChangeArrowheads="1"/>
            </p:cNvSpPr>
            <p:nvPr/>
          </p:nvSpPr>
          <p:spPr bwMode="auto">
            <a:xfrm>
              <a:off x="3068782" y="5890924"/>
              <a:ext cx="8915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Chữ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  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cỡ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nhỏ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cao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 2 li </a:t>
              </a:r>
              <a:r>
                <a:rPr lang="en-US" altLang="vi-VN" b="1" dirty="0" err="1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rưỡi</a:t>
              </a:r>
              <a:r>
                <a:rPr lang="en-US" altLang="vi-VN" b="1" dirty="0" smtClean="0">
                  <a:solidFill>
                    <a:srgbClr val="0070C0"/>
                  </a:solidFill>
                  <a:latin typeface="HP001 4 hàng" panose="020B0603050302020204" pitchFamily="34" charset="0"/>
                </a:rPr>
                <a:t>.</a:t>
              </a:r>
              <a:endParaRPr lang="vi-VN" altLang="vi-VN" b="1" dirty="0" smtClean="0">
                <a:solidFill>
                  <a:srgbClr val="0070C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239" name="Text Box 12"/>
            <p:cNvSpPr txBox="1">
              <a:spLocks noChangeArrowheads="1"/>
            </p:cNvSpPr>
            <p:nvPr/>
          </p:nvSpPr>
          <p:spPr bwMode="auto">
            <a:xfrm>
              <a:off x="4743107" y="5397211"/>
              <a:ext cx="714375" cy="107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 smtClean="0">
                  <a:solidFill>
                    <a:srgbClr val="FF0066"/>
                  </a:solidFill>
                  <a:latin typeface="HP001 4H" panose="020B0603050302020204" pitchFamily="34" charset="0"/>
                </a:rPr>
                <a:t> Ȍ</a:t>
              </a:r>
              <a:endParaRPr lang="en-US" altLang="en-US" b="1" dirty="0" smtClean="0">
                <a:solidFill>
                  <a:srgbClr val="FF0066"/>
                </a:solidFill>
                <a:latin typeface="HP001 4 hàng" panose="020B0603050302020204" pitchFamily="34" charset="0"/>
              </a:endParaRPr>
            </a:p>
          </p:txBody>
        </p:sp>
      </p:grp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36" y="362598"/>
            <a:ext cx="3532909" cy="40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3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extBox 7"/>
          <p:cNvSpPr txBox="1"/>
          <p:nvPr/>
        </p:nvSpPr>
        <p:spPr>
          <a:xfrm>
            <a:off x="512618" y="1944589"/>
            <a:ext cx="116793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Ȓuốn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biết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hĈ</a:t>
            </a:r>
            <a:r>
              <a:rPr lang="en-US" sz="7200" dirty="0" smtClean="0">
                <a:latin typeface="HP001 4H" panose="020B0603050302020204" pitchFamily="34" charset="0"/>
              </a:rPr>
              <a:t>,</a:t>
            </a:r>
          </a:p>
          <a:p>
            <a:r>
              <a:rPr lang="en-US" sz="7200" dirty="0" smtClean="0">
                <a:latin typeface="HP001 4H" panose="020B0603050302020204" pitchFamily="34" charset="0"/>
              </a:rPr>
              <a:t> </a:t>
            </a:r>
          </a:p>
          <a:p>
            <a:r>
              <a:rPr lang="en-US" sz="7200" dirty="0" err="1" smtClean="0">
                <a:latin typeface="HP001 4H" panose="020B0603050302020204" pitchFamily="34" charset="0"/>
              </a:rPr>
              <a:t>muốn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giĈ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phải</a:t>
            </a:r>
            <a:r>
              <a:rPr lang="en-US" sz="7200" dirty="0" smtClean="0">
                <a:latin typeface="HP001 4H" panose="020B0603050302020204" pitchFamily="34" charset="0"/>
              </a:rPr>
              <a:t> </a:t>
            </a:r>
            <a:r>
              <a:rPr lang="en-US" sz="7200" dirty="0" err="1" smtClean="0">
                <a:latin typeface="HP001 4H" panose="020B0603050302020204" pitchFamily="34" charset="0"/>
              </a:rPr>
              <a:t>hǌ</a:t>
            </a:r>
            <a:r>
              <a:rPr lang="en-US" sz="7200" dirty="0" smtClean="0">
                <a:latin typeface="HP001 4H" panose="020B0603050302020204" pitchFamily="34" charset="0"/>
              </a:rPr>
              <a:t>.</a:t>
            </a:r>
            <a:endParaRPr lang="en-US" sz="7200" dirty="0">
              <a:latin typeface="HP001 4H" panose="020B06030503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0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hữ M viết hoa cỡ nhỏ kiểu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617" y="374073"/>
            <a:ext cx="11291455" cy="5644140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10767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338" b="10836"/>
          <a:stretch/>
        </p:blipFill>
        <p:spPr>
          <a:xfrm>
            <a:off x="1219199" y="1497595"/>
            <a:ext cx="9933709" cy="14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xmlns="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xmlns="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xmlns="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xmlns="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1000</Words>
  <Application>Microsoft Office PowerPoint</Application>
  <PresentationFormat>Widescreen</PresentationFormat>
  <Paragraphs>120</Paragraphs>
  <Slides>33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HP001 4H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118</cp:revision>
  <dcterms:created xsi:type="dcterms:W3CDTF">2021-06-19T10:18:58Z</dcterms:created>
  <dcterms:modified xsi:type="dcterms:W3CDTF">2021-07-17T18:15:33Z</dcterms:modified>
</cp:coreProperties>
</file>