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media/audio2.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0" r:id="rId3"/>
    <p:sldMasterId id="2147483692" r:id="rId4"/>
    <p:sldMasterId id="2147483704" r:id="rId5"/>
    <p:sldMasterId id="2147483718" r:id="rId6"/>
    <p:sldMasterId id="2147483730" r:id="rId7"/>
    <p:sldMasterId id="2147483743" r:id="rId8"/>
  </p:sldMasterIdLst>
  <p:notesMasterIdLst>
    <p:notesMasterId r:id="rId39"/>
  </p:notesMasterIdLst>
  <p:sldIdLst>
    <p:sldId id="562" r:id="rId9"/>
    <p:sldId id="474" r:id="rId10"/>
    <p:sldId id="554" r:id="rId11"/>
    <p:sldId id="555" r:id="rId12"/>
    <p:sldId id="261" r:id="rId13"/>
    <p:sldId id="262" r:id="rId14"/>
    <p:sldId id="263" r:id="rId15"/>
    <p:sldId id="320" r:id="rId16"/>
    <p:sldId id="497" r:id="rId17"/>
    <p:sldId id="467" r:id="rId18"/>
    <p:sldId id="509" r:id="rId19"/>
    <p:sldId id="556" r:id="rId20"/>
    <p:sldId id="543" r:id="rId21"/>
    <p:sldId id="557" r:id="rId22"/>
    <p:sldId id="510" r:id="rId23"/>
    <p:sldId id="558" r:id="rId24"/>
    <p:sldId id="340" r:id="rId25"/>
    <p:sldId id="480" r:id="rId26"/>
    <p:sldId id="515" r:id="rId27"/>
    <p:sldId id="505" r:id="rId28"/>
    <p:sldId id="482" r:id="rId29"/>
    <p:sldId id="560" r:id="rId30"/>
    <p:sldId id="538" r:id="rId31"/>
    <p:sldId id="539" r:id="rId32"/>
    <p:sldId id="540" r:id="rId33"/>
    <p:sldId id="561" r:id="rId34"/>
    <p:sldId id="536" r:id="rId35"/>
    <p:sldId id="537" r:id="rId36"/>
    <p:sldId id="476" r:id="rId37"/>
    <p:sldId id="56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94" d="100"/>
          <a:sy n="94" d="100"/>
        </p:scale>
        <p:origin x="2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11/16/2025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7830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478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59119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083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410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588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0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806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851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2540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11/16/2025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1309847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11/16/2025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1924431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11/16/2025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2472264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11/16/2025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979957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11/16/2025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140025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11/16/2025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3734434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11/16/2025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117155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11/16/2025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5416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1241142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16095920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11/16/2025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58675127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11/16/2025</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197320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11/16/2025</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72388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11/16/2025</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991094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11/16/2025</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44214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11/16/2025</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335340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11/16/2025</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281426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11/16/2025</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6222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11/16/2025</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931501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11/16/2025</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936607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11/16/2025</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69458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11/16/2025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2713755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11/16/2025</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882033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11/16/2025</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85015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11/16/2025</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0837625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11/16/2025</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881934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11/16/2025</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306207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11/16/2025</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5605650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11/16/2025</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61270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11/16/2025</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5193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11/16/2025</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65517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11/16/2025</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1340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30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11/16/2025</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361189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11/16/2025</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135280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9928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86268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127178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78582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416439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74005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98626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00710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64814761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833612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464801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306238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06601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3237396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11/16/2025</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626567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11/16/2025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196402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11/16/2025</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62550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11/16/2025</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784924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11/16/2025</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37109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43359" indent="0" algn="ctr">
              <a:buNone/>
              <a:defRPr/>
            </a:lvl2pPr>
            <a:lvl3pPr marL="1086718" indent="0" algn="ctr">
              <a:buNone/>
              <a:defRPr/>
            </a:lvl3pPr>
            <a:lvl4pPr marL="1630078" indent="0" algn="ctr">
              <a:buNone/>
              <a:defRPr/>
            </a:lvl4pPr>
            <a:lvl5pPr marL="2173437" indent="0" algn="ctr">
              <a:buNone/>
              <a:defRPr/>
            </a:lvl5pPr>
            <a:lvl6pPr marL="2716796" indent="0" algn="ctr">
              <a:buNone/>
              <a:defRPr/>
            </a:lvl6pPr>
            <a:lvl7pPr marL="3260155" indent="0" algn="ctr">
              <a:buNone/>
              <a:defRPr/>
            </a:lvl7pPr>
            <a:lvl8pPr marL="3803515" indent="0" algn="ctr">
              <a:buNone/>
              <a:defRPr/>
            </a:lvl8pPr>
            <a:lvl9pPr marL="4346874"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69750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11/16/2025</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183230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11/16/2025</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301609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11/16/2025</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46651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11/16/2025</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76753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11/16/2025</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02582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11/16/2025</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85020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464656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899328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845982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41044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11/16/2025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25023503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2025/11/16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195793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2025/11/16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293729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221887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814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672301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721040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639684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11/16/2025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277822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9421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422556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11/16/2025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0048668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7111978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8239424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503864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345776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6436101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666973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5157652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614331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45992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11/16/2025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2481516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9.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7.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8"/>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3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55" r:id="rId6"/>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11/16/2025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355314377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11/16/2025</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399737085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11/16/2025</a:t>
            </a:fld>
            <a:endParaRPr lang="en-US"/>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5701091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26435003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11/16/2025</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418614967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2025/11/16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9112066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107450055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audio" Target="../media/audio1.wav"/><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56.xml"/><Relationship Id="rId5" Type="http://schemas.openxmlformats.org/officeDocument/2006/relationships/image" Target="../media/image38.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55.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5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8.pn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GIF"/><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53.xml"/><Relationship Id="rId5" Type="http://schemas.openxmlformats.org/officeDocument/2006/relationships/image" Target="../media/image38.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56.xml"/><Relationship Id="rId5" Type="http://schemas.openxmlformats.org/officeDocument/2006/relationships/image" Target="../media/image38.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3.jpeg"/><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53.xml"/><Relationship Id="rId5" Type="http://schemas.openxmlformats.org/officeDocument/2006/relationships/image" Target="../media/image38.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56.xml"/><Relationship Id="rId5" Type="http://schemas.openxmlformats.org/officeDocument/2006/relationships/image" Target="../media/image38.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8.png"/><Relationship Id="rId1" Type="http://schemas.openxmlformats.org/officeDocument/2006/relationships/slideLayout" Target="../slideLayouts/slideLayout77.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8.png"/><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56.xml"/><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6.xml"/><Relationship Id="rId18" Type="http://schemas.openxmlformats.org/officeDocument/2006/relationships/slide" Target="slide5.xml"/><Relationship Id="rId3" Type="http://schemas.openxmlformats.org/officeDocument/2006/relationships/image" Target="../media/image19.png"/><Relationship Id="rId21" Type="http://schemas.openxmlformats.org/officeDocument/2006/relationships/slide" Target="slide7.xml"/><Relationship Id="rId7" Type="http://schemas.openxmlformats.org/officeDocument/2006/relationships/image" Target="../media/image23.png"/><Relationship Id="rId12" Type="http://schemas.openxmlformats.org/officeDocument/2006/relationships/image" Target="../media/image28.gif"/><Relationship Id="rId17" Type="http://schemas.openxmlformats.org/officeDocument/2006/relationships/image" Target="../media/image31.png"/><Relationship Id="rId2" Type="http://schemas.openxmlformats.org/officeDocument/2006/relationships/audio" Target="../media/audio2.wav"/><Relationship Id="rId16" Type="http://schemas.openxmlformats.org/officeDocument/2006/relationships/slide" Target="slide4.xml"/><Relationship Id="rId20" Type="http://schemas.openxmlformats.org/officeDocument/2006/relationships/image" Target="../media/image33.png"/><Relationship Id="rId1" Type="http://schemas.openxmlformats.org/officeDocument/2006/relationships/slideLayout" Target="../slideLayouts/slideLayout21.xml"/><Relationship Id="rId6" Type="http://schemas.openxmlformats.org/officeDocument/2006/relationships/image" Target="../media/image22.png"/><Relationship Id="rId11" Type="http://schemas.openxmlformats.org/officeDocument/2006/relationships/image" Target="../media/image27.gif"/><Relationship Id="rId5" Type="http://schemas.openxmlformats.org/officeDocument/2006/relationships/image" Target="../media/image21.png"/><Relationship Id="rId15" Type="http://schemas.openxmlformats.org/officeDocument/2006/relationships/image" Target="../media/image30.PNG"/><Relationship Id="rId10" Type="http://schemas.openxmlformats.org/officeDocument/2006/relationships/image" Target="../media/image26.gif"/><Relationship Id="rId19"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25.gif"/><Relationship Id="rId14" Type="http://schemas.openxmlformats.org/officeDocument/2006/relationships/image" Target="../media/image29.png"/><Relationship Id="rId22" Type="http://schemas.openxmlformats.org/officeDocument/2006/relationships/image" Target="../media/image34.png"/></Relationships>
</file>

<file path=ppt/slides/_rels/slide30.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image" Target="../media/image60.gif"/><Relationship Id="rId7" Type="http://schemas.openxmlformats.org/officeDocument/2006/relationships/image" Target="../media/image64.gif"/><Relationship Id="rId2" Type="http://schemas.openxmlformats.org/officeDocument/2006/relationships/image" Target="../media/image59.jpeg"/><Relationship Id="rId1" Type="http://schemas.openxmlformats.org/officeDocument/2006/relationships/slideLayout" Target="../slideLayouts/slideLayout61.xml"/><Relationship Id="rId6" Type="http://schemas.openxmlformats.org/officeDocument/2006/relationships/image" Target="../media/image63.gif"/><Relationship Id="rId5" Type="http://schemas.openxmlformats.org/officeDocument/2006/relationships/image" Target="../media/image62.gif"/><Relationship Id="rId10" Type="http://schemas.openxmlformats.org/officeDocument/2006/relationships/image" Target="../media/image67.gif"/><Relationship Id="rId4" Type="http://schemas.openxmlformats.org/officeDocument/2006/relationships/image" Target="../media/image61.gif"/><Relationship Id="rId9" Type="http://schemas.openxmlformats.org/officeDocument/2006/relationships/image" Target="../media/image66.gif"/></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7.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53.xml"/><Relationship Id="rId5" Type="http://schemas.openxmlformats.org/officeDocument/2006/relationships/image" Target="../media/image38.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sunflowers_wave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65241" y="4945064"/>
            <a:ext cx="1826386"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descr="daisy_button_pink_h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73279" y="1378704"/>
            <a:ext cx="983926"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descr="Picture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94431" y="1436688"/>
            <a:ext cx="212832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Picture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56812" y="1268413"/>
            <a:ext cx="212832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descr="Picture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51494" y="2564904"/>
            <a:ext cx="212832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8" descr="Picture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22973" y="2362200"/>
            <a:ext cx="212832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9" descr="Picture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138571" y="4821238"/>
            <a:ext cx="212832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0" descr="Picture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68596" y="2949575"/>
            <a:ext cx="212832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1" descr="Picture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3673" y="2949575"/>
            <a:ext cx="212832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Text Box 19"/>
          <p:cNvSpPr txBox="1">
            <a:spLocks noChangeArrowheads="1"/>
          </p:cNvSpPr>
          <p:nvPr/>
        </p:nvSpPr>
        <p:spPr bwMode="auto">
          <a:xfrm>
            <a:off x="2852843" y="5326064"/>
            <a:ext cx="64863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en-US" altLang="en-US" sz="3200">
              <a:cs typeface="Arial" charset="0"/>
            </a:endParaRPr>
          </a:p>
        </p:txBody>
      </p:sp>
      <p:pic>
        <p:nvPicPr>
          <p:cNvPr id="3093" name="Em y1821.WAV">
            <a:hlinkClick r:id="" action="ppaction://media"/>
          </p:cNvPr>
          <p:cNvPicPr>
            <a:picLocks noRot="1" noChangeAspect="1" noChangeArrowheads="1"/>
          </p:cNvPicPr>
          <p:nvPr>
            <a:wavAudioFile r:embed="rId1" name="Em yeu.WAV"/>
          </p:nvPr>
        </p:nvPicPr>
        <p:blipFill>
          <a:blip r:embed="rId6">
            <a:extLst>
              <a:ext uri="{28A0092B-C50C-407E-A947-70E740481C1C}">
                <a14:useLocalDpi xmlns:a14="http://schemas.microsoft.com/office/drawing/2010/main" val="0"/>
              </a:ext>
            </a:extLst>
          </a:blip>
          <a:srcRect/>
          <a:stretch>
            <a:fillRect/>
          </a:stretch>
        </p:blipFill>
        <p:spPr bwMode="auto">
          <a:xfrm>
            <a:off x="6906790" y="5638800"/>
            <a:ext cx="40539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02" name="WordArt 14"/>
          <p:cNvSpPr>
            <a:spLocks noChangeArrowheads="1" noChangeShapeType="1" noTextEdit="1"/>
          </p:cNvSpPr>
          <p:nvPr/>
        </p:nvSpPr>
        <p:spPr bwMode="auto">
          <a:xfrm>
            <a:off x="1759271" y="1268413"/>
            <a:ext cx="8411938" cy="5378680"/>
          </a:xfrm>
          <a:prstGeom prst="rect">
            <a:avLst/>
          </a:prstGeom>
        </p:spPr>
        <p:txBody>
          <a:bodyPr spcFirstLastPara="1" wrap="none" fromWordArt="1">
            <a:prstTxWarp prst="textArchUp">
              <a:avLst>
                <a:gd name="adj" fmla="val 10916628"/>
              </a:avLst>
            </a:prstTxWarp>
          </a:bodyPr>
          <a:lstStyle/>
          <a:p>
            <a:pPr algn="ctr"/>
            <a:r>
              <a:rPr lang="vi-VN" sz="4400" kern="10" dirty="0">
                <a:ln w="9525">
                  <a:solidFill>
                    <a:schemeClr val="accent1"/>
                  </a:solidFill>
                  <a:round/>
                  <a:headEnd/>
                  <a:tailEnd/>
                </a:ln>
                <a:solidFill>
                  <a:srgbClr val="FF0000"/>
                </a:solidFill>
                <a:latin typeface="Times New Roman"/>
                <a:cs typeface="Times New Roman"/>
              </a:rPr>
              <a:t>TRƯỜNG TIỂU </a:t>
            </a:r>
            <a:r>
              <a:rPr lang="vi-VN" sz="4400" kern="10" dirty="0" smtClean="0">
                <a:ln w="9525">
                  <a:solidFill>
                    <a:schemeClr val="accent1"/>
                  </a:solidFill>
                  <a:round/>
                  <a:headEnd/>
                  <a:tailEnd/>
                </a:ln>
                <a:solidFill>
                  <a:srgbClr val="FF0000"/>
                </a:solidFill>
                <a:latin typeface="Times New Roman"/>
                <a:cs typeface="Times New Roman"/>
              </a:rPr>
              <a:t>HỌC</a:t>
            </a:r>
            <a:r>
              <a:rPr lang="en-US" sz="4400" kern="10" dirty="0" smtClean="0">
                <a:ln w="9525">
                  <a:solidFill>
                    <a:schemeClr val="accent1"/>
                  </a:solidFill>
                  <a:round/>
                  <a:headEnd/>
                  <a:tailEnd/>
                </a:ln>
                <a:solidFill>
                  <a:srgbClr val="FF0000"/>
                </a:solidFill>
                <a:latin typeface="Times New Roman"/>
                <a:cs typeface="Times New Roman"/>
              </a:rPr>
              <a:t>CẤP TIẾN </a:t>
            </a:r>
            <a:endParaRPr lang="en-US" sz="4400" kern="10" dirty="0">
              <a:ln w="9525">
                <a:solidFill>
                  <a:schemeClr val="accent1"/>
                </a:solidFill>
                <a:round/>
                <a:headEnd/>
                <a:tailEnd/>
              </a:ln>
              <a:solidFill>
                <a:srgbClr val="FF0000"/>
              </a:solidFill>
              <a:latin typeface="Times New Roman"/>
              <a:cs typeface="Times New Roman"/>
            </a:endParaRPr>
          </a:p>
        </p:txBody>
      </p:sp>
      <p:sp>
        <p:nvSpPr>
          <p:cNvPr id="18" name="WordArt 3"/>
          <p:cNvSpPr>
            <a:spLocks noChangeArrowheads="1" noChangeShapeType="1" noTextEdit="1"/>
          </p:cNvSpPr>
          <p:nvPr/>
        </p:nvSpPr>
        <p:spPr bwMode="auto">
          <a:xfrm>
            <a:off x="197721" y="2320131"/>
            <a:ext cx="11796561" cy="2217738"/>
          </a:xfrm>
          <a:prstGeom prst="rect">
            <a:avLst/>
          </a:prstGeom>
        </p:spPr>
        <p:txBody>
          <a:bodyPr wrap="none" numCol="1" fromWordArt="1">
            <a:prstTxWarp prst="textPlain">
              <a:avLst>
                <a:gd name="adj" fmla="val 50000"/>
              </a:avLst>
            </a:prstTxWarp>
          </a:bodyPr>
          <a:lstStyle>
            <a:defPPr>
              <a:defRPr lang="en-US"/>
            </a:defPPr>
            <a:lvl1pPr algn="l" rtl="0" fontAlgn="base">
              <a:spcBef>
                <a:spcPct val="0"/>
              </a:spcBef>
              <a:spcAft>
                <a:spcPct val="0"/>
              </a:spcAft>
              <a:defRPr sz="1200" kern="1200">
                <a:solidFill>
                  <a:schemeClr val="tx1"/>
                </a:solidFill>
                <a:latin typeface="VNI-Times" pitchFamily="2" charset="0"/>
                <a:ea typeface="+mn-ea"/>
                <a:cs typeface="+mn-cs"/>
              </a:defRPr>
            </a:lvl1pPr>
            <a:lvl2pPr marL="457200" algn="l" rtl="0" fontAlgn="base">
              <a:spcBef>
                <a:spcPct val="0"/>
              </a:spcBef>
              <a:spcAft>
                <a:spcPct val="0"/>
              </a:spcAft>
              <a:defRPr sz="1200" kern="1200">
                <a:solidFill>
                  <a:schemeClr val="tx1"/>
                </a:solidFill>
                <a:latin typeface="VNI-Times" pitchFamily="2" charset="0"/>
                <a:ea typeface="+mn-ea"/>
                <a:cs typeface="+mn-cs"/>
              </a:defRPr>
            </a:lvl2pPr>
            <a:lvl3pPr marL="914400" algn="l" rtl="0" fontAlgn="base">
              <a:spcBef>
                <a:spcPct val="0"/>
              </a:spcBef>
              <a:spcAft>
                <a:spcPct val="0"/>
              </a:spcAft>
              <a:defRPr sz="1200" kern="1200">
                <a:solidFill>
                  <a:schemeClr val="tx1"/>
                </a:solidFill>
                <a:latin typeface="VNI-Times" pitchFamily="2" charset="0"/>
                <a:ea typeface="+mn-ea"/>
                <a:cs typeface="+mn-cs"/>
              </a:defRPr>
            </a:lvl3pPr>
            <a:lvl4pPr marL="1371600" algn="l" rtl="0" fontAlgn="base">
              <a:spcBef>
                <a:spcPct val="0"/>
              </a:spcBef>
              <a:spcAft>
                <a:spcPct val="0"/>
              </a:spcAft>
              <a:defRPr sz="1200" kern="1200">
                <a:solidFill>
                  <a:schemeClr val="tx1"/>
                </a:solidFill>
                <a:latin typeface="VNI-Times" pitchFamily="2" charset="0"/>
                <a:ea typeface="+mn-ea"/>
                <a:cs typeface="+mn-cs"/>
              </a:defRPr>
            </a:lvl4pPr>
            <a:lvl5pPr marL="1828800" algn="l" rtl="0" fontAlgn="base">
              <a:spcBef>
                <a:spcPct val="0"/>
              </a:spcBef>
              <a:spcAft>
                <a:spcPct val="0"/>
              </a:spcAft>
              <a:defRPr sz="1200" kern="1200">
                <a:solidFill>
                  <a:schemeClr val="tx1"/>
                </a:solidFill>
                <a:latin typeface="VNI-Times" pitchFamily="2" charset="0"/>
                <a:ea typeface="+mn-ea"/>
                <a:cs typeface="+mn-cs"/>
              </a:defRPr>
            </a:lvl5pPr>
            <a:lvl6pPr marL="2286000" algn="l" defTabSz="914400" rtl="0" eaLnBrk="1" latinLnBrk="0" hangingPunct="1">
              <a:defRPr sz="1200" kern="1200">
                <a:solidFill>
                  <a:schemeClr val="tx1"/>
                </a:solidFill>
                <a:latin typeface="VNI-Times" pitchFamily="2" charset="0"/>
                <a:ea typeface="+mn-ea"/>
                <a:cs typeface="+mn-cs"/>
              </a:defRPr>
            </a:lvl6pPr>
            <a:lvl7pPr marL="2743200" algn="l" defTabSz="914400" rtl="0" eaLnBrk="1" latinLnBrk="0" hangingPunct="1">
              <a:defRPr sz="1200" kern="1200">
                <a:solidFill>
                  <a:schemeClr val="tx1"/>
                </a:solidFill>
                <a:latin typeface="VNI-Times" pitchFamily="2" charset="0"/>
                <a:ea typeface="+mn-ea"/>
                <a:cs typeface="+mn-cs"/>
              </a:defRPr>
            </a:lvl7pPr>
            <a:lvl8pPr marL="3200400" algn="l" defTabSz="914400" rtl="0" eaLnBrk="1" latinLnBrk="0" hangingPunct="1">
              <a:defRPr sz="1200" kern="1200">
                <a:solidFill>
                  <a:schemeClr val="tx1"/>
                </a:solidFill>
                <a:latin typeface="VNI-Times" pitchFamily="2" charset="0"/>
                <a:ea typeface="+mn-ea"/>
                <a:cs typeface="+mn-cs"/>
              </a:defRPr>
            </a:lvl8pPr>
            <a:lvl9pPr marL="3657600" algn="l" defTabSz="914400" rtl="0" eaLnBrk="1" latinLnBrk="0" hangingPunct="1">
              <a:defRPr sz="1200" kern="1200">
                <a:solidFill>
                  <a:schemeClr val="tx1"/>
                </a:solidFill>
                <a:latin typeface="VNI-Times" pitchFamily="2" charset="0"/>
                <a:ea typeface="+mn-ea"/>
                <a:cs typeface="+mn-cs"/>
              </a:defRPr>
            </a:lvl9pPr>
          </a:lstStyle>
          <a:p>
            <a:pPr algn="ctr"/>
            <a:endParaRPr lang="en-US" sz="32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
        <p:nvSpPr>
          <p:cNvPr id="2" name="TextBox 1"/>
          <p:cNvSpPr txBox="1"/>
          <p:nvPr/>
        </p:nvSpPr>
        <p:spPr>
          <a:xfrm>
            <a:off x="99986" y="2950614"/>
            <a:ext cx="11983476" cy="1933863"/>
          </a:xfrm>
          <a:prstGeom prst="rect">
            <a:avLst/>
          </a:prstGeom>
          <a:noFill/>
        </p:spPr>
        <p:txBody>
          <a:bodyPr wrap="square" rtlCol="0">
            <a:spAutoFit/>
          </a:bodyPr>
          <a:lstStyle/>
          <a:p>
            <a:pPr algn="ctr">
              <a:spcBef>
                <a:spcPts val="1361"/>
              </a:spcBef>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TIẾNG VIỆT</a:t>
            </a:r>
          </a:p>
          <a:p>
            <a:pPr algn="ctr">
              <a:spcBef>
                <a:spcPts val="1361"/>
              </a:spcBef>
              <a:defRPr/>
            </a:pP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 CÂY XẤU HỔ (4 TIẾT)</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930889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5211" fill="hold"/>
                                        <p:tgtEl>
                                          <p:spTgt spid="3093"/>
                                        </p:tgtEl>
                                      </p:cBhvr>
                                    </p:cmd>
                                  </p:childTnLst>
                                </p:cTn>
                              </p:par>
                              <p:par>
                                <p:cTn id="7" presetID="23" presetClass="emph" presetSubtype="0" repeatCount="indefinite" fill="hold" grpId="0" nodeType="withEffect">
                                  <p:stCondLst>
                                    <p:cond delay="0"/>
                                  </p:stCondLst>
                                  <p:childTnLst>
                                    <p:animClr clrSpc="hsl" dir="cw">
                                      <p:cBhvr override="childStyle">
                                        <p:cTn id="8" dur="2000" fill="hold"/>
                                        <p:tgtEl>
                                          <p:spTgt spid="140302"/>
                                        </p:tgtEl>
                                        <p:attrNameLst>
                                          <p:attrName>style.color</p:attrName>
                                        </p:attrNameLst>
                                      </p:cBhvr>
                                      <p:by>
                                        <p:hsl h="10842353" s="0" l="0"/>
                                      </p:by>
                                    </p:animClr>
                                    <p:animClr clrSpc="hsl" dir="cw">
                                      <p:cBhvr>
                                        <p:cTn id="9" dur="2000" fill="hold"/>
                                        <p:tgtEl>
                                          <p:spTgt spid="140302"/>
                                        </p:tgtEl>
                                        <p:attrNameLst>
                                          <p:attrName>fillcolor</p:attrName>
                                        </p:attrNameLst>
                                      </p:cBhvr>
                                      <p:by>
                                        <p:hsl h="10842353" s="0" l="0"/>
                                      </p:by>
                                    </p:animClr>
                                    <p:animClr clrSpc="hsl" dir="cw">
                                      <p:cBhvr>
                                        <p:cTn id="10" dur="2000" fill="hold"/>
                                        <p:tgtEl>
                                          <p:spTgt spid="140302"/>
                                        </p:tgtEl>
                                        <p:attrNameLst>
                                          <p:attrName>stroke.color</p:attrName>
                                        </p:attrNameLst>
                                      </p:cBhvr>
                                      <p:by>
                                        <p:hsl h="10842353" s="0" l="0"/>
                                      </p:by>
                                    </p:animClr>
                                    <p:set>
                                      <p:cBhvr>
                                        <p:cTn id="11" dur="2000" fill="hold"/>
                                        <p:tgtEl>
                                          <p:spTgt spid="14030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3093"/>
                </p:tgtEl>
              </p:cMediaNode>
            </p:audio>
          </p:childTnLst>
        </p:cTn>
      </p:par>
    </p:tnLst>
    <p:bldLst>
      <p:bldP spid="14030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569612"/>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9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1</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21" name="Content Placeholder 20" descr="logo">
            <a:extLst>
              <a:ext uri="{FF2B5EF4-FFF2-40B4-BE49-F238E27FC236}">
                <a16:creationId xmlns:a16="http://schemas.microsoft.com/office/drawing/2014/main" id="{3F37A581-45C9-4999-89C0-CA07188A4FC8}"/>
              </a:ext>
            </a:extLst>
          </p:cNvPr>
          <p:cNvPicPr>
            <a:picLocks noChangeAspect="1"/>
          </p:cNvPicPr>
          <p:nvPr/>
        </p:nvPicPr>
        <p:blipFill>
          <a:blip r:embed="rId5"/>
          <a:stretch>
            <a:fillRect/>
          </a:stretch>
        </p:blipFill>
        <p:spPr>
          <a:xfrm>
            <a:off x="-88924" y="5065940"/>
            <a:ext cx="1564640" cy="1598295"/>
          </a:xfrm>
          <a:prstGeom prst="rect">
            <a:avLst/>
          </a:prstGeom>
        </p:spPr>
      </p:pic>
    </p:spTree>
    <p:extLst>
      <p:ext uri="{BB962C8B-B14F-4D97-AF65-F5344CB8AC3E}">
        <p14:creationId xmlns:p14="http://schemas.microsoft.com/office/powerpoint/2010/main" val="267529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20" descr="logo">
            <a:extLst>
              <a:ext uri="{FF2B5EF4-FFF2-40B4-BE49-F238E27FC236}">
                <a16:creationId xmlns:a16="http://schemas.microsoft.com/office/drawing/2014/main" id="{38D8642B-DD79-4F1D-B5FA-8FFEEDB025A9}"/>
              </a:ext>
            </a:extLst>
          </p:cNvPr>
          <p:cNvPicPr>
            <a:picLocks noChangeAspect="1"/>
          </p:cNvPicPr>
          <p:nvPr/>
        </p:nvPicPr>
        <p:blipFill>
          <a:blip r:embed="rId2"/>
          <a:stretch>
            <a:fillRect/>
          </a:stretch>
        </p:blipFill>
        <p:spPr>
          <a:xfrm>
            <a:off x="10724388" y="255644"/>
            <a:ext cx="1564640" cy="1598295"/>
          </a:xfrm>
          <a:prstGeom prst="rect">
            <a:avLst/>
          </a:prstGeom>
        </p:spPr>
      </p:pic>
      <p:pic>
        <p:nvPicPr>
          <p:cNvPr id="3" name="Picture 2">
            <a:extLst>
              <a:ext uri="{FF2B5EF4-FFF2-40B4-BE49-F238E27FC236}">
                <a16:creationId xmlns:a16="http://schemas.microsoft.com/office/drawing/2014/main" id="{49CAABDB-869C-411C-8775-E639F12A2B4D}"/>
              </a:ext>
            </a:extLst>
          </p:cNvPr>
          <p:cNvPicPr>
            <a:picLocks noChangeAspect="1"/>
          </p:cNvPicPr>
          <p:nvPr/>
        </p:nvPicPr>
        <p:blipFill>
          <a:blip r:embed="rId3"/>
          <a:stretch>
            <a:fillRect/>
          </a:stretch>
        </p:blipFill>
        <p:spPr>
          <a:xfrm>
            <a:off x="508812" y="436398"/>
            <a:ext cx="9239250" cy="4352925"/>
          </a:xfrm>
          <a:prstGeom prst="rect">
            <a:avLst/>
          </a:prstGeom>
        </p:spPr>
      </p:pic>
      <p:sp>
        <p:nvSpPr>
          <p:cNvPr id="4" name="Rectangle: Rounded Corners 3">
            <a:extLst>
              <a:ext uri="{FF2B5EF4-FFF2-40B4-BE49-F238E27FC236}">
                <a16:creationId xmlns:a16="http://schemas.microsoft.com/office/drawing/2014/main" id="{10D13248-5609-4BA3-844E-4DC311169995}"/>
              </a:ext>
            </a:extLst>
          </p:cNvPr>
          <p:cNvSpPr/>
          <p:nvPr/>
        </p:nvSpPr>
        <p:spPr>
          <a:xfrm>
            <a:off x="1541722" y="4997302"/>
            <a:ext cx="8527312" cy="1552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Arial-Rounded" panose="020B0500000000000000" pitchFamily="34" charset="0"/>
                <a:ea typeface="Arial-Rounded" panose="020B0500000000000000" pitchFamily="34" charset="0"/>
                <a:cs typeface="Arial-Rounded" panose="020B0500000000000000" pitchFamily="34" charset="0"/>
              </a:rPr>
              <a:t>Cây xấu hổ tên khác là cỏ thẹn, cỏ trinh nữ, cây mắc cỡ, hàm tu thảo (tên thuốc trong y học cổ truyền) là một cây nhỏ, mọc thành bụi lớn. Đặc điểm dễ nhận nhất của cây là lá khi đụng phải sẽ cụp rủ xuống nên có tên gọi như trên.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9422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lướt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cỏ</a:t>
            </a:r>
            <a:r>
              <a:rPr lang="vi-VN" sz="2400" dirty="0">
                <a:latin typeface="Arial-Rounded" panose="020B0500000000000000" pitchFamily="34" charset="0"/>
                <a:ea typeface="Arial-Rounded" panose="020B0500000000000000" pitchFamily="34" charset="0"/>
                <a:cs typeface="Arial-Rounded" panose="020B0500000000000000" pitchFamily="34" charset="0"/>
              </a:rPr>
              <a:t>. Cây xấu hổ co rúm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Nó bỗng thấy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xôn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xao</a:t>
            </a:r>
            <a:r>
              <a:rPr lang="vi-VN" sz="2400" dirty="0">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lang="en-US" sz="2400" dirty="0">
                <a:latin typeface="Arial-Rounded" panose="020B0500000000000000" pitchFamily="34" charset="0"/>
                <a:ea typeface="Arial-Rounded" panose="020B0500000000000000" pitchFamily="34" charset="0"/>
                <a:cs typeface="Arial-Rounded" panose="020B0500000000000000" pitchFamily="34" charset="0"/>
              </a:rPr>
              <a:t>long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thoáng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400" dirty="0">
                <a:latin typeface="Arial-Rounded" panose="020B0500000000000000" pitchFamily="34" charset="0"/>
                <a:ea typeface="Arial-Rounded" panose="020B0500000000000000" pitchFamily="34" charset="0"/>
                <a:cs typeface="Arial-Rounded" panose="020B0500000000000000" pitchFamily="34" charset="0"/>
              </a:rPr>
              <a:t> bao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nhiêu</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400" dirty="0">
                <a:latin typeface="Arial-Rounded" panose="020B0500000000000000" pitchFamily="34" charset="0"/>
                <a:ea typeface="Arial-Rounded" panose="020B0500000000000000" pitchFamily="34" charset="0"/>
                <a:cs typeface="Arial-Rounded" panose="020B0500000000000000" pitchFamily="34" charset="0"/>
              </a:rPr>
              <a:t> bay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400" dirty="0">
                <a:latin typeface="Arial-Rounded" panose="020B0500000000000000" pitchFamily="34" charset="0"/>
                <a:ea typeface="Arial-Rounded" panose="020B0500000000000000" pitchFamily="34" charset="0"/>
                <a:cs typeface="Arial-Rounded" panose="020B0500000000000000" pitchFamily="34" charset="0"/>
              </a:rPr>
              <a:t>, c</a:t>
            </a:r>
            <a:r>
              <a:rPr lang="vi-VN" sz="2400" dirty="0">
                <a:latin typeface="Arial-Rounded" panose="020B0500000000000000" pitchFamily="34" charset="0"/>
                <a:ea typeface="Arial-Rounded" panose="020B0500000000000000" pitchFamily="34" charset="0"/>
                <a:cs typeface="Arial-Rounded" panose="020B0500000000000000" pitchFamily="34" charset="0"/>
              </a:rPr>
              <a:t>hưa có con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nào đẹp đến thế!</a:t>
            </a: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trở lại.</a:t>
            </a:r>
          </a:p>
          <a:p>
            <a:pPr algn="r">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Theo Trần Hoài Dương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Connector 14">
            <a:extLst>
              <a:ext uri="{FF2B5EF4-FFF2-40B4-BE49-F238E27FC236}">
                <a16:creationId xmlns:a16="http://schemas.microsoft.com/office/drawing/2014/main" id="{E692C2DF-1BFC-4877-AB80-F276CEB50C73}"/>
              </a:ext>
            </a:extLst>
          </p:cNvPr>
          <p:cNvCxnSpPr/>
          <p:nvPr/>
        </p:nvCxnSpPr>
        <p:spPr>
          <a:xfrm flipH="1">
            <a:off x="4264699" y="95486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1EE3263-52BA-4CF0-ADF5-268209580235}"/>
              </a:ext>
            </a:extLst>
          </p:cNvPr>
          <p:cNvCxnSpPr/>
          <p:nvPr/>
        </p:nvCxnSpPr>
        <p:spPr>
          <a:xfrm flipH="1">
            <a:off x="7411936" y="95486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9AB947-902C-4E8E-95B3-8279042B013A}"/>
              </a:ext>
            </a:extLst>
          </p:cNvPr>
          <p:cNvCxnSpPr/>
          <p:nvPr/>
        </p:nvCxnSpPr>
        <p:spPr>
          <a:xfrm flipH="1">
            <a:off x="1512685" y="1442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E71056-943C-4BE8-BD58-F9FCD17E3301}"/>
              </a:ext>
            </a:extLst>
          </p:cNvPr>
          <p:cNvCxnSpPr/>
          <p:nvPr/>
        </p:nvCxnSpPr>
        <p:spPr>
          <a:xfrm flipH="1">
            <a:off x="5117122" y="1442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A07A1A-92DA-4AFC-B978-EEAF13E07705}"/>
              </a:ext>
            </a:extLst>
          </p:cNvPr>
          <p:cNvCxnSpPr/>
          <p:nvPr/>
        </p:nvCxnSpPr>
        <p:spPr>
          <a:xfrm flipH="1">
            <a:off x="5208588" y="204885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8C7C5F2-BBD4-4704-96CF-35382010389C}"/>
              </a:ext>
            </a:extLst>
          </p:cNvPr>
          <p:cNvCxnSpPr/>
          <p:nvPr/>
        </p:nvCxnSpPr>
        <p:spPr>
          <a:xfrm flipH="1">
            <a:off x="9865648" y="204885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C9B0F42-7FA8-4602-88DC-1A98E2B8CBB7}"/>
              </a:ext>
            </a:extLst>
          </p:cNvPr>
          <p:cNvCxnSpPr/>
          <p:nvPr/>
        </p:nvCxnSpPr>
        <p:spPr>
          <a:xfrm flipH="1">
            <a:off x="4666327" y="26017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9724406-B904-4D06-A0DE-BD245279FDE2}"/>
              </a:ext>
            </a:extLst>
          </p:cNvPr>
          <p:cNvCxnSpPr/>
          <p:nvPr/>
        </p:nvCxnSpPr>
        <p:spPr>
          <a:xfrm flipH="1">
            <a:off x="8536578" y="26017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DDB35AB-A599-4775-B6E9-E7CB1623BB42}"/>
              </a:ext>
            </a:extLst>
          </p:cNvPr>
          <p:cNvCxnSpPr/>
          <p:nvPr/>
        </p:nvCxnSpPr>
        <p:spPr>
          <a:xfrm flipH="1">
            <a:off x="5782745" y="309916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6AA8C9F-B663-4726-B4CD-0F7C744F98B9}"/>
              </a:ext>
            </a:extLst>
          </p:cNvPr>
          <p:cNvCxnSpPr/>
          <p:nvPr/>
        </p:nvCxnSpPr>
        <p:spPr>
          <a:xfrm flipH="1">
            <a:off x="8471416" y="36605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2A19533-50C1-4D19-977E-A3DDFB2D5922}"/>
              </a:ext>
            </a:extLst>
          </p:cNvPr>
          <p:cNvCxnSpPr/>
          <p:nvPr/>
        </p:nvCxnSpPr>
        <p:spPr>
          <a:xfrm flipH="1">
            <a:off x="4340899" y="423475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F8E0BF7-B7DD-4C42-8DFD-42DE3FBD965A}"/>
              </a:ext>
            </a:extLst>
          </p:cNvPr>
          <p:cNvCxnSpPr/>
          <p:nvPr/>
        </p:nvCxnSpPr>
        <p:spPr>
          <a:xfrm flipH="1">
            <a:off x="5040922" y="47550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8AC4319-C68A-43ED-AE80-6E38C9E65077}"/>
              </a:ext>
            </a:extLst>
          </p:cNvPr>
          <p:cNvCxnSpPr/>
          <p:nvPr/>
        </p:nvCxnSpPr>
        <p:spPr>
          <a:xfrm flipH="1">
            <a:off x="6933517" y="53611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F720B24-80FA-42DC-AC5F-CB86921CAECA}"/>
              </a:ext>
            </a:extLst>
          </p:cNvPr>
          <p:cNvCxnSpPr/>
          <p:nvPr/>
        </p:nvCxnSpPr>
        <p:spPr>
          <a:xfrm flipH="1">
            <a:off x="3903238" y="58215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7B562F2-D5E8-4055-9BA8-73E72E8DC185}"/>
              </a:ext>
            </a:extLst>
          </p:cNvPr>
          <p:cNvGrpSpPr/>
          <p:nvPr/>
        </p:nvGrpSpPr>
        <p:grpSpPr>
          <a:xfrm>
            <a:off x="6023493" y="6148865"/>
            <a:ext cx="6103839" cy="769441"/>
            <a:chOff x="708943" y="6033135"/>
            <a:chExt cx="5825836" cy="769441"/>
          </a:xfrm>
        </p:grpSpPr>
        <p:sp>
          <p:nvSpPr>
            <p:cNvPr id="32" name="TextBox 31">
              <a:extLst>
                <a:ext uri="{FF2B5EF4-FFF2-40B4-BE49-F238E27FC236}">
                  <a16:creationId xmlns:a16="http://schemas.microsoft.com/office/drawing/2014/main" id="{489092C2-A717-40BC-BE5B-CFE56A2C08F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33" name="TextBox 32">
              <a:extLst>
                <a:ext uri="{FF2B5EF4-FFF2-40B4-BE49-F238E27FC236}">
                  <a16:creationId xmlns:a16="http://schemas.microsoft.com/office/drawing/2014/main" id="{FFE64BC7-306A-440B-90DE-E026017EF985}"/>
                </a:ext>
              </a:extLst>
            </p:cNvPr>
            <p:cNvSpPr txBox="1"/>
            <p:nvPr/>
          </p:nvSpPr>
          <p:spPr>
            <a:xfrm>
              <a:off x="1016462" y="6033135"/>
              <a:ext cx="516738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câu</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441647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500"/>
                                        <p:tgtEl>
                                          <p:spTgt spid="30"/>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2" fill="hold" nodeType="clickEffect">
                                  <p:stCondLst>
                                    <p:cond delay="0"/>
                                  </p:stCondLst>
                                  <p:childTnLst>
                                    <p:set>
                                      <p:cBhvr>
                                        <p:cTn id="99" dur="1" fill="hold">
                                          <p:stCondLst>
                                            <p:cond delay="0"/>
                                          </p:stCondLst>
                                        </p:cTn>
                                        <p:tgtEl>
                                          <p:spTgt spid="31"/>
                                        </p:tgtEl>
                                        <p:attrNameLst>
                                          <p:attrName>style.visibility</p:attrName>
                                        </p:attrNameLst>
                                      </p:cBhvr>
                                      <p:to>
                                        <p:strVal val="visible"/>
                                      </p:to>
                                    </p:set>
                                    <p:anim calcmode="lin" valueType="num">
                                      <p:cBhvr additive="base">
                                        <p:cTn id="100" dur="500" fill="hold"/>
                                        <p:tgtEl>
                                          <p:spTgt spid="31"/>
                                        </p:tgtEl>
                                        <p:attrNameLst>
                                          <p:attrName>ppt_x</p:attrName>
                                        </p:attrNameLst>
                                      </p:cBhvr>
                                      <p:tavLst>
                                        <p:tav tm="0">
                                          <p:val>
                                            <p:strVal val="1+#ppt_w/2"/>
                                          </p:val>
                                        </p:tav>
                                        <p:tav tm="100000">
                                          <p:val>
                                            <p:strVal val="#ppt_x"/>
                                          </p:val>
                                        </p:tav>
                                      </p:tavLst>
                                    </p:anim>
                                    <p:anim calcmode="lin" valueType="num">
                                      <p:cBhvr additive="base">
                                        <p:cTn id="101"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3">
            <a:extLst>
              <a:ext uri="{FF2B5EF4-FFF2-40B4-BE49-F238E27FC236}">
                <a16:creationId xmlns:a16="http://schemas.microsoft.com/office/drawing/2014/main" id="{A7B3203A-A8FC-488D-802D-EF0C60E3F329}"/>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03345" y="962406"/>
            <a:ext cx="527050" cy="83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F2107865-3108-4660-900E-782199D12BFE}"/>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90694" y="1975994"/>
            <a:ext cx="527050" cy="94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F69E5509-2376-4A22-9E21-BA756CE8C4B7}"/>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18493" y="2785730"/>
            <a:ext cx="527050" cy="227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AE1E2C61-3B17-4811-A63F-A3889F70EEF6}"/>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86756" y="5063442"/>
            <a:ext cx="527050" cy="128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a:extLst>
              <a:ext uri="{FF2B5EF4-FFF2-40B4-BE49-F238E27FC236}">
                <a16:creationId xmlns:a16="http://schemas.microsoft.com/office/drawing/2014/main" id="{0B07D165-C8B1-492B-AC73-57559941CB6B}"/>
              </a:ext>
            </a:extLst>
          </p:cNvPr>
          <p:cNvGrpSpPr/>
          <p:nvPr/>
        </p:nvGrpSpPr>
        <p:grpSpPr>
          <a:xfrm>
            <a:off x="7214236" y="6088559"/>
            <a:ext cx="4780261" cy="769441"/>
            <a:chOff x="708943" y="6018639"/>
            <a:chExt cx="5825836" cy="769441"/>
          </a:xfrm>
        </p:grpSpPr>
        <p:sp>
          <p:nvSpPr>
            <p:cNvPr id="20" name="TextBox 19">
              <a:extLst>
                <a:ext uri="{FF2B5EF4-FFF2-40B4-BE49-F238E27FC236}">
                  <a16:creationId xmlns:a16="http://schemas.microsoft.com/office/drawing/2014/main" id="{B9F3C950-5982-4FF3-A80B-00016A038C9D}"/>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CCC941CB-4722-4601-8543-0CEB1D15259A}"/>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
        <p:nvSpPr>
          <p:cNvPr id="3" name="Oval 2">
            <a:extLst>
              <a:ext uri="{FF2B5EF4-FFF2-40B4-BE49-F238E27FC236}">
                <a16:creationId xmlns:a16="http://schemas.microsoft.com/office/drawing/2014/main" id="{A535F479-D92E-4AC3-BAEF-E868B2BD4FDA}"/>
              </a:ext>
            </a:extLst>
          </p:cNvPr>
          <p:cNvSpPr/>
          <p:nvPr/>
        </p:nvSpPr>
        <p:spPr>
          <a:xfrm>
            <a:off x="5188688" y="1499191"/>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2" name="Oval 21">
            <a:extLst>
              <a:ext uri="{FF2B5EF4-FFF2-40B4-BE49-F238E27FC236}">
                <a16:creationId xmlns:a16="http://schemas.microsoft.com/office/drawing/2014/main" id="{E0FF95AD-06CA-47E0-8277-5E14FBF997E5}"/>
              </a:ext>
            </a:extLst>
          </p:cNvPr>
          <p:cNvSpPr/>
          <p:nvPr/>
        </p:nvSpPr>
        <p:spPr>
          <a:xfrm>
            <a:off x="8591107" y="2547328"/>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23" name="Oval 22">
            <a:extLst>
              <a:ext uri="{FF2B5EF4-FFF2-40B4-BE49-F238E27FC236}">
                <a16:creationId xmlns:a16="http://schemas.microsoft.com/office/drawing/2014/main" id="{5AAE4ED0-F690-4A16-9649-42B88C832BCF}"/>
              </a:ext>
            </a:extLst>
          </p:cNvPr>
          <p:cNvSpPr/>
          <p:nvPr/>
        </p:nvSpPr>
        <p:spPr>
          <a:xfrm>
            <a:off x="5039833" y="4825040"/>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24" name="Oval 23">
            <a:extLst>
              <a:ext uri="{FF2B5EF4-FFF2-40B4-BE49-F238E27FC236}">
                <a16:creationId xmlns:a16="http://schemas.microsoft.com/office/drawing/2014/main" id="{6993B9F1-DF66-46D9-9024-0330EC070E37}"/>
              </a:ext>
            </a:extLst>
          </p:cNvPr>
          <p:cNvSpPr/>
          <p:nvPr/>
        </p:nvSpPr>
        <p:spPr>
          <a:xfrm>
            <a:off x="3848986" y="5883263"/>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Tree>
    <p:extLst>
      <p:ext uri="{BB962C8B-B14F-4D97-AF65-F5344CB8AC3E}">
        <p14:creationId xmlns:p14="http://schemas.microsoft.com/office/powerpoint/2010/main" val="182803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2"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arn(inVertical)">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khô</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Xuýt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xoa</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Cách</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thể</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hiện</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cảm</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xúc</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grpSp>
        <p:nvGrpSpPr>
          <p:cNvPr id="31" name="Group 30">
            <a:extLst>
              <a:ext uri="{FF2B5EF4-FFF2-40B4-BE49-F238E27FC236}">
                <a16:creationId xmlns:a16="http://schemas.microsoft.com/office/drawing/2014/main" id="{E91D45DE-819A-4647-9C53-FA455570D9E6}"/>
              </a:ext>
            </a:extLst>
          </p:cNvPr>
          <p:cNvGrpSpPr/>
          <p:nvPr/>
        </p:nvGrpSpPr>
        <p:grpSpPr>
          <a:xfrm>
            <a:off x="7735335" y="886313"/>
            <a:ext cx="3822655" cy="2315191"/>
            <a:chOff x="3770522" y="943551"/>
            <a:chExt cx="3822655" cy="2315191"/>
          </a:xfrm>
        </p:grpSpPr>
        <p:grpSp>
          <p:nvGrpSpPr>
            <p:cNvPr id="32" name="Group 31">
              <a:extLst>
                <a:ext uri="{FF2B5EF4-FFF2-40B4-BE49-F238E27FC236}">
                  <a16:creationId xmlns:a16="http://schemas.microsoft.com/office/drawing/2014/main" id="{C16C8A6E-8B44-4196-9A51-5CAA7A0FA07A}"/>
                </a:ext>
              </a:extLst>
            </p:cNvPr>
            <p:cNvGrpSpPr/>
            <p:nvPr/>
          </p:nvGrpSpPr>
          <p:grpSpPr>
            <a:xfrm>
              <a:off x="3770522" y="943551"/>
              <a:ext cx="3822655" cy="2315191"/>
              <a:chOff x="156834" y="1993081"/>
              <a:chExt cx="2109019" cy="2109019"/>
            </a:xfrm>
          </p:grpSpPr>
          <p:sp>
            <p:nvSpPr>
              <p:cNvPr id="35" name="Hexagon 34">
                <a:extLst>
                  <a:ext uri="{FF2B5EF4-FFF2-40B4-BE49-F238E27FC236}">
                    <a16:creationId xmlns:a16="http://schemas.microsoft.com/office/drawing/2014/main" id="{88DADB4A-C859-4881-A30E-DE4318251795}"/>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669DEAF5-2DB4-452B-88D1-B3470883DADB}"/>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phát</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lúc</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3" name="10">
              <a:extLst>
                <a:ext uri="{FF2B5EF4-FFF2-40B4-BE49-F238E27FC236}">
                  <a16:creationId xmlns:a16="http://schemas.microsoft.com/office/drawing/2014/main" id="{DFF17D4D-89DB-4E79-A8A5-0C723FA1E74D}"/>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37" name="Group 36">
            <a:extLst>
              <a:ext uri="{FF2B5EF4-FFF2-40B4-BE49-F238E27FC236}">
                <a16:creationId xmlns:a16="http://schemas.microsoft.com/office/drawing/2014/main" id="{E0BA9217-075C-4C78-B297-C59446395BC9}"/>
              </a:ext>
            </a:extLst>
          </p:cNvPr>
          <p:cNvGrpSpPr/>
          <p:nvPr/>
        </p:nvGrpSpPr>
        <p:grpSpPr>
          <a:xfrm>
            <a:off x="7643427" y="3512302"/>
            <a:ext cx="3822655" cy="2315191"/>
            <a:chOff x="3770522" y="943551"/>
            <a:chExt cx="3822655" cy="2315191"/>
          </a:xfrm>
        </p:grpSpPr>
        <p:grpSp>
          <p:nvGrpSpPr>
            <p:cNvPr id="38" name="Group 37">
              <a:extLst>
                <a:ext uri="{FF2B5EF4-FFF2-40B4-BE49-F238E27FC236}">
                  <a16:creationId xmlns:a16="http://schemas.microsoft.com/office/drawing/2014/main" id="{86469B70-A891-47DF-B8BC-BF10F8821D3A}"/>
                </a:ext>
              </a:extLst>
            </p:cNvPr>
            <p:cNvGrpSpPr/>
            <p:nvPr/>
          </p:nvGrpSpPr>
          <p:grpSpPr>
            <a:xfrm>
              <a:off x="3770522" y="943551"/>
              <a:ext cx="3822655" cy="2315191"/>
              <a:chOff x="156834" y="1993081"/>
              <a:chExt cx="2109019" cy="2109019"/>
            </a:xfrm>
          </p:grpSpPr>
          <p:sp>
            <p:nvSpPr>
              <p:cNvPr id="40" name="Hexagon 39">
                <a:extLst>
                  <a:ext uri="{FF2B5EF4-FFF2-40B4-BE49-F238E27FC236}">
                    <a16:creationId xmlns:a16="http://schemas.microsoft.com/office/drawing/2014/main" id="{1CDA5FAA-3A01-47F7-91F3-22DA14D99808}"/>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BA21E7A6-2FE1-4FED-94AA-4415EAB5D2B0}"/>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bụ</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thấp</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mọng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trông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dâu</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9" name="10">
              <a:extLst>
                <a:ext uri="{FF2B5EF4-FFF2-40B4-BE49-F238E27FC236}">
                  <a16:creationId xmlns:a16="http://schemas.microsoft.com/office/drawing/2014/main" id="{B7F9641D-543A-45DC-9559-161585A74868}"/>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91670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D64EAD5F-2F09-4B00-AA82-60633E3F695A}"/>
              </a:ext>
            </a:extLst>
          </p:cNvPr>
          <p:cNvGrpSpPr/>
          <p:nvPr/>
        </p:nvGrpSpPr>
        <p:grpSpPr>
          <a:xfrm>
            <a:off x="7708605" y="6088559"/>
            <a:ext cx="4285892" cy="769441"/>
            <a:chOff x="708943" y="6018639"/>
            <a:chExt cx="5825836" cy="769441"/>
          </a:xfrm>
        </p:grpSpPr>
        <p:sp>
          <p:nvSpPr>
            <p:cNvPr id="15" name="TextBox 14">
              <a:extLst>
                <a:ext uri="{FF2B5EF4-FFF2-40B4-BE49-F238E27FC236}">
                  <a16:creationId xmlns:a16="http://schemas.microsoft.com/office/drawing/2014/main" id="{AF032194-9FBC-4347-9C13-FFEC624BAF33}"/>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6" name="TextBox 15">
              <a:extLst>
                <a:ext uri="{FF2B5EF4-FFF2-40B4-BE49-F238E27FC236}">
                  <a16:creationId xmlns:a16="http://schemas.microsoft.com/office/drawing/2014/main" id="{381098EE-765B-4D2E-9348-498009A36085}"/>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toàn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048111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48022" y="2318206"/>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Trả</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lời</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2224949" y="238944"/>
            <a:ext cx="9967052" cy="6278814"/>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2539039" y="195751"/>
            <a:ext cx="9208710" cy="1913455"/>
            <a:chOff x="156834" y="1116018"/>
            <a:chExt cx="2109019" cy="2986082"/>
          </a:xfrm>
        </p:grpSpPr>
        <p:sp>
          <p:nvSpPr>
            <p:cNvPr id="43" name="Hexagon 42">
              <a:extLst>
                <a:ext uri="{FF2B5EF4-FFF2-40B4-BE49-F238E27FC236}">
                  <a16:creationId xmlns:a16="http://schemas.microsoft.com/office/drawing/2014/main" id="{C9A10510-73D6-48FC-9336-FA1260DCA4BA}"/>
                </a:ext>
              </a:extLst>
            </p:cNvPr>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183635" y="1477334"/>
              <a:ext cx="2038667" cy="912583"/>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51" name="Group 50">
            <a:extLst>
              <a:ext uri="{FF2B5EF4-FFF2-40B4-BE49-F238E27FC236}">
                <a16:creationId xmlns:a16="http://schemas.microsoft.com/office/drawing/2014/main" id="{C41CFAA6-6438-4757-B49C-780B6727DAED}"/>
              </a:ext>
            </a:extLst>
          </p:cNvPr>
          <p:cNvGrpSpPr/>
          <p:nvPr/>
        </p:nvGrpSpPr>
        <p:grpSpPr>
          <a:xfrm>
            <a:off x="2265853" y="2043882"/>
            <a:ext cx="9685141" cy="2101411"/>
            <a:chOff x="156834" y="1993082"/>
            <a:chExt cx="2183734"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191927" y="2140062"/>
              <a:ext cx="2109019" cy="586892"/>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2.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cỏ</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xung</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quanh</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xôn</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xao</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vì</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chuyện</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gì</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grpSp>
      <p:pic>
        <p:nvPicPr>
          <p:cNvPr id="6" name="Picture 5">
            <a:extLst>
              <a:ext uri="{FF2B5EF4-FFF2-40B4-BE49-F238E27FC236}">
                <a16:creationId xmlns:a16="http://schemas.microsoft.com/office/drawing/2014/main" id="{62AFF1E6-8493-4BEB-AD88-34B31DD52FF3}"/>
              </a:ext>
            </a:extLst>
          </p:cNvPr>
          <p:cNvPicPr>
            <a:picLocks noChangeAspect="1"/>
          </p:cNvPicPr>
          <p:nvPr/>
        </p:nvPicPr>
        <p:blipFill>
          <a:blip r:embed="rId7"/>
          <a:stretch>
            <a:fillRect/>
          </a:stretch>
        </p:blipFill>
        <p:spPr>
          <a:xfrm>
            <a:off x="11302409" y="128255"/>
            <a:ext cx="780947" cy="815296"/>
          </a:xfrm>
          <a:prstGeom prst="rect">
            <a:avLst/>
          </a:prstGeom>
        </p:spPr>
      </p:pic>
      <p:sp>
        <p:nvSpPr>
          <p:cNvPr id="37" name="Hexagon 36">
            <a:extLst>
              <a:ext uri="{FF2B5EF4-FFF2-40B4-BE49-F238E27FC236}">
                <a16:creationId xmlns:a16="http://schemas.microsoft.com/office/drawing/2014/main" id="{C68AC6E3-ED1D-4540-BF03-E8B0F50E3ECE}"/>
              </a:ext>
            </a:extLst>
          </p:cNvPr>
          <p:cNvSpPr/>
          <p:nvPr/>
        </p:nvSpPr>
        <p:spPr>
          <a:xfrm>
            <a:off x="2487646" y="4161761"/>
            <a:ext cx="9685141" cy="1007411"/>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66F863AD-1BAC-4B3E-B466-1D8EAC0EDC3A}"/>
              </a:ext>
            </a:extLst>
          </p:cNvPr>
          <p:cNvSpPr txBox="1"/>
          <p:nvPr/>
        </p:nvSpPr>
        <p:spPr>
          <a:xfrm>
            <a:off x="2421495" y="4102100"/>
            <a:ext cx="9650002" cy="646331"/>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 </a:t>
            </a:r>
            <a:r>
              <a:rPr kumimoji="0" lang="en-US" altLang="zh-C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xấu</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hổ</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nuối</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tiếc</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điều</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gì</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id="{3B327375-4554-4BE3-B834-83A4D5E673F9}"/>
              </a:ext>
            </a:extLst>
          </p:cNvPr>
          <p:cNvSpPr txBox="1"/>
          <p:nvPr/>
        </p:nvSpPr>
        <p:spPr>
          <a:xfrm>
            <a:off x="2996503" y="3017165"/>
            <a:ext cx="8667426" cy="830997"/>
          </a:xfrm>
          <a:prstGeom prst="rect">
            <a:avLst/>
          </a:prstGeom>
          <a:noFill/>
        </p:spPr>
        <p:txBody>
          <a:bodyPr wrap="square" rtlCol="0">
            <a:spAutoFit/>
          </a:bodyPr>
          <a:lstStyle/>
          <a:p>
            <a:pPr lvl="0" algn="just" defTabSz="913256" fontAlgn="base">
              <a:spcBef>
                <a:spcPct val="0"/>
              </a:spcBef>
              <a:spcAft>
                <a:spcPct val="0"/>
              </a:spcAft>
              <a:defRPr/>
            </a:pP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ó một con chim xanh biếc, toàn thân long lánh như tự tỏa sáng không biết từ đâu bay tới</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TextBox 17">
            <a:extLst>
              <a:ext uri="{FF2B5EF4-FFF2-40B4-BE49-F238E27FC236}">
                <a16:creationId xmlns:a16="http://schemas.microsoft.com/office/drawing/2014/main" id="{3F211F57-E2E8-40E6-8DE1-E350B9E6F4B4}"/>
              </a:ext>
            </a:extLst>
          </p:cNvPr>
          <p:cNvSpPr txBox="1"/>
          <p:nvPr/>
        </p:nvSpPr>
        <p:spPr>
          <a:xfrm>
            <a:off x="5470846" y="2841999"/>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5" name="Content Placeholder 20" descr="logo">
            <a:extLst>
              <a:ext uri="{FF2B5EF4-FFF2-40B4-BE49-F238E27FC236}">
                <a16:creationId xmlns:a16="http://schemas.microsoft.com/office/drawing/2014/main" id="{B47546B7-38BB-43F5-95B2-05C67F2984D5}"/>
              </a:ext>
            </a:extLst>
          </p:cNvPr>
          <p:cNvPicPr>
            <a:picLocks noChangeAspect="1"/>
          </p:cNvPicPr>
          <p:nvPr/>
        </p:nvPicPr>
        <p:blipFill>
          <a:blip r:embed="rId8"/>
          <a:stretch>
            <a:fillRect/>
          </a:stretch>
        </p:blipFill>
        <p:spPr>
          <a:xfrm>
            <a:off x="-264006" y="5351276"/>
            <a:ext cx="1564640" cy="1598295"/>
          </a:xfrm>
          <a:prstGeom prst="rect">
            <a:avLst/>
          </a:prstGeom>
        </p:spPr>
      </p:pic>
      <p:sp>
        <p:nvSpPr>
          <p:cNvPr id="38" name="TextBox 37">
            <a:extLst>
              <a:ext uri="{FF2B5EF4-FFF2-40B4-BE49-F238E27FC236}">
                <a16:creationId xmlns:a16="http://schemas.microsoft.com/office/drawing/2014/main" id="{9B341907-FE08-44C0-A8D2-4C981040D404}"/>
              </a:ext>
            </a:extLst>
          </p:cNvPr>
          <p:cNvSpPr txBox="1"/>
          <p:nvPr/>
        </p:nvSpPr>
        <p:spPr>
          <a:xfrm>
            <a:off x="2662182" y="4691039"/>
            <a:ext cx="9751611" cy="461665"/>
          </a:xfrm>
          <a:prstGeom prst="rect">
            <a:avLst/>
          </a:prstGeom>
          <a:noFill/>
        </p:spPr>
        <p:txBody>
          <a:bodyPr wrap="square" rtlCol="0">
            <a:spAutoFit/>
          </a:bodyPr>
          <a:lstStyle/>
          <a:p>
            <a:pPr lvl="0" algn="just" defTabSz="913256" fontAlgn="base">
              <a:spcBef>
                <a:spcPct val="0"/>
              </a:spcBef>
              <a:spcAft>
                <a:spcPct val="0"/>
              </a:spcAft>
              <a:defRPr/>
            </a:pP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Tiếc</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vì</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không</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nhìn</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thấy</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xanh</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DA1CF5D-1B6B-4A00-A003-2E8101B823A1}"/>
              </a:ext>
            </a:extLst>
          </p:cNvPr>
          <p:cNvSpPr txBox="1"/>
          <p:nvPr/>
        </p:nvSpPr>
        <p:spPr>
          <a:xfrm>
            <a:off x="3211412" y="1310322"/>
            <a:ext cx="9751611" cy="523220"/>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xấu</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hổ</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co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rúm</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mình</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extBox 4">
            <a:extLst>
              <a:ext uri="{FF2B5EF4-FFF2-40B4-BE49-F238E27FC236}">
                <a16:creationId xmlns:a16="http://schemas.microsoft.com/office/drawing/2014/main" id="{93B8E727-78D6-4B73-A068-FFC8A4553E5A}"/>
              </a:ext>
            </a:extLst>
          </p:cNvPr>
          <p:cNvSpPr txBox="1"/>
          <p:nvPr/>
        </p:nvSpPr>
        <p:spPr>
          <a:xfrm>
            <a:off x="2861561" y="5216909"/>
            <a:ext cx="88861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541C46EA-92C3-4CD5-814F-D0B8F979C6E2}"/>
              </a:ext>
            </a:extLst>
          </p:cNvPr>
          <p:cNvSpPr txBox="1"/>
          <p:nvPr/>
        </p:nvSpPr>
        <p:spPr>
          <a:xfrm>
            <a:off x="2996503" y="5699327"/>
            <a:ext cx="8886188" cy="954107"/>
          </a:xfrm>
          <a:prstGeom prst="rect">
            <a:avLst/>
          </a:prstGeom>
          <a:noFill/>
        </p:spPr>
        <p:txBody>
          <a:bodyPr wrap="square" rtlCol="0">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800" dirty="0">
                <a:latin typeface="Arial-Rounded" panose="020B0500000000000000" pitchFamily="34" charset="0"/>
                <a:ea typeface="Arial-Rounded" panose="020B0500000000000000" pitchFamily="34" charset="0"/>
                <a:cs typeface="Arial-Rounded" panose="020B0500000000000000" pitchFamily="34" charset="0"/>
              </a:rPr>
              <a:t> bao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giờ</a:t>
            </a:r>
            <a:r>
              <a:rPr lang="en-US" sz="2800" dirty="0">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huyền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800" dirty="0">
                <a:latin typeface="Arial-Rounded" panose="020B0500000000000000" pitchFamily="34" charset="0"/>
                <a:ea typeface="Arial-Rounded" panose="020B0500000000000000" pitchFamily="34" charset="0"/>
                <a:cs typeface="Arial-Rounded" panose="020B0500000000000000" pitchFamily="34" charset="0"/>
              </a:rPr>
              <a:t> quay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1299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6" grpId="0"/>
      <p:bldP spid="38" grpId="0"/>
      <p:bldP spid="31" grpId="0"/>
      <p:bldP spid="5"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8">
            <a:extLst>
              <a:ext uri="{FF2B5EF4-FFF2-40B4-BE49-F238E27FC236}">
                <a16:creationId xmlns:a16="http://schemas.microsoft.com/office/drawing/2014/main" id="{86791810-763F-49D6-BE69-A2FB92F78D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sp>
        <p:nvSpPr>
          <p:cNvPr id="2" name="Rectangle 1">
            <a:extLst>
              <a:ext uri="{FF2B5EF4-FFF2-40B4-BE49-F238E27FC236}">
                <a16:creationId xmlns:a16="http://schemas.microsoft.com/office/drawing/2014/main" id="{FB4B99EE-334E-405E-B79C-C7BC5BFA3B4E}"/>
              </a:ext>
            </a:extLst>
          </p:cNvPr>
          <p:cNvSpPr/>
          <p:nvPr/>
        </p:nvSpPr>
        <p:spPr>
          <a:xfrm>
            <a:off x="276447" y="106326"/>
            <a:ext cx="10207255" cy="69111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216E9AA9-3460-4D49-9B72-A7D5D6BAA087}"/>
              </a:ext>
            </a:extLst>
          </p:cNvPr>
          <p:cNvSpPr/>
          <p:nvPr/>
        </p:nvSpPr>
        <p:spPr>
          <a:xfrm>
            <a:off x="467831"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Đẹp</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70C8D749-E28A-4A86-9104-E8953FB116EB}"/>
              </a:ext>
            </a:extLst>
          </p:cNvPr>
          <p:cNvSpPr/>
          <p:nvPr/>
        </p:nvSpPr>
        <p:spPr>
          <a:xfrm>
            <a:off x="3242676"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Lóng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lánh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8C89D8CC-5F85-4FD1-B008-F447EFBDCFC3}"/>
              </a:ext>
            </a:extLst>
          </p:cNvPr>
          <p:cNvSpPr/>
          <p:nvPr/>
        </p:nvSpPr>
        <p:spPr>
          <a:xfrm>
            <a:off x="6272955"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Bay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FEC5C71D-887A-41BD-98D4-70F1D8D2F69E}"/>
              </a:ext>
            </a:extLst>
          </p:cNvPr>
          <p:cNvSpPr/>
          <p:nvPr/>
        </p:nvSpPr>
        <p:spPr>
          <a:xfrm>
            <a:off x="1804245" y="30728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CFF0F57D-CE91-40B6-B2B3-CC272F583023}"/>
              </a:ext>
            </a:extLst>
          </p:cNvPr>
          <p:cNvSpPr/>
          <p:nvPr/>
        </p:nvSpPr>
        <p:spPr>
          <a:xfrm>
            <a:off x="5302357" y="30728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biếc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4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7"/>
                                        </p:tgtEl>
                                        <p:attrNameLst>
                                          <p:attrName>ppt_x</p:attrName>
                                        </p:attrNameLst>
                                      </p:cBhvr>
                                      <p:tavLst>
                                        <p:tav tm="0">
                                          <p:val>
                                            <p:strVal val="ppt_x"/>
                                          </p:val>
                                        </p:tav>
                                        <p:tav tm="100000">
                                          <p:val>
                                            <p:strVal val="ppt_x"/>
                                          </p:val>
                                        </p:tav>
                                      </p:tavLst>
                                    </p:anim>
                                    <p:anim calcmode="lin" valueType="num">
                                      <p:cBhvr additive="base">
                                        <p:cTn id="37" dur="500"/>
                                        <p:tgtEl>
                                          <p:spTgt spid="7"/>
                                        </p:tgtEl>
                                        <p:attrNameLst>
                                          <p:attrName>ppt_y</p:attrName>
                                        </p:attrNameLst>
                                      </p:cBhvr>
                                      <p:tavLst>
                                        <p:tav tm="0">
                                          <p:val>
                                            <p:strVal val="ppt_y"/>
                                          </p:val>
                                        </p:tav>
                                        <p:tav tm="100000">
                                          <p:val>
                                            <p:strVal val="1+ppt_h/2"/>
                                          </p:val>
                                        </p:tav>
                                      </p:tavLst>
                                    </p:anim>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7" grpId="1" animBg="1"/>
      <p:bldP spid="9" grpId="0" animBg="1"/>
      <p:bldP spid="9" grpId="1"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2"/>
          <a:stretch>
            <a:fillRect/>
          </a:stretch>
        </p:blipFill>
        <p:spPr>
          <a:xfrm>
            <a:off x="10700385" y="-88265"/>
            <a:ext cx="1564640" cy="1598295"/>
          </a:xfrm>
          <a:prstGeom prst="rect">
            <a:avLst/>
          </a:prstGeom>
        </p:spPr>
      </p:pic>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4429953B-E585-41C2-A20C-5C25E8ACA96E}"/>
              </a:ext>
            </a:extLst>
          </p:cNvPr>
          <p:cNvSpPr txBox="1"/>
          <p:nvPr/>
        </p:nvSpPr>
        <p:spPr>
          <a:xfrm>
            <a:off x="372140" y="1016230"/>
            <a:ext cx="10781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11623C27-0571-4292-9DBC-07A3C543DE12}"/>
              </a:ext>
            </a:extLst>
          </p:cNvPr>
          <p:cNvSpPr txBox="1"/>
          <p:nvPr/>
        </p:nvSpPr>
        <p:spPr>
          <a:xfrm>
            <a:off x="372140" y="1906639"/>
            <a:ext cx="10781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D65892F2-A771-4DB9-98B7-FC64D4C15657}"/>
              </a:ext>
            </a:extLst>
          </p:cNvPr>
          <p:cNvPicPr>
            <a:picLocks noChangeAspect="1"/>
          </p:cNvPicPr>
          <p:nvPr/>
        </p:nvPicPr>
        <p:blipFill>
          <a:blip r:embed="rId3"/>
          <a:stretch>
            <a:fillRect/>
          </a:stretch>
        </p:blipFill>
        <p:spPr>
          <a:xfrm>
            <a:off x="2082762" y="2828611"/>
            <a:ext cx="7592865" cy="3593805"/>
          </a:xfrm>
          <a:prstGeom prst="rect">
            <a:avLst/>
          </a:prstGeom>
        </p:spPr>
      </p:pic>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2089886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Viết</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2</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3570885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C">
            <a:hlinkClick r:id="" action="ppaction://media"/>
            <a:extLst>
              <a:ext uri="{FF2B5EF4-FFF2-40B4-BE49-F238E27FC236}">
                <a16:creationId xmlns:a16="http://schemas.microsoft.com/office/drawing/2014/main" id="{1CF37974-267E-4F83-8D39-4E370B71AC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0"/>
            <a:ext cx="6858000" cy="6858000"/>
          </a:xfrm>
          <a:prstGeom prst="rect">
            <a:avLst/>
          </a:prstGeom>
        </p:spPr>
      </p:pic>
    </p:spTree>
    <p:extLst>
      <p:ext uri="{BB962C8B-B14F-4D97-AF65-F5344CB8AC3E}">
        <p14:creationId xmlns:p14="http://schemas.microsoft.com/office/powerpoint/2010/main" val="414017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2031528"/>
            <a:ext cx="97326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HP001 4 hang 1 ô ly" panose="020B0603050302020204" charset="0"/>
                <a:cs typeface="HP001 4 hang 1 ô ly" panose="020B0603050302020204" charset="0"/>
              </a:rPr>
              <a:t>Có</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công</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mài</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sắt</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có</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ngày</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nên</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kim</a:t>
            </a:r>
            <a:r>
              <a:rPr lang="en-US" sz="4000" dirty="0">
                <a:solidFill>
                  <a:srgbClr val="000000"/>
                </a:solidFill>
                <a:latin typeface="HP001 4 hang 1 ô ly" panose="020B0603050302020204" charset="0"/>
                <a:cs typeface="HP001 4 hang 1 ô ly" panose="020B0603050302020204" charset="0"/>
              </a:rPr>
              <a:t>.</a:t>
            </a:r>
            <a:endParaRPr kumimoji="0" lang="en-US" sz="4000" b="0" i="0" u="none" strike="noStrike" kern="1200" cap="none" spc="0" normalizeH="0" baseline="0" noProof="0" dirty="0">
              <a:ln>
                <a:noFill/>
              </a:ln>
              <a:solidFill>
                <a:srgbClr val="000000"/>
              </a:solidFill>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ứng</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Content Placeholder 20" descr="logo">
            <a:extLst>
              <a:ext uri="{FF2B5EF4-FFF2-40B4-BE49-F238E27FC236}">
                <a16:creationId xmlns:a16="http://schemas.microsoft.com/office/drawing/2014/main" id="{7E258092-DA38-4B7E-80E9-21E9F2B46FE3}"/>
              </a:ext>
            </a:extLst>
          </p:cNvPr>
          <p:cNvPicPr>
            <a:picLocks noChangeAspect="1"/>
          </p:cNvPicPr>
          <p:nvPr/>
        </p:nvPicPr>
        <p:blipFill>
          <a:blip r:embed="rId3"/>
          <a:stretch>
            <a:fillRect/>
          </a:stretch>
        </p:blipFill>
        <p:spPr>
          <a:xfrm>
            <a:off x="9916613" y="125840"/>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184012439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Nói</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và</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nghe</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3</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1824590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7FA8-9B87-4612-97E5-B2E1D271D5F8}"/>
              </a:ext>
            </a:extLst>
          </p:cNvPr>
          <p:cNvSpPr>
            <a:spLocks noGrp="1"/>
          </p:cNvSpPr>
          <p:nvPr>
            <p:ph type="title"/>
          </p:nvPr>
        </p:nvSpPr>
        <p:spPr/>
        <p:txBody>
          <a:bodyPr/>
          <a:lstStyle/>
          <a:p>
            <a:endParaRPr lang="en-US"/>
          </a:p>
        </p:txBody>
      </p:sp>
      <p:pic>
        <p:nvPicPr>
          <p:cNvPr id="5" name="video bài 7">
            <a:hlinkClick r:id="" action="ppaction://media"/>
            <a:extLst>
              <a:ext uri="{FF2B5EF4-FFF2-40B4-BE49-F238E27FC236}">
                <a16:creationId xmlns:a16="http://schemas.microsoft.com/office/drawing/2014/main" id="{F7C920B2-29A9-419E-95EC-B6EA21D3165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659495"/>
            <a:ext cx="10366744" cy="5539010"/>
          </a:xfrm>
        </p:spPr>
      </p:pic>
      <p:sp>
        <p:nvSpPr>
          <p:cNvPr id="4" name="Picture Placeholder 3">
            <a:extLst>
              <a:ext uri="{FF2B5EF4-FFF2-40B4-BE49-F238E27FC236}">
                <a16:creationId xmlns:a16="http://schemas.microsoft.com/office/drawing/2014/main" id="{C10E279B-D9CB-455C-B1F3-D6C2B1EF797C}"/>
              </a:ext>
            </a:extLst>
          </p:cNvPr>
          <p:cNvSpPr>
            <a:spLocks noGrp="1"/>
          </p:cNvSpPr>
          <p:nvPr>
            <p:ph type="pic" sz="quarter" idx="13"/>
          </p:nvPr>
        </p:nvSpPr>
        <p:spPr/>
      </p:sp>
    </p:spTree>
    <p:extLst>
      <p:ext uri="{BB962C8B-B14F-4D97-AF65-F5344CB8AC3E}">
        <p14:creationId xmlns:p14="http://schemas.microsoft.com/office/powerpoint/2010/main" val="224744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223284" y="48100"/>
            <a:ext cx="11130516" cy="1325563"/>
          </a:xfrm>
        </p:spPr>
        <p:txBody>
          <a:bodyPr>
            <a:norm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Dựa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gợi</a:t>
            </a:r>
            <a:r>
              <a:rPr lang="en-US" sz="3200" dirty="0">
                <a:latin typeface="Arial-Rounded" panose="020B0500000000000000" pitchFamily="34" charset="0"/>
                <a:ea typeface="Arial-Rounded" panose="020B0500000000000000" pitchFamily="34" charset="0"/>
                <a:cs typeface="Arial-Rounded" panose="020B0500000000000000" pitchFamily="34" charset="0"/>
              </a:rPr>
              <a:t> ý,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nội</a:t>
            </a:r>
            <a:r>
              <a:rPr lang="en-US" sz="3200" dirty="0">
                <a:latin typeface="Arial-Rounded" panose="020B0500000000000000" pitchFamily="34" charset="0"/>
                <a:ea typeface="Arial-Rounded" panose="020B0500000000000000" pitchFamily="34" charset="0"/>
                <a:cs typeface="Arial-Rounded" panose="020B0500000000000000" pitchFamily="34" charset="0"/>
              </a:rPr>
              <a:t> dung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từng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Content Placeholder 20" descr="logo">
            <a:extLst>
              <a:ext uri="{FF2B5EF4-FFF2-40B4-BE49-F238E27FC236}">
                <a16:creationId xmlns:a16="http://schemas.microsoft.com/office/drawing/2014/main" id="{6B1578A9-D221-4455-B96D-EB74AB911CFD}"/>
              </a:ext>
            </a:extLst>
          </p:cNvPr>
          <p:cNvPicPr>
            <a:picLocks noChangeAspect="1"/>
          </p:cNvPicPr>
          <p:nvPr/>
        </p:nvPicPr>
        <p:blipFill>
          <a:blip r:embed="rId2"/>
          <a:stretch>
            <a:fillRect/>
          </a:stretch>
        </p:blipFill>
        <p:spPr>
          <a:xfrm>
            <a:off x="10700385" y="-88265"/>
            <a:ext cx="1564640" cy="1598295"/>
          </a:xfrm>
          <a:prstGeom prst="rect">
            <a:avLst/>
          </a:prstGeom>
        </p:spPr>
      </p:pic>
      <p:pic>
        <p:nvPicPr>
          <p:cNvPr id="6" name="Picture 5">
            <a:extLst>
              <a:ext uri="{FF2B5EF4-FFF2-40B4-BE49-F238E27FC236}">
                <a16:creationId xmlns:a16="http://schemas.microsoft.com/office/drawing/2014/main" id="{2415585C-6A40-4E2E-9C34-5E8F182AE8C0}"/>
              </a:ext>
            </a:extLst>
          </p:cNvPr>
          <p:cNvPicPr>
            <a:picLocks noChangeAspect="1"/>
          </p:cNvPicPr>
          <p:nvPr/>
        </p:nvPicPr>
        <p:blipFill>
          <a:blip r:embed="rId3"/>
          <a:stretch>
            <a:fillRect/>
          </a:stretch>
        </p:blipFill>
        <p:spPr>
          <a:xfrm>
            <a:off x="2152263" y="945080"/>
            <a:ext cx="7887474" cy="3307833"/>
          </a:xfrm>
          <a:prstGeom prst="rect">
            <a:avLst/>
          </a:prstGeom>
        </p:spPr>
      </p:pic>
      <p:pic>
        <p:nvPicPr>
          <p:cNvPr id="10" name="Picture 9">
            <a:extLst>
              <a:ext uri="{FF2B5EF4-FFF2-40B4-BE49-F238E27FC236}">
                <a16:creationId xmlns:a16="http://schemas.microsoft.com/office/drawing/2014/main" id="{0194F5CD-CFF3-4645-A52A-B1F618D56882}"/>
              </a:ext>
            </a:extLst>
          </p:cNvPr>
          <p:cNvPicPr>
            <a:picLocks noChangeAspect="1"/>
          </p:cNvPicPr>
          <p:nvPr/>
        </p:nvPicPr>
        <p:blipFill>
          <a:blip r:embed="rId4"/>
          <a:stretch>
            <a:fillRect/>
          </a:stretch>
        </p:blipFill>
        <p:spPr>
          <a:xfrm>
            <a:off x="2019422" y="4428460"/>
            <a:ext cx="7887474" cy="2381440"/>
          </a:xfrm>
          <a:prstGeom prst="rect">
            <a:avLst/>
          </a:prstGeom>
        </p:spPr>
      </p:pic>
      <p:sp>
        <p:nvSpPr>
          <p:cNvPr id="11" name="Speech Bubble: Oval 10">
            <a:extLst>
              <a:ext uri="{FF2B5EF4-FFF2-40B4-BE49-F238E27FC236}">
                <a16:creationId xmlns:a16="http://schemas.microsoft.com/office/drawing/2014/main" id="{D4EBAD3E-9B72-4E85-A23C-A86045B07D9E}"/>
              </a:ext>
            </a:extLst>
          </p:cNvPr>
          <p:cNvSpPr/>
          <p:nvPr/>
        </p:nvSpPr>
        <p:spPr>
          <a:xfrm>
            <a:off x="106326" y="1510028"/>
            <a:ext cx="214777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Chúp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nghe</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thấy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tiếp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lộp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độp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ngoài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và</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cô</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mưa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xuân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Oval 11">
            <a:extLst>
              <a:ext uri="{FF2B5EF4-FFF2-40B4-BE49-F238E27FC236}">
                <a16:creationId xmlns:a16="http://schemas.microsoft.com/office/drawing/2014/main" id="{CB3E496E-7F3A-4CA0-AAF9-FB40CEDA91D4}"/>
              </a:ext>
            </a:extLst>
          </p:cNvPr>
          <p:cNvSpPr/>
          <p:nvPr/>
        </p:nvSpPr>
        <p:spPr>
          <a:xfrm>
            <a:off x="9626496" y="1685577"/>
            <a:ext cx="2459177"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Thấy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tiếng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sáo</a:t>
            </a:r>
            <a:r>
              <a:rPr lang="en-US" dirty="0">
                <a:latin typeface="Arial-Rounded" panose="020B0500000000000000" pitchFamily="34" charset="0"/>
                <a:ea typeface="Arial-Rounded" panose="020B0500000000000000" pitchFamily="34" charset="0"/>
                <a:cs typeface="Arial-Rounded" panose="020B0500000000000000" pitchFamily="34" charset="0"/>
              </a:rPr>
              <a:t> vi vu </a:t>
            </a:r>
            <a:r>
              <a:rPr lang="en-US" dirty="0" err="1">
                <a:latin typeface="Arial-Rounded" panose="020B0500000000000000" pitchFamily="34" charset="0"/>
                <a:ea typeface="Arial-Rounded" panose="020B0500000000000000" pitchFamily="34" charset="0"/>
                <a:cs typeface="Arial-Rounded" panose="020B0500000000000000" pitchFamily="34" charset="0"/>
              </a:rPr>
              <a:t>trên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đất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tỉnh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giấc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và</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chị</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gió</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xuân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Speech Bubble: Oval 12">
            <a:extLst>
              <a:ext uri="{FF2B5EF4-FFF2-40B4-BE49-F238E27FC236}">
                <a16:creationId xmlns:a16="http://schemas.microsoft.com/office/drawing/2014/main" id="{EBF7FE6C-4483-43B3-A92D-64E3EC931B48}"/>
              </a:ext>
            </a:extLst>
          </p:cNvPr>
          <p:cNvSpPr/>
          <p:nvPr/>
        </p:nvSpPr>
        <p:spPr>
          <a:xfrm>
            <a:off x="-23197" y="4252913"/>
            <a:ext cx="242615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Có</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những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nắng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ấm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áp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nhẹ</a:t>
            </a:r>
            <a:r>
              <a:rPr lang="en-US" dirty="0">
                <a:latin typeface="Arial-Rounded" panose="020B0500000000000000" pitchFamily="34" charset="0"/>
                <a:ea typeface="Arial-Rounded" panose="020B0500000000000000" pitchFamily="34" charset="0"/>
                <a:cs typeface="Arial-Rounded" panose="020B0500000000000000" pitchFamily="34" charset="0"/>
              </a:rPr>
              <a:t> lay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đỗ</a:t>
            </a:r>
            <a:r>
              <a:rPr lang="en-US" dirty="0">
                <a:latin typeface="Arial-Rounded" panose="020B0500000000000000" pitchFamily="34" charset="0"/>
                <a:ea typeface="Arial-Rounded" panose="020B0500000000000000" pitchFamily="34" charset="0"/>
                <a:cs typeface="Arial-Rounded" panose="020B0500000000000000" pitchFamily="34" charset="0"/>
              </a:rPr>
              <a:t> con,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ông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trời</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Speech Bubble: Oval 13">
            <a:extLst>
              <a:ext uri="{FF2B5EF4-FFF2-40B4-BE49-F238E27FC236}">
                <a16:creationId xmlns:a16="http://schemas.microsoft.com/office/drawing/2014/main" id="{61EBFC76-B521-48ED-BB33-7F3AC7FB28B8}"/>
              </a:ext>
            </a:extLst>
          </p:cNvPr>
          <p:cNvSpPr/>
          <p:nvPr/>
        </p:nvSpPr>
        <p:spPr>
          <a:xfrm>
            <a:off x="9755212" y="4056399"/>
            <a:ext cx="242615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trồi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mình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khỏi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đất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xòe</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tay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hướng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trời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ấm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áp</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474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2"/>
          <a:stretch>
            <a:fillRect/>
          </a:stretch>
        </p:blipFill>
        <p:spPr>
          <a:xfrm>
            <a:off x="10700385" y="-88265"/>
            <a:ext cx="1564640" cy="1598295"/>
          </a:xfrm>
          <a:prstGeom prst="rect">
            <a:avLst/>
          </a:prstGeom>
        </p:spPr>
      </p:pic>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1-2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1605C81-1EA2-4FB4-AED2-235FD4E3D35D}"/>
              </a:ext>
            </a:extLst>
          </p:cNvPr>
          <p:cNvPicPr>
            <a:picLocks noChangeAspect="1"/>
          </p:cNvPicPr>
          <p:nvPr/>
        </p:nvPicPr>
        <p:blipFill>
          <a:blip r:embed="rId3"/>
          <a:stretch>
            <a:fillRect/>
          </a:stretch>
        </p:blipFill>
        <p:spPr>
          <a:xfrm>
            <a:off x="2519362" y="1990725"/>
            <a:ext cx="7153275" cy="3219228"/>
          </a:xfrm>
          <a:prstGeom prst="rect">
            <a:avLst/>
          </a:prstGeom>
        </p:spPr>
      </p:pic>
    </p:spTree>
    <p:extLst>
      <p:ext uri="{BB962C8B-B14F-4D97-AF65-F5344CB8AC3E}">
        <p14:creationId xmlns:p14="http://schemas.microsoft.com/office/powerpoint/2010/main" val="285563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pic>
        <p:nvPicPr>
          <p:cNvPr id="17" name="Content Placeholder 20" descr="logo">
            <a:extLst>
              <a:ext uri="{FF2B5EF4-FFF2-40B4-BE49-F238E27FC236}">
                <a16:creationId xmlns:a16="http://schemas.microsoft.com/office/drawing/2014/main" id="{82B47712-E700-4A68-AA13-98F7D8B7D8F9}"/>
              </a:ext>
            </a:extLst>
          </p:cNvPr>
          <p:cNvPicPr>
            <a:picLocks noChangeAspect="1"/>
          </p:cNvPicPr>
          <p:nvPr/>
        </p:nvPicPr>
        <p:blipFill>
          <a:blip r:embed="rId6"/>
          <a:stretch>
            <a:fillRect/>
          </a:stretch>
        </p:blipFill>
        <p:spPr>
          <a:xfrm>
            <a:off x="-184033" y="5259705"/>
            <a:ext cx="1564640" cy="1598295"/>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13"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pic>
        <p:nvPicPr>
          <p:cNvPr id="7" name="Picture 6">
            <a:extLst>
              <a:ext uri="{FF2B5EF4-FFF2-40B4-BE49-F238E27FC236}">
                <a16:creationId xmlns:a16="http://schemas.microsoft.com/office/drawing/2014/main" id="{A54C3F12-C796-43C9-A1D2-7BBDD7BCE92C}"/>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947817" y="1099332"/>
            <a:ext cx="6619737" cy="4341884"/>
          </a:xfrm>
          <a:prstGeom prst="rect">
            <a:avLst/>
          </a:prstGeom>
        </p:spPr>
      </p:pic>
      <p:pic>
        <p:nvPicPr>
          <p:cNvPr id="20" name="1a">
            <a:hlinkClick r:id="rId16" action="ppaction://hlinksldjump"/>
            <a:extLst>
              <a:ext uri="{FF2B5EF4-FFF2-40B4-BE49-F238E27FC236}">
                <a16:creationId xmlns:a16="http://schemas.microsoft.com/office/drawing/2014/main" id="{1D755C37-7225-46B6-AECB-63145FE021F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00572" y="850205"/>
            <a:ext cx="3449389" cy="2384680"/>
          </a:xfrm>
          <a:prstGeom prst="rect">
            <a:avLst/>
          </a:prstGeom>
        </p:spPr>
      </p:pic>
      <p:pic>
        <p:nvPicPr>
          <p:cNvPr id="22" name="2a">
            <a:hlinkClick r:id="rId18" action="ppaction://hlinksldjump"/>
            <a:extLst>
              <a:ext uri="{FF2B5EF4-FFF2-40B4-BE49-F238E27FC236}">
                <a16:creationId xmlns:a16="http://schemas.microsoft.com/office/drawing/2014/main" id="{E6388EE3-A630-4AAD-8615-8FA7CF881B6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092" y="778664"/>
            <a:ext cx="3235685" cy="2437320"/>
          </a:xfrm>
          <a:prstGeom prst="rect">
            <a:avLst/>
          </a:prstGeom>
        </p:spPr>
      </p:pic>
      <p:pic>
        <p:nvPicPr>
          <p:cNvPr id="23" name="3a">
            <a:hlinkClick r:id="rId13" action="ppaction://hlinksldjump"/>
            <a:extLst>
              <a:ext uri="{FF2B5EF4-FFF2-40B4-BE49-F238E27FC236}">
                <a16:creationId xmlns:a16="http://schemas.microsoft.com/office/drawing/2014/main" id="{92318311-7088-4865-B336-5759C85325C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47816" y="3005504"/>
            <a:ext cx="3371991" cy="2601079"/>
          </a:xfrm>
          <a:prstGeom prst="rect">
            <a:avLst/>
          </a:prstGeom>
        </p:spPr>
      </p:pic>
      <p:pic>
        <p:nvPicPr>
          <p:cNvPr id="24" name="4a">
            <a:hlinkClick r:id="rId21" action="ppaction://hlinksldjump"/>
            <a:extLst>
              <a:ext uri="{FF2B5EF4-FFF2-40B4-BE49-F238E27FC236}">
                <a16:creationId xmlns:a16="http://schemas.microsoft.com/office/drawing/2014/main" id="{89768423-E81D-4E09-86F4-B6A0DBF3AB2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19806" y="2985757"/>
            <a:ext cx="3294993" cy="2677705"/>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olours052k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 y="0"/>
            <a:ext cx="12161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39" name="Group 15"/>
          <p:cNvGrpSpPr>
            <a:grpSpLocks/>
          </p:cNvGrpSpPr>
          <p:nvPr/>
        </p:nvGrpSpPr>
        <p:grpSpPr bwMode="auto">
          <a:xfrm>
            <a:off x="9947249" y="5105400"/>
            <a:ext cx="1621578" cy="990600"/>
            <a:chOff x="2256" y="1536"/>
            <a:chExt cx="1176" cy="744"/>
          </a:xfrm>
        </p:grpSpPr>
        <p:pic>
          <p:nvPicPr>
            <p:cNvPr id="14348" name="Picture 16" descr="pretty_flower_purple_hb"/>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4"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9" name="Group 17"/>
            <p:cNvGrpSpPr>
              <a:grpSpLocks/>
            </p:cNvGrpSpPr>
            <p:nvPr/>
          </p:nvGrpSpPr>
          <p:grpSpPr bwMode="auto">
            <a:xfrm>
              <a:off x="2256" y="1536"/>
              <a:ext cx="864" cy="744"/>
              <a:chOff x="2256" y="1536"/>
              <a:chExt cx="864" cy="744"/>
            </a:xfrm>
          </p:grpSpPr>
          <p:pic>
            <p:nvPicPr>
              <p:cNvPr id="14350" name="Picture 18" descr="pretty_flower_red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4" y="1680"/>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9" descr="pretty_flower_yellow_hb"/>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0" y="1536"/>
                <a:ext cx="552"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20" descr="pretty_flower_orange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6"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4340" name="Picture 35" descr="image08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1827" y="4724402"/>
            <a:ext cx="252104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1" name="Group 11"/>
          <p:cNvGrpSpPr>
            <a:grpSpLocks/>
          </p:cNvGrpSpPr>
          <p:nvPr/>
        </p:nvGrpSpPr>
        <p:grpSpPr bwMode="auto">
          <a:xfrm>
            <a:off x="3028092" y="2"/>
            <a:ext cx="5270130" cy="2060575"/>
            <a:chOff x="2864" y="288"/>
            <a:chExt cx="1552" cy="864"/>
          </a:xfrm>
        </p:grpSpPr>
        <p:pic>
          <p:nvPicPr>
            <p:cNvPr id="14345" name="Picture 12" descr="Picture2"/>
            <p:cNvPicPr>
              <a:picLocks noChangeAspect="1" noChangeArrowheads="1" noCrop="1"/>
            </p:cNvPicPr>
            <p:nvPr/>
          </p:nvPicPr>
          <p:blipFill>
            <a:blip r:embed="rId8">
              <a:lum bright="-4000" contrast="-2000"/>
              <a:extLst>
                <a:ext uri="{28A0092B-C50C-407E-A947-70E740481C1C}">
                  <a14:useLocalDpi xmlns:a14="http://schemas.microsoft.com/office/drawing/2010/main" val="0"/>
                </a:ext>
              </a:extLst>
            </a:blip>
            <a:srcRect/>
            <a:stretch>
              <a:fillRect/>
            </a:stretch>
          </p:blipFill>
          <p:spPr bwMode="auto">
            <a:xfrm>
              <a:off x="3360" y="576"/>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3" descr="Dove-02-june"/>
            <p:cNvPicPr>
              <a:picLocks noChangeAspect="1" noChangeArrowheads="1" noCrop="1"/>
            </p:cNvPicPr>
            <p:nvPr/>
          </p:nvPicPr>
          <p:blipFill>
            <a:blip r:embed="rId9">
              <a:lum bright="-4000" contrast="-2000"/>
              <a:extLst>
                <a:ext uri="{28A0092B-C50C-407E-A947-70E740481C1C}">
                  <a14:useLocalDpi xmlns:a14="http://schemas.microsoft.com/office/drawing/2010/main" val="0"/>
                </a:ext>
              </a:extLst>
            </a:blip>
            <a:srcRect/>
            <a:stretch>
              <a:fillRect/>
            </a:stretch>
          </p:blipFill>
          <p:spPr bwMode="auto">
            <a:xfrm flipH="1">
              <a:off x="3578" y="297"/>
              <a:ext cx="838"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4" descr="Dove-02-june"/>
            <p:cNvPicPr>
              <a:picLocks noChangeAspect="1" noChangeArrowheads="1" noCrop="1"/>
            </p:cNvPicPr>
            <p:nvPr/>
          </p:nvPicPr>
          <p:blipFill>
            <a:blip r:embed="rId9">
              <a:lum bright="-4000" contrast="-2000"/>
              <a:extLst>
                <a:ext uri="{28A0092B-C50C-407E-A947-70E740481C1C}">
                  <a14:useLocalDpi xmlns:a14="http://schemas.microsoft.com/office/drawing/2010/main" val="0"/>
                </a:ext>
              </a:extLst>
            </a:blip>
            <a:srcRect/>
            <a:stretch>
              <a:fillRect/>
            </a:stretch>
          </p:blipFill>
          <p:spPr bwMode="auto">
            <a:xfrm>
              <a:off x="2864" y="288"/>
              <a:ext cx="838"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42" name="Picture 4" descr="Picture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082" y="0"/>
            <a:ext cx="4763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WordArt 16"/>
          <p:cNvSpPr>
            <a:spLocks noChangeArrowheads="1" noChangeShapeType="1" noTextEdit="1"/>
          </p:cNvSpPr>
          <p:nvPr/>
        </p:nvSpPr>
        <p:spPr bwMode="auto">
          <a:xfrm>
            <a:off x="2548798" y="1752600"/>
            <a:ext cx="8614635" cy="3429000"/>
          </a:xfrm>
          <a:prstGeom prst="rect">
            <a:avLst/>
          </a:prstGeom>
        </p:spPr>
        <p:txBody>
          <a:bodyPr wrap="none" lIns="108672" tIns="54336" rIns="108672" bIns="54336" numCol="1"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4300" b="1" kern="10" dirty="0">
                <a:ln w="9525">
                  <a:round/>
                  <a:headEnd/>
                  <a:tailEnd/>
                </a:ln>
                <a:solidFill>
                  <a:srgbClr val="0000FF"/>
                </a:solidFill>
                <a:latin typeface="Times New Roman"/>
                <a:cs typeface="Times New Roman"/>
              </a:rPr>
              <a:t>CHÀO CÁC EM!</a:t>
            </a:r>
          </a:p>
        </p:txBody>
      </p:sp>
      <p:sp>
        <p:nvSpPr>
          <p:cNvPr id="14344" name="Rectangle 36"/>
          <p:cNvSpPr>
            <a:spLocks noChangeArrowheads="1"/>
          </p:cNvSpPr>
          <p:nvPr/>
        </p:nvSpPr>
        <p:spPr bwMode="auto">
          <a:xfrm>
            <a:off x="15081" y="26988"/>
            <a:ext cx="12161838"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108672" tIns="54336" rIns="108672" bIns="54336" anchor="ctr"/>
          <a:lstStyle/>
          <a:p>
            <a:endParaRPr lang="vi-VN" altLang="en-US">
              <a:latin typeface="Times New Roman" pitchFamily="18" charset="0"/>
            </a:endParaRPr>
          </a:p>
        </p:txBody>
      </p:sp>
      <p:sp>
        <p:nvSpPr>
          <p:cNvPr id="17" name="WordArt 3"/>
          <p:cNvSpPr>
            <a:spLocks noChangeArrowheads="1" noChangeShapeType="1" noTextEdit="1"/>
          </p:cNvSpPr>
          <p:nvPr/>
        </p:nvSpPr>
        <p:spPr bwMode="auto">
          <a:xfrm>
            <a:off x="362563" y="5840361"/>
            <a:ext cx="11669573" cy="849166"/>
          </a:xfrm>
          <a:prstGeom prst="rect">
            <a:avLst/>
          </a:prstGeom>
        </p:spPr>
        <p:txBody>
          <a:bodyPr wrap="none" lIns="69156" tIns="34578" rIns="69156" bIns="34578" numCol="1" fromWordArt="1">
            <a:prstTxWarp prst="textPlain">
              <a:avLst>
                <a:gd name="adj" fmla="val 50000"/>
              </a:avLst>
            </a:prstTxWarp>
          </a:bodyPr>
          <a:lstStyle/>
          <a:p>
            <a:pPr algn="ctr"/>
            <a:r>
              <a:rPr lang="en-US" sz="4300" kern="10" dirty="0">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CÁC BẠN LẤY VỀ SỬ DỤNG. KHÔNG SAO CHÉP CHUYỂN LÊN THƯ VIỆN NHÉ!</a:t>
            </a:r>
          </a:p>
        </p:txBody>
      </p:sp>
    </p:spTree>
    <p:extLst>
      <p:ext uri="{BB962C8B-B14F-4D97-AF65-F5344CB8AC3E}">
        <p14:creationId xmlns:p14="http://schemas.microsoft.com/office/powerpoint/2010/main" val="210087019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1250066" y="1354238"/>
            <a:ext cx="5949064" cy="1569660"/>
          </a:xfrm>
          <a:prstGeom prst="rect">
            <a:avLst/>
          </a:prstGeom>
          <a:noFill/>
        </p:spPr>
        <p:txBody>
          <a:bodyPr wrap="none" rtlCol="0">
            <a:spAutoFit/>
          </a:bodyPr>
          <a:lstStyle/>
          <a:p>
            <a:pPr lvl="0">
              <a:defRPr/>
            </a:pPr>
            <a:r>
              <a:rPr lang="vi-VN" sz="3200" dirty="0">
                <a:solidFill>
                  <a:prstClr val="white"/>
                </a:solidFill>
                <a:latin typeface="Times New Roman" panose="02020603050405020304" pitchFamily="18" charset="0"/>
                <a:cs typeface="Times New Roman" panose="02020603050405020304" pitchFamily="18" charset="0"/>
              </a:rPr>
              <a:t>Cây gì có tên người cười, </a:t>
            </a:r>
            <a:endParaRPr lang="en-US" sz="3200" dirty="0">
              <a:solidFill>
                <a:prstClr val="white"/>
              </a:solidFill>
              <a:latin typeface="Times New Roman" panose="02020603050405020304" pitchFamily="18" charset="0"/>
              <a:cs typeface="Times New Roman" panose="02020603050405020304" pitchFamily="18" charset="0"/>
            </a:endParaRPr>
          </a:p>
          <a:p>
            <a:pPr lvl="0">
              <a:defRPr/>
            </a:pPr>
            <a:r>
              <a:rPr lang="vi-VN" sz="3200" dirty="0">
                <a:solidFill>
                  <a:prstClr val="white"/>
                </a:solidFill>
                <a:latin typeface="Times New Roman" panose="02020603050405020304" pitchFamily="18" charset="0"/>
                <a:cs typeface="Times New Roman" panose="02020603050405020304" pitchFamily="18" charset="0"/>
              </a:rPr>
              <a:t>Hễ ai chạm phải đang tươi héo liền</a:t>
            </a:r>
            <a:endParaRPr lang="en-US" sz="3200" dirty="0">
              <a:solidFill>
                <a:prstClr val="white"/>
              </a:solidFill>
              <a:latin typeface="Times New Roman" panose="02020603050405020304" pitchFamily="18" charset="0"/>
              <a:cs typeface="Times New Roman" panose="02020603050405020304" pitchFamily="18" charset="0"/>
            </a:endParaRPr>
          </a:p>
          <a:p>
            <a:pPr lvl="0">
              <a:defRPr/>
            </a:pPr>
            <a:r>
              <a:rPr lang="vi-VN" sz="3200" dirty="0">
                <a:solidFill>
                  <a:prstClr val="white"/>
                </a:solidFill>
                <a:latin typeface="Times New Roman" panose="02020603050405020304" pitchFamily="18" charset="0"/>
                <a:cs typeface="Times New Roman" panose="02020603050405020304" pitchFamily="18" charset="0"/>
              </a:rPr>
              <a:t>- Là cây gì?</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CB29C377-1663-4A93-951F-A769749FB432}"/>
              </a:ext>
            </a:extLst>
          </p:cNvPr>
          <p:cNvSpPr txBox="1"/>
          <p:nvPr/>
        </p:nvSpPr>
        <p:spPr>
          <a:xfrm>
            <a:off x="1250066" y="3300714"/>
            <a:ext cx="34467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xấu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hổ</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1250066" y="1354238"/>
            <a:ext cx="28857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túng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F8CDD6E-C461-48F3-9247-612D53219014}"/>
              </a:ext>
            </a:extLst>
          </p:cNvPr>
          <p:cNvSpPr txBox="1"/>
          <p:nvPr/>
        </p:nvSpPr>
        <p:spPr>
          <a:xfrm>
            <a:off x="1101210" y="2844225"/>
            <a:ext cx="60452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hoặc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95C452F0-327C-442F-8D09-E2EFF02F8AF8}"/>
              </a:ext>
            </a:extLst>
          </p:cNvPr>
          <p:cNvSpPr txBox="1"/>
          <p:nvPr/>
        </p:nvSpPr>
        <p:spPr>
          <a:xfrm>
            <a:off x="1101210" y="3749437"/>
            <a:ext cx="80864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tục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nản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lòng</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Oval 1">
            <a:extLst>
              <a:ext uri="{FF2B5EF4-FFF2-40B4-BE49-F238E27FC236}">
                <a16:creationId xmlns:a16="http://schemas.microsoft.com/office/drawing/2014/main" id="{B4A1DFEB-8D5C-4575-BB4C-6DFF59C37176}"/>
              </a:ext>
            </a:extLst>
          </p:cNvPr>
          <p:cNvSpPr/>
          <p:nvPr/>
        </p:nvSpPr>
        <p:spPr>
          <a:xfrm>
            <a:off x="946298" y="2844225"/>
            <a:ext cx="712381" cy="67515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7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250066" y="1354238"/>
            <a:ext cx="6672019" cy="1569660"/>
          </a:xfrm>
          <a:prstGeom prst="rect">
            <a:avLst/>
          </a:prstGeom>
          <a:noFill/>
        </p:spPr>
        <p:txBody>
          <a:bodyPr wrap="none" rtlCol="0">
            <a:spAutoFit/>
          </a:bodyPr>
          <a:lstStyle/>
          <a:p>
            <a:pPr lvl="0"/>
            <a:r>
              <a:rPr lang="en-US" sz="3200" dirty="0" err="1">
                <a:solidFill>
                  <a:prstClr val="white"/>
                </a:solidFill>
                <a:latin typeface="Times New Roman" panose="02020603050405020304" pitchFamily="18" charset="0"/>
                <a:cs typeface="Times New Roman" panose="02020603050405020304" pitchFamily="18" charset="0"/>
              </a:rPr>
              <a:t>Cái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r>
              <a:rPr lang="en-US" sz="3200" dirty="0">
                <a:solidFill>
                  <a:prstClr val="white"/>
                </a:solidFill>
                <a:latin typeface="Times New Roman" panose="02020603050405020304" pitchFamily="18" charset="0"/>
                <a:cs typeface="Times New Roman" panose="02020603050405020304" pitchFamily="18" charset="0"/>
              </a:rPr>
              <a:t> 1 </a:t>
            </a:r>
            <a:r>
              <a:rPr lang="en-US" sz="3200" dirty="0" err="1">
                <a:solidFill>
                  <a:prstClr val="white"/>
                </a:solidFill>
                <a:latin typeface="Times New Roman" panose="02020603050405020304" pitchFamily="18" charset="0"/>
                <a:cs typeface="Times New Roman" panose="02020603050405020304" pitchFamily="18" charset="0"/>
              </a:rPr>
              <a:t>cặp</a:t>
            </a:r>
            <a:r>
              <a:rPr lang="en-US" sz="3200" dirty="0">
                <a:solidFill>
                  <a:prstClr val="white"/>
                </a:solidFill>
                <a:latin typeface="Times New Roman" panose="02020603050405020304" pitchFamily="18" charset="0"/>
                <a:cs typeface="Times New Roman" panose="02020603050405020304" pitchFamily="18" charset="0"/>
              </a:rPr>
              <a:t> song </a:t>
            </a:r>
            <a:r>
              <a:rPr lang="en-US" sz="3200" dirty="0" err="1">
                <a:solidFill>
                  <a:prstClr val="white"/>
                </a:solidFill>
                <a:latin typeface="Times New Roman" panose="02020603050405020304" pitchFamily="18" charset="0"/>
                <a:cs typeface="Times New Roman" panose="02020603050405020304" pitchFamily="18" charset="0"/>
              </a:rPr>
              <a:t>sinh</a:t>
            </a:r>
            <a:r>
              <a:rPr lang="en-US" sz="3200" dirty="0">
                <a:solidFill>
                  <a:prstClr val="white"/>
                </a:solidFill>
                <a:latin typeface="Times New Roman" panose="02020603050405020304" pitchFamily="18" charset="0"/>
                <a:cs typeface="Times New Roman" panose="02020603050405020304" pitchFamily="18" charset="0"/>
              </a:rPr>
              <a:t>.</a:t>
            </a:r>
          </a:p>
          <a:p>
            <a:pPr lvl="0"/>
            <a:r>
              <a:rPr lang="en-US" sz="3200" dirty="0">
                <a:solidFill>
                  <a:prstClr val="white"/>
                </a:solidFill>
                <a:latin typeface="Times New Roman" panose="02020603050405020304" pitchFamily="18" charset="0"/>
                <a:cs typeface="Times New Roman" panose="02020603050405020304" pitchFamily="18" charset="0"/>
              </a:rPr>
              <a:t>Long </a:t>
            </a:r>
            <a:r>
              <a:rPr lang="en-US" sz="3200" dirty="0" err="1">
                <a:solidFill>
                  <a:prstClr val="white"/>
                </a:solidFill>
                <a:latin typeface="Times New Roman" panose="02020603050405020304" pitchFamily="18" charset="0"/>
                <a:cs typeface="Times New Roman" panose="02020603050405020304" pitchFamily="18" charset="0"/>
              </a:rPr>
              <a:t>lanh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sáng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tỏ</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để</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nhìn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xung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quanh</a:t>
            </a:r>
            <a:r>
              <a:rPr lang="en-US" sz="3200" dirty="0">
                <a:solidFill>
                  <a:prstClr val="white"/>
                </a:solidFill>
                <a:latin typeface="Times New Roman" panose="02020603050405020304" pitchFamily="18" charset="0"/>
                <a:cs typeface="Times New Roman" panose="02020603050405020304" pitchFamily="18" charset="0"/>
              </a:rPr>
              <a:t>?</a:t>
            </a:r>
          </a:p>
          <a:p>
            <a:pPr lvl="0"/>
            <a:r>
              <a:rPr lang="en-US" sz="320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DBA46285-AC70-4F24-87DC-EF5358B6E211}"/>
              </a:ext>
            </a:extLst>
          </p:cNvPr>
          <p:cNvSpPr txBox="1"/>
          <p:nvPr/>
        </p:nvSpPr>
        <p:spPr>
          <a:xfrm>
            <a:off x="1250066" y="3300714"/>
            <a:ext cx="29097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Đôi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mắt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FA92D6B-6B91-4DB9-A69B-6920AF53839F}"/>
              </a:ext>
            </a:extLst>
          </p:cNvPr>
          <p:cNvSpPr txBox="1"/>
          <p:nvPr/>
        </p:nvSpPr>
        <p:spPr>
          <a:xfrm>
            <a:off x="1250066" y="1354238"/>
            <a:ext cx="2807179" cy="2554545"/>
          </a:xfrm>
          <a:prstGeom prst="rect">
            <a:avLst/>
          </a:prstGeom>
          <a:noFill/>
        </p:spPr>
        <p:txBody>
          <a:bodyPr wrap="none" rtlCol="0">
            <a:spAutoFit/>
          </a:bodyPr>
          <a:lstStyle/>
          <a:p>
            <a:pPr lvl="0"/>
            <a:r>
              <a:rPr lang="vi-VN" sz="3200" dirty="0">
                <a:solidFill>
                  <a:prstClr val="white"/>
                </a:solidFill>
                <a:latin typeface="Times New Roman" panose="02020603050405020304" pitchFamily="18" charset="0"/>
                <a:cs typeface="Times New Roman" panose="02020603050405020304" pitchFamily="18" charset="0"/>
              </a:rPr>
              <a:t>Lúc vươn cổ</a:t>
            </a:r>
          </a:p>
          <a:p>
            <a:pPr lvl="0"/>
            <a:r>
              <a:rPr lang="vi-VN" sz="3200" dirty="0">
                <a:solidFill>
                  <a:prstClr val="white"/>
                </a:solidFill>
                <a:latin typeface="Times New Roman" panose="02020603050405020304" pitchFamily="18" charset="0"/>
                <a:cs typeface="Times New Roman" panose="02020603050405020304" pitchFamily="18" charset="0"/>
              </a:rPr>
              <a:t>Lúc rụt đầu</a:t>
            </a:r>
          </a:p>
          <a:p>
            <a:pPr lvl="0"/>
            <a:r>
              <a:rPr lang="vi-VN" sz="3200" dirty="0">
                <a:solidFill>
                  <a:prstClr val="white"/>
                </a:solidFill>
                <a:latin typeface="Times New Roman" panose="02020603050405020304" pitchFamily="18" charset="0"/>
                <a:cs typeface="Times New Roman" panose="02020603050405020304" pitchFamily="18" charset="0"/>
              </a:rPr>
              <a:t>Hễ đi đâu</a:t>
            </a:r>
          </a:p>
          <a:p>
            <a:pPr lvl="0"/>
            <a:r>
              <a:rPr lang="vi-VN" sz="3200" dirty="0">
                <a:solidFill>
                  <a:prstClr val="white"/>
                </a:solidFill>
                <a:latin typeface="Times New Roman" panose="02020603050405020304" pitchFamily="18" charset="0"/>
                <a:cs typeface="Times New Roman" panose="02020603050405020304" pitchFamily="18" charset="0"/>
              </a:rPr>
              <a:t>Cõng nhà đi đó.</a:t>
            </a:r>
          </a:p>
          <a:p>
            <a:pPr lvl="0"/>
            <a:r>
              <a:rPr lang="vi-VN" sz="3200" dirty="0">
                <a:solidFill>
                  <a:prstClr val="white"/>
                </a:solidFill>
                <a:latin typeface="Times New Roman" panose="02020603050405020304" pitchFamily="18" charset="0"/>
                <a:cs typeface="Times New Roman" panose="02020603050405020304" pitchFamily="18" charset="0"/>
              </a:rPr>
              <a:t>(Là con gì?</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F6E535D8-67EC-45C9-8FD9-E06670C45FE9}"/>
              </a:ext>
            </a:extLst>
          </p:cNvPr>
          <p:cNvSpPr txBox="1"/>
          <p:nvPr/>
        </p:nvSpPr>
        <p:spPr>
          <a:xfrm>
            <a:off x="1250066" y="4108788"/>
            <a:ext cx="3195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Quyển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vở</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5351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a16="http://schemas.microsoft.com/office/drawing/2014/main"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id="{D2498525-6E24-4DAE-87BF-7802486B196A}"/>
              </a:ext>
            </a:extLst>
          </p:cNvPr>
          <p:cNvSpPr txBox="1"/>
          <p:nvPr/>
        </p:nvSpPr>
        <p:spPr>
          <a:xfrm>
            <a:off x="2691441" y="1983460"/>
            <a:ext cx="660424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7: </a:t>
            </a: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686" y="2664441"/>
            <a:ext cx="2997677" cy="4193560"/>
          </a:xfrm>
          <a:prstGeom prst="rect">
            <a:avLst/>
          </a:prstGeom>
        </p:spPr>
      </p:pic>
      <p:pic>
        <p:nvPicPr>
          <p:cNvPr id="28" name="Content Placeholder 20" descr="logo">
            <a:extLst>
              <a:ext uri="{FF2B5EF4-FFF2-40B4-BE49-F238E27FC236}">
                <a16:creationId xmlns:a16="http://schemas.microsoft.com/office/drawing/2014/main" id="{5BAA7782-C6D1-46EB-A1C4-72306A98BC73}"/>
              </a:ext>
            </a:extLst>
          </p:cNvPr>
          <p:cNvPicPr>
            <a:picLocks noChangeAspect="1"/>
          </p:cNvPicPr>
          <p:nvPr/>
        </p:nvPicPr>
        <p:blipFill>
          <a:blip r:embed="rId4"/>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361533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down)">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 1</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1345</Words>
  <Application>Microsoft Office PowerPoint</Application>
  <PresentationFormat>Widescreen</PresentationFormat>
  <Paragraphs>131</Paragraphs>
  <Slides>30</Slides>
  <Notes>14</Notes>
  <HiddenSlides>0</HiddenSlides>
  <MMClips>3</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30</vt:i4>
      </vt:variant>
    </vt:vector>
  </HeadingPairs>
  <TitlesOfParts>
    <vt:vector size="50" baseType="lpstr">
      <vt:lpstr>Microsoft YaHei</vt:lpstr>
      <vt:lpstr>SimSun</vt:lpstr>
      <vt:lpstr>SimSun</vt:lpstr>
      <vt:lpstr>Arial</vt:lpstr>
      <vt:lpstr>Arial Rounded MT Bold</vt:lpstr>
      <vt:lpstr>Arial-Rounded</vt:lpstr>
      <vt:lpstr>Calibri</vt:lpstr>
      <vt:lpstr>Calibri Light</vt:lpstr>
      <vt:lpstr>等线</vt:lpstr>
      <vt:lpstr>HP001 4 hang 1 ô ly</vt:lpstr>
      <vt:lpstr>黑体</vt:lpstr>
      <vt:lpstr>Times New Roman</vt:lpstr>
      <vt:lpstr>Office 主题</vt:lpstr>
      <vt:lpstr>3_Office Theme</vt:lpstr>
      <vt:lpstr>1_Office Theme</vt:lpstr>
      <vt:lpstr>4_Office Theme</vt:lpstr>
      <vt:lpstr>5_Office Theme</vt:lpstr>
      <vt:lpstr>6_Office Theme</vt:lpstr>
      <vt:lpstr>1_Office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Dựa vào câu hỏi gợi ý, đoán nội dung từng tranh?</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PKComputer</cp:lastModifiedBy>
  <cp:revision>13</cp:revision>
  <dcterms:created xsi:type="dcterms:W3CDTF">2021-05-22T10:10:43Z</dcterms:created>
  <dcterms:modified xsi:type="dcterms:W3CDTF">2025-11-16T03:36:50Z</dcterms:modified>
</cp:coreProperties>
</file>