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714" r:id="rId3"/>
    <p:sldMasterId id="2147483751" r:id="rId4"/>
    <p:sldMasterId id="2147483769" r:id="rId5"/>
    <p:sldMasterId id="2147483781" r:id="rId6"/>
  </p:sldMasterIdLst>
  <p:notesMasterIdLst>
    <p:notesMasterId r:id="rId16"/>
  </p:notesMasterIdLst>
  <p:sldIdLst>
    <p:sldId id="257" r:id="rId7"/>
    <p:sldId id="260" r:id="rId8"/>
    <p:sldId id="290" r:id="rId9"/>
    <p:sldId id="291" r:id="rId10"/>
    <p:sldId id="264" r:id="rId11"/>
    <p:sldId id="292" r:id="rId12"/>
    <p:sldId id="293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6135" y="77470"/>
            <a:ext cx="7583170" cy="1177239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Thứ</a:t>
            </a:r>
            <a:r>
              <a:rPr lang="en-US" sz="2400" b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hai </a:t>
            </a:r>
            <a:r>
              <a:rPr lang="en-US" sz="2400" b="1" dirty="0" err="1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ngày</a:t>
            </a:r>
            <a:r>
              <a:rPr lang="en-US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4 </a:t>
            </a:r>
            <a:r>
              <a:rPr lang="en-US" sz="2400" b="1" dirty="0" err="1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tháng</a:t>
            </a:r>
            <a:r>
              <a:rPr lang="en-US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10 </a:t>
            </a:r>
            <a:r>
              <a:rPr lang="en-US" sz="2400" b="1" dirty="0" err="1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202</a:t>
            </a:r>
            <a:r>
              <a:rPr lang="en-US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5</a:t>
            </a:r>
            <a:endParaRPr lang="vi-VN" sz="2400" b="1" dirty="0" smtClean="0">
              <a:solidFill>
                <a:srgbClr val="7030A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vi-VN" sz="2400" b="1" dirty="0" smtClean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Tiếng Việt</a:t>
            </a:r>
            <a:endParaRPr lang="en-US" sz="2400" b="1" dirty="0">
              <a:solidFill>
                <a:srgbClr val="7030A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15" y="838835"/>
            <a:ext cx="11228070" cy="2531713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</a:t>
            </a: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lớp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em</a:t>
            </a:r>
            <a:endParaRPr lang="en-US" sz="57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09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4" name="Content Placeholder 3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35920" y="0"/>
            <a:ext cx="1656080" cy="169164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209925" y="2452370"/>
            <a:ext cx="6091555" cy="338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Cũng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rồi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Đáp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“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ạ!”</a:t>
            </a: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mỉm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thật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tươi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dạy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viết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Gió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đưa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thoảng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nhài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ghé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Xem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bài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giảng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Ấm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vở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thơm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ngắm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mãi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081" y="325985"/>
            <a:ext cx="140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</a:rPr>
              <a:t>Đọc mẫu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423535" cy="726868"/>
            <a:chOff x="708943" y="6033135"/>
            <a:chExt cx="5825836" cy="726868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32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vi-VN" sz="32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3 khổ thơ</a:t>
              </a:r>
              <a:endPara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775190" y="128269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11687" y="835025"/>
            <a:ext cx="629729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Cũng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rồi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Đáp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“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ạ!”</a:t>
            </a: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mỉm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thật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tươi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dạy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viết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Gió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đưa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thoảng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nhài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ghé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Xem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bài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giảng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Ấm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vở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thơm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ngắm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mãi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r"/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(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Nguyễn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Xuân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Sanh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797665" y="1595120"/>
            <a:ext cx="5937770" cy="338201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4656880" y="8350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09560" y="13138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22235" y="17164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80680" y="2038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6035" y="28391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50630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33080" y="36277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61985" y="39960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35645" y="48336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56880" y="52203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15433" y="55239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78215" y="601355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972175" y="5440392"/>
            <a:ext cx="5203190" cy="776407"/>
            <a:chOff x="708943" y="6033135"/>
            <a:chExt cx="5825836" cy="726868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vi-VN" sz="28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3 khổ thơ</a:t>
              </a:r>
              <a:endParaRPr lang="en-US" sz="28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4676701" y="2038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973745" y="39960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274236" y="599675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330" y="1044575"/>
            <a:ext cx="7805420" cy="659534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 smtClean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r>
              <a:rPr lang="vi-VN" altLang="zh-CN" sz="2600" dirty="0" smtClean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  <a:endParaRPr lang="en-US" altLang="zh-CN" sz="26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20291" y="2245359"/>
            <a:ext cx="9057409" cy="580967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Tìm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những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câu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tả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cảnh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vật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khi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dạy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6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600" dirty="0" err="1" smtClean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r>
              <a:rPr lang="vi-VN" altLang="zh-CN" sz="2600" smtClean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.</a:t>
            </a:r>
            <a:endParaRPr lang="en-US" altLang="zh-CN" sz="26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23640" y="81280"/>
            <a:ext cx="8206105" cy="663311"/>
            <a:chOff x="708943" y="6110866"/>
            <a:chExt cx="5825836" cy="663166"/>
          </a:xfrm>
        </p:grpSpPr>
        <p:sp>
          <p:nvSpPr>
            <p:cNvPr id="16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lang="en-US" sz="44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515</Words>
  <Application>Microsoft Office PowerPoint</Application>
  <PresentationFormat>Widescreen</PresentationFormat>
  <Paragraphs>95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宋体</vt:lpstr>
      <vt:lpstr>Arial</vt:lpstr>
      <vt:lpstr>Arial Narrow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黑体</vt:lpstr>
      <vt:lpstr>华文楷体</vt:lpstr>
      <vt:lpstr>Times New Roman</vt:lpstr>
      <vt:lpstr>Wingdings 2</vt:lpstr>
      <vt:lpstr>汉仪黑荔枝体简</vt:lpstr>
      <vt:lpstr>1_Office Theme</vt:lpstr>
      <vt:lpstr>3_Office Theme</vt:lpstr>
      <vt:lpstr>2_Office 主题​​</vt:lpstr>
      <vt:lpstr>7_Office Theme</vt:lpstr>
      <vt:lpstr>Trek</vt:lpstr>
      <vt:lpstr>2_Office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PKComputer</cp:lastModifiedBy>
  <cp:revision>11</cp:revision>
  <dcterms:created xsi:type="dcterms:W3CDTF">2021-05-24T04:43:32Z</dcterms:created>
  <dcterms:modified xsi:type="dcterms:W3CDTF">2025-11-18T12:39:29Z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