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40"/>
  </p:notesMasterIdLst>
  <p:sldIdLst>
    <p:sldId id="540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33" r:id="rId21"/>
    <p:sldId id="534" r:id="rId22"/>
    <p:sldId id="535" r:id="rId23"/>
    <p:sldId id="536" r:id="rId24"/>
    <p:sldId id="294" r:id="rId25"/>
    <p:sldId id="537" r:id="rId26"/>
    <p:sldId id="538" r:id="rId27"/>
    <p:sldId id="539" r:id="rId28"/>
    <p:sldId id="300" r:id="rId29"/>
    <p:sldId id="302" r:id="rId30"/>
    <p:sldId id="520" r:id="rId31"/>
    <p:sldId id="327" r:id="rId32"/>
    <p:sldId id="485" r:id="rId33"/>
    <p:sldId id="328" r:id="rId34"/>
    <p:sldId id="521" r:id="rId35"/>
    <p:sldId id="483" r:id="rId36"/>
    <p:sldId id="267" r:id="rId37"/>
    <p:sldId id="476" r:id="rId38"/>
    <p:sldId id="5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9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tags" Target="../tags/tag10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25521" y="327783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7" t="9066" r="26947" b="9199"/>
          <a:stretch/>
        </p:blipFill>
        <p:spPr>
          <a:xfrm>
            <a:off x="3151173" y="1205414"/>
            <a:ext cx="5339543" cy="5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2" y="1412097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3116163" y="1053601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3116163" y="3751179"/>
            <a:ext cx="3156408" cy="2458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95" y="35356"/>
            <a:ext cx="3615397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kể chuyện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6328842" y="1053600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236" t="30432" r="33602" b="62982"/>
          <a:stretch/>
        </p:blipFill>
        <p:spPr>
          <a:xfrm>
            <a:off x="4462886" y="261317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6274191" y="3684043"/>
            <a:ext cx="3221501" cy="25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65" t="30241" r="33385" b="8221"/>
          <a:stretch/>
        </p:blipFill>
        <p:spPr>
          <a:xfrm>
            <a:off x="3259180" y="584774"/>
            <a:ext cx="6851771" cy="626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5626" y="1674481"/>
            <a:ext cx="10144357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lớp em (4 Tiết)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791BD9-D0A3-4A21-8943-5E5E98F00B83}"/>
              </a:ext>
            </a:extLst>
          </p:cNvPr>
          <p:cNvSpPr txBox="1">
            <a:spLocks/>
          </p:cNvSpPr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12" y="3049048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1092</Words>
  <Application>Microsoft Office PowerPoint</Application>
  <PresentationFormat>Widescreen</PresentationFormat>
  <Paragraphs>205</Paragraphs>
  <Slides>36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VNI-Avo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66</cp:revision>
  <dcterms:created xsi:type="dcterms:W3CDTF">2021-06-19T10:18:58Z</dcterms:created>
  <dcterms:modified xsi:type="dcterms:W3CDTF">2021-07-14T13:26:46Z</dcterms:modified>
</cp:coreProperties>
</file>