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9" r:id="rId2"/>
    <p:sldId id="257" r:id="rId3"/>
    <p:sldId id="295" r:id="rId4"/>
    <p:sldId id="260" r:id="rId5"/>
    <p:sldId id="261" r:id="rId6"/>
    <p:sldId id="262" r:id="rId7"/>
    <p:sldId id="296" r:id="rId8"/>
    <p:sldId id="297" r:id="rId9"/>
    <p:sldId id="298" r:id="rId10"/>
    <p:sldId id="265" r:id="rId11"/>
    <p:sldId id="267" r:id="rId12"/>
    <p:sldId id="266" r:id="rId13"/>
    <p:sldId id="299" r:id="rId14"/>
    <p:sldId id="269" r:id="rId15"/>
    <p:sldId id="300" r:id="rId16"/>
    <p:sldId id="301" r:id="rId17"/>
    <p:sldId id="302" r:id="rId18"/>
    <p:sldId id="303" r:id="rId19"/>
    <p:sldId id="304" r:id="rId20"/>
    <p:sldId id="275" r:id="rId21"/>
    <p:sldId id="305" r:id="rId22"/>
    <p:sldId id="281" r:id="rId23"/>
    <p:sldId id="306" r:id="rId24"/>
    <p:sldId id="307" r:id="rId25"/>
    <p:sldId id="308" r:id="rId26"/>
    <p:sldId id="309" r:id="rId27"/>
    <p:sldId id="310" r:id="rId28"/>
    <p:sldId id="311" r:id="rId29"/>
    <p:sldId id="284" r:id="rId30"/>
    <p:sldId id="285" r:id="rId31"/>
    <p:sldId id="286" r:id="rId32"/>
    <p:sldId id="312" r:id="rId33"/>
    <p:sldId id="313" r:id="rId34"/>
    <p:sldId id="314" r:id="rId35"/>
    <p:sldId id="316" r:id="rId36"/>
    <p:sldId id="315" r:id="rId37"/>
    <p:sldId id="317" r:id="rId38"/>
    <p:sldId id="318" r:id="rId39"/>
    <p:sldId id="294" r:id="rId40"/>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3" d="100"/>
          <a:sy n="33" d="100"/>
        </p:scale>
        <p:origin x="-582" y="-906"/>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D009D-8B9D-48FD-8745-B8476741728C}" type="datetimeFigureOut">
              <a:rPr lang="en-US" smtClean="0"/>
              <a:t>12/5/2022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CC99F-B16C-4270-AE83-8C04906D8E1D}" type="slidenum">
              <a:rPr lang="en-US" smtClean="0"/>
              <a:t>‹#›</a:t>
            </a:fld>
            <a:endParaRPr lang="en-US"/>
          </a:p>
        </p:txBody>
      </p:sp>
    </p:spTree>
    <p:extLst>
      <p:ext uri="{BB962C8B-B14F-4D97-AF65-F5344CB8AC3E}">
        <p14:creationId xmlns:p14="http://schemas.microsoft.com/office/powerpoint/2010/main" val="155689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r>
              <a:rPr lang="en-US">
                <a:sym typeface="+mn-ea"/>
              </a:rPr>
              <a:t>Thiết kế bởi: Hương Thảo - tranthao121006@gmail.com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40FB63-8050-42A4-AD0B-1290F6B34BB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E0DF9-DFD9-48BD-B84A-9985B5E30145}" type="slidenum">
              <a:rPr lang="en-US" smtClean="0"/>
              <a:t>‹#›</a:t>
            </a:fld>
            <a:endParaRPr lang="en-US"/>
          </a:p>
        </p:txBody>
      </p:sp>
    </p:spTree>
    <p:extLst>
      <p:ext uri="{BB962C8B-B14F-4D97-AF65-F5344CB8AC3E}">
        <p14:creationId xmlns:p14="http://schemas.microsoft.com/office/powerpoint/2010/main" val="1839110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0FB63-8050-42A4-AD0B-1290F6B34BB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E0DF9-DFD9-48BD-B84A-9985B5E30145}" type="slidenum">
              <a:rPr lang="en-US" smtClean="0"/>
              <a:t>‹#›</a:t>
            </a:fld>
            <a:endParaRPr lang="en-US"/>
          </a:p>
        </p:txBody>
      </p:sp>
    </p:spTree>
    <p:extLst>
      <p:ext uri="{BB962C8B-B14F-4D97-AF65-F5344CB8AC3E}">
        <p14:creationId xmlns:p14="http://schemas.microsoft.com/office/powerpoint/2010/main" val="3214432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0FB63-8050-42A4-AD0B-1290F6B34BB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E0DF9-DFD9-48BD-B84A-9985B5E30145}" type="slidenum">
              <a:rPr lang="en-US" smtClean="0"/>
              <a:t>‹#›</a:t>
            </a:fld>
            <a:endParaRPr lang="en-US"/>
          </a:p>
        </p:txBody>
      </p:sp>
    </p:spTree>
    <p:extLst>
      <p:ext uri="{BB962C8B-B14F-4D97-AF65-F5344CB8AC3E}">
        <p14:creationId xmlns:p14="http://schemas.microsoft.com/office/powerpoint/2010/main" val="1479630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6638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9226154" y="3544094"/>
            <a:ext cx="685800" cy="762000"/>
          </a:xfrm>
        </p:spPr>
        <p:txBody>
          <a:bodyPr/>
          <a:lstStyle/>
          <a:p>
            <a:endParaRPr lang="en-US"/>
          </a:p>
        </p:txBody>
      </p:sp>
    </p:spTree>
    <p:extLst>
      <p:ext uri="{BB962C8B-B14F-4D97-AF65-F5344CB8AC3E}">
        <p14:creationId xmlns:p14="http://schemas.microsoft.com/office/powerpoint/2010/main" val="3851379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0FB63-8050-42A4-AD0B-1290F6B34BB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E0DF9-DFD9-48BD-B84A-9985B5E30145}" type="slidenum">
              <a:rPr lang="en-US" smtClean="0"/>
              <a:t>‹#›</a:t>
            </a:fld>
            <a:endParaRPr lang="en-US"/>
          </a:p>
        </p:txBody>
      </p:sp>
    </p:spTree>
    <p:extLst>
      <p:ext uri="{BB962C8B-B14F-4D97-AF65-F5344CB8AC3E}">
        <p14:creationId xmlns:p14="http://schemas.microsoft.com/office/powerpoint/2010/main" val="249490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0FB63-8050-42A4-AD0B-1290F6B34BB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E0DF9-DFD9-48BD-B84A-9985B5E30145}" type="slidenum">
              <a:rPr lang="en-US" smtClean="0"/>
              <a:t>‹#›</a:t>
            </a:fld>
            <a:endParaRPr lang="en-US"/>
          </a:p>
        </p:txBody>
      </p:sp>
    </p:spTree>
    <p:extLst>
      <p:ext uri="{BB962C8B-B14F-4D97-AF65-F5344CB8AC3E}">
        <p14:creationId xmlns:p14="http://schemas.microsoft.com/office/powerpoint/2010/main" val="404884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40FB63-8050-42A4-AD0B-1290F6B34BBE}"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E0DF9-DFD9-48BD-B84A-9985B5E30145}" type="slidenum">
              <a:rPr lang="en-US" smtClean="0"/>
              <a:t>‹#›</a:t>
            </a:fld>
            <a:endParaRPr lang="en-US"/>
          </a:p>
        </p:txBody>
      </p:sp>
    </p:spTree>
    <p:extLst>
      <p:ext uri="{BB962C8B-B14F-4D97-AF65-F5344CB8AC3E}">
        <p14:creationId xmlns:p14="http://schemas.microsoft.com/office/powerpoint/2010/main" val="306275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40FB63-8050-42A4-AD0B-1290F6B34BBE}"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E0DF9-DFD9-48BD-B84A-9985B5E30145}" type="slidenum">
              <a:rPr lang="en-US" smtClean="0"/>
              <a:t>‹#›</a:t>
            </a:fld>
            <a:endParaRPr lang="en-US"/>
          </a:p>
        </p:txBody>
      </p:sp>
    </p:spTree>
    <p:extLst>
      <p:ext uri="{BB962C8B-B14F-4D97-AF65-F5344CB8AC3E}">
        <p14:creationId xmlns:p14="http://schemas.microsoft.com/office/powerpoint/2010/main" val="532291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40FB63-8050-42A4-AD0B-1290F6B34BBE}"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E0DF9-DFD9-48BD-B84A-9985B5E30145}" type="slidenum">
              <a:rPr lang="en-US" smtClean="0"/>
              <a:t>‹#›</a:t>
            </a:fld>
            <a:endParaRPr lang="en-US"/>
          </a:p>
        </p:txBody>
      </p:sp>
    </p:spTree>
    <p:extLst>
      <p:ext uri="{BB962C8B-B14F-4D97-AF65-F5344CB8AC3E}">
        <p14:creationId xmlns:p14="http://schemas.microsoft.com/office/powerpoint/2010/main" val="185150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0FB63-8050-42A4-AD0B-1290F6B34BBE}"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E0DF9-DFD9-48BD-B84A-9985B5E30145}" type="slidenum">
              <a:rPr lang="en-US" smtClean="0"/>
              <a:t>‹#›</a:t>
            </a:fld>
            <a:endParaRPr lang="en-US"/>
          </a:p>
        </p:txBody>
      </p:sp>
    </p:spTree>
    <p:extLst>
      <p:ext uri="{BB962C8B-B14F-4D97-AF65-F5344CB8AC3E}">
        <p14:creationId xmlns:p14="http://schemas.microsoft.com/office/powerpoint/2010/main" val="137033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0FB63-8050-42A4-AD0B-1290F6B34BBE}"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E0DF9-DFD9-48BD-B84A-9985B5E30145}" type="slidenum">
              <a:rPr lang="en-US" smtClean="0"/>
              <a:t>‹#›</a:t>
            </a:fld>
            <a:endParaRPr lang="en-US"/>
          </a:p>
        </p:txBody>
      </p:sp>
    </p:spTree>
    <p:extLst>
      <p:ext uri="{BB962C8B-B14F-4D97-AF65-F5344CB8AC3E}">
        <p14:creationId xmlns:p14="http://schemas.microsoft.com/office/powerpoint/2010/main" val="1331574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0FB63-8050-42A4-AD0B-1290F6B34BBE}"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E0DF9-DFD9-48BD-B84A-9985B5E30145}" type="slidenum">
              <a:rPr lang="en-US" smtClean="0"/>
              <a:t>‹#›</a:t>
            </a:fld>
            <a:endParaRPr lang="en-US"/>
          </a:p>
        </p:txBody>
      </p:sp>
    </p:spTree>
    <p:extLst>
      <p:ext uri="{BB962C8B-B14F-4D97-AF65-F5344CB8AC3E}">
        <p14:creationId xmlns:p14="http://schemas.microsoft.com/office/powerpoint/2010/main" val="2629287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640FB63-8050-42A4-AD0B-1290F6B34BBE}" type="datetimeFigureOut">
              <a:rPr lang="en-US" smtClean="0"/>
              <a:t>12/5/2022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42E0DF9-DFD9-48BD-B84A-9985B5E30145}" type="slidenum">
              <a:rPr lang="en-US" smtClean="0"/>
              <a:t>‹#›</a:t>
            </a:fld>
            <a:endParaRPr lang="en-US"/>
          </a:p>
        </p:txBody>
      </p:sp>
    </p:spTree>
    <p:extLst>
      <p:ext uri="{BB962C8B-B14F-4D97-AF65-F5344CB8AC3E}">
        <p14:creationId xmlns:p14="http://schemas.microsoft.com/office/powerpoint/2010/main" val="2576930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62" t="20312" r="29722" b="14453"/>
          <a:stretch/>
        </p:blipFill>
        <p:spPr bwMode="auto">
          <a:xfrm>
            <a:off x="14288" y="-7937"/>
            <a:ext cx="9129712" cy="5761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609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889763" y="-126999"/>
            <a:ext cx="512063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Sự</a:t>
            </a:r>
            <a:r>
              <a:rPr kumimoji="0" lang="en-US" sz="44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4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tích</a:t>
            </a:r>
            <a:r>
              <a:rPr kumimoji="0" lang="en-US" sz="44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4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hoa</a:t>
            </a:r>
            <a:r>
              <a:rPr kumimoji="0" lang="en-US" sz="44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4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tỉ</a:t>
            </a:r>
            <a:r>
              <a:rPr kumimoji="0" lang="en-US" sz="4400" b="1"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4400" b="1" i="0" u="none" strike="noStrike" kern="1200" cap="none" spc="0" normalizeH="0" noProof="0" dirty="0" err="1">
                <a:ln>
                  <a:noFill/>
                </a:ln>
                <a:solidFill>
                  <a:prstClr val="black"/>
                </a:solidFill>
                <a:effectLst/>
                <a:uLnTx/>
                <a:uFillTx/>
                <a:latin typeface="Times New Roman" pitchFamily="18" charset="0"/>
                <a:cs typeface="Times New Roman" pitchFamily="18" charset="0"/>
              </a:rPr>
              <a:t>muội</a:t>
            </a:r>
            <a:endParaRPr kumimoji="0" lang="en-US" sz="4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5" name="Cloud 14"/>
          <p:cNvSpPr/>
          <p:nvPr/>
        </p:nvSpPr>
        <p:spPr>
          <a:xfrm>
            <a:off x="7162800" y="5080001"/>
            <a:ext cx="1778080" cy="57431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Nối</a:t>
            </a:r>
            <a:r>
              <a:rPr kumimoji="0" lang="en-US" sz="2000" b="1" i="0" u="none" strike="noStrike" kern="1200" cap="none" spc="0" normalizeH="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2000" b="1" i="0" u="none" strike="noStrike" kern="1200" cap="none" spc="0" normalizeH="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tiếp</a:t>
            </a:r>
            <a:r>
              <a:rPr kumimoji="0" lang="en-US" sz="2000" b="1" i="0" u="none" strike="noStrike" kern="1200" cap="none" spc="0" normalizeH="0" noProof="0" dirty="0"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 </a:t>
            </a:r>
            <a:r>
              <a:rPr kumimoji="0" lang="en-US" sz="2000" b="1" i="0" u="none" strike="noStrike" kern="1200" cap="none" spc="0" normalizeH="0" noProof="0" dirty="0" err="1" smtClean="0">
                <a:ln>
                  <a:noFill/>
                </a:ln>
                <a:solidFill>
                  <a:prstClr val="white"/>
                </a:solidFill>
                <a:effectLst/>
                <a:uLnTx/>
                <a:uFillTx/>
                <a:latin typeface="Times New Roman" pitchFamily="18" charset="0"/>
                <a:ea typeface="Arial-Rounded" panose="020B0500000000000000" pitchFamily="34" charset="0"/>
                <a:cs typeface="Times New Roman" pitchFamily="18" charset="0"/>
              </a:rPr>
              <a:t>đoạn</a:t>
            </a:r>
            <a:endParaRPr kumimoji="0" lang="en-US" sz="20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2" name="TextBox 1">
            <a:extLst>
              <a:ext uri="{FF2B5EF4-FFF2-40B4-BE49-F238E27FC236}">
                <a16:creationId xmlns:a16="http://schemas.microsoft.com/office/drawing/2014/main" xmlns="" id="{8B536578-577B-4BDB-9D78-DB8B17D9EDD5}"/>
              </a:ext>
            </a:extLst>
          </p:cNvPr>
          <p:cNvSpPr txBox="1"/>
          <p:nvPr/>
        </p:nvSpPr>
        <p:spPr>
          <a:xfrm>
            <a:off x="366825" y="462906"/>
            <a:ext cx="8396177" cy="6370975"/>
          </a:xfrm>
          <a:prstGeom prst="rect">
            <a:avLst/>
          </a:prstGeom>
          <a:noFill/>
        </p:spPr>
        <p:txBody>
          <a:bodyPr wrap="square" rtlCol="0">
            <a:spAutoFit/>
          </a:bodyPr>
          <a:lstStyle/>
          <a:p>
            <a:r>
              <a:rPr lang="en-US" sz="2400" dirty="0">
                <a:latin typeface="Times New Roman" pitchFamily="18" charset="0"/>
                <a:ea typeface="Arial-Rounded" panose="020B0500000000000000" pitchFamily="34" charset="0"/>
                <a:cs typeface="Times New Roman" pitchFamily="18" charset="0"/>
              </a:rPr>
              <a:t> </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Ngày</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xưa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có</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hai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chị</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a:t>
            </a:r>
            <a:r>
              <a:rPr lang="en-US" sz="2400" dirty="0">
                <a:latin typeface="Times New Roman" pitchFamily="18" charset="0"/>
                <a:ea typeface="Arial-Rounded" panose="020B0500000000000000" pitchFamily="34" charset="0"/>
                <a:cs typeface="Times New Roman" pitchFamily="18" charset="0"/>
              </a:rPr>
              <a:t> Na </a:t>
            </a:r>
            <a:r>
              <a:rPr lang="en-US" sz="2400" dirty="0" err="1">
                <a:latin typeface="Times New Roman" pitchFamily="18" charset="0"/>
                <a:ea typeface="Arial-Rounded" panose="020B0500000000000000" pitchFamily="34" charset="0"/>
                <a:cs typeface="Times New Roman" pitchFamily="18" charset="0"/>
              </a:rPr>
              <a:t>mồ</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côi</a:t>
            </a:r>
            <a:r>
              <a:rPr lang="en-US" sz="2400" dirty="0">
                <a:latin typeface="Times New Roman" pitchFamily="18" charset="0"/>
                <a:ea typeface="Arial-Rounded" panose="020B0500000000000000" pitchFamily="34" charset="0"/>
                <a:cs typeface="Times New Roman" pitchFamily="18" charset="0"/>
              </a:rPr>
              <a:t> cha </a:t>
            </a:r>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sống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ngôi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nhỏ</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bên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sườn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núi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thương</a:t>
            </a:r>
            <a:r>
              <a:rPr lang="en-US" sz="2400" dirty="0">
                <a:latin typeface="Times New Roman" pitchFamily="18" charset="0"/>
                <a:ea typeface="Arial-Rounded" panose="020B0500000000000000" pitchFamily="34" charset="0"/>
                <a:cs typeface="Times New Roman" pitchFamily="18" charset="0"/>
              </a:rPr>
              <a:t> Na, </a:t>
            </a:r>
            <a:r>
              <a:rPr lang="en-US" sz="2400" dirty="0" err="1">
                <a:latin typeface="Times New Roman" pitchFamily="18" charset="0"/>
                <a:ea typeface="Arial-Rounded" panose="020B0500000000000000" pitchFamily="34" charset="0"/>
                <a:cs typeface="Times New Roman" pitchFamily="18" charset="0"/>
              </a:rPr>
              <a:t>cái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cũng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nhường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Đêm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gió</a:t>
            </a:r>
            <a:r>
              <a:rPr lang="en-US" sz="2400" dirty="0">
                <a:latin typeface="Times New Roman" pitchFamily="18" charset="0"/>
                <a:ea typeface="Arial-Rounded" panose="020B0500000000000000" pitchFamily="34" charset="0"/>
                <a:cs typeface="Times New Roman" pitchFamily="18" charset="0"/>
              </a:rPr>
              <a:t> ù </a:t>
            </a:r>
            <a:r>
              <a:rPr lang="en-US" sz="2400" dirty="0" err="1">
                <a:latin typeface="Times New Roman" pitchFamily="18" charset="0"/>
                <a:ea typeface="Arial-Rounded" panose="020B0500000000000000" pitchFamily="34" charset="0"/>
                <a:cs typeface="Times New Roman" pitchFamily="18" charset="0"/>
              </a:rPr>
              <a:t>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lùa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vòng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ôm</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em</a:t>
            </a:r>
            <a:r>
              <a:rPr lang="en-US" sz="2400" dirty="0" smtClean="0">
                <a:latin typeface="Times New Roman" pitchFamily="18" charset="0"/>
                <a:ea typeface="Arial-Rounded" panose="020B0500000000000000" pitchFamily="34" charset="0"/>
                <a:cs typeface="Times New Roman" pitchFamily="18" charset="0"/>
              </a:rPr>
              <a:t>:</a:t>
            </a:r>
          </a:p>
          <a:p>
            <a:r>
              <a:rPr lang="en-US" sz="2400" dirty="0">
                <a:latin typeface="Times New Roman" pitchFamily="18" charset="0"/>
                <a:ea typeface="Arial-Rounded" panose="020B0500000000000000" pitchFamily="34" charset="0"/>
                <a:cs typeface="Times New Roman" pitchFamily="18" charset="0"/>
              </a:rPr>
              <a:t> </a:t>
            </a:r>
            <a:r>
              <a:rPr lang="en-US" sz="2400" dirty="0" smtClean="0">
                <a:latin typeface="Times New Roman" pitchFamily="18" charset="0"/>
                <a:ea typeface="Arial-Rounded" panose="020B0500000000000000" pitchFamily="34" charset="0"/>
                <a:cs typeface="Times New Roman" pitchFamily="18" charset="0"/>
              </a:rPr>
              <a:t>        - </a:t>
            </a:r>
            <a:r>
              <a:rPr lang="en-US" sz="2400" dirty="0" err="1" smtClean="0">
                <a:latin typeface="Times New Roman" pitchFamily="18" charset="0"/>
                <a:ea typeface="Arial-Rounded" panose="020B0500000000000000" pitchFamily="34" charset="0"/>
                <a:cs typeface="Times New Roman" pitchFamily="18" charset="0"/>
              </a:rPr>
              <a:t>Em</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rét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không</a:t>
            </a:r>
            <a:r>
              <a:rPr lang="en-US" sz="2400" dirty="0">
                <a:latin typeface="Times New Roman" pitchFamily="18" charset="0"/>
                <a:ea typeface="Arial-Rounded" panose="020B0500000000000000" pitchFamily="34" charset="0"/>
                <a:cs typeface="Times New Roman" pitchFamily="18" charset="0"/>
              </a:rPr>
              <a:t>?</a:t>
            </a:r>
          </a:p>
          <a:p>
            <a:r>
              <a:rPr lang="en-US" sz="2400" dirty="0" smtClean="0">
                <a:latin typeface="Times New Roman" pitchFamily="18" charset="0"/>
                <a:ea typeface="Arial-Rounded" panose="020B0500000000000000" pitchFamily="34" charset="0"/>
                <a:cs typeface="Times New Roman" pitchFamily="18" charset="0"/>
              </a:rPr>
              <a:t>         Na </a:t>
            </a:r>
            <a:r>
              <a:rPr lang="en-US" sz="2400" dirty="0" err="1">
                <a:latin typeface="Times New Roman" pitchFamily="18" charset="0"/>
                <a:ea typeface="Arial-Rounded" panose="020B0500000000000000" pitchFamily="34" charset="0"/>
                <a:cs typeface="Times New Roman" pitchFamily="18" charset="0"/>
              </a:rPr>
              <a:t>ôm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choàng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lấy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chị</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rúc</a:t>
            </a:r>
            <a:r>
              <a:rPr lang="en-US" sz="2400" dirty="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rích</a:t>
            </a:r>
            <a:r>
              <a:rPr lang="en-US" sz="2400" dirty="0" smtClean="0">
                <a:latin typeface="Times New Roman" pitchFamily="18" charset="0"/>
                <a:ea typeface="Arial-Rounded" panose="020B0500000000000000" pitchFamily="34" charset="0"/>
                <a:cs typeface="Times New Roman" pitchFamily="18" charset="0"/>
              </a:rPr>
              <a:t>:   </a:t>
            </a:r>
          </a:p>
          <a:p>
            <a:r>
              <a:rPr lang="en-US" sz="2400" dirty="0">
                <a:latin typeface="Times New Roman" pitchFamily="18" charset="0"/>
                <a:ea typeface="Arial-Rounded" panose="020B0500000000000000" pitchFamily="34" charset="0"/>
                <a:cs typeface="Times New Roman" pitchFamily="18" charset="0"/>
              </a:rPr>
              <a:t> </a:t>
            </a:r>
            <a:r>
              <a:rPr lang="en-US" sz="2400" dirty="0" smtClean="0">
                <a:latin typeface="Times New Roman" pitchFamily="18" charset="0"/>
                <a:ea typeface="Arial-Rounded" panose="020B0500000000000000" pitchFamily="34" charset="0"/>
                <a:cs typeface="Times New Roman" pitchFamily="18" charset="0"/>
              </a:rPr>
              <a:t>        - </a:t>
            </a:r>
            <a:r>
              <a:rPr lang="en-US" sz="2400" dirty="0" err="1" smtClean="0">
                <a:latin typeface="Times New Roman" pitchFamily="18" charset="0"/>
                <a:ea typeface="Arial-Rounded" panose="020B0500000000000000" pitchFamily="34" charset="0"/>
                <a:cs typeface="Times New Roman" pitchFamily="18" charset="0"/>
              </a:rPr>
              <a:t>Ấm</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quá</a:t>
            </a:r>
            <a:r>
              <a:rPr lang="en-US" sz="2400" dirty="0">
                <a:latin typeface="Times New Roman" pitchFamily="18" charset="0"/>
                <a:ea typeface="Arial-Rounded" panose="020B0500000000000000" pitchFamily="34" charset="0"/>
                <a:cs typeface="Times New Roman" pitchFamily="18" charset="0"/>
              </a:rPr>
              <a:t>!</a:t>
            </a:r>
          </a:p>
          <a:p>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Nết</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ôm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chặt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thì</a:t>
            </a:r>
            <a:r>
              <a:rPr lang="en-US" sz="2400" dirty="0">
                <a:latin typeface="Times New Roman" pitchFamily="18" charset="0"/>
                <a:ea typeface="Arial-Rounded" panose="020B0500000000000000" pitchFamily="34" charset="0"/>
                <a:cs typeface="Times New Roman" pitchFamily="18" charset="0"/>
              </a:rPr>
              <a:t>:</a:t>
            </a:r>
          </a:p>
          <a:p>
            <a:r>
              <a:rPr lang="en-US" sz="2400" dirty="0">
                <a:latin typeface="Times New Roman" pitchFamily="18" charset="0"/>
                <a:ea typeface="Arial-Rounded" panose="020B0500000000000000" pitchFamily="34" charset="0"/>
                <a:cs typeface="Times New Roman" pitchFamily="18" charset="0"/>
              </a:rPr>
              <a:t> </a:t>
            </a:r>
            <a:r>
              <a:rPr lang="en-US" sz="2400" dirty="0" smtClean="0">
                <a:latin typeface="Times New Roman" pitchFamily="18" charset="0"/>
                <a:ea typeface="Arial-Rounded" panose="020B0500000000000000" pitchFamily="34" charset="0"/>
                <a:cs typeface="Times New Roman" pitchFamily="18" charset="0"/>
              </a:rPr>
              <a:t>        - </a:t>
            </a:r>
            <a:r>
              <a:rPr lang="en-US" sz="2400" dirty="0" err="1" smtClean="0">
                <a:latin typeface="Times New Roman" pitchFamily="18" charset="0"/>
                <a:ea typeface="Arial-Rounded" panose="020B0500000000000000" pitchFamily="34" charset="0"/>
                <a:cs typeface="Times New Roman" pitchFamily="18" charset="0"/>
              </a:rPr>
              <a:t>Mẹ</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bảo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chị</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hai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chị</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bông</a:t>
            </a:r>
            <a:r>
              <a:rPr lang="en-US" sz="2400" dirty="0">
                <a:latin typeface="Times New Roman" pitchFamily="18" charset="0"/>
                <a:ea typeface="Arial-Rounded" panose="020B0500000000000000" pitchFamily="34" charset="0"/>
                <a:cs typeface="Times New Roman" pitchFamily="18" charset="0"/>
              </a:rPr>
              <a:t> to,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nhỏ</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Chị</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mãi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bên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nhau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nhé</a:t>
            </a:r>
            <a:r>
              <a:rPr lang="en-US" sz="2400" dirty="0">
                <a:latin typeface="Times New Roman" pitchFamily="18" charset="0"/>
                <a:ea typeface="Arial-Rounded" panose="020B0500000000000000" pitchFamily="34" charset="0"/>
                <a:cs typeface="Times New Roman" pitchFamily="18" charset="0"/>
              </a:rPr>
              <a:t>!</a:t>
            </a:r>
          </a:p>
          <a:p>
            <a:r>
              <a:rPr lang="en-US" sz="2400" dirty="0">
                <a:latin typeface="Times New Roman" pitchFamily="18" charset="0"/>
                <a:ea typeface="Arial-Rounded" panose="020B0500000000000000" pitchFamily="34" charset="0"/>
                <a:cs typeface="Times New Roman" pitchFamily="18" charset="0"/>
              </a:rPr>
              <a:t>  </a:t>
            </a:r>
            <a:r>
              <a:rPr lang="en-US" sz="2400" dirty="0" smtClean="0">
                <a:latin typeface="Times New Roman" pitchFamily="18" charset="0"/>
                <a:ea typeface="Arial-Rounded" panose="020B0500000000000000" pitchFamily="34" charset="0"/>
                <a:cs typeface="Times New Roman" pitchFamily="18" charset="0"/>
              </a:rPr>
              <a:t>       Na </a:t>
            </a:r>
            <a:r>
              <a:rPr lang="en-US" sz="2400" dirty="0" err="1">
                <a:latin typeface="Times New Roman" pitchFamily="18" charset="0"/>
                <a:ea typeface="Arial-Rounded" panose="020B0500000000000000" pitchFamily="34" charset="0"/>
                <a:cs typeface="Times New Roman" pitchFamily="18" charset="0"/>
              </a:rPr>
              <a:t>gật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đầu</a:t>
            </a:r>
            <a:r>
              <a:rPr lang="en-US" sz="2400" dirty="0">
                <a:latin typeface="Times New Roman" pitchFamily="18" charset="0"/>
                <a:ea typeface="Arial-Rounded" panose="020B0500000000000000" pitchFamily="34" charset="0"/>
                <a:cs typeface="Times New Roman" pitchFamily="18" charset="0"/>
              </a:rPr>
              <a:t>. Hai </a:t>
            </a:r>
            <a:r>
              <a:rPr lang="en-US" sz="2400" dirty="0" err="1">
                <a:latin typeface="Times New Roman" pitchFamily="18" charset="0"/>
                <a:ea typeface="Arial-Rounded" panose="020B0500000000000000" pitchFamily="34" charset="0"/>
                <a:cs typeface="Times New Roman" pitchFamily="18" charset="0"/>
              </a:rPr>
              <a:t>chị</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thế</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ôm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nhau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ngủ</a:t>
            </a:r>
            <a:r>
              <a:rPr lang="en-US" sz="2400" dirty="0">
                <a:latin typeface="Times New Roman" pitchFamily="18" charset="0"/>
                <a:ea typeface="Arial-Rounded" panose="020B0500000000000000" pitchFamily="34" charset="0"/>
                <a:cs typeface="Times New Roman" pitchFamily="18" charset="0"/>
              </a:rPr>
              <a:t>.</a:t>
            </a:r>
          </a:p>
          <a:p>
            <a:r>
              <a:rPr lang="en-US" sz="2400" dirty="0">
                <a:latin typeface="Times New Roman" pitchFamily="18" charset="0"/>
                <a:ea typeface="Arial-Rounded" panose="020B0500000000000000" pitchFamily="34" charset="0"/>
                <a:cs typeface="Times New Roman" pitchFamily="18" charset="0"/>
              </a:rPr>
              <a:t>  </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Năm</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ấy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dâng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cao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cõng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chạy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theo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dân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nơi</a:t>
            </a:r>
            <a:r>
              <a:rPr lang="en-US" sz="2400" dirty="0">
                <a:latin typeface="Times New Roman" pitchFamily="18" charset="0"/>
                <a:ea typeface="Arial-Rounded" panose="020B0500000000000000" pitchFamily="34" charset="0"/>
                <a:cs typeface="Times New Roman" pitchFamily="18" charset="0"/>
              </a:rPr>
              <a:t> an </a:t>
            </a:r>
            <a:r>
              <a:rPr lang="en-US" sz="2400" dirty="0" err="1">
                <a:latin typeface="Times New Roman" pitchFamily="18" charset="0"/>
                <a:ea typeface="Arial-Rounded" panose="020B0500000000000000" pitchFamily="34" charset="0"/>
                <a:cs typeface="Times New Roman" pitchFamily="18" charset="0"/>
              </a:rPr>
              <a:t>toàn</a:t>
            </a:r>
            <a:r>
              <a:rPr lang="en-US" sz="2400" dirty="0">
                <a:latin typeface="Times New Roman" pitchFamily="18" charset="0"/>
                <a:ea typeface="Arial-Rounded" panose="020B0500000000000000" pitchFamily="34" charset="0"/>
                <a:cs typeface="Times New Roman" pitchFamily="18" charset="0"/>
              </a:rPr>
              <a:t>. Hai </a:t>
            </a:r>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rớm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máu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Thấy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vậy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Bụt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thương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lắm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Bụt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liền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phẩy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chiếc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quạt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thần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Kì</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lạ</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bỗng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hẳn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đi</a:t>
            </a:r>
            <a:r>
              <a:rPr lang="en-US" sz="2400" dirty="0">
                <a:latin typeface="Times New Roman" pitchFamily="18" charset="0"/>
                <a:ea typeface="Arial-Rounded" panose="020B0500000000000000" pitchFamily="34" charset="0"/>
                <a:cs typeface="Times New Roman" pitchFamily="18" charset="0"/>
              </a:rPr>
              <a:t> qua </a:t>
            </a:r>
            <a:r>
              <a:rPr lang="en-US" sz="2400" dirty="0" err="1">
                <a:latin typeface="Times New Roman" pitchFamily="18" charset="0"/>
                <a:ea typeface="Arial-Rounded" panose="020B0500000000000000" pitchFamily="34" charset="0"/>
                <a:cs typeface="Times New Roman" pitchFamily="18" charset="0"/>
              </a:rPr>
              <a:t>mọc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những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khóm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đỏ</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thắm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kết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thành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chùm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lớn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che</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chở</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nhỏ</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Chúng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cũng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đẹp</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chị</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của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Nết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a:t>
            </a:r>
            <a:r>
              <a:rPr lang="en-US" sz="2400" dirty="0">
                <a:latin typeface="Times New Roman" pitchFamily="18" charset="0"/>
                <a:ea typeface="Arial-Rounded" panose="020B0500000000000000" pitchFamily="34" charset="0"/>
                <a:cs typeface="Times New Roman" pitchFamily="18" charset="0"/>
              </a:rPr>
              <a:t> Na.</a:t>
            </a:r>
          </a:p>
          <a:p>
            <a:r>
              <a:rPr lang="en-US" sz="2400" dirty="0">
                <a:latin typeface="Times New Roman" pitchFamily="18" charset="0"/>
                <a:ea typeface="Arial-Rounded" panose="020B0500000000000000" pitchFamily="34" charset="0"/>
                <a:cs typeface="Times New Roman" pitchFamily="18" charset="0"/>
              </a:rPr>
              <a:t> </a:t>
            </a:r>
            <a:r>
              <a:rPr lang="en-US" sz="2400" dirty="0" smtClean="0">
                <a:latin typeface="Times New Roman" pitchFamily="18" charset="0"/>
                <a:ea typeface="Arial-Rounded" panose="020B0500000000000000" pitchFamily="34" charset="0"/>
                <a:cs typeface="Times New Roman" pitchFamily="18" charset="0"/>
              </a:rPr>
              <a:t>       </a:t>
            </a:r>
            <a:r>
              <a:rPr lang="en-US" sz="2400" dirty="0" err="1" smtClean="0">
                <a:latin typeface="Times New Roman" pitchFamily="18" charset="0"/>
                <a:ea typeface="Arial-Rounded" panose="020B0500000000000000" pitchFamily="34" charset="0"/>
                <a:cs typeface="Times New Roman" pitchFamily="18" charset="0"/>
              </a:rPr>
              <a:t>Dân</a:t>
            </a:r>
            <a:r>
              <a:rPr lang="en-US" sz="2400" dirty="0" smtClean="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đặt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tên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loài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ấy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tỉ</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muội</a:t>
            </a:r>
            <a:r>
              <a:rPr lang="en-US" sz="2400" dirty="0">
                <a:latin typeface="Times New Roman" pitchFamily="18" charset="0"/>
                <a:ea typeface="Arial-Rounded" panose="020B0500000000000000" pitchFamily="34" charset="0"/>
                <a:cs typeface="Times New Roman" pitchFamily="18" charset="0"/>
              </a:rPr>
              <a:t>.</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111" t="19531" r="23133" b="25781"/>
          <a:stretch/>
        </p:blipFill>
        <p:spPr bwMode="auto">
          <a:xfrm>
            <a:off x="6201465" y="1461253"/>
            <a:ext cx="2294363" cy="120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xmlns="" id="{8B536578-577B-4BDB-9D78-DB8B17D9EDD5}"/>
              </a:ext>
            </a:extLst>
          </p:cNvPr>
          <p:cNvSpPr txBox="1"/>
          <p:nvPr/>
        </p:nvSpPr>
        <p:spPr>
          <a:xfrm>
            <a:off x="760886" y="444501"/>
            <a:ext cx="458314" cy="461665"/>
          </a:xfrm>
          <a:prstGeom prst="rect">
            <a:avLst/>
          </a:prstGeom>
          <a:noFill/>
        </p:spPr>
        <p:txBody>
          <a:bodyPr wrap="square" rtlCol="0">
            <a:spAutoFit/>
          </a:bodyPr>
          <a:lstStyle/>
          <a:p>
            <a:r>
              <a:rPr lang="en-US" sz="2400" b="1" dirty="0" smtClean="0">
                <a:solidFill>
                  <a:srgbClr val="FF0000"/>
                </a:solidFill>
                <a:latin typeface="Times New Roman" pitchFamily="18" charset="0"/>
                <a:ea typeface="Arial-Rounded" panose="020B0500000000000000" pitchFamily="34" charset="0"/>
                <a:cs typeface="Times New Roman" pitchFamily="18" charset="0"/>
              </a:rPr>
              <a:t>1.</a:t>
            </a:r>
            <a:endParaRPr lang="en-US" sz="24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10" name="TextBox 9">
            <a:extLst>
              <a:ext uri="{FF2B5EF4-FFF2-40B4-BE49-F238E27FC236}">
                <a16:creationId xmlns:a16="http://schemas.microsoft.com/office/drawing/2014/main" xmlns="" id="{8B536578-577B-4BDB-9D78-DB8B17D9EDD5}"/>
              </a:ext>
            </a:extLst>
          </p:cNvPr>
          <p:cNvSpPr txBox="1"/>
          <p:nvPr/>
        </p:nvSpPr>
        <p:spPr>
          <a:xfrm>
            <a:off x="760886" y="3492501"/>
            <a:ext cx="458314" cy="461665"/>
          </a:xfrm>
          <a:prstGeom prst="rect">
            <a:avLst/>
          </a:prstGeom>
          <a:noFill/>
        </p:spPr>
        <p:txBody>
          <a:bodyPr wrap="square" rtlCol="0">
            <a:spAutoFit/>
          </a:bodyPr>
          <a:lstStyle/>
          <a:p>
            <a:r>
              <a:rPr lang="en-US" sz="2400" b="1" dirty="0" smtClean="0">
                <a:solidFill>
                  <a:srgbClr val="FF0000"/>
                </a:solidFill>
                <a:latin typeface="Times New Roman" pitchFamily="18" charset="0"/>
                <a:ea typeface="Arial-Rounded" panose="020B0500000000000000" pitchFamily="34" charset="0"/>
                <a:cs typeface="Times New Roman" pitchFamily="18" charset="0"/>
              </a:rPr>
              <a:t>2.</a:t>
            </a:r>
            <a:endParaRPr lang="en-US" sz="24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11" name="TextBox 10">
            <a:extLst>
              <a:ext uri="{FF2B5EF4-FFF2-40B4-BE49-F238E27FC236}">
                <a16:creationId xmlns:a16="http://schemas.microsoft.com/office/drawing/2014/main" xmlns="" id="{8B536578-577B-4BDB-9D78-DB8B17D9EDD5}"/>
              </a:ext>
            </a:extLst>
          </p:cNvPr>
          <p:cNvSpPr txBox="1"/>
          <p:nvPr/>
        </p:nvSpPr>
        <p:spPr>
          <a:xfrm>
            <a:off x="684686" y="5330281"/>
            <a:ext cx="458314" cy="461665"/>
          </a:xfrm>
          <a:prstGeom prst="rect">
            <a:avLst/>
          </a:prstGeom>
          <a:noFill/>
        </p:spPr>
        <p:txBody>
          <a:bodyPr wrap="square" rtlCol="0">
            <a:spAutoFit/>
          </a:bodyPr>
          <a:lstStyle/>
          <a:p>
            <a:r>
              <a:rPr lang="en-US" sz="2400" b="1" dirty="0" smtClean="0">
                <a:solidFill>
                  <a:srgbClr val="FF0000"/>
                </a:solidFill>
                <a:latin typeface="Times New Roman" pitchFamily="18" charset="0"/>
                <a:ea typeface="Arial-Rounded" panose="020B0500000000000000" pitchFamily="34" charset="0"/>
                <a:cs typeface="Times New Roman" pitchFamily="18" charset="0"/>
              </a:rPr>
              <a:t>3.</a:t>
            </a:r>
            <a:endParaRPr lang="en-US" sz="2400" b="1" dirty="0">
              <a:solidFill>
                <a:srgbClr val="FF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67562064"/>
      </p:ext>
    </p:extLst>
  </p:cSld>
  <p:clrMapOvr>
    <a:masterClrMapping/>
  </p:clrMapOvr>
  <p:transition spd="med" advClick="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2"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3" y="1"/>
            <a:ext cx="1164431" cy="125715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164433" y="1257151"/>
            <a:ext cx="100013" cy="100162"/>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cxnSp>
        <p:nvCxnSpPr>
          <p:cNvPr id="11" name="10"/>
          <p:cNvCxnSpPr/>
          <p:nvPr/>
        </p:nvCxnSpPr>
        <p:spPr>
          <a:xfrm>
            <a:off x="1264444" y="1357313"/>
            <a:ext cx="1078706" cy="114905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182739" y="2642216"/>
            <a:ext cx="1114425" cy="11350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191334" y="3913128"/>
            <a:ext cx="2178005" cy="180187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082727" y="3805029"/>
            <a:ext cx="100013" cy="100162"/>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26"/>
          <p:cNvSpPr/>
          <p:nvPr/>
        </p:nvSpPr>
        <p:spPr>
          <a:xfrm>
            <a:off x="-199141" y="-63499"/>
            <a:ext cx="843" cy="844"/>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0" name="29"/>
          <p:cNvSpPr/>
          <p:nvPr/>
        </p:nvSpPr>
        <p:spPr>
          <a:xfrm>
            <a:off x="3" y="138839"/>
            <a:ext cx="3263297" cy="5576162"/>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452437" y="330731"/>
            <a:ext cx="1142524" cy="1240896"/>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42398" y="-104245"/>
            <a:ext cx="1347311" cy="1465262"/>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7523286" y="3963583"/>
            <a:ext cx="1797368" cy="1953683"/>
          </a:xfrm>
          <a:prstGeom prst="rect">
            <a:avLst/>
          </a:prstGeom>
        </p:spPr>
      </p:pic>
      <p:grpSp>
        <p:nvGrpSpPr>
          <p:cNvPr id="7" name="Group 6"/>
          <p:cNvGrpSpPr/>
          <p:nvPr/>
        </p:nvGrpSpPr>
        <p:grpSpPr>
          <a:xfrm>
            <a:off x="117626" y="1660902"/>
            <a:ext cx="1581764" cy="1757516"/>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315731" y="2457270"/>
              <a:ext cx="1711988" cy="1440395"/>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GIẢI NGHĨA TỪ</a:t>
              </a:r>
              <a:endParaRPr kumimoji="0" lang="zh-CN" altLang="en-US" sz="24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sp>
        <p:nvSpPr>
          <p:cNvPr id="28" name="2"/>
          <p:cNvSpPr/>
          <p:nvPr/>
        </p:nvSpPr>
        <p:spPr>
          <a:xfrm>
            <a:off x="2568893" y="596751"/>
            <a:ext cx="6014929" cy="4456514"/>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ea"/>
              <a:sym typeface="+mn-lt"/>
            </a:endParaRPr>
          </a:p>
        </p:txBody>
      </p:sp>
      <p:grpSp>
        <p:nvGrpSpPr>
          <p:cNvPr id="25" name="Group 24"/>
          <p:cNvGrpSpPr/>
          <p:nvPr/>
        </p:nvGrpSpPr>
        <p:grpSpPr>
          <a:xfrm>
            <a:off x="2857501" y="1804988"/>
            <a:ext cx="5187315" cy="1929342"/>
            <a:chOff x="3825974" y="1146750"/>
            <a:chExt cx="3822655" cy="2315192"/>
          </a:xfrm>
        </p:grpSpPr>
        <p:sp>
          <p:nvSpPr>
            <p:cNvPr id="6" name="Hexagon 5"/>
            <p:cNvSpPr/>
            <p:nvPr/>
          </p:nvSpPr>
          <p:spPr>
            <a:xfrm>
              <a:off x="3825974" y="1146750"/>
              <a:ext cx="3822655" cy="231519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37" name="10"/>
            <p:cNvCxnSpPr/>
            <p:nvPr/>
          </p:nvCxnSpPr>
          <p:spPr>
            <a:xfrm>
              <a:off x="5116842" y="2028350"/>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5" name="Picture 4"/>
          <p:cNvPicPr>
            <a:picLocks noChangeAspect="1"/>
          </p:cNvPicPr>
          <p:nvPr/>
        </p:nvPicPr>
        <p:blipFill>
          <a:blip r:embed="rId7"/>
          <a:stretch>
            <a:fillRect/>
          </a:stretch>
        </p:blipFill>
        <p:spPr>
          <a:xfrm>
            <a:off x="8463917" y="79375"/>
            <a:ext cx="680085" cy="706967"/>
          </a:xfrm>
          <a:prstGeom prst="rect">
            <a:avLst/>
          </a:prstGeom>
        </p:spPr>
      </p:pic>
      <p:sp>
        <p:nvSpPr>
          <p:cNvPr id="35" name="TextBox 34"/>
          <p:cNvSpPr txBox="1"/>
          <p:nvPr/>
        </p:nvSpPr>
        <p:spPr>
          <a:xfrm>
            <a:off x="4448253" y="2102695"/>
            <a:ext cx="2064989" cy="584775"/>
          </a:xfrm>
          <a:prstGeom prst="rect">
            <a:avLst/>
          </a:prstGeom>
          <a:noFill/>
        </p:spPr>
        <p:txBody>
          <a:bodyPr wrap="none" rtlCol="0">
            <a:spAutoFit/>
          </a:bodyPr>
          <a:lstStyle/>
          <a:p>
            <a:r>
              <a:rPr lang="en-US" sz="3200" b="1" dirty="0" err="1" smtClean="0">
                <a:solidFill>
                  <a:srgbClr val="FF0000"/>
                </a:solidFill>
                <a:latin typeface="Times New Roman" pitchFamily="18" charset="0"/>
                <a:cs typeface="Times New Roman" pitchFamily="18" charset="0"/>
              </a:rPr>
              <a:t>Lẫm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chẫm</a:t>
            </a:r>
            <a:endParaRPr lang="en-US" sz="3200" b="1" dirty="0">
              <a:solidFill>
                <a:srgbClr val="FF0000"/>
              </a:solidFill>
              <a:latin typeface="Times New Roman" pitchFamily="18" charset="0"/>
              <a:cs typeface="Times New Roman" pitchFamily="18" charset="0"/>
            </a:endParaRPr>
          </a:p>
        </p:txBody>
      </p:sp>
      <p:sp>
        <p:nvSpPr>
          <p:cNvPr id="36" name="TextBox 35"/>
          <p:cNvSpPr txBox="1"/>
          <p:nvPr/>
        </p:nvSpPr>
        <p:spPr>
          <a:xfrm>
            <a:off x="2877173" y="2467819"/>
            <a:ext cx="5101075" cy="584775"/>
          </a:xfrm>
          <a:prstGeom prst="rect">
            <a:avLst/>
          </a:prstGeom>
          <a:noFill/>
        </p:spPr>
        <p:txBody>
          <a:bodyPr wrap="none" rtlCol="0">
            <a:spAutoFit/>
          </a:bodyPr>
          <a:lstStyle/>
          <a:p>
            <a:pPr algn="ctr"/>
            <a:r>
              <a:rPr lang="en-US" sz="3200" dirty="0" err="1" smtClean="0">
                <a:latin typeface="Times New Roman" pitchFamily="18" charset="0"/>
                <a:cs typeface="Times New Roman" pitchFamily="18" charset="0"/>
              </a:rPr>
              <a:t>Dáng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chưa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vững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bé</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800906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159000"/>
            <a:ext cx="8229600" cy="952500"/>
          </a:xfrm>
        </p:spPr>
        <p:txBody>
          <a:bodyPr>
            <a:noAutofit/>
          </a:bodyPr>
          <a:lstStyle/>
          <a:p>
            <a:pPr algn="ctr"/>
            <a:r>
              <a:rPr lang="en-US" sz="6000" dirty="0" err="1" smtClean="0">
                <a:solidFill>
                  <a:schemeClr val="accent1"/>
                </a:solidFill>
                <a:effectLst>
                  <a:outerShdw blurRad="38100" dist="25400" dir="5400000" algn="ctr" rotWithShape="0">
                    <a:srgbClr val="6E747A">
                      <a:alpha val="43000"/>
                    </a:srgbClr>
                  </a:outerShdw>
                </a:effectLst>
                <a:latin typeface="SVN-Gretoon" pitchFamily="18" charset="0"/>
                <a:cs typeface="Times New Roman" pitchFamily="18" charset="0"/>
              </a:rPr>
              <a:t>Luyện</a:t>
            </a:r>
            <a:r>
              <a:rPr lang="en-US" sz="6000" dirty="0" smtClean="0">
                <a:solidFill>
                  <a:schemeClr val="accent1"/>
                </a:solidFill>
                <a:effectLst>
                  <a:outerShdw blurRad="38100" dist="25400" dir="5400000" algn="ctr" rotWithShape="0">
                    <a:srgbClr val="6E747A">
                      <a:alpha val="43000"/>
                    </a:srgbClr>
                  </a:outerShdw>
                </a:effectLst>
                <a:latin typeface="SVN-Gretoon" pitchFamily="18" charset="0"/>
                <a:cs typeface="Times New Roman" pitchFamily="18" charset="0"/>
              </a:rPr>
              <a:t> </a:t>
            </a:r>
            <a:r>
              <a:rPr lang="en-US" sz="6000" dirty="0" err="1" smtClean="0">
                <a:solidFill>
                  <a:schemeClr val="accent1"/>
                </a:solidFill>
                <a:effectLst>
                  <a:outerShdw blurRad="38100" dist="25400" dir="5400000" algn="ctr" rotWithShape="0">
                    <a:srgbClr val="6E747A">
                      <a:alpha val="43000"/>
                    </a:srgbClr>
                  </a:outerShdw>
                </a:effectLst>
                <a:latin typeface="SVN-Gretoon" pitchFamily="18" charset="0"/>
                <a:cs typeface="Times New Roman" pitchFamily="18" charset="0"/>
              </a:rPr>
              <a:t>đọc</a:t>
            </a:r>
            <a:r>
              <a:rPr lang="en-US" sz="6000" dirty="0" smtClean="0">
                <a:solidFill>
                  <a:schemeClr val="accent1"/>
                </a:solidFill>
                <a:effectLst>
                  <a:outerShdw blurRad="38100" dist="25400" dir="5400000" algn="ctr" rotWithShape="0">
                    <a:srgbClr val="6E747A">
                      <a:alpha val="43000"/>
                    </a:srgbClr>
                  </a:outerShdw>
                </a:effectLst>
                <a:latin typeface="SVN-Gretoon" pitchFamily="18" charset="0"/>
                <a:cs typeface="Times New Roman" pitchFamily="18" charset="0"/>
              </a:rPr>
              <a:t> </a:t>
            </a:r>
            <a:br>
              <a:rPr lang="en-US" sz="6000" dirty="0" smtClean="0">
                <a:solidFill>
                  <a:schemeClr val="accent1"/>
                </a:solidFill>
                <a:effectLst>
                  <a:outerShdw blurRad="38100" dist="25400" dir="5400000" algn="ctr" rotWithShape="0">
                    <a:srgbClr val="6E747A">
                      <a:alpha val="43000"/>
                    </a:srgbClr>
                  </a:outerShdw>
                </a:effectLst>
                <a:latin typeface="SVN-Gretoon" pitchFamily="18" charset="0"/>
                <a:cs typeface="Times New Roman" pitchFamily="18" charset="0"/>
              </a:rPr>
            </a:br>
            <a:r>
              <a:rPr lang="en-US" sz="6000" dirty="0" err="1" smtClean="0">
                <a:solidFill>
                  <a:schemeClr val="accent1"/>
                </a:solidFill>
                <a:effectLst>
                  <a:outerShdw blurRad="38100" dist="25400" dir="5400000" algn="ctr" rotWithShape="0">
                    <a:srgbClr val="6E747A">
                      <a:alpha val="43000"/>
                    </a:srgbClr>
                  </a:outerShdw>
                </a:effectLst>
                <a:latin typeface="SVN-Gretoon" pitchFamily="18" charset="0"/>
                <a:cs typeface="Times New Roman" pitchFamily="18" charset="0"/>
              </a:rPr>
              <a:t>theo</a:t>
            </a:r>
            <a:r>
              <a:rPr lang="en-US" sz="6000" dirty="0" smtClean="0">
                <a:solidFill>
                  <a:schemeClr val="accent1"/>
                </a:solidFill>
                <a:effectLst>
                  <a:outerShdw blurRad="38100" dist="25400" dir="5400000" algn="ctr" rotWithShape="0">
                    <a:srgbClr val="6E747A">
                      <a:alpha val="43000"/>
                    </a:srgbClr>
                  </a:outerShdw>
                </a:effectLst>
                <a:latin typeface="SVN-Gretoon" pitchFamily="18" charset="0"/>
                <a:cs typeface="Times New Roman" pitchFamily="18" charset="0"/>
              </a:rPr>
              <a:t> </a:t>
            </a:r>
            <a:r>
              <a:rPr lang="en-US" sz="6000" dirty="0" err="1" smtClean="0">
                <a:solidFill>
                  <a:schemeClr val="accent1"/>
                </a:solidFill>
                <a:effectLst>
                  <a:outerShdw blurRad="38100" dist="25400" dir="5400000" algn="ctr" rotWithShape="0">
                    <a:srgbClr val="6E747A">
                      <a:alpha val="43000"/>
                    </a:srgbClr>
                  </a:outerShdw>
                </a:effectLst>
                <a:latin typeface="SVN-Gretoon" pitchFamily="18" charset="0"/>
                <a:cs typeface="Times New Roman" pitchFamily="18" charset="0"/>
              </a:rPr>
              <a:t>nhóm</a:t>
            </a:r>
            <a:endParaRPr lang="en-US" sz="6000" dirty="0">
              <a:solidFill>
                <a:schemeClr val="accent1"/>
              </a:solidFill>
              <a:effectLst>
                <a:outerShdw blurRad="38100" dist="25400" dir="5400000" algn="ctr" rotWithShape="0">
                  <a:srgbClr val="6E747A">
                    <a:alpha val="43000"/>
                  </a:srgbClr>
                </a:outerShdw>
              </a:effectLst>
              <a:latin typeface="SVN-Gretoon" pitchFamily="18" charset="0"/>
              <a:cs typeface="Times New Roman" pitchFamily="18" charset="0"/>
            </a:endParaRPr>
          </a:p>
        </p:txBody>
      </p:sp>
    </p:spTree>
    <p:extLst>
      <p:ext uri="{BB962C8B-B14F-4D97-AF65-F5344CB8AC3E}">
        <p14:creationId xmlns:p14="http://schemas.microsoft.com/office/powerpoint/2010/main" val="144552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850492" y="115358"/>
            <a:ext cx="57813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Em</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mang</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về</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yêu</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thương</a:t>
            </a:r>
            <a:endPar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endParaRPr>
          </a:p>
        </p:txBody>
      </p:sp>
      <p:sp>
        <p:nvSpPr>
          <p:cNvPr id="3" name="TextBox 2">
            <a:extLst>
              <a:ext uri="{FF2B5EF4-FFF2-40B4-BE49-F238E27FC236}">
                <a16:creationId xmlns:a16="http://schemas.microsoft.com/office/drawing/2014/main" xmlns="" id="{D0E02854-4F4C-4E8F-B991-F4B60D2F089F}"/>
              </a:ext>
            </a:extLst>
          </p:cNvPr>
          <p:cNvSpPr txBox="1"/>
          <p:nvPr/>
        </p:nvSpPr>
        <p:spPr>
          <a:xfrm>
            <a:off x="381002" y="705265"/>
            <a:ext cx="3744007" cy="4893647"/>
          </a:xfrm>
          <a:prstGeom prst="rect">
            <a:avLst/>
          </a:prstGeom>
          <a:noFill/>
        </p:spPr>
        <p:txBody>
          <a:bodyPr wrap="square" rtlCol="0">
            <a:spAutoFit/>
          </a:bodyPr>
          <a:lstStyle/>
          <a:p>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bé</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ta</a:t>
            </a:r>
          </a:p>
          <a:p>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lẫm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chẫm</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Tiếng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vang </a:t>
            </a:r>
            <a:r>
              <a:rPr lang="en-US" sz="2400" dirty="0" err="1">
                <a:latin typeface="Times New Roman" pitchFamily="18" charset="0"/>
                <a:ea typeface="Arial-Rounded" panose="020B0500000000000000" pitchFamily="34" charset="0"/>
                <a:cs typeface="Times New Roman" pitchFamily="18" charset="0"/>
              </a:rPr>
              <a:t>sân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sao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quả</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nhãn</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cạnh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hiên</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endParaRPr lang="en-US" sz="2400" dirty="0">
              <a:latin typeface="Times New Roman" pitchFamily="18" charset="0"/>
              <a:ea typeface="Arial-Rounded" panose="020B0500000000000000" pitchFamily="34" charset="0"/>
              <a:cs typeface="Times New Roman" pitchFamily="18" charset="0"/>
            </a:endParaRPr>
          </a:p>
        </p:txBody>
      </p:sp>
      <p:sp>
        <p:nvSpPr>
          <p:cNvPr id="8" name="TextBox 7">
            <a:extLst>
              <a:ext uri="{FF2B5EF4-FFF2-40B4-BE49-F238E27FC236}">
                <a16:creationId xmlns:a16="http://schemas.microsoft.com/office/drawing/2014/main" xmlns="" id="{CC3DD3ED-C7F1-46B7-A163-A11F71034BB5}"/>
              </a:ext>
            </a:extLst>
          </p:cNvPr>
          <p:cNvSpPr txBox="1"/>
          <p:nvPr/>
        </p:nvSpPr>
        <p:spPr>
          <a:xfrm>
            <a:off x="5353213" y="745806"/>
            <a:ext cx="3604092" cy="3785652"/>
          </a:xfrm>
          <a:prstGeom prst="rect">
            <a:avLst/>
          </a:prstGeom>
          <a:noFill/>
        </p:spPr>
        <p:txBody>
          <a:bodyPr wrap="square" rtlCol="0">
            <a:spAutoFit/>
          </a:bodyPr>
          <a:lstStyle/>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theo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gió</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Nằm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cuộn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tròn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Rồi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thành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giọt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nước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đây</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Mỗi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thức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giấc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Cùng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rộng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Mang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yêu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thương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endParaRPr lang="en-US" sz="2400" dirty="0">
              <a:latin typeface="Times New Roman" pitchFamily="18" charset="0"/>
              <a:ea typeface="Arial-Rounded" panose="020B0500000000000000" pitchFamily="34" charset="0"/>
              <a:cs typeface="Times New Roman" pitchFamily="18" charset="0"/>
            </a:endParaRPr>
          </a:p>
          <a:p>
            <a:pPr algn="r"/>
            <a:r>
              <a:rPr lang="en-US" sz="2400" dirty="0">
                <a:latin typeface="Times New Roman" pitchFamily="18" charset="0"/>
                <a:ea typeface="Arial-Rounded" panose="020B0500000000000000" pitchFamily="34" charset="0"/>
                <a:cs typeface="Times New Roman" pitchFamily="18" charset="0"/>
              </a:rPr>
              <a:t>(Minh </a:t>
            </a:r>
            <a:r>
              <a:rPr lang="en-US" sz="2400" dirty="0" err="1">
                <a:latin typeface="Times New Roman" pitchFamily="18" charset="0"/>
                <a:ea typeface="Arial-Rounded" panose="020B0500000000000000" pitchFamily="34" charset="0"/>
                <a:cs typeface="Times New Roman" pitchFamily="18" charset="0"/>
              </a:rPr>
              <a:t>Đăng</a:t>
            </a:r>
            <a:r>
              <a:rPr lang="en-US" sz="2400" dirty="0">
                <a:latin typeface="Times New Roman" pitchFamily="18" charset="0"/>
                <a:ea typeface="Arial-Rounded" panose="020B0500000000000000" pitchFamily="34" charset="0"/>
                <a:cs typeface="Times New Roman" pitchFamily="18" charset="0"/>
              </a:rPr>
              <a:t>)</a:t>
            </a:r>
          </a:p>
        </p:txBody>
      </p:sp>
      <p:pic>
        <p:nvPicPr>
          <p:cNvPr id="7" name="Picture 6">
            <a:extLst>
              <a:ext uri="{FF2B5EF4-FFF2-40B4-BE49-F238E27FC236}">
                <a16:creationId xmlns:a16="http://schemas.microsoft.com/office/drawing/2014/main" xmlns="" id="{2402D7C2-03A0-4757-824D-16C11982A9ED}"/>
              </a:ext>
            </a:extLst>
          </p:cNvPr>
          <p:cNvPicPr>
            <a:picLocks noChangeAspect="1"/>
          </p:cNvPicPr>
          <p:nvPr/>
        </p:nvPicPr>
        <p:blipFill>
          <a:blip r:embed="rId3"/>
          <a:stretch>
            <a:fillRect/>
          </a:stretch>
        </p:blipFill>
        <p:spPr>
          <a:xfrm>
            <a:off x="4115482" y="3738168"/>
            <a:ext cx="3226494" cy="1648216"/>
          </a:xfrm>
          <a:prstGeom prst="rect">
            <a:avLst/>
          </a:prstGeom>
        </p:spPr>
      </p:pic>
    </p:spTree>
    <p:extLst>
      <p:ext uri="{BB962C8B-B14F-4D97-AF65-F5344CB8AC3E}">
        <p14:creationId xmlns:p14="http://schemas.microsoft.com/office/powerpoint/2010/main" val="3503514183"/>
      </p:ext>
    </p:extLst>
  </p:cSld>
  <p:clrMapOvr>
    <a:masterClrMapping/>
  </p:clrMapOvr>
  <p:transition spd="slow" advClick="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1" y="1019125"/>
            <a:ext cx="7467600" cy="43396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13800" b="1" i="1"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Times New Roman" pitchFamily="18" charset="0"/>
                <a:ea typeface="Microsoft YaHei" panose="020B0503020204020204" charset="-122"/>
                <a:cs typeface="Times New Roman" pitchFamily="18" charset="0"/>
                <a:sym typeface="+mn-ea"/>
              </a:rPr>
              <a:t>Trả lời câu hỏi</a:t>
            </a:r>
            <a:endParaRPr kumimoji="0" lang="en-US" sz="13800" b="1" i="1"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2907066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850492" y="115358"/>
            <a:ext cx="57813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Em</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mang</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về</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yêu</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thương</a:t>
            </a:r>
            <a:endPar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endParaRPr>
          </a:p>
        </p:txBody>
      </p:sp>
      <p:sp>
        <p:nvSpPr>
          <p:cNvPr id="3" name="TextBox 2">
            <a:extLst>
              <a:ext uri="{FF2B5EF4-FFF2-40B4-BE49-F238E27FC236}">
                <a16:creationId xmlns:a16="http://schemas.microsoft.com/office/drawing/2014/main" xmlns="" id="{D0E02854-4F4C-4E8F-B991-F4B60D2F089F}"/>
              </a:ext>
            </a:extLst>
          </p:cNvPr>
          <p:cNvSpPr txBox="1"/>
          <p:nvPr/>
        </p:nvSpPr>
        <p:spPr>
          <a:xfrm>
            <a:off x="685800" y="705265"/>
            <a:ext cx="3744007" cy="4893647"/>
          </a:xfrm>
          <a:prstGeom prst="rect">
            <a:avLst/>
          </a:prstGeom>
          <a:noFill/>
        </p:spPr>
        <p:txBody>
          <a:bodyPr wrap="square" rtlCol="0">
            <a:spAutoFit/>
          </a:bodyPr>
          <a:lstStyle/>
          <a:p>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bé</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ta</a:t>
            </a:r>
          </a:p>
          <a:p>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lẫm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chẫm</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Tiếng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vang </a:t>
            </a:r>
            <a:r>
              <a:rPr lang="en-US" sz="2400" dirty="0" err="1">
                <a:latin typeface="Times New Roman" pitchFamily="18" charset="0"/>
                <a:ea typeface="Arial-Rounded" panose="020B0500000000000000" pitchFamily="34" charset="0"/>
                <a:cs typeface="Times New Roman" pitchFamily="18" charset="0"/>
              </a:rPr>
              <a:t>sân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sao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quả</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nhãn</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cạnh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hiên</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endParaRPr lang="en-US" sz="2400" dirty="0">
              <a:latin typeface="Times New Roman" pitchFamily="18" charset="0"/>
              <a:ea typeface="Arial-Rounded" panose="020B0500000000000000" pitchFamily="34" charset="0"/>
              <a:cs typeface="Times New Roman" pitchFamily="18" charset="0"/>
            </a:endParaRPr>
          </a:p>
        </p:txBody>
      </p:sp>
      <p:sp>
        <p:nvSpPr>
          <p:cNvPr id="8" name="TextBox 7">
            <a:extLst>
              <a:ext uri="{FF2B5EF4-FFF2-40B4-BE49-F238E27FC236}">
                <a16:creationId xmlns:a16="http://schemas.microsoft.com/office/drawing/2014/main" xmlns="" id="{CC3DD3ED-C7F1-46B7-A163-A11F71034BB5}"/>
              </a:ext>
            </a:extLst>
          </p:cNvPr>
          <p:cNvSpPr txBox="1"/>
          <p:nvPr/>
        </p:nvSpPr>
        <p:spPr>
          <a:xfrm>
            <a:off x="5105400" y="793165"/>
            <a:ext cx="3604092" cy="3785652"/>
          </a:xfrm>
          <a:prstGeom prst="rect">
            <a:avLst/>
          </a:prstGeom>
          <a:noFill/>
        </p:spPr>
        <p:txBody>
          <a:bodyPr wrap="square" rtlCol="0">
            <a:spAutoFit/>
          </a:bodyPr>
          <a:lstStyle/>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theo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gió</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Nằm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cuộn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tròn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Rồi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thành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giọt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nước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đây</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Mỗi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thức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giấc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Cùng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rộng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Mang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yêu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thương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endParaRPr lang="en-US" sz="2400" dirty="0">
              <a:latin typeface="Times New Roman" pitchFamily="18" charset="0"/>
              <a:ea typeface="Arial-Rounded" panose="020B0500000000000000" pitchFamily="34" charset="0"/>
              <a:cs typeface="Times New Roman" pitchFamily="18" charset="0"/>
            </a:endParaRPr>
          </a:p>
          <a:p>
            <a:pPr algn="r"/>
            <a:r>
              <a:rPr lang="en-US" sz="2400" i="1" dirty="0">
                <a:latin typeface="Times New Roman" pitchFamily="18" charset="0"/>
                <a:ea typeface="Arial-Rounded" panose="020B0500000000000000" pitchFamily="34" charset="0"/>
                <a:cs typeface="Times New Roman" pitchFamily="18" charset="0"/>
              </a:rPr>
              <a:t>(Minh </a:t>
            </a:r>
            <a:r>
              <a:rPr lang="en-US" sz="2400" i="1" dirty="0" err="1">
                <a:latin typeface="Times New Roman" pitchFamily="18" charset="0"/>
                <a:ea typeface="Arial-Rounded" panose="020B0500000000000000" pitchFamily="34" charset="0"/>
                <a:cs typeface="Times New Roman" pitchFamily="18" charset="0"/>
              </a:rPr>
              <a:t>Đăng</a:t>
            </a:r>
            <a:r>
              <a:rPr lang="en-US" sz="2400" i="1" dirty="0">
                <a:latin typeface="Times New Roman" pitchFamily="18" charset="0"/>
                <a:ea typeface="Arial-Rounded" panose="020B0500000000000000" pitchFamily="34" charset="0"/>
                <a:cs typeface="Times New Roman" pitchFamily="18" charset="0"/>
              </a:rPr>
              <a:t>)</a:t>
            </a:r>
          </a:p>
        </p:txBody>
      </p:sp>
      <p:sp>
        <p:nvSpPr>
          <p:cNvPr id="6" name="Rounded Rectangle 14">
            <a:extLst>
              <a:ext uri="{FF2B5EF4-FFF2-40B4-BE49-F238E27FC236}">
                <a16:creationId xmlns:a16="http://schemas.microsoft.com/office/drawing/2014/main" xmlns="" id="{89878016-DD01-4ADF-A8C4-E8C2FA7F7B18}"/>
              </a:ext>
            </a:extLst>
          </p:cNvPr>
          <p:cNvSpPr/>
          <p:nvPr/>
        </p:nvSpPr>
        <p:spPr>
          <a:xfrm>
            <a:off x="4191000" y="4537504"/>
            <a:ext cx="4775199" cy="783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lvl="0" algn="ctr"/>
            <a:r>
              <a:rPr lang="en-US" sz="2800" b="1" dirty="0" smtClean="0">
                <a:solidFill>
                  <a:prstClr val="white"/>
                </a:solidFill>
                <a:latin typeface="Times New Roman" pitchFamily="18" charset="0"/>
                <a:ea typeface="Arial-Rounded" panose="020B0500000000000000" pitchFamily="34" charset="0"/>
                <a:cs typeface="Times New Roman" pitchFamily="18" charset="0"/>
              </a:rPr>
              <a:t>1.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Bạn</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nhỏ</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đã</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hỏi</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bạn</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điều</a:t>
            </a:r>
            <a:r>
              <a:rPr lang="en-US" sz="2800" b="1" dirty="0" smtClean="0">
                <a:solidFill>
                  <a:prstClr val="white"/>
                </a:solidFill>
                <a:latin typeface="Times New Roman" pitchFamily="18" charset="0"/>
                <a:ea typeface="Arial-Rounded" panose="020B0500000000000000" pitchFamily="34" charset="0"/>
                <a:cs typeface="Times New Roman" pitchFamily="18" charset="0"/>
              </a:rPr>
              <a:t>?</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9" name="Rounded Rectangle 14">
            <a:extLst>
              <a:ext uri="{FF2B5EF4-FFF2-40B4-BE49-F238E27FC236}">
                <a16:creationId xmlns:a16="http://schemas.microsoft.com/office/drawing/2014/main" xmlns="" id="{89878016-DD01-4ADF-A8C4-E8C2FA7F7B18}"/>
              </a:ext>
            </a:extLst>
          </p:cNvPr>
          <p:cNvSpPr/>
          <p:nvPr/>
        </p:nvSpPr>
        <p:spPr>
          <a:xfrm>
            <a:off x="4216401" y="4537504"/>
            <a:ext cx="4775199" cy="783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lvl="0" algn="ctr"/>
            <a:r>
              <a:rPr lang="en-US" sz="2800" b="1" dirty="0" err="1" smtClean="0">
                <a:solidFill>
                  <a:prstClr val="white"/>
                </a:solidFill>
                <a:latin typeface="Times New Roman" pitchFamily="18" charset="0"/>
                <a:ea typeface="Arial-Rounded" panose="020B0500000000000000" pitchFamily="34" charset="0"/>
                <a:cs typeface="Times New Roman" pitchFamily="18" charset="0"/>
              </a:rPr>
              <a:t>Bạn</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nhỏ</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hỏi</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mẹ</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a:solidFill>
                  <a:prstClr val="white"/>
                </a:solidFill>
                <a:latin typeface="Times New Roman" pitchFamily="18" charset="0"/>
                <a:ea typeface="Arial-Rounded" panose="020B0500000000000000" pitchFamily="34" charset="0"/>
                <a:cs typeface="Times New Roman" pitchFamily="18" charset="0"/>
              </a:rPr>
              <a:t>E</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m</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bé</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từ</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đâu</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đến</a:t>
            </a:r>
            <a:r>
              <a:rPr lang="en-US" sz="2800" b="1" dirty="0" smtClean="0">
                <a:solidFill>
                  <a:prstClr val="white"/>
                </a:solidFill>
                <a:latin typeface="Times New Roman" pitchFamily="18" charset="0"/>
                <a:ea typeface="Arial-Rounded" panose="020B0500000000000000" pitchFamily="34" charset="0"/>
                <a:cs typeface="Times New Roman" pitchFamily="18" charset="0"/>
              </a:rPr>
              <a:t>?”</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3588075912"/>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850492" y="115358"/>
            <a:ext cx="57813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Em</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mang</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về</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yêu</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thương</a:t>
            </a:r>
            <a:endPar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endParaRPr>
          </a:p>
        </p:txBody>
      </p:sp>
      <p:sp>
        <p:nvSpPr>
          <p:cNvPr id="3" name="TextBox 2">
            <a:extLst>
              <a:ext uri="{FF2B5EF4-FFF2-40B4-BE49-F238E27FC236}">
                <a16:creationId xmlns:a16="http://schemas.microsoft.com/office/drawing/2014/main" xmlns="" id="{D0E02854-4F4C-4E8F-B991-F4B60D2F089F}"/>
              </a:ext>
            </a:extLst>
          </p:cNvPr>
          <p:cNvSpPr txBox="1"/>
          <p:nvPr/>
        </p:nvSpPr>
        <p:spPr>
          <a:xfrm>
            <a:off x="685800" y="705265"/>
            <a:ext cx="3744007" cy="4893647"/>
          </a:xfrm>
          <a:prstGeom prst="rect">
            <a:avLst/>
          </a:prstGeom>
          <a:noFill/>
        </p:spPr>
        <p:txBody>
          <a:bodyPr wrap="square" rtlCol="0">
            <a:spAutoFit/>
          </a:bodyPr>
          <a:lstStyle/>
          <a:p>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bé</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ta</a:t>
            </a:r>
          </a:p>
          <a:p>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lẫm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chẫm</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Tiếng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vang </a:t>
            </a:r>
            <a:r>
              <a:rPr lang="en-US" sz="2400" dirty="0" err="1">
                <a:latin typeface="Times New Roman" pitchFamily="18" charset="0"/>
                <a:ea typeface="Arial-Rounded" panose="020B0500000000000000" pitchFamily="34" charset="0"/>
                <a:cs typeface="Times New Roman" pitchFamily="18" charset="0"/>
              </a:rPr>
              <a:t>sân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sao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quả</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nhãn</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cạnh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hiên</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endParaRPr lang="en-US" sz="2400" dirty="0">
              <a:latin typeface="Times New Roman" pitchFamily="18" charset="0"/>
              <a:ea typeface="Arial-Rounded" panose="020B0500000000000000" pitchFamily="34" charset="0"/>
              <a:cs typeface="Times New Roman" pitchFamily="18" charset="0"/>
            </a:endParaRPr>
          </a:p>
        </p:txBody>
      </p:sp>
      <p:sp>
        <p:nvSpPr>
          <p:cNvPr id="8" name="TextBox 7">
            <a:extLst>
              <a:ext uri="{FF2B5EF4-FFF2-40B4-BE49-F238E27FC236}">
                <a16:creationId xmlns:a16="http://schemas.microsoft.com/office/drawing/2014/main" xmlns="" id="{CC3DD3ED-C7F1-46B7-A163-A11F71034BB5}"/>
              </a:ext>
            </a:extLst>
          </p:cNvPr>
          <p:cNvSpPr txBox="1"/>
          <p:nvPr/>
        </p:nvSpPr>
        <p:spPr>
          <a:xfrm>
            <a:off x="5105400" y="793165"/>
            <a:ext cx="3604092" cy="3785652"/>
          </a:xfrm>
          <a:prstGeom prst="rect">
            <a:avLst/>
          </a:prstGeom>
          <a:noFill/>
        </p:spPr>
        <p:txBody>
          <a:bodyPr wrap="square" rtlCol="0">
            <a:spAutoFit/>
          </a:bodyPr>
          <a:lstStyle/>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theo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gió</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Nằm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cuộn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tròn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Rồi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thành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giọt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nước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đây</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Mỗi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thức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giấc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Cùng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rộng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Mang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yêu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thương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endParaRPr lang="en-US" sz="2400" dirty="0">
              <a:latin typeface="Times New Roman" pitchFamily="18" charset="0"/>
              <a:ea typeface="Arial-Rounded" panose="020B0500000000000000" pitchFamily="34" charset="0"/>
              <a:cs typeface="Times New Roman" pitchFamily="18" charset="0"/>
            </a:endParaRPr>
          </a:p>
          <a:p>
            <a:pPr algn="r"/>
            <a:r>
              <a:rPr lang="en-US" sz="2400" i="1" dirty="0">
                <a:latin typeface="Times New Roman" pitchFamily="18" charset="0"/>
                <a:ea typeface="Arial-Rounded" panose="020B0500000000000000" pitchFamily="34" charset="0"/>
                <a:cs typeface="Times New Roman" pitchFamily="18" charset="0"/>
              </a:rPr>
              <a:t>(Minh </a:t>
            </a:r>
            <a:r>
              <a:rPr lang="en-US" sz="2400" i="1" dirty="0" err="1">
                <a:latin typeface="Times New Roman" pitchFamily="18" charset="0"/>
                <a:ea typeface="Arial-Rounded" panose="020B0500000000000000" pitchFamily="34" charset="0"/>
                <a:cs typeface="Times New Roman" pitchFamily="18" charset="0"/>
              </a:rPr>
              <a:t>Đăng</a:t>
            </a:r>
            <a:r>
              <a:rPr lang="en-US" sz="2400" i="1" dirty="0">
                <a:latin typeface="Times New Roman" pitchFamily="18" charset="0"/>
                <a:ea typeface="Arial-Rounded" panose="020B0500000000000000" pitchFamily="34" charset="0"/>
                <a:cs typeface="Times New Roman" pitchFamily="18" charset="0"/>
              </a:rPr>
              <a:t>)</a:t>
            </a:r>
          </a:p>
        </p:txBody>
      </p:sp>
      <p:sp>
        <p:nvSpPr>
          <p:cNvPr id="6" name="Rounded Rectangle 14">
            <a:extLst>
              <a:ext uri="{FF2B5EF4-FFF2-40B4-BE49-F238E27FC236}">
                <a16:creationId xmlns:a16="http://schemas.microsoft.com/office/drawing/2014/main" xmlns="" id="{89878016-DD01-4ADF-A8C4-E8C2FA7F7B18}"/>
              </a:ext>
            </a:extLst>
          </p:cNvPr>
          <p:cNvSpPr/>
          <p:nvPr/>
        </p:nvSpPr>
        <p:spPr>
          <a:xfrm>
            <a:off x="4060410" y="4524499"/>
            <a:ext cx="4775199" cy="783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lvl="0" algn="ctr"/>
            <a:r>
              <a:rPr lang="en-US" sz="2800" b="1" dirty="0" smtClean="0">
                <a:solidFill>
                  <a:prstClr val="white"/>
                </a:solidFill>
                <a:latin typeface="Times New Roman" pitchFamily="18" charset="0"/>
                <a:ea typeface="Arial-Rounded" panose="020B0500000000000000" pitchFamily="34" charset="0"/>
                <a:cs typeface="Times New Roman" pitchFamily="18" charset="0"/>
              </a:rPr>
              <a:t>2.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Trong</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khổ</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thơ</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đầu</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bạn</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nhỏ</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tả</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em</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mình</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như</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thế</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nào</a:t>
            </a:r>
            <a:r>
              <a:rPr lang="en-US" sz="2800" b="1" dirty="0" smtClean="0">
                <a:solidFill>
                  <a:prstClr val="white"/>
                </a:solidFill>
                <a:latin typeface="Times New Roman" pitchFamily="18" charset="0"/>
                <a:ea typeface="Arial-Rounded" panose="020B0500000000000000" pitchFamily="34" charset="0"/>
                <a:cs typeface="Times New Roman" pitchFamily="18" charset="0"/>
              </a:rPr>
              <a:t>?</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9" name="Rounded Rectangle 14">
            <a:extLst>
              <a:ext uri="{FF2B5EF4-FFF2-40B4-BE49-F238E27FC236}">
                <a16:creationId xmlns:a16="http://schemas.microsoft.com/office/drawing/2014/main" xmlns="" id="{89878016-DD01-4ADF-A8C4-E8C2FA7F7B18}"/>
              </a:ext>
            </a:extLst>
          </p:cNvPr>
          <p:cNvSpPr/>
          <p:nvPr/>
        </p:nvSpPr>
        <p:spPr>
          <a:xfrm>
            <a:off x="4042242" y="4538272"/>
            <a:ext cx="4775199" cy="11767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lvl="0" algn="ctr"/>
            <a:r>
              <a:rPr lang="en-US" sz="2400" b="1" dirty="0" err="1" smtClean="0">
                <a:solidFill>
                  <a:prstClr val="white"/>
                </a:solidFill>
                <a:latin typeface="Times New Roman" pitchFamily="18" charset="0"/>
                <a:ea typeface="Arial-Rounded" panose="020B0500000000000000" pitchFamily="34" charset="0"/>
                <a:cs typeface="Times New Roman" pitchFamily="18" charset="0"/>
              </a:rPr>
              <a:t>Nụ</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cười</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như</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tia</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nắng</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Bàn</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tay</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như</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nụ</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hoa</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Bước</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chân</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đi</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lẫm</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chẫm</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Tiếng</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cười</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vang</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sân</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nhà</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168854079"/>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850492" y="115358"/>
            <a:ext cx="57813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Em</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mang</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về</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yêu</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thương</a:t>
            </a:r>
            <a:endPar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endParaRPr>
          </a:p>
        </p:txBody>
      </p:sp>
      <p:sp>
        <p:nvSpPr>
          <p:cNvPr id="3" name="TextBox 2">
            <a:extLst>
              <a:ext uri="{FF2B5EF4-FFF2-40B4-BE49-F238E27FC236}">
                <a16:creationId xmlns:a16="http://schemas.microsoft.com/office/drawing/2014/main" xmlns="" id="{D0E02854-4F4C-4E8F-B991-F4B60D2F089F}"/>
              </a:ext>
            </a:extLst>
          </p:cNvPr>
          <p:cNvSpPr txBox="1"/>
          <p:nvPr/>
        </p:nvSpPr>
        <p:spPr>
          <a:xfrm>
            <a:off x="685800" y="571500"/>
            <a:ext cx="3744007" cy="4893647"/>
          </a:xfrm>
          <a:prstGeom prst="rect">
            <a:avLst/>
          </a:prstGeom>
          <a:noFill/>
        </p:spPr>
        <p:txBody>
          <a:bodyPr wrap="square" rtlCol="0">
            <a:spAutoFit/>
          </a:bodyPr>
          <a:lstStyle/>
          <a:p>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bé</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ta</a:t>
            </a:r>
          </a:p>
          <a:p>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lẫm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chẫm</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Tiếng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vang </a:t>
            </a:r>
            <a:r>
              <a:rPr lang="en-US" sz="2400" dirty="0" err="1">
                <a:latin typeface="Times New Roman" pitchFamily="18" charset="0"/>
                <a:ea typeface="Arial-Rounded" panose="020B0500000000000000" pitchFamily="34" charset="0"/>
                <a:cs typeface="Times New Roman" pitchFamily="18" charset="0"/>
              </a:rPr>
              <a:t>sân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sao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quả</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nhãn</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cạnh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hiên</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endParaRPr lang="en-US" sz="2400" dirty="0">
              <a:latin typeface="Times New Roman" pitchFamily="18" charset="0"/>
              <a:ea typeface="Arial-Rounded" panose="020B0500000000000000" pitchFamily="34" charset="0"/>
              <a:cs typeface="Times New Roman" pitchFamily="18" charset="0"/>
            </a:endParaRPr>
          </a:p>
        </p:txBody>
      </p:sp>
      <p:sp>
        <p:nvSpPr>
          <p:cNvPr id="8" name="TextBox 7">
            <a:extLst>
              <a:ext uri="{FF2B5EF4-FFF2-40B4-BE49-F238E27FC236}">
                <a16:creationId xmlns:a16="http://schemas.microsoft.com/office/drawing/2014/main" xmlns="" id="{CC3DD3ED-C7F1-46B7-A163-A11F71034BB5}"/>
              </a:ext>
            </a:extLst>
          </p:cNvPr>
          <p:cNvSpPr txBox="1"/>
          <p:nvPr/>
        </p:nvSpPr>
        <p:spPr>
          <a:xfrm>
            <a:off x="5105400" y="659400"/>
            <a:ext cx="3604092" cy="3785652"/>
          </a:xfrm>
          <a:prstGeom prst="rect">
            <a:avLst/>
          </a:prstGeom>
          <a:noFill/>
        </p:spPr>
        <p:txBody>
          <a:bodyPr wrap="square" rtlCol="0">
            <a:spAutoFit/>
          </a:bodyPr>
          <a:lstStyle/>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theo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gió</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Nằm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cuộn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tròn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Rồi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thành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giọt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nước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đây</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Mỗi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thức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giấc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Cùng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rộng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Mang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yêu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thương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endParaRPr lang="en-US" sz="2400" dirty="0">
              <a:latin typeface="Times New Roman" pitchFamily="18" charset="0"/>
              <a:ea typeface="Arial-Rounded" panose="020B0500000000000000" pitchFamily="34" charset="0"/>
              <a:cs typeface="Times New Roman" pitchFamily="18" charset="0"/>
            </a:endParaRPr>
          </a:p>
          <a:p>
            <a:pPr algn="r"/>
            <a:r>
              <a:rPr lang="en-US" sz="2400" i="1" dirty="0">
                <a:latin typeface="Times New Roman" pitchFamily="18" charset="0"/>
                <a:ea typeface="Arial-Rounded" panose="020B0500000000000000" pitchFamily="34" charset="0"/>
                <a:cs typeface="Times New Roman" pitchFamily="18" charset="0"/>
              </a:rPr>
              <a:t>(Minh </a:t>
            </a:r>
            <a:r>
              <a:rPr lang="en-US" sz="2400" i="1" dirty="0" err="1">
                <a:latin typeface="Times New Roman" pitchFamily="18" charset="0"/>
                <a:ea typeface="Arial-Rounded" panose="020B0500000000000000" pitchFamily="34" charset="0"/>
                <a:cs typeface="Times New Roman" pitchFamily="18" charset="0"/>
              </a:rPr>
              <a:t>Đăng</a:t>
            </a:r>
            <a:r>
              <a:rPr lang="en-US" sz="2400" i="1" dirty="0">
                <a:latin typeface="Times New Roman" pitchFamily="18" charset="0"/>
                <a:ea typeface="Arial-Rounded" panose="020B0500000000000000" pitchFamily="34" charset="0"/>
                <a:cs typeface="Times New Roman" pitchFamily="18" charset="0"/>
              </a:rPr>
              <a:t>)</a:t>
            </a:r>
          </a:p>
        </p:txBody>
      </p:sp>
      <p:sp>
        <p:nvSpPr>
          <p:cNvPr id="6" name="Rounded Rectangle 14">
            <a:extLst>
              <a:ext uri="{FF2B5EF4-FFF2-40B4-BE49-F238E27FC236}">
                <a16:creationId xmlns:a16="http://schemas.microsoft.com/office/drawing/2014/main" xmlns="" id="{89878016-DD01-4ADF-A8C4-E8C2FA7F7B18}"/>
              </a:ext>
            </a:extLst>
          </p:cNvPr>
          <p:cNvSpPr/>
          <p:nvPr/>
        </p:nvSpPr>
        <p:spPr>
          <a:xfrm>
            <a:off x="4191000" y="4537504"/>
            <a:ext cx="4775199" cy="783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lvl="0" algn="ctr"/>
            <a:r>
              <a:rPr lang="en-US" sz="2400" b="1" dirty="0" smtClean="0">
                <a:solidFill>
                  <a:prstClr val="white"/>
                </a:solidFill>
                <a:latin typeface="Times New Roman" pitchFamily="18" charset="0"/>
                <a:ea typeface="Arial-Rounded" panose="020B0500000000000000" pitchFamily="34" charset="0"/>
                <a:cs typeface="Times New Roman" pitchFamily="18" charset="0"/>
              </a:rPr>
              <a:t>3.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Trong</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khổ</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thơ</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thứ</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hai</a:t>
            </a:r>
            <a:r>
              <a:rPr lang="en-US" sz="2400" b="1" dirty="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và</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thứ</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ba</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bạn</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nhỏ</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đoán</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em</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từ</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đâu</a:t>
            </a:r>
            <a:r>
              <a:rPr lang="en-US" sz="2400" b="1" dirty="0" smtClean="0">
                <a:solidFill>
                  <a:prstClr val="white"/>
                </a:solidFill>
                <a:latin typeface="Times New Roman" pitchFamily="18" charset="0"/>
                <a:ea typeface="Arial-Rounded" panose="020B0500000000000000" pitchFamily="34" charset="0"/>
                <a:cs typeface="Times New Roman" pitchFamily="18" charset="0"/>
              </a:rPr>
              <a:t> </a:t>
            </a:r>
            <a:r>
              <a:rPr lang="en-US" sz="2400" b="1" dirty="0" err="1" smtClean="0">
                <a:solidFill>
                  <a:prstClr val="white"/>
                </a:solidFill>
                <a:latin typeface="Times New Roman" pitchFamily="18" charset="0"/>
                <a:ea typeface="Arial-Rounded" panose="020B0500000000000000" pitchFamily="34" charset="0"/>
                <a:cs typeface="Times New Roman" pitchFamily="18" charset="0"/>
              </a:rPr>
              <a:t>đến</a:t>
            </a:r>
            <a:r>
              <a:rPr lang="en-US" sz="2400" b="1" dirty="0" smtClean="0">
                <a:solidFill>
                  <a:prstClr val="white"/>
                </a:solidFill>
                <a:latin typeface="Times New Roman" pitchFamily="18" charset="0"/>
                <a:ea typeface="Arial-Rounded" panose="020B0500000000000000" pitchFamily="34" charset="0"/>
                <a:cs typeface="Times New Roman" pitchFamily="18" charset="0"/>
              </a:rPr>
              <a:t>?</a:t>
            </a:r>
            <a:endParaRPr kumimoji="0" lang="en-US" sz="24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9" name="Rounded Rectangle 14">
            <a:extLst>
              <a:ext uri="{FF2B5EF4-FFF2-40B4-BE49-F238E27FC236}">
                <a16:creationId xmlns:a16="http://schemas.microsoft.com/office/drawing/2014/main" xmlns="" id="{89878016-DD01-4ADF-A8C4-E8C2FA7F7B18}"/>
              </a:ext>
            </a:extLst>
          </p:cNvPr>
          <p:cNvSpPr/>
          <p:nvPr/>
        </p:nvSpPr>
        <p:spPr>
          <a:xfrm>
            <a:off x="4190999" y="4381500"/>
            <a:ext cx="4775199" cy="1333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lvl="0" algn="ctr"/>
            <a:r>
              <a:rPr lang="en-US" sz="2250" b="1" dirty="0" err="1" smtClean="0">
                <a:solidFill>
                  <a:prstClr val="white"/>
                </a:solidFill>
                <a:latin typeface="Times New Roman" pitchFamily="18" charset="0"/>
                <a:ea typeface="Arial-Rounded" panose="020B0500000000000000" pitchFamily="34" charset="0"/>
                <a:cs typeface="Times New Roman" pitchFamily="18" charset="0"/>
              </a:rPr>
              <a:t>Bạn</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nhỏ</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đoán</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em</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bé</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từ</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trên</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sao</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xuống</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từ</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dưới</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biển</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lên</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từ</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trong</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quả</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nhãn</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theo</a:t>
            </a:r>
            <a:r>
              <a:rPr lang="en-US" sz="2250" b="1" dirty="0" smtClean="0">
                <a:solidFill>
                  <a:prstClr val="white"/>
                </a:solidFill>
                <a:latin typeface="Times New Roman" pitchFamily="18" charset="0"/>
                <a:ea typeface="Arial-Rounded" panose="020B0500000000000000" pitchFamily="34" charset="0"/>
                <a:cs typeface="Times New Roman" pitchFamily="18" charset="0"/>
              </a:rPr>
              <a:t> con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gió</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đến</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cuộn</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tròn</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trong</a:t>
            </a:r>
            <a:r>
              <a:rPr lang="en-US" sz="2250" b="1" dirty="0" smtClean="0">
                <a:solidFill>
                  <a:prstClr val="white"/>
                </a:solidFill>
                <a:latin typeface="Times New Roman" pitchFamily="18" charset="0"/>
                <a:ea typeface="Arial-Rounded" panose="020B0500000000000000" pitchFamily="34" charset="0"/>
                <a:cs typeface="Times New Roman" pitchFamily="18" charset="0"/>
              </a:rPr>
              <a:t> </a:t>
            </a:r>
            <a:r>
              <a:rPr lang="en-US" sz="2250" b="1" dirty="0" err="1" smtClean="0">
                <a:solidFill>
                  <a:prstClr val="white"/>
                </a:solidFill>
                <a:latin typeface="Times New Roman" pitchFamily="18" charset="0"/>
                <a:ea typeface="Arial-Rounded" panose="020B0500000000000000" pitchFamily="34" charset="0"/>
                <a:cs typeface="Times New Roman" pitchFamily="18" charset="0"/>
              </a:rPr>
              <a:t>mây</a:t>
            </a:r>
            <a:endParaRPr kumimoji="0" lang="en-US" sz="225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168854079"/>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850492" y="115358"/>
            <a:ext cx="57813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Em</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mang</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về</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yêu</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thương</a:t>
            </a:r>
            <a:endPar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endParaRPr>
          </a:p>
        </p:txBody>
      </p:sp>
      <p:sp>
        <p:nvSpPr>
          <p:cNvPr id="3" name="TextBox 2">
            <a:extLst>
              <a:ext uri="{FF2B5EF4-FFF2-40B4-BE49-F238E27FC236}">
                <a16:creationId xmlns:a16="http://schemas.microsoft.com/office/drawing/2014/main" xmlns="" id="{D0E02854-4F4C-4E8F-B991-F4B60D2F089F}"/>
              </a:ext>
            </a:extLst>
          </p:cNvPr>
          <p:cNvSpPr txBox="1"/>
          <p:nvPr/>
        </p:nvSpPr>
        <p:spPr>
          <a:xfrm>
            <a:off x="685800" y="705265"/>
            <a:ext cx="3744007" cy="4893647"/>
          </a:xfrm>
          <a:prstGeom prst="rect">
            <a:avLst/>
          </a:prstGeom>
          <a:noFill/>
        </p:spPr>
        <p:txBody>
          <a:bodyPr wrap="square" rtlCol="0">
            <a:spAutoFit/>
          </a:bodyPr>
          <a:lstStyle/>
          <a:p>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bé</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ta</a:t>
            </a:r>
          </a:p>
          <a:p>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lẫm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chẫm</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Tiếng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vang </a:t>
            </a:r>
            <a:r>
              <a:rPr lang="en-US" sz="2400" dirty="0" err="1">
                <a:latin typeface="Times New Roman" pitchFamily="18" charset="0"/>
                <a:ea typeface="Arial-Rounded" panose="020B0500000000000000" pitchFamily="34" charset="0"/>
                <a:cs typeface="Times New Roman" pitchFamily="18" charset="0"/>
              </a:rPr>
              <a:t>sân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sao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quả</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nhãn</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cạnh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hiên</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endParaRPr lang="en-US" sz="2400" dirty="0">
              <a:latin typeface="Times New Roman" pitchFamily="18" charset="0"/>
              <a:ea typeface="Arial-Rounded" panose="020B0500000000000000" pitchFamily="34" charset="0"/>
              <a:cs typeface="Times New Roman" pitchFamily="18" charset="0"/>
            </a:endParaRPr>
          </a:p>
        </p:txBody>
      </p:sp>
      <p:sp>
        <p:nvSpPr>
          <p:cNvPr id="8" name="TextBox 7">
            <a:extLst>
              <a:ext uri="{FF2B5EF4-FFF2-40B4-BE49-F238E27FC236}">
                <a16:creationId xmlns:a16="http://schemas.microsoft.com/office/drawing/2014/main" xmlns="" id="{CC3DD3ED-C7F1-46B7-A163-A11F71034BB5}"/>
              </a:ext>
            </a:extLst>
          </p:cNvPr>
          <p:cNvSpPr txBox="1"/>
          <p:nvPr/>
        </p:nvSpPr>
        <p:spPr>
          <a:xfrm>
            <a:off x="5105400" y="793165"/>
            <a:ext cx="3604092" cy="3785652"/>
          </a:xfrm>
          <a:prstGeom prst="rect">
            <a:avLst/>
          </a:prstGeom>
          <a:noFill/>
        </p:spPr>
        <p:txBody>
          <a:bodyPr wrap="square" rtlCol="0">
            <a:spAutoFit/>
          </a:bodyPr>
          <a:lstStyle/>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theo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gió</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Nằm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cuộn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tròn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Rồi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thành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giọt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nước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đây</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Mỗi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thức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giấc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Cùng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rộng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Mang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yêu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thương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endParaRPr lang="en-US" sz="2400" dirty="0">
              <a:latin typeface="Times New Roman" pitchFamily="18" charset="0"/>
              <a:ea typeface="Arial-Rounded" panose="020B0500000000000000" pitchFamily="34" charset="0"/>
              <a:cs typeface="Times New Roman" pitchFamily="18" charset="0"/>
            </a:endParaRPr>
          </a:p>
          <a:p>
            <a:pPr algn="r"/>
            <a:r>
              <a:rPr lang="en-US" sz="2400" i="1" dirty="0">
                <a:latin typeface="Times New Roman" pitchFamily="18" charset="0"/>
                <a:ea typeface="Arial-Rounded" panose="020B0500000000000000" pitchFamily="34" charset="0"/>
                <a:cs typeface="Times New Roman" pitchFamily="18" charset="0"/>
              </a:rPr>
              <a:t>(Minh </a:t>
            </a:r>
            <a:r>
              <a:rPr lang="en-US" sz="2400" i="1" dirty="0" err="1">
                <a:latin typeface="Times New Roman" pitchFamily="18" charset="0"/>
                <a:ea typeface="Arial-Rounded" panose="020B0500000000000000" pitchFamily="34" charset="0"/>
                <a:cs typeface="Times New Roman" pitchFamily="18" charset="0"/>
              </a:rPr>
              <a:t>Đăng</a:t>
            </a:r>
            <a:r>
              <a:rPr lang="en-US" sz="2400" i="1" dirty="0">
                <a:latin typeface="Times New Roman" pitchFamily="18" charset="0"/>
                <a:ea typeface="Arial-Rounded" panose="020B0500000000000000" pitchFamily="34" charset="0"/>
                <a:cs typeface="Times New Roman" pitchFamily="18" charset="0"/>
              </a:rPr>
              <a:t>)</a:t>
            </a:r>
          </a:p>
        </p:txBody>
      </p:sp>
      <p:sp>
        <p:nvSpPr>
          <p:cNvPr id="6" name="Rounded Rectangle 14">
            <a:extLst>
              <a:ext uri="{FF2B5EF4-FFF2-40B4-BE49-F238E27FC236}">
                <a16:creationId xmlns:a16="http://schemas.microsoft.com/office/drawing/2014/main" xmlns="" id="{89878016-DD01-4ADF-A8C4-E8C2FA7F7B18}"/>
              </a:ext>
            </a:extLst>
          </p:cNvPr>
          <p:cNvSpPr/>
          <p:nvPr/>
        </p:nvSpPr>
        <p:spPr>
          <a:xfrm>
            <a:off x="4191000" y="4537504"/>
            <a:ext cx="4775199" cy="783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lvl="0" algn="ctr"/>
            <a:r>
              <a:rPr lang="en-US" sz="2800" b="1" dirty="0" smtClean="0">
                <a:solidFill>
                  <a:prstClr val="white"/>
                </a:solidFill>
                <a:latin typeface="Times New Roman" pitchFamily="18" charset="0"/>
                <a:ea typeface="Arial-Rounded" panose="020B0500000000000000" pitchFamily="34" charset="0"/>
                <a:cs typeface="Times New Roman" pitchFamily="18" charset="0"/>
              </a:rPr>
              <a:t>4.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Em</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bé</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mang</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lại</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những</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gì</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đến</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cho</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gia</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đình</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bạn</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nhỏ</a:t>
            </a:r>
            <a:r>
              <a:rPr lang="en-US" sz="2800" b="1" dirty="0" smtClean="0">
                <a:solidFill>
                  <a:prstClr val="white"/>
                </a:solidFill>
                <a:latin typeface="Times New Roman" pitchFamily="18" charset="0"/>
                <a:ea typeface="Arial-Rounded" panose="020B0500000000000000" pitchFamily="34" charset="0"/>
                <a:cs typeface="Times New Roman" pitchFamily="18" charset="0"/>
              </a:rPr>
              <a:t>?</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9" name="Rounded Rectangle 14">
            <a:extLst>
              <a:ext uri="{FF2B5EF4-FFF2-40B4-BE49-F238E27FC236}">
                <a16:creationId xmlns:a16="http://schemas.microsoft.com/office/drawing/2014/main" xmlns="" id="{89878016-DD01-4ADF-A8C4-E8C2FA7F7B18}"/>
              </a:ext>
            </a:extLst>
          </p:cNvPr>
          <p:cNvSpPr/>
          <p:nvPr/>
        </p:nvSpPr>
        <p:spPr>
          <a:xfrm>
            <a:off x="4171949" y="4537504"/>
            <a:ext cx="4775199" cy="783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lvl="0" algn="ctr"/>
            <a:r>
              <a:rPr lang="en-US" sz="2800" b="1" dirty="0" err="1" smtClean="0">
                <a:solidFill>
                  <a:prstClr val="white"/>
                </a:solidFill>
                <a:latin typeface="Times New Roman" pitchFamily="18" charset="0"/>
                <a:ea typeface="Arial-Rounded" panose="020B0500000000000000" pitchFamily="34" charset="0"/>
                <a:cs typeface="Times New Roman" pitchFamily="18" charset="0"/>
              </a:rPr>
              <a:t>Em</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bé</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mang</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lại</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tình</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yêu</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thương</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cho</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gia</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đình</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bạn</a:t>
            </a:r>
            <a:r>
              <a:rPr lang="en-US" sz="2800" b="1" dirty="0" smtClean="0">
                <a:solidFill>
                  <a:prstClr val="white"/>
                </a:solidFill>
                <a:latin typeface="Times New Roman" pitchFamily="18" charset="0"/>
                <a:ea typeface="Arial-Rounded" panose="020B0500000000000000" pitchFamily="34" charset="0"/>
                <a:cs typeface="Times New Roman" pitchFamily="18" charset="0"/>
              </a:rPr>
              <a:t> </a:t>
            </a:r>
            <a:r>
              <a:rPr lang="en-US" sz="2800" b="1" dirty="0" err="1" smtClean="0">
                <a:solidFill>
                  <a:prstClr val="white"/>
                </a:solidFill>
                <a:latin typeface="Times New Roman" pitchFamily="18" charset="0"/>
                <a:ea typeface="Arial-Rounded" panose="020B0500000000000000" pitchFamily="34" charset="0"/>
                <a:cs typeface="Times New Roman" pitchFamily="18" charset="0"/>
              </a:rPr>
              <a:t>nhỏ</a:t>
            </a:r>
            <a:endParaRPr kumimoji="0" lang="en-US" sz="28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168854079"/>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850492" y="115358"/>
            <a:ext cx="62267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Em</a:t>
            </a:r>
            <a:r>
              <a:rPr kumimoji="0" lang="en-US" sz="44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mang</a:t>
            </a:r>
            <a:r>
              <a:rPr kumimoji="0" lang="en-US" sz="44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về</a:t>
            </a:r>
            <a:r>
              <a:rPr kumimoji="0" lang="en-US" sz="44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yêu</a:t>
            </a:r>
            <a:r>
              <a:rPr kumimoji="0" lang="en-US" sz="44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4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thương</a:t>
            </a:r>
            <a:endParaRPr kumimoji="0" lang="en-US" sz="44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endParaRPr>
          </a:p>
        </p:txBody>
      </p:sp>
      <p:sp>
        <p:nvSpPr>
          <p:cNvPr id="3" name="TextBox 2">
            <a:extLst>
              <a:ext uri="{FF2B5EF4-FFF2-40B4-BE49-F238E27FC236}">
                <a16:creationId xmlns:a16="http://schemas.microsoft.com/office/drawing/2014/main" xmlns="" id="{D0E02854-4F4C-4E8F-B991-F4B60D2F089F}"/>
              </a:ext>
            </a:extLst>
          </p:cNvPr>
          <p:cNvSpPr txBox="1"/>
          <p:nvPr/>
        </p:nvSpPr>
        <p:spPr>
          <a:xfrm>
            <a:off x="685800" y="935653"/>
            <a:ext cx="3744007" cy="4893647"/>
          </a:xfrm>
          <a:prstGeom prst="rect">
            <a:avLst/>
          </a:prstGeom>
          <a:noFill/>
        </p:spPr>
        <p:txBody>
          <a:bodyPr wrap="square" rtlCol="0">
            <a:spAutoFit/>
          </a:bodyPr>
          <a:lstStyle/>
          <a:p>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bé</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ta</a:t>
            </a:r>
          </a:p>
          <a:p>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lẫm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chẫm</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Tiếng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vang </a:t>
            </a:r>
            <a:r>
              <a:rPr lang="en-US" sz="2400" dirty="0" err="1">
                <a:latin typeface="Times New Roman" pitchFamily="18" charset="0"/>
                <a:ea typeface="Arial-Rounded" panose="020B0500000000000000" pitchFamily="34" charset="0"/>
                <a:cs typeface="Times New Roman" pitchFamily="18" charset="0"/>
              </a:rPr>
              <a:t>sân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sao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quả</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nhãn</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cạnh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hiên</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endParaRPr lang="en-US" sz="2400" dirty="0">
              <a:latin typeface="Times New Roman" pitchFamily="18" charset="0"/>
              <a:ea typeface="Arial-Rounded" panose="020B0500000000000000" pitchFamily="34" charset="0"/>
              <a:cs typeface="Times New Roman" pitchFamily="18" charset="0"/>
            </a:endParaRPr>
          </a:p>
        </p:txBody>
      </p:sp>
      <p:sp>
        <p:nvSpPr>
          <p:cNvPr id="8" name="TextBox 7">
            <a:extLst>
              <a:ext uri="{FF2B5EF4-FFF2-40B4-BE49-F238E27FC236}">
                <a16:creationId xmlns:a16="http://schemas.microsoft.com/office/drawing/2014/main" xmlns="" id="{CC3DD3ED-C7F1-46B7-A163-A11F71034BB5}"/>
              </a:ext>
            </a:extLst>
          </p:cNvPr>
          <p:cNvSpPr txBox="1"/>
          <p:nvPr/>
        </p:nvSpPr>
        <p:spPr>
          <a:xfrm>
            <a:off x="5105400" y="1023553"/>
            <a:ext cx="3604092" cy="3785652"/>
          </a:xfrm>
          <a:prstGeom prst="rect">
            <a:avLst/>
          </a:prstGeom>
          <a:noFill/>
        </p:spPr>
        <p:txBody>
          <a:bodyPr wrap="square" rtlCol="0">
            <a:spAutoFit/>
          </a:bodyPr>
          <a:lstStyle/>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theo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gió</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Nằm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cuộn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tròn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Rồi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thành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giọt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nước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đây</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Mỗi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thức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giấc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Cùng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rộng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Mang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yêu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thương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endParaRPr lang="en-US" sz="2400" dirty="0">
              <a:latin typeface="Times New Roman" pitchFamily="18" charset="0"/>
              <a:ea typeface="Arial-Rounded" panose="020B0500000000000000" pitchFamily="34" charset="0"/>
              <a:cs typeface="Times New Roman" pitchFamily="18" charset="0"/>
            </a:endParaRPr>
          </a:p>
          <a:p>
            <a:pPr algn="r"/>
            <a:r>
              <a:rPr lang="en-US" sz="2400" i="1" dirty="0">
                <a:latin typeface="Times New Roman" pitchFamily="18" charset="0"/>
                <a:ea typeface="Arial-Rounded" panose="020B0500000000000000" pitchFamily="34" charset="0"/>
                <a:cs typeface="Times New Roman" pitchFamily="18" charset="0"/>
              </a:rPr>
              <a:t>(Minh </a:t>
            </a:r>
            <a:r>
              <a:rPr lang="en-US" sz="2400" i="1" dirty="0" err="1">
                <a:latin typeface="Times New Roman" pitchFamily="18" charset="0"/>
                <a:ea typeface="Arial-Rounded" panose="020B0500000000000000" pitchFamily="34" charset="0"/>
                <a:cs typeface="Times New Roman" pitchFamily="18" charset="0"/>
              </a:rPr>
              <a:t>Đăng</a:t>
            </a:r>
            <a:r>
              <a:rPr lang="en-US" sz="2400" i="1" dirty="0">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1168854079"/>
      </p:ext>
    </p:extLst>
  </p:cSld>
  <p:clrMapOvr>
    <a:masterClrMapping/>
  </p:clrMapOvr>
  <p:transition spd="slow" advClick="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mplate powerpoint đẹp mẫu gia đình v9 » Tài liệu miễn phí cho Giáo viên,  họ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0"/>
            <a:ext cx="12469091"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53804" y="1712218"/>
            <a:ext cx="5896166" cy="1107996"/>
          </a:xfrm>
          <a:prstGeom prst="rect">
            <a:avLst/>
          </a:prstGeom>
          <a:noFill/>
        </p:spPr>
        <p:txBody>
          <a:bodyPr wrap="none" rtlCol="0">
            <a:spAutoFit/>
          </a:bodyPr>
          <a:lstStyle/>
          <a:p>
            <a:r>
              <a:rPr lang="en-US" sz="6600" dirty="0" smtClean="0">
                <a:solidFill>
                  <a:schemeClr val="accent1">
                    <a:lumMod val="75000"/>
                  </a:schemeClr>
                </a:solidFill>
                <a:latin typeface="SVN-Gretoon" pitchFamily="18" charset="0"/>
              </a:rPr>
              <a:t>KHỞI ĐỘNG</a:t>
            </a:r>
            <a:endParaRPr lang="en-US" sz="6600" dirty="0">
              <a:solidFill>
                <a:schemeClr val="accent1">
                  <a:lumMod val="75000"/>
                </a:schemeClr>
              </a:solidFill>
              <a:latin typeface="SVN-Gretoon" pitchFamily="18" charset="0"/>
            </a:endParaRPr>
          </a:p>
        </p:txBody>
      </p:sp>
    </p:spTree>
    <p:extLst>
      <p:ext uri="{BB962C8B-B14F-4D97-AF65-F5344CB8AC3E}">
        <p14:creationId xmlns:p14="http://schemas.microsoft.com/office/powerpoint/2010/main" val="1651681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825502"/>
            <a:ext cx="8763000" cy="45243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baseline="0" noProof="0" dirty="0" err="1" smtClean="0">
                <a:ln w="0"/>
                <a:solidFill>
                  <a:srgbClr val="4472C4"/>
                </a:solidFill>
                <a:effectLst>
                  <a:outerShdw blurRad="38100" dist="25400" dir="5400000" algn="ctr" rotWithShape="0">
                    <a:srgbClr val="6E747A">
                      <a:alpha val="43000"/>
                    </a:srgbClr>
                  </a:outerShdw>
                </a:effectLst>
                <a:uLnTx/>
                <a:uFillTx/>
                <a:latin typeface="Times New Roman" pitchFamily="18" charset="0"/>
                <a:ea typeface="Arial-Rounded" panose="020B0500000000000000" pitchFamily="34" charset="0"/>
                <a:cs typeface="Times New Roman" pitchFamily="18" charset="0"/>
                <a:sym typeface="+mn-ea"/>
              </a:rPr>
              <a:t>Luyện</a:t>
            </a:r>
            <a:r>
              <a:rPr kumimoji="0" lang="en-US" altLang="zh-CN" sz="9600" b="1" i="1" u="none" strike="noStrike" kern="1200" cap="none" spc="0" normalizeH="0" noProof="0" dirty="0" smtClean="0">
                <a:ln w="0"/>
                <a:solidFill>
                  <a:srgbClr val="4472C4"/>
                </a:solidFill>
                <a:effectLst>
                  <a:outerShdw blurRad="38100" dist="25400" dir="5400000" algn="ctr" rotWithShape="0">
                    <a:srgbClr val="6E747A">
                      <a:alpha val="43000"/>
                    </a:srgbClr>
                  </a:outerShdw>
                </a:effectLst>
                <a:uLnTx/>
                <a:uFillTx/>
                <a:latin typeface="Times New Roman" pitchFamily="18" charset="0"/>
                <a:ea typeface="Arial-Rounded" panose="020B0500000000000000" pitchFamily="34" charset="0"/>
                <a:cs typeface="Times New Roman" pitchFamily="18" charset="0"/>
                <a:sym typeface="+mn-ea"/>
              </a:rPr>
              <a:t> </a:t>
            </a:r>
            <a:r>
              <a:rPr kumimoji="0" lang="en-US" altLang="zh-CN" sz="9600" b="1" i="1" u="none" strike="noStrike" kern="1200" cap="none" spc="0" normalizeH="0" noProof="0" dirty="0" err="1" smtClean="0">
                <a:ln w="0"/>
                <a:solidFill>
                  <a:srgbClr val="4472C4"/>
                </a:solidFill>
                <a:effectLst>
                  <a:outerShdw blurRad="38100" dist="25400" dir="5400000" algn="ctr" rotWithShape="0">
                    <a:srgbClr val="6E747A">
                      <a:alpha val="43000"/>
                    </a:srgbClr>
                  </a:outerShdw>
                </a:effectLst>
                <a:uLnTx/>
                <a:uFillTx/>
                <a:latin typeface="Times New Roman" pitchFamily="18" charset="0"/>
                <a:ea typeface="Arial-Rounded" panose="020B0500000000000000" pitchFamily="34" charset="0"/>
                <a:cs typeface="Times New Roman" pitchFamily="18" charset="0"/>
                <a:sym typeface="+mn-ea"/>
              </a:rPr>
              <a:t>tập</a:t>
            </a:r>
            <a:r>
              <a:rPr kumimoji="0" lang="en-US" altLang="zh-CN" sz="9600" b="1" i="1" u="none" strike="noStrike" kern="1200" cap="none" spc="0" normalizeH="0" noProof="0" dirty="0" smtClean="0">
                <a:ln w="0"/>
                <a:solidFill>
                  <a:srgbClr val="4472C4"/>
                </a:solidFill>
                <a:effectLst>
                  <a:outerShdw blurRad="38100" dist="25400" dir="5400000" algn="ctr" rotWithShape="0">
                    <a:srgbClr val="6E747A">
                      <a:alpha val="43000"/>
                    </a:srgbClr>
                  </a:outerShdw>
                </a:effectLst>
                <a:uLnTx/>
                <a:uFillTx/>
                <a:latin typeface="Times New Roman" pitchFamily="18" charset="0"/>
                <a:ea typeface="Arial-Rounded" panose="020B0500000000000000" pitchFamily="34" charset="0"/>
                <a:cs typeface="Times New Roman" pitchFamily="18" charset="0"/>
                <a:sym typeface="+mn-ea"/>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noProof="0" dirty="0" err="1" smtClean="0">
                <a:ln w="0"/>
                <a:solidFill>
                  <a:srgbClr val="4472C4"/>
                </a:solidFill>
                <a:effectLst>
                  <a:outerShdw blurRad="38100" dist="25400" dir="5400000" algn="ctr" rotWithShape="0">
                    <a:srgbClr val="6E747A">
                      <a:alpha val="43000"/>
                    </a:srgbClr>
                  </a:outerShdw>
                </a:effectLst>
                <a:uLnTx/>
                <a:uFillTx/>
                <a:latin typeface="Times New Roman" pitchFamily="18" charset="0"/>
                <a:ea typeface="Arial-Rounded" panose="020B0500000000000000" pitchFamily="34" charset="0"/>
                <a:cs typeface="Times New Roman" pitchFamily="18" charset="0"/>
                <a:sym typeface="+mn-ea"/>
              </a:rPr>
              <a:t>theo</a:t>
            </a:r>
            <a:r>
              <a:rPr kumimoji="0" lang="en-US" altLang="zh-CN" sz="9600" b="1" i="1" u="none" strike="noStrike" kern="1200" cap="none" spc="0" normalizeH="0" noProof="0" dirty="0" smtClean="0">
                <a:ln w="0"/>
                <a:solidFill>
                  <a:srgbClr val="4472C4"/>
                </a:solidFill>
                <a:effectLst>
                  <a:outerShdw blurRad="38100" dist="25400" dir="5400000" algn="ctr" rotWithShape="0">
                    <a:srgbClr val="6E747A">
                      <a:alpha val="43000"/>
                    </a:srgbClr>
                  </a:outerShdw>
                </a:effectLst>
                <a:uLnTx/>
                <a:uFillTx/>
                <a:latin typeface="Times New Roman" pitchFamily="18" charset="0"/>
                <a:ea typeface="Arial-Rounded" panose="020B0500000000000000" pitchFamily="34" charset="0"/>
                <a:cs typeface="Times New Roman" pitchFamily="18" charset="0"/>
                <a:sym typeface="+mn-ea"/>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1" u="none" strike="noStrike" kern="1200" cap="none" spc="0" normalizeH="0" noProof="0" dirty="0" err="1" smtClean="0">
                <a:ln w="0"/>
                <a:solidFill>
                  <a:srgbClr val="4472C4"/>
                </a:solidFill>
                <a:effectLst>
                  <a:outerShdw blurRad="38100" dist="25400" dir="5400000" algn="ctr" rotWithShape="0">
                    <a:srgbClr val="6E747A">
                      <a:alpha val="43000"/>
                    </a:srgbClr>
                  </a:outerShdw>
                </a:effectLst>
                <a:uLnTx/>
                <a:uFillTx/>
                <a:latin typeface="Times New Roman" pitchFamily="18" charset="0"/>
                <a:ea typeface="Arial-Rounded" panose="020B0500000000000000" pitchFamily="34" charset="0"/>
                <a:cs typeface="Times New Roman" pitchFamily="18" charset="0"/>
                <a:sym typeface="+mn-ea"/>
              </a:rPr>
              <a:t>văn</a:t>
            </a:r>
            <a:r>
              <a:rPr kumimoji="0" lang="en-US" altLang="zh-CN" sz="9600" b="1" i="1" u="none" strike="noStrike" kern="1200" cap="none" spc="0" normalizeH="0" noProof="0" dirty="0" smtClean="0">
                <a:ln w="0"/>
                <a:solidFill>
                  <a:srgbClr val="4472C4"/>
                </a:solidFill>
                <a:effectLst>
                  <a:outerShdw blurRad="38100" dist="25400" dir="5400000" algn="ctr" rotWithShape="0">
                    <a:srgbClr val="6E747A">
                      <a:alpha val="43000"/>
                    </a:srgbClr>
                  </a:outerShdw>
                </a:effectLst>
                <a:uLnTx/>
                <a:uFillTx/>
                <a:latin typeface="Times New Roman" pitchFamily="18" charset="0"/>
                <a:ea typeface="Arial-Rounded" panose="020B0500000000000000" pitchFamily="34" charset="0"/>
                <a:cs typeface="Times New Roman" pitchFamily="18" charset="0"/>
                <a:sym typeface="+mn-ea"/>
              </a:rPr>
              <a:t> </a:t>
            </a:r>
            <a:r>
              <a:rPr kumimoji="0" lang="en-US" altLang="zh-CN" sz="9600" b="1" i="1" u="none" strike="noStrike" kern="1200" cap="none" spc="0" normalizeH="0" noProof="0" dirty="0" err="1" smtClean="0">
                <a:ln w="0"/>
                <a:solidFill>
                  <a:srgbClr val="4472C4"/>
                </a:solidFill>
                <a:effectLst>
                  <a:outerShdw blurRad="38100" dist="25400" dir="5400000" algn="ctr" rotWithShape="0">
                    <a:srgbClr val="6E747A">
                      <a:alpha val="43000"/>
                    </a:srgbClr>
                  </a:outerShdw>
                </a:effectLst>
                <a:uLnTx/>
                <a:uFillTx/>
                <a:latin typeface="Times New Roman" pitchFamily="18" charset="0"/>
                <a:ea typeface="Arial-Rounded" panose="020B0500000000000000" pitchFamily="34" charset="0"/>
                <a:cs typeface="Times New Roman" pitchFamily="18" charset="0"/>
                <a:sym typeface="+mn-ea"/>
              </a:rPr>
              <a:t>bản</a:t>
            </a:r>
            <a:r>
              <a:rPr kumimoji="0" lang="en-US" altLang="zh-CN" sz="9600" b="1" i="1" u="none" strike="noStrike" kern="1200" cap="none" spc="0" normalizeH="0" noProof="0" dirty="0" smtClean="0">
                <a:ln w="0"/>
                <a:solidFill>
                  <a:srgbClr val="4472C4"/>
                </a:solidFill>
                <a:effectLst>
                  <a:outerShdw blurRad="38100" dist="25400" dir="5400000" algn="ctr" rotWithShape="0">
                    <a:srgbClr val="6E747A">
                      <a:alpha val="43000"/>
                    </a:srgbClr>
                  </a:outerShdw>
                </a:effectLst>
                <a:uLnTx/>
                <a:uFillTx/>
                <a:latin typeface="Times New Roman" pitchFamily="18" charset="0"/>
                <a:ea typeface="Arial-Rounded" panose="020B0500000000000000" pitchFamily="34" charset="0"/>
                <a:cs typeface="Times New Roman" pitchFamily="18" charset="0"/>
                <a:sym typeface="+mn-ea"/>
              </a:rPr>
              <a:t> </a:t>
            </a:r>
            <a:r>
              <a:rPr kumimoji="0" lang="en-US" altLang="zh-CN" sz="9600" b="1" i="1" u="none" strike="noStrike" kern="1200" cap="none" spc="0" normalizeH="0" noProof="0" dirty="0" err="1" smtClean="0">
                <a:ln w="0"/>
                <a:solidFill>
                  <a:srgbClr val="4472C4"/>
                </a:solidFill>
                <a:effectLst>
                  <a:outerShdw blurRad="38100" dist="25400" dir="5400000" algn="ctr" rotWithShape="0">
                    <a:srgbClr val="6E747A">
                      <a:alpha val="43000"/>
                    </a:srgbClr>
                  </a:outerShdw>
                </a:effectLst>
                <a:uLnTx/>
                <a:uFillTx/>
                <a:latin typeface="Times New Roman" pitchFamily="18" charset="0"/>
                <a:ea typeface="Arial-Rounded" panose="020B0500000000000000" pitchFamily="34" charset="0"/>
                <a:cs typeface="Times New Roman" pitchFamily="18" charset="0"/>
                <a:sym typeface="+mn-ea"/>
              </a:rPr>
              <a:t>đọc</a:t>
            </a:r>
            <a:endParaRPr kumimoji="0" lang="en-US" sz="9600" b="1" i="1" u="none" strike="noStrike" kern="1200" cap="none" spc="0" normalizeH="0" baseline="0" noProof="0" dirty="0">
              <a:ln>
                <a:noFill/>
              </a:ln>
              <a:solidFill>
                <a:srgbClr val="FF0000"/>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2353880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xmlns="" id="{93C35C90-0D48-400D-BD0D-64BCB9126FC3}"/>
              </a:ext>
            </a:extLst>
          </p:cNvPr>
          <p:cNvSpPr txBox="1">
            <a:spLocks/>
          </p:cNvSpPr>
          <p:nvPr/>
        </p:nvSpPr>
        <p:spPr>
          <a:xfrm>
            <a:off x="-1371600" y="38100"/>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000000"/>
                </a:solidFill>
                <a:latin typeface="Times New Roman" pitchFamily="18" charset="0"/>
                <a:ea typeface="Arial-Rounded" panose="020B0500000000000000" pitchFamily="34" charset="0"/>
                <a:cs typeface="Times New Roman" pitchFamily="18" charset="0"/>
              </a:rPr>
              <a:t>1. </a:t>
            </a:r>
            <a:r>
              <a:rPr lang="en-US" dirty="0" err="1" smtClean="0">
                <a:solidFill>
                  <a:srgbClr val="000000"/>
                </a:solidFill>
                <a:latin typeface="Times New Roman" pitchFamily="18" charset="0"/>
                <a:ea typeface="Arial-Rounded" panose="020B0500000000000000" pitchFamily="34" charset="0"/>
                <a:cs typeface="Times New Roman" pitchFamily="18" charset="0"/>
              </a:rPr>
              <a:t>Tìm</a:t>
            </a:r>
            <a:r>
              <a:rPr lang="en-US" dirty="0" smtClean="0">
                <a:solidFill>
                  <a:srgbClr val="000000"/>
                </a:solidFill>
                <a:latin typeface="Times New Roman" pitchFamily="18" charset="0"/>
                <a:ea typeface="Arial-Rounded" panose="020B0500000000000000" pitchFamily="34" charset="0"/>
                <a:cs typeface="Times New Roman" pitchFamily="18" charset="0"/>
              </a:rPr>
              <a:t> </a:t>
            </a:r>
            <a:r>
              <a:rPr lang="en-US" dirty="0" err="1" smtClean="0">
                <a:solidFill>
                  <a:srgbClr val="000000"/>
                </a:solidFill>
                <a:latin typeface="Times New Roman" pitchFamily="18" charset="0"/>
                <a:ea typeface="Arial-Rounded" panose="020B0500000000000000" pitchFamily="34" charset="0"/>
                <a:cs typeface="Times New Roman" pitchFamily="18" charset="0"/>
              </a:rPr>
              <a:t>thêm</a:t>
            </a:r>
            <a:r>
              <a:rPr lang="en-US" dirty="0" smtClean="0">
                <a:solidFill>
                  <a:srgbClr val="000000"/>
                </a:solidFill>
                <a:latin typeface="Times New Roman" pitchFamily="18" charset="0"/>
                <a:ea typeface="Arial-Rounded" panose="020B0500000000000000" pitchFamily="34" charset="0"/>
                <a:cs typeface="Times New Roman" pitchFamily="18" charset="0"/>
              </a:rPr>
              <a:t> </a:t>
            </a:r>
            <a:r>
              <a:rPr lang="en-US" dirty="0" err="1" smtClean="0">
                <a:solidFill>
                  <a:srgbClr val="000000"/>
                </a:solidFill>
                <a:latin typeface="Times New Roman" pitchFamily="18" charset="0"/>
                <a:ea typeface="Arial-Rounded" panose="020B0500000000000000" pitchFamily="34" charset="0"/>
                <a:cs typeface="Times New Roman" pitchFamily="18" charset="0"/>
              </a:rPr>
              <a:t>các</a:t>
            </a:r>
            <a:r>
              <a:rPr lang="en-US" dirty="0" smtClean="0">
                <a:solidFill>
                  <a:srgbClr val="000000"/>
                </a:solidFill>
                <a:latin typeface="Times New Roman" pitchFamily="18" charset="0"/>
                <a:ea typeface="Arial-Rounded" panose="020B0500000000000000" pitchFamily="34" charset="0"/>
                <a:cs typeface="Times New Roman" pitchFamily="18" charset="0"/>
              </a:rPr>
              <a:t> </a:t>
            </a:r>
            <a:r>
              <a:rPr lang="en-US" dirty="0" err="1" smtClean="0">
                <a:solidFill>
                  <a:srgbClr val="000000"/>
                </a:solidFill>
                <a:latin typeface="Times New Roman" pitchFamily="18" charset="0"/>
                <a:ea typeface="Arial-Rounded" panose="020B0500000000000000" pitchFamily="34" charset="0"/>
                <a:cs typeface="Times New Roman" pitchFamily="18" charset="0"/>
              </a:rPr>
              <a:t>từ</a:t>
            </a:r>
            <a:r>
              <a:rPr lang="en-US" dirty="0" smtClean="0">
                <a:solidFill>
                  <a:srgbClr val="000000"/>
                </a:solidFill>
                <a:latin typeface="Times New Roman" pitchFamily="18" charset="0"/>
                <a:ea typeface="Arial-Rounded" panose="020B0500000000000000" pitchFamily="34" charset="0"/>
                <a:cs typeface="Times New Roman" pitchFamily="18" charset="0"/>
              </a:rPr>
              <a:t> </a:t>
            </a:r>
            <a:r>
              <a:rPr lang="en-US" dirty="0" err="1" smtClean="0">
                <a:solidFill>
                  <a:srgbClr val="000000"/>
                </a:solidFill>
                <a:latin typeface="Times New Roman" pitchFamily="18" charset="0"/>
                <a:ea typeface="Arial-Rounded" panose="020B0500000000000000" pitchFamily="34" charset="0"/>
                <a:cs typeface="Times New Roman" pitchFamily="18" charset="0"/>
              </a:rPr>
              <a:t>ngữ</a:t>
            </a:r>
            <a:r>
              <a:rPr lang="en-US" dirty="0" smtClean="0">
                <a:solidFill>
                  <a:srgbClr val="000000"/>
                </a:solidFill>
                <a:latin typeface="Times New Roman" pitchFamily="18" charset="0"/>
                <a:ea typeface="Arial-Rounded" panose="020B0500000000000000" pitchFamily="34" charset="0"/>
                <a:cs typeface="Times New Roman" pitchFamily="18" charset="0"/>
              </a:rPr>
              <a:t> </a:t>
            </a:r>
            <a:r>
              <a:rPr lang="en-US" dirty="0" err="1" smtClean="0">
                <a:solidFill>
                  <a:srgbClr val="000000"/>
                </a:solidFill>
                <a:latin typeface="Times New Roman" pitchFamily="18" charset="0"/>
                <a:ea typeface="Arial-Rounded" panose="020B0500000000000000" pitchFamily="34" charset="0"/>
                <a:cs typeface="Times New Roman" pitchFamily="18" charset="0"/>
              </a:rPr>
              <a:t>tả</a:t>
            </a:r>
            <a:r>
              <a:rPr lang="en-US" dirty="0" smtClean="0">
                <a:solidFill>
                  <a:srgbClr val="000000"/>
                </a:solidFill>
                <a:latin typeface="Times New Roman" pitchFamily="18" charset="0"/>
                <a:ea typeface="Arial-Rounded" panose="020B0500000000000000" pitchFamily="34" charset="0"/>
                <a:cs typeface="Times New Roman" pitchFamily="18" charset="0"/>
              </a:rPr>
              <a:t> </a:t>
            </a:r>
            <a:r>
              <a:rPr lang="en-US" dirty="0" err="1" smtClean="0">
                <a:solidFill>
                  <a:srgbClr val="000000"/>
                </a:solidFill>
                <a:latin typeface="Times New Roman" pitchFamily="18" charset="0"/>
                <a:ea typeface="Arial-Rounded" panose="020B0500000000000000" pitchFamily="34" charset="0"/>
                <a:cs typeface="Times New Roman" pitchFamily="18" charset="0"/>
              </a:rPr>
              <a:t>em</a:t>
            </a:r>
            <a:r>
              <a:rPr lang="en-US" dirty="0" smtClean="0">
                <a:solidFill>
                  <a:srgbClr val="000000"/>
                </a:solidFill>
                <a:latin typeface="Times New Roman" pitchFamily="18" charset="0"/>
                <a:ea typeface="Arial-Rounded" panose="020B0500000000000000" pitchFamily="34" charset="0"/>
                <a:cs typeface="Times New Roman" pitchFamily="18" charset="0"/>
              </a:rPr>
              <a:t> </a:t>
            </a:r>
            <a:r>
              <a:rPr lang="en-US" dirty="0" err="1" smtClean="0">
                <a:solidFill>
                  <a:srgbClr val="000000"/>
                </a:solidFill>
                <a:latin typeface="Times New Roman" pitchFamily="18" charset="0"/>
                <a:ea typeface="Arial-Rounded" panose="020B0500000000000000" pitchFamily="34" charset="0"/>
                <a:cs typeface="Times New Roman" pitchFamily="18" charset="0"/>
              </a:rPr>
              <a:t>bé</a:t>
            </a:r>
            <a:r>
              <a:rPr lang="en-US" dirty="0" smtClean="0">
                <a:solidFill>
                  <a:srgbClr val="000000"/>
                </a:solidFill>
                <a:latin typeface="Times New Roman" pitchFamily="18" charset="0"/>
                <a:ea typeface="Arial-Rounded" panose="020B0500000000000000" pitchFamily="34" charset="0"/>
                <a:cs typeface="Times New Roman" pitchFamily="18" charset="0"/>
              </a:rPr>
              <a:t>.</a:t>
            </a:r>
            <a:endParaRPr lang="en-US" dirty="0">
              <a:latin typeface="Times New Roman" pitchFamily="18" charset="0"/>
              <a:ea typeface="Arial-Rounded" panose="020B0500000000000000" pitchFamily="34" charset="0"/>
              <a:cs typeface="Times New Roman" pitchFamily="18" charset="0"/>
            </a:endParaRPr>
          </a:p>
        </p:txBody>
      </p:sp>
      <p:sp>
        <p:nvSpPr>
          <p:cNvPr id="4" name="Cloud 3">
            <a:extLst>
              <a:ext uri="{FF2B5EF4-FFF2-40B4-BE49-F238E27FC236}">
                <a16:creationId xmlns:a16="http://schemas.microsoft.com/office/drawing/2014/main" xmlns="" id="{147063F2-7C15-4E75-AA88-922FB9D3B325}"/>
              </a:ext>
            </a:extLst>
          </p:cNvPr>
          <p:cNvSpPr/>
          <p:nvPr/>
        </p:nvSpPr>
        <p:spPr>
          <a:xfrm>
            <a:off x="1295400" y="729456"/>
            <a:ext cx="6128658" cy="2743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0" i="0" dirty="0">
                <a:solidFill>
                  <a:schemeClr val="bg1"/>
                </a:solidFill>
                <a:effectLst/>
                <a:latin typeface="Times New Roman" pitchFamily="18" charset="0"/>
                <a:ea typeface="Arial-Rounded" panose="020B0500000000000000" pitchFamily="34" charset="0"/>
                <a:cs typeface="Times New Roman" pitchFamily="18" charset="0"/>
              </a:rPr>
              <a:t>bụ bẫm, ngộ nghĩnh, đáng yêu, bầu bĩnh, ngây thơ, dễ thương, mập mạp</a:t>
            </a:r>
            <a:endParaRPr lang="en-US" sz="3600" dirty="0">
              <a:solidFill>
                <a:schemeClr val="bg1"/>
              </a:solidFill>
              <a:latin typeface="Times New Roman" pitchFamily="18" charset="0"/>
              <a:ea typeface="Arial-Rounded" panose="020B0500000000000000" pitchFamily="34" charset="0"/>
              <a:cs typeface="Times New Roman" pitchFamily="18" charset="0"/>
            </a:endParaRPr>
          </a:p>
        </p:txBody>
      </p:sp>
      <p:sp>
        <p:nvSpPr>
          <p:cNvPr id="5" name="Title 4">
            <a:extLst>
              <a:ext uri="{FF2B5EF4-FFF2-40B4-BE49-F238E27FC236}">
                <a16:creationId xmlns:a16="http://schemas.microsoft.com/office/drawing/2014/main" xmlns="" id="{8EDC0234-7C09-40BC-B49E-E78FC2D449B8}"/>
              </a:ext>
            </a:extLst>
          </p:cNvPr>
          <p:cNvSpPr txBox="1">
            <a:spLocks/>
          </p:cNvSpPr>
          <p:nvPr/>
        </p:nvSpPr>
        <p:spPr>
          <a:xfrm>
            <a:off x="197556" y="3297237"/>
            <a:ext cx="106990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000000"/>
                </a:solidFill>
                <a:latin typeface="Times New Roman" pitchFamily="18" charset="0"/>
                <a:ea typeface="Arial-Rounded" panose="020B0500000000000000" pitchFamily="34" charset="0"/>
                <a:cs typeface="Times New Roman" pitchFamily="18" charset="0"/>
              </a:rPr>
              <a:t>2. </a:t>
            </a:r>
            <a:r>
              <a:rPr lang="en-US" dirty="0" smtClean="0">
                <a:solidFill>
                  <a:srgbClr val="000000"/>
                </a:solidFill>
                <a:latin typeface="Times New Roman" pitchFamily="18" charset="0"/>
                <a:ea typeface="Arial-Rounded" panose="020B0500000000000000" pitchFamily="34" charset="0"/>
                <a:cs typeface="Times New Roman" pitchFamily="18" charset="0"/>
              </a:rPr>
              <a:t> </a:t>
            </a:r>
            <a:r>
              <a:rPr lang="vi-VN" dirty="0" smtClean="0">
                <a:solidFill>
                  <a:srgbClr val="000000"/>
                </a:solidFill>
                <a:latin typeface="Times New Roman" pitchFamily="18" charset="0"/>
                <a:ea typeface="Arial-Rounded" panose="020B0500000000000000" pitchFamily="34" charset="0"/>
                <a:cs typeface="Times New Roman" pitchFamily="18" charset="0"/>
              </a:rPr>
              <a:t>Đặt</a:t>
            </a:r>
            <a:r>
              <a:rPr lang="en-US" dirty="0" smtClean="0">
                <a:solidFill>
                  <a:srgbClr val="000000"/>
                </a:solidFill>
                <a:latin typeface="Times New Roman" pitchFamily="18" charset="0"/>
                <a:ea typeface="Arial-Rounded" panose="020B0500000000000000" pitchFamily="34" charset="0"/>
                <a:cs typeface="Times New Roman" pitchFamily="18" charset="0"/>
              </a:rPr>
              <a:t> </a:t>
            </a:r>
            <a:r>
              <a:rPr lang="vi-VN" dirty="0" smtClean="0">
                <a:solidFill>
                  <a:srgbClr val="000000"/>
                </a:solidFill>
                <a:latin typeface="Times New Roman" pitchFamily="18" charset="0"/>
                <a:ea typeface="Arial-Rounded" panose="020B0500000000000000" pitchFamily="34" charset="0"/>
                <a:cs typeface="Times New Roman" pitchFamily="18" charset="0"/>
              </a:rPr>
              <a:t> câu</a:t>
            </a:r>
            <a:r>
              <a:rPr lang="en-US" dirty="0" smtClean="0">
                <a:solidFill>
                  <a:srgbClr val="000000"/>
                </a:solidFill>
                <a:latin typeface="Times New Roman" pitchFamily="18" charset="0"/>
                <a:ea typeface="Arial-Rounded" panose="020B0500000000000000" pitchFamily="34" charset="0"/>
                <a:cs typeface="Times New Roman" pitchFamily="18" charset="0"/>
              </a:rPr>
              <a:t> </a:t>
            </a:r>
            <a:r>
              <a:rPr lang="vi-VN" dirty="0" smtClean="0">
                <a:solidFill>
                  <a:srgbClr val="000000"/>
                </a:solidFill>
                <a:latin typeface="Times New Roman" pitchFamily="18" charset="0"/>
                <a:ea typeface="Arial-Rounded" panose="020B0500000000000000" pitchFamily="34" charset="0"/>
                <a:cs typeface="Times New Roman" pitchFamily="18" charset="0"/>
              </a:rPr>
              <a:t> với</a:t>
            </a:r>
            <a:r>
              <a:rPr lang="en-US" dirty="0" smtClean="0">
                <a:solidFill>
                  <a:srgbClr val="000000"/>
                </a:solidFill>
                <a:latin typeface="Times New Roman" pitchFamily="18" charset="0"/>
                <a:ea typeface="Arial-Rounded" panose="020B0500000000000000" pitchFamily="34" charset="0"/>
                <a:cs typeface="Times New Roman" pitchFamily="18" charset="0"/>
              </a:rPr>
              <a:t> </a:t>
            </a:r>
            <a:r>
              <a:rPr lang="vi-VN" dirty="0" smtClean="0">
                <a:solidFill>
                  <a:srgbClr val="000000"/>
                </a:solidFill>
                <a:latin typeface="Times New Roman" pitchFamily="18" charset="0"/>
                <a:ea typeface="Arial-Rounded" panose="020B0500000000000000" pitchFamily="34" charset="0"/>
                <a:cs typeface="Times New Roman" pitchFamily="18" charset="0"/>
              </a:rPr>
              <a:t> </a:t>
            </a:r>
            <a:r>
              <a:rPr lang="vi-VN" dirty="0">
                <a:solidFill>
                  <a:srgbClr val="000000"/>
                </a:solidFill>
                <a:latin typeface="Times New Roman" pitchFamily="18" charset="0"/>
                <a:ea typeface="Arial-Rounded" panose="020B0500000000000000" pitchFamily="34" charset="0"/>
                <a:cs typeface="Times New Roman" pitchFamily="18" charset="0"/>
              </a:rPr>
              <a:t>từ </a:t>
            </a:r>
            <a:r>
              <a:rPr lang="vi-VN" dirty="0" smtClean="0">
                <a:solidFill>
                  <a:srgbClr val="000000"/>
                </a:solidFill>
                <a:latin typeface="Times New Roman" pitchFamily="18" charset="0"/>
                <a:ea typeface="Arial-Rounded" panose="020B0500000000000000" pitchFamily="34" charset="0"/>
                <a:cs typeface="Times New Roman" pitchFamily="18" charset="0"/>
              </a:rPr>
              <a:t>ngữ </a:t>
            </a:r>
            <a:r>
              <a:rPr lang="vi-VN" dirty="0">
                <a:solidFill>
                  <a:srgbClr val="000000"/>
                </a:solidFill>
                <a:latin typeface="Times New Roman" pitchFamily="18" charset="0"/>
                <a:ea typeface="Arial-Rounded" panose="020B0500000000000000" pitchFamily="34" charset="0"/>
                <a:cs typeface="Times New Roman" pitchFamily="18" charset="0"/>
              </a:rPr>
              <a:t>em tìm được ở </a:t>
            </a:r>
            <a:endParaRPr lang="en-US" dirty="0" smtClean="0">
              <a:solidFill>
                <a:srgbClr val="000000"/>
              </a:solidFill>
              <a:latin typeface="Times New Roman" pitchFamily="18" charset="0"/>
              <a:ea typeface="Arial-Rounded" panose="020B0500000000000000" pitchFamily="34" charset="0"/>
              <a:cs typeface="Times New Roman" pitchFamily="18" charset="0"/>
            </a:endParaRPr>
          </a:p>
          <a:p>
            <a:r>
              <a:rPr lang="vi-VN" dirty="0" smtClean="0">
                <a:solidFill>
                  <a:srgbClr val="000000"/>
                </a:solidFill>
                <a:latin typeface="Times New Roman" pitchFamily="18" charset="0"/>
                <a:ea typeface="Arial-Rounded" panose="020B0500000000000000" pitchFamily="34" charset="0"/>
                <a:cs typeface="Times New Roman" pitchFamily="18" charset="0"/>
              </a:rPr>
              <a:t>bài </a:t>
            </a:r>
            <a:r>
              <a:rPr lang="vi-VN" dirty="0">
                <a:solidFill>
                  <a:srgbClr val="000000"/>
                </a:solidFill>
                <a:latin typeface="Times New Roman" pitchFamily="18" charset="0"/>
                <a:ea typeface="Arial-Rounded" panose="020B0500000000000000" pitchFamily="34" charset="0"/>
                <a:cs typeface="Times New Roman" pitchFamily="18" charset="0"/>
              </a:rPr>
              <a:t>tập 1.</a:t>
            </a:r>
            <a:endParaRPr lang="en-US" dirty="0">
              <a:latin typeface="Times New Roman" pitchFamily="18" charset="0"/>
              <a:ea typeface="Arial-Rounded" panose="020B0500000000000000" pitchFamily="34" charset="0"/>
              <a:cs typeface="Times New Roman" pitchFamily="18" charset="0"/>
            </a:endParaRPr>
          </a:p>
        </p:txBody>
      </p:sp>
      <p:sp>
        <p:nvSpPr>
          <p:cNvPr id="6" name="Title 4">
            <a:extLst>
              <a:ext uri="{FF2B5EF4-FFF2-40B4-BE49-F238E27FC236}">
                <a16:creationId xmlns:a16="http://schemas.microsoft.com/office/drawing/2014/main" xmlns="" id="{5F6FC191-815C-43C7-87D0-9EC7100B4FE7}"/>
              </a:ext>
            </a:extLst>
          </p:cNvPr>
          <p:cNvSpPr txBox="1">
            <a:spLocks/>
          </p:cNvSpPr>
          <p:nvPr/>
        </p:nvSpPr>
        <p:spPr>
          <a:xfrm>
            <a:off x="216606" y="4381500"/>
            <a:ext cx="106990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solidFill>
                  <a:srgbClr val="000000"/>
                </a:solidFill>
                <a:latin typeface="Times New Roman" pitchFamily="18" charset="0"/>
                <a:ea typeface="Arial-Rounded" panose="020B0500000000000000" pitchFamily="34" charset="0"/>
                <a:cs typeface="Times New Roman" pitchFamily="18" charset="0"/>
              </a:rPr>
              <a:t>M. </a:t>
            </a:r>
            <a:r>
              <a:rPr lang="en-US" dirty="0" err="1">
                <a:latin typeface="Times New Roman" pitchFamily="18" charset="0"/>
                <a:ea typeface="Arial-Rounded" panose="020B0500000000000000" pitchFamily="34" charset="0"/>
                <a:cs typeface="Times New Roman" pitchFamily="18" charset="0"/>
              </a:rPr>
              <a:t>Bé</a:t>
            </a:r>
            <a:r>
              <a:rPr lang="en-US" dirty="0">
                <a:latin typeface="Times New Roman" pitchFamily="18" charset="0"/>
                <a:ea typeface="Arial-Rounded" panose="020B0500000000000000" pitchFamily="34" charset="0"/>
                <a:cs typeface="Times New Roman" pitchFamily="18" charset="0"/>
              </a:rPr>
              <a:t> </a:t>
            </a:r>
            <a:r>
              <a:rPr lang="en-US" dirty="0" err="1">
                <a:latin typeface="Times New Roman" pitchFamily="18" charset="0"/>
                <a:ea typeface="Arial-Rounded" panose="020B0500000000000000" pitchFamily="34" charset="0"/>
                <a:cs typeface="Times New Roman" pitchFamily="18" charset="0"/>
              </a:rPr>
              <a:t>Xoài</a:t>
            </a:r>
            <a:r>
              <a:rPr lang="en-US" dirty="0">
                <a:latin typeface="Times New Roman" pitchFamily="18" charset="0"/>
                <a:ea typeface="Arial-Rounded" panose="020B0500000000000000" pitchFamily="34" charset="0"/>
                <a:cs typeface="Times New Roman" pitchFamily="18" charset="0"/>
              </a:rPr>
              <a:t> </a:t>
            </a:r>
            <a:r>
              <a:rPr lang="en-US" dirty="0" err="1">
                <a:latin typeface="Times New Roman" pitchFamily="18" charset="0"/>
                <a:ea typeface="Arial-Rounded" panose="020B0500000000000000" pitchFamily="34" charset="0"/>
                <a:cs typeface="Times New Roman" pitchFamily="18" charset="0"/>
              </a:rPr>
              <a:t>rất</a:t>
            </a:r>
            <a:r>
              <a:rPr lang="en-US" dirty="0">
                <a:latin typeface="Times New Roman" pitchFamily="18" charset="0"/>
                <a:ea typeface="Arial-Rounded" panose="020B0500000000000000" pitchFamily="34" charset="0"/>
                <a:cs typeface="Times New Roman" pitchFamily="18" charset="0"/>
              </a:rPr>
              <a:t> </a:t>
            </a:r>
            <a:r>
              <a:rPr lang="en-US" dirty="0" err="1">
                <a:latin typeface="Times New Roman" pitchFamily="18" charset="0"/>
                <a:ea typeface="Arial-Rounded" panose="020B0500000000000000" pitchFamily="34" charset="0"/>
                <a:cs typeface="Times New Roman" pitchFamily="18" charset="0"/>
              </a:rPr>
              <a:t>đáng</a:t>
            </a:r>
            <a:r>
              <a:rPr lang="en-US" dirty="0">
                <a:latin typeface="Times New Roman" pitchFamily="18" charset="0"/>
                <a:ea typeface="Arial-Rounded" panose="020B0500000000000000" pitchFamily="34" charset="0"/>
                <a:cs typeface="Times New Roman" pitchFamily="18" charset="0"/>
              </a:rPr>
              <a:t> </a:t>
            </a:r>
            <a:r>
              <a:rPr lang="en-US" dirty="0" err="1">
                <a:latin typeface="Times New Roman" pitchFamily="18" charset="0"/>
                <a:ea typeface="Arial-Rounded" panose="020B0500000000000000" pitchFamily="34" charset="0"/>
                <a:cs typeface="Times New Roman" pitchFamily="18" charset="0"/>
              </a:rPr>
              <a:t>yêu</a:t>
            </a:r>
            <a:r>
              <a:rPr lang="en-US" dirty="0">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241475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398" y="225104"/>
            <a:ext cx="6700367" cy="4854896"/>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 y="990552"/>
            <a:ext cx="4074581" cy="3749773"/>
          </a:xfrm>
          <a:prstGeom prst="rect">
            <a:avLst/>
          </a:prstGeom>
        </p:spPr>
      </p:pic>
      <p:sp>
        <p:nvSpPr>
          <p:cNvPr id="5" name="Rectangle 4"/>
          <p:cNvSpPr/>
          <p:nvPr/>
        </p:nvSpPr>
        <p:spPr>
          <a:xfrm>
            <a:off x="4724400" y="2614740"/>
            <a:ext cx="3048000" cy="814260"/>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7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p>
        </p:txBody>
      </p:sp>
    </p:spTree>
    <p:extLst>
      <p:ext uri="{BB962C8B-B14F-4D97-AF65-F5344CB8AC3E}">
        <p14:creationId xmlns:p14="http://schemas.microsoft.com/office/powerpoint/2010/main" val="1560247733"/>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364653" y="668834"/>
            <a:ext cx="5550747" cy="5693866"/>
          </a:xfrm>
          <a:prstGeom prst="rect">
            <a:avLst/>
          </a:prstGeom>
          <a:noFill/>
        </p:spPr>
        <p:txBody>
          <a:bodyPr wrap="square" rtlCol="0">
            <a:spAutoFit/>
          </a:bodyPr>
          <a:lstStyle/>
          <a:p>
            <a:pPr lvl="0">
              <a:defRPr/>
            </a:pPr>
            <a:r>
              <a:rPr lang="vi-VN" sz="2800" dirty="0">
                <a:solidFill>
                  <a:srgbClr val="000000"/>
                </a:solidFill>
                <a:latin typeface="HP001 4 hang 1 ô ly" panose="020B0603050302020204" charset="0"/>
                <a:cs typeface="HP001 4 hang 1 ô ly" panose="020B0603050302020204" charset="0"/>
              </a:rPr>
              <a:t>Mẹ, mẹ ơi em bé</a:t>
            </a:r>
          </a:p>
          <a:p>
            <a:pPr lvl="0">
              <a:defRPr/>
            </a:pPr>
            <a:r>
              <a:rPr lang="vi-VN" sz="2800" dirty="0">
                <a:solidFill>
                  <a:srgbClr val="000000"/>
                </a:solidFill>
                <a:latin typeface="HP001 4 hang 1 ô ly" panose="020B0603050302020204" charset="0"/>
                <a:cs typeface="HP001 4 hang 1 ô ly" panose="020B0603050302020204" charset="0"/>
              </a:rPr>
              <a:t>Từ đâu đến nhà ta</a:t>
            </a:r>
          </a:p>
          <a:p>
            <a:pPr lvl="0">
              <a:defRPr/>
            </a:pPr>
            <a:r>
              <a:rPr lang="vi-VN" sz="2800" dirty="0">
                <a:solidFill>
                  <a:srgbClr val="000000"/>
                </a:solidFill>
                <a:latin typeface="HP001 4 hang 1 ô ly" panose="020B0603050302020204" charset="0"/>
                <a:cs typeface="HP001 4 hang 1 ô ly" panose="020B0603050302020204" charset="0"/>
              </a:rPr>
              <a:t>Nụ cười như tia nắng</a:t>
            </a:r>
          </a:p>
          <a:p>
            <a:pPr lvl="0">
              <a:defRPr/>
            </a:pPr>
            <a:r>
              <a:rPr lang="vi-VN" sz="2800" dirty="0">
                <a:solidFill>
                  <a:srgbClr val="000000"/>
                </a:solidFill>
                <a:latin typeface="HP001 4 hang 1 ô ly" panose="020B0603050302020204" charset="0"/>
                <a:cs typeface="HP001 4 hang 1 ô ly" panose="020B0603050302020204" charset="0"/>
              </a:rPr>
              <a:t>Bàn tay như nụ hoa</a:t>
            </a:r>
          </a:p>
          <a:p>
            <a:pPr lvl="0">
              <a:defRPr/>
            </a:pPr>
            <a:r>
              <a:rPr lang="vi-VN" sz="2800" dirty="0">
                <a:solidFill>
                  <a:srgbClr val="000000"/>
                </a:solidFill>
                <a:latin typeface="HP001 4 hang 1 ô ly" panose="020B0603050302020204" charset="0"/>
                <a:cs typeface="HP001 4 hang 1 ô ly" panose="020B0603050302020204" charset="0"/>
              </a:rPr>
              <a:t>Bước chân đi lẫm chẫm</a:t>
            </a:r>
          </a:p>
          <a:p>
            <a:pPr lvl="0">
              <a:defRPr/>
            </a:pPr>
            <a:r>
              <a:rPr lang="vi-VN" sz="2800" dirty="0">
                <a:solidFill>
                  <a:srgbClr val="000000"/>
                </a:solidFill>
                <a:latin typeface="HP001 4 hang 1 ô ly" panose="020B0603050302020204" charset="0"/>
                <a:cs typeface="HP001 4 hang 1 ô ly" panose="020B0603050302020204" charset="0"/>
              </a:rPr>
              <a:t>Tiếng cười vang sân nhà?</a:t>
            </a:r>
          </a:p>
          <a:p>
            <a:pPr lvl="0">
              <a:defRPr/>
            </a:pPr>
            <a:endParaRPr lang="vi-VN" sz="2800" dirty="0">
              <a:solidFill>
                <a:srgbClr val="000000"/>
              </a:solidFill>
              <a:latin typeface="HP001 4 hang 1 ô ly" panose="020B0603050302020204" charset="0"/>
              <a:cs typeface="HP001 4 hang 1 ô ly" panose="020B0603050302020204" charset="0"/>
            </a:endParaRPr>
          </a:p>
          <a:p>
            <a:pPr lvl="0">
              <a:defRPr/>
            </a:pPr>
            <a:r>
              <a:rPr lang="vi-VN" sz="2800" dirty="0">
                <a:solidFill>
                  <a:srgbClr val="000000"/>
                </a:solidFill>
                <a:latin typeface="HP001 4 hang 1 ô ly" panose="020B0603050302020204" charset="0"/>
                <a:cs typeface="HP001 4 hang 1 ô ly" panose="020B0603050302020204" charset="0"/>
              </a:rPr>
              <a:t>Hay bé từ sao xuống</a:t>
            </a:r>
          </a:p>
          <a:p>
            <a:pPr lvl="0">
              <a:defRPr/>
            </a:pPr>
            <a:r>
              <a:rPr lang="vi-VN" sz="2800" dirty="0">
                <a:solidFill>
                  <a:srgbClr val="000000"/>
                </a:solidFill>
                <a:latin typeface="HP001 4 hang 1 ô ly" panose="020B0603050302020204" charset="0"/>
                <a:cs typeface="HP001 4 hang 1 ô ly" panose="020B0603050302020204" charset="0"/>
              </a:rPr>
              <a:t>Hay từ biển bước lên</a:t>
            </a:r>
          </a:p>
          <a:p>
            <a:pPr lvl="0">
              <a:defRPr/>
            </a:pPr>
            <a:r>
              <a:rPr lang="vi-VN" sz="2800" dirty="0">
                <a:solidFill>
                  <a:srgbClr val="000000"/>
                </a:solidFill>
                <a:latin typeface="HP001 4 hang 1 ô ly" panose="020B0603050302020204" charset="0"/>
                <a:cs typeface="HP001 4 hang 1 ô ly" panose="020B0603050302020204" charset="0"/>
              </a:rPr>
              <a:t>Hay bé trong quả nhãn</a:t>
            </a:r>
          </a:p>
          <a:p>
            <a:pPr lvl="0">
              <a:defRPr/>
            </a:pPr>
            <a:r>
              <a:rPr lang="vi-VN" sz="2800" dirty="0">
                <a:solidFill>
                  <a:srgbClr val="000000"/>
                </a:solidFill>
                <a:latin typeface="HP001 4 hang 1 ô ly" panose="020B0603050302020204" charset="0"/>
                <a:cs typeface="HP001 4 hang 1 ô ly" panose="020B0603050302020204" charset="0"/>
              </a:rPr>
              <a:t>Ông trồng cạnh hàng hiên?</a:t>
            </a:r>
          </a:p>
          <a:p>
            <a:pPr lvl="0">
              <a:defRPr/>
            </a:pPr>
            <a:endParaRPr lang="vi-VN" sz="2800" dirty="0">
              <a:solidFill>
                <a:srgbClr val="000000"/>
              </a:solidFill>
              <a:latin typeface="HP001 4 hang 1 ô ly" panose="020B0603050302020204" charset="0"/>
              <a:cs typeface="HP001 4 hang 1 ô ly" panose="020B0603050302020204" charset="0"/>
            </a:endParaRPr>
          </a:p>
          <a:p>
            <a:pPr lvl="0">
              <a:defRPr/>
            </a:pPr>
            <a:endParaRPr lang="vi-VN" sz="2800" dirty="0">
              <a:solidFill>
                <a:srgbClr val="000000"/>
              </a:solidFill>
              <a:latin typeface="HP001 4 hang 1 ô ly" panose="020B0603050302020204" charset="0"/>
              <a:cs typeface="HP001 4 hang 1 ô ly" panose="020B0603050302020204" charset="0"/>
            </a:endParaRPr>
          </a:p>
        </p:txBody>
      </p:sp>
      <p:sp>
        <p:nvSpPr>
          <p:cNvPr id="3" name="Rounded Rectangle 1">
            <a:extLst>
              <a:ext uri="{FF2B5EF4-FFF2-40B4-BE49-F238E27FC236}">
                <a16:creationId xmlns:a16="http://schemas.microsoft.com/office/drawing/2014/main" xmlns="" id="{CBEBA727-938B-4B9B-BA0D-4137C430FDFB}"/>
              </a:ext>
            </a:extLst>
          </p:cNvPr>
          <p:cNvSpPr/>
          <p:nvPr/>
        </p:nvSpPr>
        <p:spPr>
          <a:xfrm>
            <a:off x="228600" y="275590"/>
            <a:ext cx="2209800"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Nghe – </a:t>
            </a:r>
            <a:r>
              <a:rPr kumimoji="0" lang="en-US" sz="3200" b="0" i="0" u="none" strike="noStrike" kern="1200" cap="none" spc="0" normalizeH="0" baseline="0" noProof="0" dirty="0" err="1">
                <a:ln>
                  <a:noFill/>
                </a:ln>
                <a:solidFill>
                  <a:prstClr val="white"/>
                </a:solidFill>
                <a:effectLst/>
                <a:uLnTx/>
                <a:uFillTx/>
                <a:latin typeface="Times New Roman" pitchFamily="18" charset="0"/>
                <a:ea typeface="Arial-Rounded" panose="020B0500000000000000" pitchFamily="34" charset="0"/>
                <a:cs typeface="Times New Roman" pitchFamily="18" charset="0"/>
              </a:rPr>
              <a:t>viết</a:t>
            </a:r>
            <a:endParaRPr kumimoji="0" lang="en-US" sz="32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5" name="Cloud 4">
            <a:extLst>
              <a:ext uri="{FF2B5EF4-FFF2-40B4-BE49-F238E27FC236}">
                <a16:creationId xmlns:a16="http://schemas.microsoft.com/office/drawing/2014/main" xmlns="" id="{147063F2-7C15-4E75-AA88-922FB9D3B325}"/>
              </a:ext>
            </a:extLst>
          </p:cNvPr>
          <p:cNvSpPr/>
          <p:nvPr/>
        </p:nvSpPr>
        <p:spPr>
          <a:xfrm>
            <a:off x="228600" y="1831578"/>
            <a:ext cx="3064329" cy="22042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0" i="0" dirty="0" err="1" smtClean="0">
                <a:solidFill>
                  <a:schemeClr val="bg1"/>
                </a:solidFill>
                <a:effectLst/>
                <a:latin typeface="Times New Roman" pitchFamily="18" charset="0"/>
                <a:ea typeface="Arial-Rounded" panose="020B0500000000000000" pitchFamily="34" charset="0"/>
                <a:cs typeface="Times New Roman" pitchFamily="18" charset="0"/>
              </a:rPr>
              <a:t>Bạn</a:t>
            </a:r>
            <a:r>
              <a:rPr lang="en-US" sz="3200" b="0" i="0" dirty="0" smtClean="0">
                <a:solidFill>
                  <a:schemeClr val="bg1"/>
                </a:solidFill>
                <a:effectLst/>
                <a:latin typeface="Times New Roman" pitchFamily="18" charset="0"/>
                <a:ea typeface="Arial-Rounded" panose="020B0500000000000000" pitchFamily="34" charset="0"/>
                <a:cs typeface="Times New Roman" pitchFamily="18" charset="0"/>
              </a:rPr>
              <a:t> </a:t>
            </a:r>
            <a:r>
              <a:rPr lang="en-US" sz="3200" b="0" i="0" dirty="0" err="1" smtClean="0">
                <a:solidFill>
                  <a:schemeClr val="bg1"/>
                </a:solidFill>
                <a:effectLst/>
                <a:latin typeface="Times New Roman" pitchFamily="18" charset="0"/>
                <a:ea typeface="Arial-Rounded" panose="020B0500000000000000" pitchFamily="34" charset="0"/>
                <a:cs typeface="Times New Roman" pitchFamily="18" charset="0"/>
              </a:rPr>
              <a:t>nhỏ</a:t>
            </a:r>
            <a:r>
              <a:rPr lang="en-US" sz="3200" b="0" i="0" dirty="0" smtClean="0">
                <a:solidFill>
                  <a:schemeClr val="bg1"/>
                </a:solidFill>
                <a:effectLst/>
                <a:latin typeface="Times New Roman" pitchFamily="18" charset="0"/>
                <a:ea typeface="Arial-Rounded" panose="020B0500000000000000" pitchFamily="34" charset="0"/>
                <a:cs typeface="Times New Roman" pitchFamily="18" charset="0"/>
              </a:rPr>
              <a:t> </a:t>
            </a:r>
            <a:r>
              <a:rPr lang="en-US" sz="3200" b="0" i="0" dirty="0" err="1" smtClean="0">
                <a:solidFill>
                  <a:schemeClr val="bg1"/>
                </a:solidFill>
                <a:effectLst/>
                <a:latin typeface="Times New Roman" pitchFamily="18" charset="0"/>
                <a:ea typeface="Arial-Rounded" panose="020B0500000000000000" pitchFamily="34" charset="0"/>
                <a:cs typeface="Times New Roman" pitchFamily="18" charset="0"/>
              </a:rPr>
              <a:t>hỏi</a:t>
            </a:r>
            <a:r>
              <a:rPr lang="en-US" sz="3200" b="0" i="0" dirty="0" smtClean="0">
                <a:solidFill>
                  <a:schemeClr val="bg1"/>
                </a:solidFill>
                <a:effectLst/>
                <a:latin typeface="Times New Roman" pitchFamily="18" charset="0"/>
                <a:ea typeface="Arial-Rounded" panose="020B0500000000000000" pitchFamily="34" charset="0"/>
                <a:cs typeface="Times New Roman" pitchFamily="18" charset="0"/>
              </a:rPr>
              <a:t> </a:t>
            </a:r>
            <a:r>
              <a:rPr lang="en-US" sz="3200" b="0" i="0" dirty="0" err="1" smtClean="0">
                <a:solidFill>
                  <a:schemeClr val="bg1"/>
                </a:solidFill>
                <a:effectLst/>
                <a:latin typeface="Times New Roman" pitchFamily="18" charset="0"/>
                <a:ea typeface="Arial-Rounded" panose="020B0500000000000000" pitchFamily="34" charset="0"/>
                <a:cs typeface="Times New Roman" pitchFamily="18" charset="0"/>
              </a:rPr>
              <a:t>mẹ</a:t>
            </a:r>
            <a:r>
              <a:rPr lang="en-US" sz="3200" b="0" i="0" dirty="0" smtClean="0">
                <a:solidFill>
                  <a:schemeClr val="bg1"/>
                </a:solidFill>
                <a:effectLst/>
                <a:latin typeface="Times New Roman" pitchFamily="18" charset="0"/>
                <a:ea typeface="Arial-Rounded" panose="020B0500000000000000" pitchFamily="34" charset="0"/>
                <a:cs typeface="Times New Roman" pitchFamily="18" charset="0"/>
              </a:rPr>
              <a:t> </a:t>
            </a:r>
            <a:r>
              <a:rPr lang="en-US" sz="3200" b="0" i="0" dirty="0" err="1" smtClean="0">
                <a:solidFill>
                  <a:schemeClr val="bg1"/>
                </a:solidFill>
                <a:effectLst/>
                <a:latin typeface="Times New Roman" pitchFamily="18" charset="0"/>
                <a:ea typeface="Arial-Rounded" panose="020B0500000000000000" pitchFamily="34" charset="0"/>
                <a:cs typeface="Times New Roman" pitchFamily="18" charset="0"/>
              </a:rPr>
              <a:t>điều</a:t>
            </a:r>
            <a:r>
              <a:rPr lang="en-US" sz="3200" b="0" i="0" dirty="0" smtClean="0">
                <a:solidFill>
                  <a:schemeClr val="bg1"/>
                </a:solidFill>
                <a:effectLst/>
                <a:latin typeface="Times New Roman" pitchFamily="18" charset="0"/>
                <a:ea typeface="Arial-Rounded" panose="020B0500000000000000" pitchFamily="34" charset="0"/>
                <a:cs typeface="Times New Roman" pitchFamily="18" charset="0"/>
              </a:rPr>
              <a:t> </a:t>
            </a:r>
            <a:r>
              <a:rPr lang="en-US" sz="3200" b="0" i="0" dirty="0" err="1" smtClean="0">
                <a:solidFill>
                  <a:schemeClr val="bg1"/>
                </a:solidFill>
                <a:effectLst/>
                <a:latin typeface="Times New Roman" pitchFamily="18" charset="0"/>
                <a:ea typeface="Arial-Rounded" panose="020B0500000000000000" pitchFamily="34" charset="0"/>
                <a:cs typeface="Times New Roman" pitchFamily="18" charset="0"/>
              </a:rPr>
              <a:t>gì</a:t>
            </a:r>
            <a:r>
              <a:rPr lang="en-US" sz="3200" b="0" i="0" dirty="0" smtClean="0">
                <a:solidFill>
                  <a:schemeClr val="bg1"/>
                </a:solidFill>
                <a:effectLst/>
                <a:latin typeface="Times New Roman" pitchFamily="18" charset="0"/>
                <a:ea typeface="Arial-Rounded" panose="020B0500000000000000" pitchFamily="34" charset="0"/>
                <a:cs typeface="Times New Roman" pitchFamily="18" charset="0"/>
              </a:rPr>
              <a:t>?</a:t>
            </a:r>
            <a:endParaRPr lang="en-US" sz="3200" dirty="0">
              <a:solidFill>
                <a:schemeClr val="bg1"/>
              </a:solidFill>
              <a:latin typeface="Times New Roman" pitchFamily="18" charset="0"/>
              <a:ea typeface="Arial-Rounded" panose="020B0500000000000000" pitchFamily="34" charset="0"/>
              <a:cs typeface="Times New Roman" pitchFamily="18" charset="0"/>
            </a:endParaRPr>
          </a:p>
        </p:txBody>
      </p:sp>
      <p:sp>
        <p:nvSpPr>
          <p:cNvPr id="6" name="Cloud 5">
            <a:extLst>
              <a:ext uri="{FF2B5EF4-FFF2-40B4-BE49-F238E27FC236}">
                <a16:creationId xmlns:a16="http://schemas.microsoft.com/office/drawing/2014/main" xmlns="" id="{147063F2-7C15-4E75-AA88-922FB9D3B325}"/>
              </a:ext>
            </a:extLst>
          </p:cNvPr>
          <p:cNvSpPr/>
          <p:nvPr/>
        </p:nvSpPr>
        <p:spPr>
          <a:xfrm>
            <a:off x="228600" y="1831578"/>
            <a:ext cx="3064329" cy="22042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latin typeface="Times New Roman" pitchFamily="18" charset="0"/>
                <a:ea typeface="Arial-Rounded" panose="020B0500000000000000" pitchFamily="34" charset="0"/>
                <a:cs typeface="Times New Roman" pitchFamily="18" charset="0"/>
              </a:rPr>
              <a:t>Trong</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bài</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có</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những</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chữ</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nào</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viết</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hoa</a:t>
            </a:r>
            <a:r>
              <a:rPr lang="en-US" sz="2800" dirty="0" smtClean="0">
                <a:solidFill>
                  <a:schemeClr val="bg1"/>
                </a:solidFill>
                <a:latin typeface="Times New Roman" pitchFamily="18" charset="0"/>
                <a:ea typeface="Arial-Rounded" panose="020B0500000000000000" pitchFamily="34" charset="0"/>
                <a:cs typeface="Times New Roman" pitchFamily="18" charset="0"/>
              </a:rPr>
              <a:t>?</a:t>
            </a:r>
            <a:endParaRPr lang="en-US" sz="2800" dirty="0">
              <a:solidFill>
                <a:schemeClr val="bg1"/>
              </a:solidFill>
              <a:latin typeface="Times New Roman" pitchFamily="18" charset="0"/>
              <a:ea typeface="Arial-Rounded" panose="020B0500000000000000" pitchFamily="34" charset="0"/>
              <a:cs typeface="Times New Roman" pitchFamily="18" charset="0"/>
            </a:endParaRPr>
          </a:p>
        </p:txBody>
      </p:sp>
      <p:sp>
        <p:nvSpPr>
          <p:cNvPr id="7" name="Text Box 1"/>
          <p:cNvSpPr txBox="1"/>
          <p:nvPr/>
        </p:nvSpPr>
        <p:spPr>
          <a:xfrm>
            <a:off x="3364653" y="668834"/>
            <a:ext cx="5550747" cy="5693866"/>
          </a:xfrm>
          <a:prstGeom prst="rect">
            <a:avLst/>
          </a:prstGeom>
          <a:noFill/>
        </p:spPr>
        <p:txBody>
          <a:bodyPr wrap="square" rtlCol="0">
            <a:spAutoFit/>
          </a:bodyPr>
          <a:lstStyle/>
          <a:p>
            <a:pPr lvl="0">
              <a:defRPr/>
            </a:pPr>
            <a:r>
              <a:rPr lang="vi-VN" sz="2800" dirty="0">
                <a:solidFill>
                  <a:srgbClr val="FF0000"/>
                </a:solidFill>
                <a:latin typeface="HP001 4 hang 1 ô ly" panose="020B0603050302020204" charset="0"/>
                <a:cs typeface="HP001 4 hang 1 ô ly" panose="020B0603050302020204" charset="0"/>
              </a:rPr>
              <a:t>M</a:t>
            </a:r>
            <a:r>
              <a:rPr lang="vi-VN" sz="2800" dirty="0">
                <a:solidFill>
                  <a:srgbClr val="000000"/>
                </a:solidFill>
                <a:latin typeface="HP001 4 hang 1 ô ly" panose="020B0603050302020204" charset="0"/>
                <a:cs typeface="HP001 4 hang 1 ô ly" panose="020B0603050302020204" charset="0"/>
              </a:rPr>
              <a:t>ẹ, mẹ ơi em bé</a:t>
            </a:r>
          </a:p>
          <a:p>
            <a:pPr lvl="0">
              <a:defRPr/>
            </a:pPr>
            <a:r>
              <a:rPr lang="vi-VN" sz="2800" dirty="0">
                <a:solidFill>
                  <a:srgbClr val="FF0000"/>
                </a:solidFill>
                <a:latin typeface="HP001 4 hang 1 ô ly" panose="020B0603050302020204" charset="0"/>
                <a:cs typeface="HP001 4 hang 1 ô ly" panose="020B0603050302020204" charset="0"/>
              </a:rPr>
              <a:t>T</a:t>
            </a:r>
            <a:r>
              <a:rPr lang="vi-VN" sz="2800" dirty="0">
                <a:solidFill>
                  <a:srgbClr val="000000"/>
                </a:solidFill>
                <a:latin typeface="HP001 4 hang 1 ô ly" panose="020B0603050302020204" charset="0"/>
                <a:cs typeface="HP001 4 hang 1 ô ly" panose="020B0603050302020204" charset="0"/>
              </a:rPr>
              <a:t>ừ đâu đến nhà ta</a:t>
            </a:r>
          </a:p>
          <a:p>
            <a:pPr lvl="0">
              <a:defRPr/>
            </a:pPr>
            <a:r>
              <a:rPr lang="vi-VN" sz="2800" dirty="0">
                <a:solidFill>
                  <a:srgbClr val="FF0000"/>
                </a:solidFill>
                <a:latin typeface="HP001 4 hang 1 ô ly" panose="020B0603050302020204" charset="0"/>
                <a:cs typeface="HP001 4 hang 1 ô ly" panose="020B0603050302020204" charset="0"/>
              </a:rPr>
              <a:t>N</a:t>
            </a:r>
            <a:r>
              <a:rPr lang="vi-VN" sz="2800" dirty="0">
                <a:solidFill>
                  <a:srgbClr val="000000"/>
                </a:solidFill>
                <a:latin typeface="HP001 4 hang 1 ô ly" panose="020B0603050302020204" charset="0"/>
                <a:cs typeface="HP001 4 hang 1 ô ly" panose="020B0603050302020204" charset="0"/>
              </a:rPr>
              <a:t>ụ cười như tia nắng</a:t>
            </a:r>
          </a:p>
          <a:p>
            <a:pPr lvl="0">
              <a:defRPr/>
            </a:pPr>
            <a:r>
              <a:rPr lang="vi-VN" sz="2800" dirty="0">
                <a:solidFill>
                  <a:srgbClr val="FF0000"/>
                </a:solidFill>
                <a:latin typeface="HP001 4 hang 1 ô ly" panose="020B0603050302020204" charset="0"/>
                <a:cs typeface="HP001 4 hang 1 ô ly" panose="020B0603050302020204" charset="0"/>
              </a:rPr>
              <a:t>B</a:t>
            </a:r>
            <a:r>
              <a:rPr lang="vi-VN" sz="2800" dirty="0">
                <a:solidFill>
                  <a:srgbClr val="000000"/>
                </a:solidFill>
                <a:latin typeface="HP001 4 hang 1 ô ly" panose="020B0603050302020204" charset="0"/>
                <a:cs typeface="HP001 4 hang 1 ô ly" panose="020B0603050302020204" charset="0"/>
              </a:rPr>
              <a:t>àn tay như nụ hoa</a:t>
            </a:r>
          </a:p>
          <a:p>
            <a:pPr lvl="0">
              <a:defRPr/>
            </a:pPr>
            <a:r>
              <a:rPr lang="vi-VN" sz="2800" dirty="0">
                <a:solidFill>
                  <a:srgbClr val="FF0000"/>
                </a:solidFill>
                <a:latin typeface="HP001 4 hang 1 ô ly" panose="020B0603050302020204" charset="0"/>
                <a:cs typeface="HP001 4 hang 1 ô ly" panose="020B0603050302020204" charset="0"/>
              </a:rPr>
              <a:t>B</a:t>
            </a:r>
            <a:r>
              <a:rPr lang="vi-VN" sz="2800" dirty="0">
                <a:solidFill>
                  <a:srgbClr val="000000"/>
                </a:solidFill>
                <a:latin typeface="HP001 4 hang 1 ô ly" panose="020B0603050302020204" charset="0"/>
                <a:cs typeface="HP001 4 hang 1 ô ly" panose="020B0603050302020204" charset="0"/>
              </a:rPr>
              <a:t>ước chân đi lẫm chẫm</a:t>
            </a:r>
          </a:p>
          <a:p>
            <a:pPr lvl="0">
              <a:defRPr/>
            </a:pPr>
            <a:r>
              <a:rPr lang="vi-VN" sz="2800" dirty="0">
                <a:solidFill>
                  <a:srgbClr val="FF0000"/>
                </a:solidFill>
                <a:latin typeface="HP001 4 hang 1 ô ly" panose="020B0603050302020204" charset="0"/>
                <a:cs typeface="HP001 4 hang 1 ô ly" panose="020B0603050302020204" charset="0"/>
              </a:rPr>
              <a:t>T</a:t>
            </a:r>
            <a:r>
              <a:rPr lang="vi-VN" sz="2800" dirty="0">
                <a:solidFill>
                  <a:srgbClr val="000000"/>
                </a:solidFill>
                <a:latin typeface="HP001 4 hang 1 ô ly" panose="020B0603050302020204" charset="0"/>
                <a:cs typeface="HP001 4 hang 1 ô ly" panose="020B0603050302020204" charset="0"/>
              </a:rPr>
              <a:t>iếng cười vang sân nhà?</a:t>
            </a:r>
          </a:p>
          <a:p>
            <a:pPr lvl="0">
              <a:defRPr/>
            </a:pPr>
            <a:endParaRPr lang="vi-VN" sz="2800" dirty="0">
              <a:solidFill>
                <a:srgbClr val="000000"/>
              </a:solidFill>
              <a:latin typeface="HP001 4 hang 1 ô ly" panose="020B0603050302020204" charset="0"/>
              <a:cs typeface="HP001 4 hang 1 ô ly" panose="020B0603050302020204" charset="0"/>
            </a:endParaRPr>
          </a:p>
          <a:p>
            <a:pPr lvl="0">
              <a:defRPr/>
            </a:pPr>
            <a:r>
              <a:rPr lang="vi-VN" sz="2800" dirty="0">
                <a:solidFill>
                  <a:srgbClr val="FF0000"/>
                </a:solidFill>
                <a:latin typeface="HP001 4 hang 1 ô ly" panose="020B0603050302020204" charset="0"/>
                <a:cs typeface="HP001 4 hang 1 ô ly" panose="020B0603050302020204" charset="0"/>
              </a:rPr>
              <a:t>H</a:t>
            </a:r>
            <a:r>
              <a:rPr lang="vi-VN" sz="2800" dirty="0">
                <a:solidFill>
                  <a:srgbClr val="000000"/>
                </a:solidFill>
                <a:latin typeface="HP001 4 hang 1 ô ly" panose="020B0603050302020204" charset="0"/>
                <a:cs typeface="HP001 4 hang 1 ô ly" panose="020B0603050302020204" charset="0"/>
              </a:rPr>
              <a:t>ay bé từ sao xuống</a:t>
            </a:r>
          </a:p>
          <a:p>
            <a:pPr lvl="0">
              <a:defRPr/>
            </a:pPr>
            <a:r>
              <a:rPr lang="vi-VN" sz="2800" dirty="0">
                <a:solidFill>
                  <a:srgbClr val="FF0000"/>
                </a:solidFill>
                <a:latin typeface="HP001 4 hang 1 ô ly" panose="020B0603050302020204" charset="0"/>
                <a:cs typeface="HP001 4 hang 1 ô ly" panose="020B0603050302020204" charset="0"/>
              </a:rPr>
              <a:t>H</a:t>
            </a:r>
            <a:r>
              <a:rPr lang="vi-VN" sz="2800" dirty="0">
                <a:solidFill>
                  <a:srgbClr val="000000"/>
                </a:solidFill>
                <a:latin typeface="HP001 4 hang 1 ô ly" panose="020B0603050302020204" charset="0"/>
                <a:cs typeface="HP001 4 hang 1 ô ly" panose="020B0603050302020204" charset="0"/>
              </a:rPr>
              <a:t>ay từ biển bước lên</a:t>
            </a:r>
          </a:p>
          <a:p>
            <a:pPr lvl="0">
              <a:defRPr/>
            </a:pPr>
            <a:r>
              <a:rPr lang="vi-VN" sz="2800" dirty="0">
                <a:solidFill>
                  <a:srgbClr val="FF0000"/>
                </a:solidFill>
                <a:latin typeface="HP001 4 hang 1 ô ly" panose="020B0603050302020204" charset="0"/>
                <a:cs typeface="HP001 4 hang 1 ô ly" panose="020B0603050302020204" charset="0"/>
              </a:rPr>
              <a:t>H</a:t>
            </a:r>
            <a:r>
              <a:rPr lang="vi-VN" sz="2800" dirty="0">
                <a:solidFill>
                  <a:srgbClr val="000000"/>
                </a:solidFill>
                <a:latin typeface="HP001 4 hang 1 ô ly" panose="020B0603050302020204" charset="0"/>
                <a:cs typeface="HP001 4 hang 1 ô ly" panose="020B0603050302020204" charset="0"/>
              </a:rPr>
              <a:t>ay bé trong quả nhãn</a:t>
            </a:r>
          </a:p>
          <a:p>
            <a:pPr lvl="0">
              <a:defRPr/>
            </a:pPr>
            <a:r>
              <a:rPr lang="vi-VN" sz="2800" dirty="0">
                <a:solidFill>
                  <a:srgbClr val="FF0000"/>
                </a:solidFill>
                <a:latin typeface="HP001 4 hang 1 ô ly" panose="020B0603050302020204" charset="0"/>
                <a:cs typeface="HP001 4 hang 1 ô ly" panose="020B0603050302020204" charset="0"/>
              </a:rPr>
              <a:t>Ô</a:t>
            </a:r>
            <a:r>
              <a:rPr lang="vi-VN" sz="2800" dirty="0">
                <a:solidFill>
                  <a:srgbClr val="000000"/>
                </a:solidFill>
                <a:latin typeface="HP001 4 hang 1 ô ly" panose="020B0603050302020204" charset="0"/>
                <a:cs typeface="HP001 4 hang 1 ô ly" panose="020B0603050302020204" charset="0"/>
              </a:rPr>
              <a:t>ng trồng cạnh hàng hiên?</a:t>
            </a:r>
          </a:p>
          <a:p>
            <a:pPr lvl="0">
              <a:defRPr/>
            </a:pPr>
            <a:endParaRPr lang="vi-VN" sz="2800" dirty="0">
              <a:solidFill>
                <a:srgbClr val="000000"/>
              </a:solidFill>
              <a:latin typeface="HP001 4 hang 1 ô ly" panose="020B0603050302020204" charset="0"/>
              <a:cs typeface="HP001 4 hang 1 ô ly" panose="020B0603050302020204" charset="0"/>
            </a:endParaRPr>
          </a:p>
          <a:p>
            <a:pPr lvl="0">
              <a:defRPr/>
            </a:pPr>
            <a:endParaRPr lang="vi-VN" sz="2800" dirty="0">
              <a:solidFill>
                <a:srgbClr val="000000"/>
              </a:solidFill>
              <a:latin typeface="HP001 4 hang 1 ô ly" panose="020B0603050302020204" charset="0"/>
              <a:cs typeface="HP001 4 hang 1 ô ly" panose="020B0603050302020204" charset="0"/>
            </a:endParaRPr>
          </a:p>
        </p:txBody>
      </p:sp>
      <p:sp>
        <p:nvSpPr>
          <p:cNvPr id="8" name="Cloud 7">
            <a:extLst>
              <a:ext uri="{FF2B5EF4-FFF2-40B4-BE49-F238E27FC236}">
                <a16:creationId xmlns:a16="http://schemas.microsoft.com/office/drawing/2014/main" xmlns="" id="{147063F2-7C15-4E75-AA88-922FB9D3B325}"/>
              </a:ext>
            </a:extLst>
          </p:cNvPr>
          <p:cNvSpPr/>
          <p:nvPr/>
        </p:nvSpPr>
        <p:spPr>
          <a:xfrm>
            <a:off x="228599" y="1831578"/>
            <a:ext cx="3064329" cy="22042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latin typeface="Times New Roman" pitchFamily="18" charset="0"/>
                <a:ea typeface="Arial-Rounded" panose="020B0500000000000000" pitchFamily="34" charset="0"/>
                <a:cs typeface="Times New Roman" pitchFamily="18" charset="0"/>
              </a:rPr>
              <a:t>Trong</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bài</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có</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những</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chữ</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nào</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dễ</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viết</a:t>
            </a:r>
            <a:r>
              <a:rPr lang="en-US" sz="2800" dirty="0" smtClean="0">
                <a:solidFill>
                  <a:schemeClr val="bg1"/>
                </a:solidFill>
                <a:latin typeface="Times New Roman" pitchFamily="18" charset="0"/>
                <a:ea typeface="Arial-Rounded" panose="020B0500000000000000" pitchFamily="34" charset="0"/>
                <a:cs typeface="Times New Roman" pitchFamily="18" charset="0"/>
              </a:rPr>
              <a:t> </a:t>
            </a:r>
            <a:r>
              <a:rPr lang="en-US" sz="2800" dirty="0" err="1" smtClean="0">
                <a:solidFill>
                  <a:schemeClr val="bg1"/>
                </a:solidFill>
                <a:latin typeface="Times New Roman" pitchFamily="18" charset="0"/>
                <a:ea typeface="Arial-Rounded" panose="020B0500000000000000" pitchFamily="34" charset="0"/>
                <a:cs typeface="Times New Roman" pitchFamily="18" charset="0"/>
              </a:rPr>
              <a:t>sai</a:t>
            </a:r>
            <a:r>
              <a:rPr lang="en-US" sz="2800" dirty="0" smtClean="0">
                <a:solidFill>
                  <a:schemeClr val="bg1"/>
                </a:solidFill>
                <a:latin typeface="Times New Roman" pitchFamily="18" charset="0"/>
                <a:ea typeface="Arial-Rounded" panose="020B0500000000000000" pitchFamily="34" charset="0"/>
                <a:cs typeface="Times New Roman" pitchFamily="18" charset="0"/>
              </a:rPr>
              <a:t>?</a:t>
            </a:r>
            <a:endParaRPr lang="en-US" sz="2800" dirty="0">
              <a:solidFill>
                <a:schemeClr val="bg1"/>
              </a:solidFill>
              <a:latin typeface="Times New Roman" pitchFamily="18" charset="0"/>
              <a:ea typeface="Arial-Rounded" panose="020B0500000000000000" pitchFamily="34" charset="0"/>
              <a:cs typeface="Times New Roman" pitchFamily="18" charset="0"/>
            </a:endParaRPr>
          </a:p>
        </p:txBody>
      </p:sp>
      <p:sp>
        <p:nvSpPr>
          <p:cNvPr id="9" name="Text Box 1"/>
          <p:cNvSpPr txBox="1"/>
          <p:nvPr/>
        </p:nvSpPr>
        <p:spPr>
          <a:xfrm>
            <a:off x="3364653" y="668834"/>
            <a:ext cx="5550747" cy="5693866"/>
          </a:xfrm>
          <a:prstGeom prst="rect">
            <a:avLst/>
          </a:prstGeom>
          <a:noFill/>
        </p:spPr>
        <p:txBody>
          <a:bodyPr wrap="square" rtlCol="0">
            <a:spAutoFit/>
          </a:bodyPr>
          <a:lstStyle/>
          <a:p>
            <a:pPr lvl="0">
              <a:defRPr/>
            </a:pPr>
            <a:r>
              <a:rPr lang="vi-VN" sz="2800" dirty="0">
                <a:latin typeface="HP001 4 hang 1 ô ly" panose="020B0603050302020204" charset="0"/>
                <a:cs typeface="HP001 4 hang 1 ô ly" panose="020B0603050302020204" charset="0"/>
              </a:rPr>
              <a:t>Mẹ, mẹ ơi em bé</a:t>
            </a:r>
          </a:p>
          <a:p>
            <a:pPr lvl="0">
              <a:defRPr/>
            </a:pPr>
            <a:r>
              <a:rPr lang="vi-VN" sz="2800" dirty="0">
                <a:latin typeface="HP001 4 hang 1 ô ly" panose="020B0603050302020204" charset="0"/>
                <a:cs typeface="HP001 4 hang 1 ô ly" panose="020B0603050302020204" charset="0"/>
              </a:rPr>
              <a:t>Từ đâu đến nhà ta</a:t>
            </a:r>
          </a:p>
          <a:p>
            <a:pPr lvl="0">
              <a:defRPr/>
            </a:pPr>
            <a:r>
              <a:rPr lang="vi-VN" sz="2800" dirty="0">
                <a:latin typeface="HP001 4 hang 1 ô ly" panose="020B0603050302020204" charset="0"/>
                <a:cs typeface="HP001 4 hang 1 ô ly" panose="020B0603050302020204" charset="0"/>
              </a:rPr>
              <a:t>Nụ cười như </a:t>
            </a:r>
            <a:r>
              <a:rPr lang="vi-VN" sz="2800" dirty="0">
                <a:solidFill>
                  <a:srgbClr val="FF0000"/>
                </a:solidFill>
                <a:latin typeface="HP001 4 hang 1 ô ly" panose="020B0603050302020204" charset="0"/>
                <a:cs typeface="HP001 4 hang 1 ô ly" panose="020B0603050302020204" charset="0"/>
              </a:rPr>
              <a:t>tia nắng</a:t>
            </a:r>
          </a:p>
          <a:p>
            <a:pPr lvl="0">
              <a:defRPr/>
            </a:pPr>
            <a:r>
              <a:rPr lang="vi-VN" sz="2800" dirty="0">
                <a:latin typeface="HP001 4 hang 1 ô ly" panose="020B0603050302020204" charset="0"/>
                <a:cs typeface="HP001 4 hang 1 ô ly" panose="020B0603050302020204" charset="0"/>
              </a:rPr>
              <a:t>Bàn tay như nụ hoa</a:t>
            </a:r>
          </a:p>
          <a:p>
            <a:pPr lvl="0">
              <a:defRPr/>
            </a:pPr>
            <a:r>
              <a:rPr lang="vi-VN" sz="2800" dirty="0">
                <a:latin typeface="HP001 4 hang 1 ô ly" panose="020B0603050302020204" charset="0"/>
                <a:cs typeface="HP001 4 hang 1 ô ly" panose="020B0603050302020204" charset="0"/>
              </a:rPr>
              <a:t>Bước chân đi </a:t>
            </a:r>
            <a:r>
              <a:rPr lang="vi-VN" sz="2800" dirty="0">
                <a:solidFill>
                  <a:srgbClr val="FF0000"/>
                </a:solidFill>
                <a:latin typeface="HP001 4 hang 1 ô ly" panose="020B0603050302020204" charset="0"/>
                <a:cs typeface="HP001 4 hang 1 ô ly" panose="020B0603050302020204" charset="0"/>
              </a:rPr>
              <a:t>lẫm chẫm</a:t>
            </a:r>
          </a:p>
          <a:p>
            <a:pPr lvl="0">
              <a:defRPr/>
            </a:pPr>
            <a:r>
              <a:rPr lang="vi-VN" sz="2800" dirty="0">
                <a:latin typeface="HP001 4 hang 1 ô ly" panose="020B0603050302020204" charset="0"/>
                <a:cs typeface="HP001 4 hang 1 ô ly" panose="020B0603050302020204" charset="0"/>
              </a:rPr>
              <a:t>Tiếng cười vang sân nhà?</a:t>
            </a:r>
          </a:p>
          <a:p>
            <a:pPr lvl="0">
              <a:defRPr/>
            </a:pPr>
            <a:endParaRPr lang="vi-VN" sz="2800" dirty="0">
              <a:latin typeface="HP001 4 hang 1 ô ly" panose="020B0603050302020204" charset="0"/>
              <a:cs typeface="HP001 4 hang 1 ô ly" panose="020B0603050302020204" charset="0"/>
            </a:endParaRPr>
          </a:p>
          <a:p>
            <a:pPr lvl="0">
              <a:defRPr/>
            </a:pPr>
            <a:r>
              <a:rPr lang="vi-VN" sz="2800" dirty="0">
                <a:latin typeface="HP001 4 hang 1 ô ly" panose="020B0603050302020204" charset="0"/>
                <a:cs typeface="HP001 4 hang 1 ô ly" panose="020B0603050302020204" charset="0"/>
              </a:rPr>
              <a:t>Hay bé từ </a:t>
            </a:r>
            <a:r>
              <a:rPr lang="vi-VN" sz="2800" dirty="0">
                <a:solidFill>
                  <a:srgbClr val="FF0000"/>
                </a:solidFill>
                <a:latin typeface="HP001 4 hang 1 ô ly" panose="020B0603050302020204" charset="0"/>
                <a:cs typeface="HP001 4 hang 1 ô ly" panose="020B0603050302020204" charset="0"/>
              </a:rPr>
              <a:t>sao xuống</a:t>
            </a:r>
          </a:p>
          <a:p>
            <a:pPr lvl="0">
              <a:defRPr/>
            </a:pPr>
            <a:r>
              <a:rPr lang="vi-VN" sz="2800" dirty="0">
                <a:latin typeface="HP001 4 hang 1 ô ly" panose="020B0603050302020204" charset="0"/>
                <a:cs typeface="HP001 4 hang 1 ô ly" panose="020B0603050302020204" charset="0"/>
              </a:rPr>
              <a:t>Hay từ biển </a:t>
            </a:r>
            <a:r>
              <a:rPr lang="vi-VN" sz="2800" dirty="0">
                <a:solidFill>
                  <a:srgbClr val="FF0000"/>
                </a:solidFill>
                <a:latin typeface="HP001 4 hang 1 ô ly" panose="020B0603050302020204" charset="0"/>
                <a:cs typeface="HP001 4 hang 1 ô ly" panose="020B0603050302020204" charset="0"/>
              </a:rPr>
              <a:t>bước lên</a:t>
            </a:r>
          </a:p>
          <a:p>
            <a:pPr lvl="0">
              <a:defRPr/>
            </a:pPr>
            <a:r>
              <a:rPr lang="vi-VN" sz="2800" dirty="0">
                <a:latin typeface="HP001 4 hang 1 ô ly" panose="020B0603050302020204" charset="0"/>
                <a:cs typeface="HP001 4 hang 1 ô ly" panose="020B0603050302020204" charset="0"/>
              </a:rPr>
              <a:t>Hay bé trong quả nhãn</a:t>
            </a:r>
          </a:p>
          <a:p>
            <a:pPr lvl="0">
              <a:defRPr/>
            </a:pPr>
            <a:r>
              <a:rPr lang="vi-VN" sz="2800" dirty="0">
                <a:latin typeface="HP001 4 hang 1 ô ly" panose="020B0603050302020204" charset="0"/>
                <a:cs typeface="HP001 4 hang 1 ô ly" panose="020B0603050302020204" charset="0"/>
              </a:rPr>
              <a:t>Ông trồng cạnh hàng hiên?</a:t>
            </a:r>
          </a:p>
          <a:p>
            <a:pPr lvl="0">
              <a:defRPr/>
            </a:pPr>
            <a:endParaRPr lang="vi-VN" sz="2800" dirty="0">
              <a:latin typeface="HP001 4 hang 1 ô ly" panose="020B0603050302020204" charset="0"/>
              <a:cs typeface="HP001 4 hang 1 ô ly" panose="020B0603050302020204" charset="0"/>
            </a:endParaRPr>
          </a:p>
          <a:p>
            <a:pPr lvl="0">
              <a:defRPr/>
            </a:pPr>
            <a:endParaRPr lang="vi-VN" sz="2800" dirty="0">
              <a:latin typeface="HP001 4 hang 1 ô ly" panose="020B0603050302020204" charset="0"/>
              <a:cs typeface="HP001 4 hang 1 ô ly" panose="020B0603050302020204" charset="0"/>
            </a:endParaRPr>
          </a:p>
        </p:txBody>
      </p:sp>
    </p:spTree>
    <p:extLst>
      <p:ext uri="{BB962C8B-B14F-4D97-AF65-F5344CB8AC3E}">
        <p14:creationId xmlns:p14="http://schemas.microsoft.com/office/powerpoint/2010/main" val="42237588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1"/>
      <p:bldP spid="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A4AF36-1B93-4BC6-B6DC-3F7D6D18F3D6}"/>
              </a:ext>
            </a:extLst>
          </p:cNvPr>
          <p:cNvSpPr txBox="1"/>
          <p:nvPr/>
        </p:nvSpPr>
        <p:spPr>
          <a:xfrm>
            <a:off x="0" y="201881"/>
            <a:ext cx="9132125" cy="1446550"/>
          </a:xfrm>
          <a:prstGeom prst="rect">
            <a:avLst/>
          </a:prstGeom>
          <a:noFill/>
        </p:spPr>
        <p:txBody>
          <a:bodyPr wrap="square" rtlCol="0">
            <a:spAutoFit/>
          </a:bodyPr>
          <a:lstStyle/>
          <a:p>
            <a:r>
              <a:rPr lang="en-US" sz="4400" b="1" i="0" dirty="0" smtClean="0">
                <a:solidFill>
                  <a:srgbClr val="000000"/>
                </a:solidFill>
                <a:effectLst/>
                <a:latin typeface="Times New Roman" pitchFamily="18" charset="0"/>
                <a:ea typeface="Arial-Rounded" panose="020B0500000000000000" pitchFamily="34" charset="0"/>
                <a:cs typeface="Times New Roman" pitchFamily="18" charset="0"/>
              </a:rPr>
              <a:t> 2</a:t>
            </a:r>
            <a:r>
              <a:rPr lang="en-US" sz="4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4400" b="1" i="0" dirty="0" err="1">
                <a:solidFill>
                  <a:srgbClr val="000000"/>
                </a:solidFill>
                <a:effectLst/>
                <a:latin typeface="Times New Roman" pitchFamily="18" charset="0"/>
                <a:ea typeface="Arial-Rounded" panose="020B0500000000000000" pitchFamily="34" charset="0"/>
                <a:cs typeface="Times New Roman" pitchFamily="18" charset="0"/>
              </a:rPr>
              <a:t>Chọn</a:t>
            </a:r>
            <a:r>
              <a:rPr lang="en-US" sz="4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4400" b="1" i="1" dirty="0" err="1">
                <a:solidFill>
                  <a:srgbClr val="000000"/>
                </a:solidFill>
                <a:effectLst/>
                <a:latin typeface="Times New Roman" pitchFamily="18" charset="0"/>
                <a:ea typeface="Arial-Rounded" panose="020B0500000000000000" pitchFamily="34" charset="0"/>
                <a:cs typeface="Times New Roman" pitchFamily="18" charset="0"/>
              </a:rPr>
              <a:t>iên</a:t>
            </a:r>
            <a:r>
              <a:rPr lang="en-US" sz="4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4400" b="1" i="1" dirty="0" err="1">
                <a:solidFill>
                  <a:srgbClr val="000000"/>
                </a:solidFill>
                <a:effectLst/>
                <a:latin typeface="Times New Roman" pitchFamily="18" charset="0"/>
                <a:ea typeface="Arial-Rounded" panose="020B0500000000000000" pitchFamily="34" charset="0"/>
                <a:cs typeface="Times New Roman" pitchFamily="18" charset="0"/>
              </a:rPr>
              <a:t>yên</a:t>
            </a:r>
            <a:r>
              <a:rPr lang="en-US" sz="4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4400" b="1" i="0" dirty="0" err="1">
                <a:solidFill>
                  <a:srgbClr val="000000"/>
                </a:solidFill>
                <a:effectLst/>
                <a:latin typeface="Times New Roman" pitchFamily="18" charset="0"/>
                <a:ea typeface="Arial-Rounded" panose="020B0500000000000000" pitchFamily="34" charset="0"/>
                <a:cs typeface="Times New Roman" pitchFamily="18" charset="0"/>
              </a:rPr>
              <a:t>hoặc</a:t>
            </a:r>
            <a:r>
              <a:rPr lang="en-US" sz="4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4400" b="1" i="1" dirty="0" err="1">
                <a:solidFill>
                  <a:srgbClr val="000000"/>
                </a:solidFill>
                <a:effectLst/>
                <a:latin typeface="Times New Roman" pitchFamily="18" charset="0"/>
                <a:ea typeface="Arial-Rounded" panose="020B0500000000000000" pitchFamily="34" charset="0"/>
                <a:cs typeface="Times New Roman" pitchFamily="18" charset="0"/>
              </a:rPr>
              <a:t>uyên</a:t>
            </a:r>
            <a:r>
              <a:rPr lang="en-US" sz="4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4400" b="1" i="0" dirty="0" err="1">
                <a:solidFill>
                  <a:srgbClr val="000000"/>
                </a:solidFill>
                <a:effectLst/>
                <a:latin typeface="Times New Roman" pitchFamily="18" charset="0"/>
                <a:ea typeface="Arial-Rounded" panose="020B0500000000000000" pitchFamily="34" charset="0"/>
                <a:cs typeface="Times New Roman" pitchFamily="18" charset="0"/>
              </a:rPr>
              <a:t>thay</a:t>
            </a:r>
            <a:r>
              <a:rPr lang="en-US" sz="4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4400" b="1" i="0" dirty="0" err="1">
                <a:solidFill>
                  <a:srgbClr val="000000"/>
                </a:solidFill>
                <a:effectLst/>
                <a:latin typeface="Times New Roman" pitchFamily="18" charset="0"/>
                <a:ea typeface="Arial-Rounded" panose="020B0500000000000000" pitchFamily="34" charset="0"/>
                <a:cs typeface="Times New Roman" pitchFamily="18" charset="0"/>
              </a:rPr>
              <a:t>cho</a:t>
            </a:r>
            <a:r>
              <a:rPr lang="en-US" sz="44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4400" b="1" i="0" dirty="0" smtClean="0">
                <a:solidFill>
                  <a:srgbClr val="FFFF00"/>
                </a:solidFill>
                <a:effectLst/>
                <a:latin typeface="Times New Roman" pitchFamily="18" charset="0"/>
                <a:ea typeface="Arial-Rounded" panose="020B0500000000000000" pitchFamily="34" charset="0"/>
                <a:cs typeface="Times New Roman" pitchFamily="18" charset="0"/>
              </a:rPr>
              <a:t>.  .</a:t>
            </a:r>
            <a:r>
              <a:rPr lang="en-US" sz="4400" b="1" i="0" dirty="0" smtClean="0">
                <a:solidFill>
                  <a:srgbClr val="000000"/>
                </a:solidFill>
                <a:effectLst/>
                <a:latin typeface="Times New Roman" pitchFamily="18" charset="0"/>
                <a:ea typeface="Arial-Rounded" panose="020B0500000000000000" pitchFamily="34" charset="0"/>
                <a:cs typeface="Times New Roman" pitchFamily="18" charset="0"/>
              </a:rPr>
              <a:t> ô </a:t>
            </a:r>
            <a:r>
              <a:rPr lang="en-US" sz="4400" b="1" i="0" dirty="0" err="1" smtClean="0">
                <a:solidFill>
                  <a:srgbClr val="000000"/>
                </a:solidFill>
                <a:effectLst/>
                <a:latin typeface="Times New Roman" pitchFamily="18" charset="0"/>
                <a:ea typeface="Arial-Rounded" panose="020B0500000000000000" pitchFamily="34" charset="0"/>
                <a:cs typeface="Times New Roman" pitchFamily="18" charset="0"/>
              </a:rPr>
              <a:t>vuông</a:t>
            </a:r>
            <a:r>
              <a:rPr lang="en-US" sz="4400" b="1" i="0" dirty="0" smtClean="0">
                <a:solidFill>
                  <a:srgbClr val="000000"/>
                </a:solidFill>
                <a:effectLst/>
                <a:latin typeface="Times New Roman" pitchFamily="18" charset="0"/>
                <a:ea typeface="Arial-Rounded" panose="020B0500000000000000" pitchFamily="34" charset="0"/>
                <a:cs typeface="Times New Roman" pitchFamily="18" charset="0"/>
              </a:rPr>
              <a:t>:</a:t>
            </a:r>
            <a:endParaRPr lang="en-US" sz="4400" b="1" dirty="0">
              <a:latin typeface="Times New Roman" pitchFamily="18" charset="0"/>
              <a:ea typeface="Arial-Rounded" panose="020B0500000000000000" pitchFamily="34" charset="0"/>
              <a:cs typeface="Times New Roman" pitchFamily="18" charset="0"/>
            </a:endParaRPr>
          </a:p>
        </p:txBody>
      </p:sp>
      <p:sp>
        <p:nvSpPr>
          <p:cNvPr id="8" name="TextBox 7">
            <a:extLst>
              <a:ext uri="{FF2B5EF4-FFF2-40B4-BE49-F238E27FC236}">
                <a16:creationId xmlns:a16="http://schemas.microsoft.com/office/drawing/2014/main" xmlns="" id="{A0A4AF36-1B93-4BC6-B6DC-3F7D6D18F3D6}"/>
              </a:ext>
            </a:extLst>
          </p:cNvPr>
          <p:cNvSpPr txBox="1"/>
          <p:nvPr/>
        </p:nvSpPr>
        <p:spPr>
          <a:xfrm>
            <a:off x="11875" y="1866900"/>
            <a:ext cx="9132125" cy="2800767"/>
          </a:xfrm>
          <a:prstGeom prst="rect">
            <a:avLst/>
          </a:prstGeom>
          <a:noFill/>
        </p:spPr>
        <p:txBody>
          <a:bodyPr wrap="square" rtlCol="0">
            <a:spAutoFit/>
          </a:bodyPr>
          <a:lstStyle/>
          <a:p>
            <a:pPr marL="571500" indent="-571500">
              <a:buFontTx/>
              <a:buChar char="-"/>
            </a:pPr>
            <a:r>
              <a:rPr lang="en-US" sz="4400" dirty="0" err="1" smtClean="0">
                <a:latin typeface="Times New Roman" pitchFamily="18" charset="0"/>
                <a:ea typeface="Arial-Rounded" panose="020B0500000000000000" pitchFamily="34" charset="0"/>
                <a:cs typeface="Times New Roman" pitchFamily="18" charset="0"/>
              </a:rPr>
              <a:t>Ngoài</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hiên</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trời</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lặng</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gió</a:t>
            </a:r>
            <a:endParaRPr lang="en-US" sz="4400" dirty="0" smtClean="0">
              <a:latin typeface="Times New Roman" pitchFamily="18" charset="0"/>
              <a:ea typeface="Arial-Rounded" panose="020B0500000000000000" pitchFamily="34" charset="0"/>
              <a:cs typeface="Times New Roman" pitchFamily="18" charset="0"/>
            </a:endParaRPr>
          </a:p>
          <a:p>
            <a:pPr marL="571500" indent="-571500">
              <a:buFontTx/>
              <a:buChar char="-"/>
            </a:pPr>
            <a:r>
              <a:rPr lang="en-US" sz="4400" dirty="0" err="1" smtClean="0">
                <a:latin typeface="Times New Roman" pitchFamily="18" charset="0"/>
                <a:ea typeface="Arial-Rounded" panose="020B0500000000000000" pitchFamily="34" charset="0"/>
                <a:cs typeface="Times New Roman" pitchFamily="18" charset="0"/>
              </a:rPr>
              <a:t>Hàng</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cây</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đứng</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lặng</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yên</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giữa</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trời</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hè</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oi</a:t>
            </a:r>
            <a:r>
              <a:rPr lang="en-US" sz="4400" dirty="0" smtClean="0">
                <a:latin typeface="Times New Roman" pitchFamily="18" charset="0"/>
                <a:ea typeface="Arial-Rounded" panose="020B0500000000000000" pitchFamily="34" charset="0"/>
                <a:cs typeface="Times New Roman" pitchFamily="18" charset="0"/>
              </a:rPr>
              <a:t> ả</a:t>
            </a:r>
          </a:p>
          <a:p>
            <a:pPr marL="571500" indent="-571500">
              <a:buFontTx/>
              <a:buChar char="-"/>
            </a:pPr>
            <a:r>
              <a:rPr lang="en-US" sz="4400" dirty="0" err="1" smtClean="0">
                <a:latin typeface="Times New Roman" pitchFamily="18" charset="0"/>
                <a:ea typeface="Arial-Rounded" panose="020B0500000000000000" pitchFamily="34" charset="0"/>
                <a:cs typeface="Times New Roman" pitchFamily="18" charset="0"/>
              </a:rPr>
              <a:t>Chim</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vành</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khuyên</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cất</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vang</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tiếng</a:t>
            </a:r>
            <a:r>
              <a:rPr lang="en-US" sz="4400" dirty="0" smtClean="0">
                <a:latin typeface="Times New Roman" pitchFamily="18" charset="0"/>
                <a:ea typeface="Arial-Rounded" panose="020B0500000000000000" pitchFamily="34" charset="0"/>
                <a:cs typeface="Times New Roman" pitchFamily="18" charset="0"/>
              </a:rPr>
              <a:t> </a:t>
            </a:r>
            <a:r>
              <a:rPr lang="en-US" sz="4400" dirty="0" err="1" smtClean="0">
                <a:latin typeface="Times New Roman" pitchFamily="18" charset="0"/>
                <a:ea typeface="Arial-Rounded" panose="020B0500000000000000" pitchFamily="34" charset="0"/>
                <a:cs typeface="Times New Roman" pitchFamily="18" charset="0"/>
              </a:rPr>
              <a:t>hát</a:t>
            </a:r>
            <a:endParaRPr lang="en-US" sz="4400" dirty="0">
              <a:latin typeface="Times New Roman" pitchFamily="18" charset="0"/>
              <a:ea typeface="Arial-Rounded" panose="020B0500000000000000" pitchFamily="34" charset="0"/>
              <a:cs typeface="Times New Roman" pitchFamily="18" charset="0"/>
            </a:endParaRPr>
          </a:p>
        </p:txBody>
      </p:sp>
      <p:sp>
        <p:nvSpPr>
          <p:cNvPr id="9" name="Rectangle 8"/>
          <p:cNvSpPr/>
          <p:nvPr/>
        </p:nvSpPr>
        <p:spPr>
          <a:xfrm>
            <a:off x="2438400" y="1866900"/>
            <a:ext cx="685800" cy="685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81600" y="2581483"/>
            <a:ext cx="990600" cy="685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0" y="3877300"/>
            <a:ext cx="1110838" cy="6858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4706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1" nodeType="clickEffect">
                                  <p:stCondLst>
                                    <p:cond delay="0"/>
                                  </p:stCondLst>
                                  <p:childTnLst>
                                    <p:animEffect transition="out" filter="barn(inVertical)">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xit" presetSubtype="21" fill="hold" grpId="1" nodeType="clickEffect">
                                  <p:stCondLst>
                                    <p:cond delay="0"/>
                                  </p:stCondLst>
                                  <p:childTnLst>
                                    <p:animEffect transition="out" filter="barn(inVertical)">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animBg="1"/>
      <p:bldP spid="9" grpId="1" animBg="1"/>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0A4AF36-1B93-4BC6-B6DC-3F7D6D18F3D6}"/>
              </a:ext>
            </a:extLst>
          </p:cNvPr>
          <p:cNvSpPr txBox="1"/>
          <p:nvPr/>
        </p:nvSpPr>
        <p:spPr>
          <a:xfrm>
            <a:off x="0" y="800100"/>
            <a:ext cx="9132125" cy="646331"/>
          </a:xfrm>
          <a:prstGeom prst="rect">
            <a:avLst/>
          </a:prstGeom>
          <a:noFill/>
        </p:spPr>
        <p:txBody>
          <a:bodyPr wrap="square" rtlCol="0">
            <a:spAutoFit/>
          </a:bodyPr>
          <a:lstStyle/>
          <a:p>
            <a:r>
              <a:rPr lang="en-US" sz="3600" b="1" i="0" dirty="0" smtClean="0">
                <a:solidFill>
                  <a:srgbClr val="000000"/>
                </a:solidFill>
                <a:effectLst/>
                <a:latin typeface="Times New Roman" pitchFamily="18" charset="0"/>
                <a:ea typeface="Arial-Rounded" panose="020B0500000000000000" pitchFamily="34" charset="0"/>
                <a:cs typeface="Times New Roman" pitchFamily="18" charset="0"/>
              </a:rPr>
              <a:t> 2</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Chọn</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dirty="0" smtClean="0">
                <a:solidFill>
                  <a:srgbClr val="000000"/>
                </a:solidFill>
                <a:effectLst/>
                <a:latin typeface="Times New Roman" pitchFamily="18" charset="0"/>
                <a:ea typeface="Arial-Rounded" panose="020B0500000000000000" pitchFamily="34" charset="0"/>
                <a:cs typeface="Times New Roman" pitchFamily="18" charset="0"/>
              </a:rPr>
              <a:t>a </a:t>
            </a:r>
            <a:r>
              <a:rPr lang="en-US" sz="3600" b="1" dirty="0" err="1" smtClean="0">
                <a:solidFill>
                  <a:srgbClr val="000000"/>
                </a:solidFill>
                <a:effectLst/>
                <a:latin typeface="Times New Roman" pitchFamily="18" charset="0"/>
                <a:ea typeface="Arial-Rounded" panose="020B0500000000000000" pitchFamily="34" charset="0"/>
                <a:cs typeface="Times New Roman" pitchFamily="18" charset="0"/>
              </a:rPr>
              <a:t>hoặc</a:t>
            </a:r>
            <a:r>
              <a:rPr lang="en-US" sz="3600" b="1" dirty="0" smtClean="0">
                <a:solidFill>
                  <a:srgbClr val="000000"/>
                </a:solidFill>
                <a:effectLst/>
                <a:latin typeface="Times New Roman" pitchFamily="18" charset="0"/>
                <a:ea typeface="Arial-Rounded" panose="020B0500000000000000" pitchFamily="34" charset="0"/>
                <a:cs typeface="Times New Roman" pitchFamily="18" charset="0"/>
              </a:rPr>
              <a:t> b</a:t>
            </a:r>
            <a:endParaRPr lang="en-US" sz="3600" b="1" dirty="0">
              <a:latin typeface="Times New Roman" pitchFamily="18" charset="0"/>
              <a:ea typeface="Arial-Rounded" panose="020B0500000000000000" pitchFamily="34" charset="0"/>
              <a:cs typeface="Times New Roman" pitchFamily="18" charset="0"/>
            </a:endParaRPr>
          </a:p>
        </p:txBody>
      </p:sp>
      <p:sp>
        <p:nvSpPr>
          <p:cNvPr id="3" name="TextBox 2">
            <a:extLst>
              <a:ext uri="{FF2B5EF4-FFF2-40B4-BE49-F238E27FC236}">
                <a16:creationId xmlns:a16="http://schemas.microsoft.com/office/drawing/2014/main" xmlns="" id="{A0A4AF36-1B93-4BC6-B6DC-3F7D6D18F3D6}"/>
              </a:ext>
            </a:extLst>
          </p:cNvPr>
          <p:cNvSpPr txBox="1"/>
          <p:nvPr/>
        </p:nvSpPr>
        <p:spPr>
          <a:xfrm>
            <a:off x="-1" y="1588591"/>
            <a:ext cx="9132125" cy="1200329"/>
          </a:xfrm>
          <a:prstGeom prst="rect">
            <a:avLst/>
          </a:prstGeom>
          <a:noFill/>
        </p:spPr>
        <p:txBody>
          <a:bodyPr wrap="square" rtlCol="0">
            <a:spAutoFit/>
          </a:bodyPr>
          <a:lstStyle/>
          <a:p>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dắt</a:t>
            </a:r>
            <a:r>
              <a:rPr lang="en-US" sz="3600" dirty="0" smtClean="0">
                <a:latin typeface="Times New Roman" pitchFamily="18" charset="0"/>
                <a:ea typeface="Arial-Rounded" panose="020B0500000000000000" pitchFamily="34" charset="0"/>
                <a:cs typeface="Times New Roman" pitchFamily="18" charset="0"/>
              </a:rPr>
              <a:t>/</a:t>
            </a:r>
            <a:r>
              <a:rPr lang="en-US" sz="3600" dirty="0" err="1" smtClean="0">
                <a:latin typeface="Times New Roman" pitchFamily="18" charset="0"/>
                <a:ea typeface="Arial-Rounded" panose="020B0500000000000000" pitchFamily="34" charset="0"/>
                <a:cs typeface="Times New Roman" pitchFamily="18" charset="0"/>
              </a:rPr>
              <a:t>rắt</a:t>
            </a:r>
            <a:r>
              <a:rPr lang="en-US" sz="3600" dirty="0" smtClean="0">
                <a:latin typeface="Times New Roman" pitchFamily="18" charset="0"/>
                <a:ea typeface="Arial-Rounded" panose="020B0500000000000000" pitchFamily="34" charset="0"/>
                <a:cs typeface="Times New Roman" pitchFamily="18" charset="0"/>
              </a:rPr>
              <a:t>)    - </a:t>
            </a:r>
            <a:r>
              <a:rPr lang="en-US" sz="3600" dirty="0" err="1" smtClean="0">
                <a:latin typeface="Times New Roman" pitchFamily="18" charset="0"/>
                <a:ea typeface="Arial-Rounded" panose="020B0500000000000000" pitchFamily="34" charset="0"/>
                <a:cs typeface="Times New Roman" pitchFamily="18" charset="0"/>
              </a:rPr>
              <a:t>Mẹ</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dắt</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em</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đến</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trường</a:t>
            </a:r>
            <a:r>
              <a:rPr lang="en-US" sz="3600" dirty="0" smtClean="0">
                <a:latin typeface="Times New Roman" pitchFamily="18" charset="0"/>
                <a:ea typeface="Arial-Rounded" panose="020B0500000000000000" pitchFamily="34" charset="0"/>
                <a:cs typeface="Times New Roman" pitchFamily="18" charset="0"/>
              </a:rPr>
              <a:t>.</a:t>
            </a:r>
          </a:p>
          <a:p>
            <a:r>
              <a:rPr lang="en-US" sz="3600" dirty="0" smtClean="0">
                <a:latin typeface="Times New Roman" pitchFamily="18" charset="0"/>
                <a:ea typeface="Arial-Rounded" panose="020B0500000000000000" pitchFamily="34" charset="0"/>
                <a:cs typeface="Times New Roman" pitchFamily="18" charset="0"/>
              </a:rPr>
              <a:t>                     - </a:t>
            </a:r>
            <a:r>
              <a:rPr lang="en-US" sz="3600" dirty="0" err="1" smtClean="0">
                <a:latin typeface="Times New Roman" pitchFamily="18" charset="0"/>
                <a:ea typeface="Arial-Rounded" panose="020B0500000000000000" pitchFamily="34" charset="0"/>
                <a:cs typeface="Times New Roman" pitchFamily="18" charset="0"/>
              </a:rPr>
              <a:t>Tiếng</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sáo</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diều</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réo</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rắt</a:t>
            </a:r>
            <a:r>
              <a:rPr lang="en-US" sz="3600" dirty="0" smtClean="0">
                <a:latin typeface="Times New Roman" pitchFamily="18" charset="0"/>
                <a:ea typeface="Arial-Rounded" panose="020B0500000000000000" pitchFamily="34" charset="0"/>
                <a:cs typeface="Times New Roman" pitchFamily="18" charset="0"/>
              </a:rPr>
              <a:t>.</a:t>
            </a:r>
          </a:p>
        </p:txBody>
      </p:sp>
      <p:sp>
        <p:nvSpPr>
          <p:cNvPr id="7" name="TextBox 6">
            <a:extLst>
              <a:ext uri="{FF2B5EF4-FFF2-40B4-BE49-F238E27FC236}">
                <a16:creationId xmlns:a16="http://schemas.microsoft.com/office/drawing/2014/main" xmlns="" id="{A0A4AF36-1B93-4BC6-B6DC-3F7D6D18F3D6}"/>
              </a:ext>
            </a:extLst>
          </p:cNvPr>
          <p:cNvSpPr txBox="1"/>
          <p:nvPr/>
        </p:nvSpPr>
        <p:spPr>
          <a:xfrm>
            <a:off x="57149" y="3227119"/>
            <a:ext cx="9132125" cy="1754326"/>
          </a:xfrm>
          <a:prstGeom prst="rect">
            <a:avLst/>
          </a:prstGeom>
          <a:noFill/>
        </p:spPr>
        <p:txBody>
          <a:bodyPr wrap="square" rtlCol="0">
            <a:spAutoFit/>
          </a:bodyPr>
          <a:lstStyle/>
          <a:p>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gieo</a:t>
            </a:r>
            <a:r>
              <a:rPr lang="en-US" sz="3600" dirty="0" smtClean="0">
                <a:latin typeface="Times New Roman" pitchFamily="18" charset="0"/>
                <a:ea typeface="Arial-Rounded" panose="020B0500000000000000" pitchFamily="34" charset="0"/>
                <a:cs typeface="Times New Roman" pitchFamily="18" charset="0"/>
              </a:rPr>
              <a:t>/reo</a:t>
            </a:r>
            <a:r>
              <a:rPr lang="en-US" sz="3600" dirty="0" smtClean="0">
                <a:latin typeface="Times New Roman" pitchFamily="18" charset="0"/>
                <a:ea typeface="Arial-Rounded" panose="020B0500000000000000" pitchFamily="34" charset="0"/>
                <a:cs typeface="Times New Roman" pitchFamily="18" charset="0"/>
              </a:rPr>
              <a:t>) - </a:t>
            </a:r>
            <a:r>
              <a:rPr lang="en-US" sz="3600" dirty="0" err="1" smtClean="0">
                <a:latin typeface="Times New Roman" pitchFamily="18" charset="0"/>
                <a:ea typeface="Arial-Rounded" panose="020B0500000000000000" pitchFamily="34" charset="0"/>
                <a:cs typeface="Times New Roman" pitchFamily="18" charset="0"/>
              </a:rPr>
              <a:t>Em</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bé</a:t>
            </a:r>
            <a:r>
              <a:rPr lang="en-US" sz="3600" dirty="0" smtClean="0">
                <a:latin typeface="Times New Roman" pitchFamily="18" charset="0"/>
                <a:ea typeface="Arial-Rounded" panose="020B0500000000000000" pitchFamily="34" charset="0"/>
                <a:cs typeface="Times New Roman" pitchFamily="18" charset="0"/>
              </a:rPr>
              <a:t> reo </a:t>
            </a:r>
            <a:r>
              <a:rPr lang="en-US" sz="3600" dirty="0" err="1" smtClean="0">
                <a:latin typeface="Times New Roman" pitchFamily="18" charset="0"/>
                <a:ea typeface="Arial-Rounded" panose="020B0500000000000000" pitchFamily="34" charset="0"/>
                <a:cs typeface="Times New Roman" pitchFamily="18" charset="0"/>
              </a:rPr>
              <a:t>lên</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khi</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thấy</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mẹ</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về</a:t>
            </a:r>
            <a:r>
              <a:rPr lang="en-US" sz="3600" dirty="0" smtClean="0">
                <a:latin typeface="Times New Roman" pitchFamily="18" charset="0"/>
                <a:ea typeface="Arial-Rounded" panose="020B0500000000000000" pitchFamily="34" charset="0"/>
                <a:cs typeface="Times New Roman" pitchFamily="18" charset="0"/>
              </a:rPr>
              <a:t>.</a:t>
            </a:r>
          </a:p>
          <a:p>
            <a:r>
              <a:rPr lang="en-US" sz="3600" dirty="0" smtClean="0">
                <a:latin typeface="Times New Roman" pitchFamily="18" charset="0"/>
                <a:ea typeface="Arial-Rounded" panose="020B0500000000000000" pitchFamily="34" charset="0"/>
                <a:cs typeface="Times New Roman" pitchFamily="18" charset="0"/>
              </a:rPr>
              <a:t>                     - </a:t>
            </a:r>
            <a:r>
              <a:rPr lang="en-US" sz="3600" dirty="0" err="1" smtClean="0">
                <a:latin typeface="Times New Roman" pitchFamily="18" charset="0"/>
                <a:ea typeface="Arial-Rounded" panose="020B0500000000000000" pitchFamily="34" charset="0"/>
                <a:cs typeface="Times New Roman" pitchFamily="18" charset="0"/>
              </a:rPr>
              <a:t>Chị</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Bống</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cẩn</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thận</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gieo</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hạt</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vào</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chậu</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đất</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nhỏ</a:t>
            </a:r>
            <a:r>
              <a:rPr lang="en-US" sz="3600" dirty="0" smtClean="0">
                <a:latin typeface="Times New Roman" pitchFamily="18" charset="0"/>
                <a:ea typeface="Arial-Rounded" panose="020B0500000000000000" pitchFamily="34" charset="0"/>
                <a:cs typeface="Times New Roman" pitchFamily="18" charset="0"/>
              </a:rPr>
              <a:t>.</a:t>
            </a:r>
          </a:p>
        </p:txBody>
      </p:sp>
      <p:sp>
        <p:nvSpPr>
          <p:cNvPr id="8" name="Rectangle 7"/>
          <p:cNvSpPr/>
          <p:nvPr/>
        </p:nvSpPr>
        <p:spPr>
          <a:xfrm>
            <a:off x="3429000" y="1641379"/>
            <a:ext cx="685800" cy="50461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72200" y="2188755"/>
            <a:ext cx="685800" cy="50461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000500" y="3310641"/>
            <a:ext cx="685800" cy="50461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61510" y="3934816"/>
            <a:ext cx="825089" cy="50461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6500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09800" y="1181100"/>
            <a:ext cx="5484194" cy="2123658"/>
          </a:xfrm>
          <a:prstGeom prst="rect">
            <a:avLst/>
          </a:prstGeom>
          <a:noFill/>
        </p:spPr>
        <p:txBody>
          <a:bodyPr wrap="none" rtlCol="0">
            <a:spAutoFit/>
          </a:bodyPr>
          <a:lstStyle/>
          <a:p>
            <a:r>
              <a:rPr lang="en-US" sz="6600" dirty="0" err="1" smtClean="0">
                <a:solidFill>
                  <a:schemeClr val="accent1">
                    <a:lumMod val="75000"/>
                  </a:schemeClr>
                </a:solidFill>
                <a:latin typeface="SVN-Gretoon" pitchFamily="18" charset="0"/>
              </a:rPr>
              <a:t>Trò</a:t>
            </a:r>
            <a:r>
              <a:rPr lang="en-US" sz="6600" dirty="0" smtClean="0">
                <a:solidFill>
                  <a:schemeClr val="accent1">
                    <a:lumMod val="75000"/>
                  </a:schemeClr>
                </a:solidFill>
                <a:latin typeface="SVN-Gretoon" pitchFamily="18" charset="0"/>
              </a:rPr>
              <a:t> </a:t>
            </a:r>
            <a:r>
              <a:rPr lang="en-US" sz="6600" dirty="0" err="1" smtClean="0">
                <a:solidFill>
                  <a:schemeClr val="accent1">
                    <a:lumMod val="75000"/>
                  </a:schemeClr>
                </a:solidFill>
                <a:latin typeface="SVN-Gretoon" pitchFamily="18" charset="0"/>
              </a:rPr>
              <a:t>chơi</a:t>
            </a:r>
            <a:r>
              <a:rPr lang="en-US" sz="6600" dirty="0" smtClean="0">
                <a:solidFill>
                  <a:schemeClr val="accent1">
                    <a:lumMod val="75000"/>
                  </a:schemeClr>
                </a:solidFill>
                <a:latin typeface="SVN-Gretoon" pitchFamily="18" charset="0"/>
              </a:rPr>
              <a:t>:</a:t>
            </a:r>
          </a:p>
          <a:p>
            <a:r>
              <a:rPr lang="en-US" sz="6600" dirty="0" smtClean="0">
                <a:solidFill>
                  <a:schemeClr val="accent1">
                    <a:lumMod val="75000"/>
                  </a:schemeClr>
                </a:solidFill>
                <a:latin typeface="SVN-Gretoon" pitchFamily="18" charset="0"/>
              </a:rPr>
              <a:t>“</a:t>
            </a:r>
            <a:r>
              <a:rPr lang="en-US" sz="6600" dirty="0" err="1" smtClean="0">
                <a:solidFill>
                  <a:schemeClr val="accent1">
                    <a:lumMod val="75000"/>
                  </a:schemeClr>
                </a:solidFill>
                <a:latin typeface="SVN-Gretoon" pitchFamily="18" charset="0"/>
              </a:rPr>
              <a:t>Tiếp</a:t>
            </a:r>
            <a:r>
              <a:rPr lang="en-US" sz="6600" dirty="0" smtClean="0">
                <a:solidFill>
                  <a:schemeClr val="accent1">
                    <a:lumMod val="75000"/>
                  </a:schemeClr>
                </a:solidFill>
                <a:latin typeface="SVN-Gretoon" pitchFamily="18" charset="0"/>
              </a:rPr>
              <a:t> </a:t>
            </a:r>
            <a:r>
              <a:rPr lang="en-US" sz="6600" dirty="0" err="1" smtClean="0">
                <a:solidFill>
                  <a:schemeClr val="accent1">
                    <a:lumMod val="75000"/>
                  </a:schemeClr>
                </a:solidFill>
                <a:latin typeface="SVN-Gretoon" pitchFamily="18" charset="0"/>
              </a:rPr>
              <a:t>sức</a:t>
            </a:r>
            <a:r>
              <a:rPr lang="en-US" sz="6600" dirty="0" smtClean="0">
                <a:solidFill>
                  <a:schemeClr val="accent1">
                    <a:lumMod val="75000"/>
                  </a:schemeClr>
                </a:solidFill>
                <a:latin typeface="SVN-Gretoon" pitchFamily="18" charset="0"/>
              </a:rPr>
              <a:t>”</a:t>
            </a:r>
            <a:endParaRPr lang="en-US" sz="6600" dirty="0">
              <a:solidFill>
                <a:schemeClr val="accent1">
                  <a:lumMod val="75000"/>
                </a:schemeClr>
              </a:solidFill>
              <a:latin typeface="SVN-Gretoon" pitchFamily="18" charset="0"/>
            </a:endParaRPr>
          </a:p>
        </p:txBody>
      </p:sp>
    </p:spTree>
    <p:extLst>
      <p:ext uri="{BB962C8B-B14F-4D97-AF65-F5344CB8AC3E}">
        <p14:creationId xmlns:p14="http://schemas.microsoft.com/office/powerpoint/2010/main" val="142220630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0A4AF36-1B93-4BC6-B6DC-3F7D6D18F3D6}"/>
              </a:ext>
            </a:extLst>
          </p:cNvPr>
          <p:cNvSpPr txBox="1"/>
          <p:nvPr/>
        </p:nvSpPr>
        <p:spPr>
          <a:xfrm>
            <a:off x="0" y="800100"/>
            <a:ext cx="9132125" cy="646331"/>
          </a:xfrm>
          <a:prstGeom prst="rect">
            <a:avLst/>
          </a:prstGeom>
          <a:noFill/>
        </p:spPr>
        <p:txBody>
          <a:bodyPr wrap="square" rtlCol="0">
            <a:spAutoFit/>
          </a:bodyPr>
          <a:lstStyle/>
          <a:p>
            <a:r>
              <a:rPr lang="en-US" sz="3600" b="1" i="0" dirty="0" smtClean="0">
                <a:solidFill>
                  <a:srgbClr val="000000"/>
                </a:solidFill>
                <a:effectLst/>
                <a:latin typeface="Times New Roman" pitchFamily="18" charset="0"/>
                <a:ea typeface="Arial-Rounded" panose="020B0500000000000000" pitchFamily="34" charset="0"/>
                <a:cs typeface="Times New Roman" pitchFamily="18" charset="0"/>
              </a:rPr>
              <a:t> 2</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i="0" dirty="0" err="1">
                <a:solidFill>
                  <a:srgbClr val="000000"/>
                </a:solidFill>
                <a:effectLst/>
                <a:latin typeface="Times New Roman" pitchFamily="18" charset="0"/>
                <a:ea typeface="Arial-Rounded" panose="020B0500000000000000" pitchFamily="34" charset="0"/>
                <a:cs typeface="Times New Roman" pitchFamily="18" charset="0"/>
              </a:rPr>
              <a:t>Chọn</a:t>
            </a:r>
            <a:r>
              <a:rPr lang="en-US" sz="3600" b="1" i="0" dirty="0">
                <a:solidFill>
                  <a:srgbClr val="000000"/>
                </a:solidFill>
                <a:effectLst/>
                <a:latin typeface="Times New Roman" pitchFamily="18" charset="0"/>
                <a:ea typeface="Arial-Rounded" panose="020B0500000000000000" pitchFamily="34" charset="0"/>
                <a:cs typeface="Times New Roman" pitchFamily="18" charset="0"/>
              </a:rPr>
              <a:t> </a:t>
            </a:r>
            <a:r>
              <a:rPr lang="en-US" sz="3600" b="1" dirty="0" smtClean="0">
                <a:solidFill>
                  <a:srgbClr val="000000"/>
                </a:solidFill>
                <a:effectLst/>
                <a:latin typeface="Times New Roman" pitchFamily="18" charset="0"/>
                <a:ea typeface="Arial-Rounded" panose="020B0500000000000000" pitchFamily="34" charset="0"/>
                <a:cs typeface="Times New Roman" pitchFamily="18" charset="0"/>
              </a:rPr>
              <a:t>a </a:t>
            </a:r>
            <a:r>
              <a:rPr lang="en-US" sz="3600" b="1" dirty="0" err="1" smtClean="0">
                <a:solidFill>
                  <a:srgbClr val="000000"/>
                </a:solidFill>
                <a:effectLst/>
                <a:latin typeface="Times New Roman" pitchFamily="18" charset="0"/>
                <a:ea typeface="Arial-Rounded" panose="020B0500000000000000" pitchFamily="34" charset="0"/>
                <a:cs typeface="Times New Roman" pitchFamily="18" charset="0"/>
              </a:rPr>
              <a:t>hoặc</a:t>
            </a:r>
            <a:r>
              <a:rPr lang="en-US" sz="3600" b="1" dirty="0" smtClean="0">
                <a:solidFill>
                  <a:srgbClr val="000000"/>
                </a:solidFill>
                <a:effectLst/>
                <a:latin typeface="Times New Roman" pitchFamily="18" charset="0"/>
                <a:ea typeface="Arial-Rounded" panose="020B0500000000000000" pitchFamily="34" charset="0"/>
                <a:cs typeface="Times New Roman" pitchFamily="18" charset="0"/>
              </a:rPr>
              <a:t> b</a:t>
            </a:r>
            <a:endParaRPr lang="en-US" sz="3600" b="1" dirty="0">
              <a:latin typeface="Times New Roman" pitchFamily="18" charset="0"/>
              <a:ea typeface="Arial-Rounded" panose="020B0500000000000000" pitchFamily="34" charset="0"/>
              <a:cs typeface="Times New Roman" pitchFamily="18" charset="0"/>
            </a:endParaRPr>
          </a:p>
        </p:txBody>
      </p:sp>
      <p:sp>
        <p:nvSpPr>
          <p:cNvPr id="4" name="TextBox 3">
            <a:extLst>
              <a:ext uri="{FF2B5EF4-FFF2-40B4-BE49-F238E27FC236}">
                <a16:creationId xmlns:a16="http://schemas.microsoft.com/office/drawing/2014/main" xmlns="" id="{A0A4AF36-1B93-4BC6-B6DC-3F7D6D18F3D6}"/>
              </a:ext>
            </a:extLst>
          </p:cNvPr>
          <p:cNvSpPr txBox="1"/>
          <p:nvPr/>
        </p:nvSpPr>
        <p:spPr>
          <a:xfrm>
            <a:off x="-1" y="1588591"/>
            <a:ext cx="9132125" cy="1200329"/>
          </a:xfrm>
          <a:prstGeom prst="rect">
            <a:avLst/>
          </a:prstGeom>
          <a:noFill/>
        </p:spPr>
        <p:txBody>
          <a:bodyPr wrap="square" rtlCol="0">
            <a:spAutoFit/>
          </a:bodyPr>
          <a:lstStyle/>
          <a:p>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dắt</a:t>
            </a:r>
            <a:r>
              <a:rPr lang="en-US" sz="3600" dirty="0" smtClean="0">
                <a:latin typeface="Times New Roman" pitchFamily="18" charset="0"/>
                <a:ea typeface="Arial-Rounded" panose="020B0500000000000000" pitchFamily="34" charset="0"/>
                <a:cs typeface="Times New Roman" pitchFamily="18" charset="0"/>
              </a:rPr>
              <a:t>/</a:t>
            </a:r>
            <a:r>
              <a:rPr lang="en-US" sz="3600" dirty="0" err="1" smtClean="0">
                <a:latin typeface="Times New Roman" pitchFamily="18" charset="0"/>
                <a:ea typeface="Arial-Rounded" panose="020B0500000000000000" pitchFamily="34" charset="0"/>
                <a:cs typeface="Times New Roman" pitchFamily="18" charset="0"/>
              </a:rPr>
              <a:t>rắt</a:t>
            </a:r>
            <a:r>
              <a:rPr lang="en-US" sz="3600" dirty="0" smtClean="0">
                <a:latin typeface="Times New Roman" pitchFamily="18" charset="0"/>
                <a:ea typeface="Arial-Rounded" panose="020B0500000000000000" pitchFamily="34" charset="0"/>
                <a:cs typeface="Times New Roman" pitchFamily="18" charset="0"/>
              </a:rPr>
              <a:t>)    - </a:t>
            </a:r>
            <a:r>
              <a:rPr lang="en-US" sz="3600" dirty="0" err="1" smtClean="0">
                <a:latin typeface="Times New Roman" pitchFamily="18" charset="0"/>
                <a:ea typeface="Arial-Rounded" panose="020B0500000000000000" pitchFamily="34" charset="0"/>
                <a:cs typeface="Times New Roman" pitchFamily="18" charset="0"/>
              </a:rPr>
              <a:t>Mẹ</a:t>
            </a:r>
            <a:r>
              <a:rPr lang="en-US" sz="3600" dirty="0" smtClean="0">
                <a:latin typeface="Times New Roman" pitchFamily="18" charset="0"/>
                <a:ea typeface="Arial-Rounded" panose="020B0500000000000000" pitchFamily="34" charset="0"/>
                <a:cs typeface="Times New Roman" pitchFamily="18" charset="0"/>
              </a:rPr>
              <a:t> </a:t>
            </a:r>
            <a:r>
              <a:rPr lang="en-US" sz="3600" b="1" i="1" dirty="0" err="1" smtClean="0">
                <a:solidFill>
                  <a:srgbClr val="FF0000"/>
                </a:solidFill>
                <a:latin typeface="Times New Roman" pitchFamily="18" charset="0"/>
                <a:ea typeface="Arial-Rounded" panose="020B0500000000000000" pitchFamily="34" charset="0"/>
                <a:cs typeface="Times New Roman" pitchFamily="18" charset="0"/>
              </a:rPr>
              <a:t>dắt</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em</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đến</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trường</a:t>
            </a:r>
            <a:r>
              <a:rPr lang="en-US" sz="3600" dirty="0" smtClean="0">
                <a:latin typeface="Times New Roman" pitchFamily="18" charset="0"/>
                <a:ea typeface="Arial-Rounded" panose="020B0500000000000000" pitchFamily="34" charset="0"/>
                <a:cs typeface="Times New Roman" pitchFamily="18" charset="0"/>
              </a:rPr>
              <a:t>.</a:t>
            </a:r>
          </a:p>
          <a:p>
            <a:r>
              <a:rPr lang="en-US" sz="3600" dirty="0" smtClean="0">
                <a:latin typeface="Times New Roman" pitchFamily="18" charset="0"/>
                <a:ea typeface="Arial-Rounded" panose="020B0500000000000000" pitchFamily="34" charset="0"/>
                <a:cs typeface="Times New Roman" pitchFamily="18" charset="0"/>
              </a:rPr>
              <a:t>                     - </a:t>
            </a:r>
            <a:r>
              <a:rPr lang="en-US" sz="3600" dirty="0" err="1" smtClean="0">
                <a:latin typeface="Times New Roman" pitchFamily="18" charset="0"/>
                <a:ea typeface="Arial-Rounded" panose="020B0500000000000000" pitchFamily="34" charset="0"/>
                <a:cs typeface="Times New Roman" pitchFamily="18" charset="0"/>
              </a:rPr>
              <a:t>Tiếng</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sáo</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diều</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réo</a:t>
            </a:r>
            <a:r>
              <a:rPr lang="en-US" sz="3600" dirty="0" smtClean="0">
                <a:latin typeface="Times New Roman" pitchFamily="18" charset="0"/>
                <a:ea typeface="Arial-Rounded" panose="020B0500000000000000" pitchFamily="34" charset="0"/>
                <a:cs typeface="Times New Roman" pitchFamily="18" charset="0"/>
              </a:rPr>
              <a:t> </a:t>
            </a:r>
            <a:r>
              <a:rPr lang="en-US" sz="3600" b="1" i="1" dirty="0" err="1" smtClean="0">
                <a:solidFill>
                  <a:srgbClr val="FF0000"/>
                </a:solidFill>
                <a:latin typeface="Times New Roman" pitchFamily="18" charset="0"/>
                <a:ea typeface="Arial-Rounded" panose="020B0500000000000000" pitchFamily="34" charset="0"/>
                <a:cs typeface="Times New Roman" pitchFamily="18" charset="0"/>
              </a:rPr>
              <a:t>rắt</a:t>
            </a:r>
            <a:r>
              <a:rPr lang="en-US" sz="3600" dirty="0" smtClean="0">
                <a:latin typeface="Times New Roman" pitchFamily="18" charset="0"/>
                <a:ea typeface="Arial-Rounded" panose="020B0500000000000000" pitchFamily="34" charset="0"/>
                <a:cs typeface="Times New Roman" pitchFamily="18" charset="0"/>
              </a:rPr>
              <a:t>.</a:t>
            </a:r>
          </a:p>
        </p:txBody>
      </p:sp>
      <p:sp>
        <p:nvSpPr>
          <p:cNvPr id="5" name="TextBox 4">
            <a:extLst>
              <a:ext uri="{FF2B5EF4-FFF2-40B4-BE49-F238E27FC236}">
                <a16:creationId xmlns:a16="http://schemas.microsoft.com/office/drawing/2014/main" xmlns="" id="{A0A4AF36-1B93-4BC6-B6DC-3F7D6D18F3D6}"/>
              </a:ext>
            </a:extLst>
          </p:cNvPr>
          <p:cNvSpPr txBox="1"/>
          <p:nvPr/>
        </p:nvSpPr>
        <p:spPr>
          <a:xfrm>
            <a:off x="57149" y="3227119"/>
            <a:ext cx="9132125" cy="1754326"/>
          </a:xfrm>
          <a:prstGeom prst="rect">
            <a:avLst/>
          </a:prstGeom>
          <a:noFill/>
        </p:spPr>
        <p:txBody>
          <a:bodyPr wrap="square" rtlCol="0">
            <a:spAutoFit/>
          </a:bodyPr>
          <a:lstStyle/>
          <a:p>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gieo</a:t>
            </a:r>
            <a:r>
              <a:rPr lang="en-US" sz="3600" dirty="0" smtClean="0">
                <a:latin typeface="Times New Roman" pitchFamily="18" charset="0"/>
                <a:ea typeface="Arial-Rounded" panose="020B0500000000000000" pitchFamily="34" charset="0"/>
                <a:cs typeface="Times New Roman" pitchFamily="18" charset="0"/>
              </a:rPr>
              <a:t>/reo</a:t>
            </a:r>
            <a:r>
              <a:rPr lang="en-US" sz="3600" dirty="0" smtClean="0">
                <a:latin typeface="Times New Roman" pitchFamily="18" charset="0"/>
                <a:ea typeface="Arial-Rounded" panose="020B0500000000000000" pitchFamily="34" charset="0"/>
                <a:cs typeface="Times New Roman" pitchFamily="18" charset="0"/>
              </a:rPr>
              <a:t>) - </a:t>
            </a:r>
            <a:r>
              <a:rPr lang="en-US" sz="3600" dirty="0" err="1" smtClean="0">
                <a:latin typeface="Times New Roman" pitchFamily="18" charset="0"/>
                <a:ea typeface="Arial-Rounded" panose="020B0500000000000000" pitchFamily="34" charset="0"/>
                <a:cs typeface="Times New Roman" pitchFamily="18" charset="0"/>
              </a:rPr>
              <a:t>Em</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bé</a:t>
            </a:r>
            <a:r>
              <a:rPr lang="en-US" sz="3600" dirty="0" smtClean="0">
                <a:latin typeface="Times New Roman" pitchFamily="18" charset="0"/>
                <a:ea typeface="Arial-Rounded" panose="020B0500000000000000" pitchFamily="34" charset="0"/>
                <a:cs typeface="Times New Roman" pitchFamily="18" charset="0"/>
              </a:rPr>
              <a:t> </a:t>
            </a:r>
            <a:r>
              <a:rPr lang="en-US" sz="3600" b="1" i="1" dirty="0" smtClean="0">
                <a:solidFill>
                  <a:srgbClr val="FF0000"/>
                </a:solidFill>
                <a:latin typeface="Times New Roman" pitchFamily="18" charset="0"/>
                <a:ea typeface="Arial-Rounded" panose="020B0500000000000000" pitchFamily="34" charset="0"/>
                <a:cs typeface="Times New Roman" pitchFamily="18" charset="0"/>
              </a:rPr>
              <a:t>reo</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lên</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khi</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thấy</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mẹ</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về</a:t>
            </a:r>
            <a:r>
              <a:rPr lang="en-US" sz="3600" dirty="0" smtClean="0">
                <a:latin typeface="Times New Roman" pitchFamily="18" charset="0"/>
                <a:ea typeface="Arial-Rounded" panose="020B0500000000000000" pitchFamily="34" charset="0"/>
                <a:cs typeface="Times New Roman" pitchFamily="18" charset="0"/>
              </a:rPr>
              <a:t>.</a:t>
            </a:r>
          </a:p>
          <a:p>
            <a:r>
              <a:rPr lang="en-US" sz="3600" dirty="0" smtClean="0">
                <a:latin typeface="Times New Roman" pitchFamily="18" charset="0"/>
                <a:ea typeface="Arial-Rounded" panose="020B0500000000000000" pitchFamily="34" charset="0"/>
                <a:cs typeface="Times New Roman" pitchFamily="18" charset="0"/>
              </a:rPr>
              <a:t>                     - </a:t>
            </a:r>
            <a:r>
              <a:rPr lang="en-US" sz="3600" dirty="0" err="1" smtClean="0">
                <a:latin typeface="Times New Roman" pitchFamily="18" charset="0"/>
                <a:ea typeface="Arial-Rounded" panose="020B0500000000000000" pitchFamily="34" charset="0"/>
                <a:cs typeface="Times New Roman" pitchFamily="18" charset="0"/>
              </a:rPr>
              <a:t>Chị</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Bống</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cẩn</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thận</a:t>
            </a:r>
            <a:r>
              <a:rPr lang="en-US" sz="3600" dirty="0" smtClean="0">
                <a:latin typeface="Times New Roman" pitchFamily="18" charset="0"/>
                <a:ea typeface="Arial-Rounded" panose="020B0500000000000000" pitchFamily="34" charset="0"/>
                <a:cs typeface="Times New Roman" pitchFamily="18" charset="0"/>
              </a:rPr>
              <a:t> </a:t>
            </a:r>
            <a:r>
              <a:rPr lang="en-US" sz="3600" b="1" i="1" dirty="0" err="1" smtClean="0">
                <a:solidFill>
                  <a:srgbClr val="FF0000"/>
                </a:solidFill>
                <a:latin typeface="Times New Roman" pitchFamily="18" charset="0"/>
                <a:ea typeface="Arial-Rounded" panose="020B0500000000000000" pitchFamily="34" charset="0"/>
                <a:cs typeface="Times New Roman" pitchFamily="18" charset="0"/>
              </a:rPr>
              <a:t>gieo</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hạt</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vào</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chậu</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đất</a:t>
            </a:r>
            <a:r>
              <a:rPr lang="en-US" sz="3600" dirty="0" smtClean="0">
                <a:latin typeface="Times New Roman" pitchFamily="18" charset="0"/>
                <a:ea typeface="Arial-Rounded" panose="020B0500000000000000" pitchFamily="34" charset="0"/>
                <a:cs typeface="Times New Roman" pitchFamily="18" charset="0"/>
              </a:rPr>
              <a:t> </a:t>
            </a:r>
            <a:r>
              <a:rPr lang="en-US" sz="3600" dirty="0" err="1" smtClean="0">
                <a:latin typeface="Times New Roman" pitchFamily="18" charset="0"/>
                <a:ea typeface="Arial-Rounded" panose="020B0500000000000000" pitchFamily="34" charset="0"/>
                <a:cs typeface="Times New Roman" pitchFamily="18" charset="0"/>
              </a:rPr>
              <a:t>nhỏ</a:t>
            </a:r>
            <a:r>
              <a:rPr lang="en-US" sz="3600" dirty="0" smtClean="0">
                <a:latin typeface="Times New Roman" pitchFamily="18" charset="0"/>
                <a:ea typeface="Arial-Rounded" panose="020B0500000000000000" pitchFamily="34" charset="0"/>
                <a:cs typeface="Times New Roman" pitchFamily="18" charset="0"/>
              </a:rPr>
              <a:t>.</a:t>
            </a:r>
          </a:p>
        </p:txBody>
      </p:sp>
    </p:spTree>
    <p:extLst>
      <p:ext uri="{BB962C8B-B14F-4D97-AF65-F5344CB8AC3E}">
        <p14:creationId xmlns:p14="http://schemas.microsoft.com/office/powerpoint/2010/main" val="18800488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90B0167-7BF2-468E-B8A4-06493AF7E918}"/>
              </a:ext>
            </a:extLst>
          </p:cNvPr>
          <p:cNvPicPr>
            <a:picLocks noChangeAspect="1"/>
          </p:cNvPicPr>
          <p:nvPr/>
        </p:nvPicPr>
        <p:blipFill>
          <a:blip r:embed="rId2"/>
          <a:stretch>
            <a:fillRect/>
          </a:stretch>
        </p:blipFill>
        <p:spPr>
          <a:xfrm>
            <a:off x="3877541" y="222262"/>
            <a:ext cx="5486080" cy="5578816"/>
          </a:xfrm>
          <a:prstGeom prst="rect">
            <a:avLst/>
          </a:prstGeom>
        </p:spPr>
      </p:pic>
      <p:sp>
        <p:nvSpPr>
          <p:cNvPr id="5" name="Rectangle 4">
            <a:extLst>
              <a:ext uri="{FF2B5EF4-FFF2-40B4-BE49-F238E27FC236}">
                <a16:creationId xmlns:a16="http://schemas.microsoft.com/office/drawing/2014/main" xmlns="" id="{FE6429CB-B5C5-4175-8854-5F07F669F3E5}"/>
              </a:ext>
            </a:extLst>
          </p:cNvPr>
          <p:cNvSpPr/>
          <p:nvPr/>
        </p:nvSpPr>
        <p:spPr>
          <a:xfrm>
            <a:off x="3609622" y="2705100"/>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itchFamily="18" charset="0"/>
                <a:ea typeface="Arial-Rounded" panose="020B0500000000000000" pitchFamily="34" charset="0"/>
                <a:cs typeface="Times New Roman" pitchFamily="18" charset="0"/>
              </a:rPr>
              <a:t>tay</a:t>
            </a:r>
            <a:endParaRPr lang="en-US" sz="3600" dirty="0">
              <a:latin typeface="Times New Roman" pitchFamily="18" charset="0"/>
              <a:ea typeface="Arial-Rounded" panose="020B0500000000000000" pitchFamily="34" charset="0"/>
              <a:cs typeface="Times New Roman" pitchFamily="18" charset="0"/>
            </a:endParaRPr>
          </a:p>
        </p:txBody>
      </p:sp>
      <p:sp>
        <p:nvSpPr>
          <p:cNvPr id="6" name="Rectangle 5">
            <a:extLst>
              <a:ext uri="{FF2B5EF4-FFF2-40B4-BE49-F238E27FC236}">
                <a16:creationId xmlns:a16="http://schemas.microsoft.com/office/drawing/2014/main" xmlns="" id="{7D908B4E-D1C6-46EF-8148-18CE0582E300}"/>
              </a:ext>
            </a:extLst>
          </p:cNvPr>
          <p:cNvSpPr/>
          <p:nvPr/>
        </p:nvSpPr>
        <p:spPr>
          <a:xfrm>
            <a:off x="7750815" y="805052"/>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latin typeface="Times New Roman" pitchFamily="18" charset="0"/>
                <a:ea typeface="Arial-Rounded" panose="020B0500000000000000" pitchFamily="34" charset="0"/>
                <a:cs typeface="Times New Roman" pitchFamily="18" charset="0"/>
              </a:rPr>
              <a:t>tai</a:t>
            </a:r>
          </a:p>
        </p:txBody>
      </p:sp>
      <p:sp>
        <p:nvSpPr>
          <p:cNvPr id="7" name="Rectangle 6">
            <a:extLst>
              <a:ext uri="{FF2B5EF4-FFF2-40B4-BE49-F238E27FC236}">
                <a16:creationId xmlns:a16="http://schemas.microsoft.com/office/drawing/2014/main" xmlns="" id="{64EE8D42-B05E-43D3-BD2E-613C99887E64}"/>
              </a:ext>
            </a:extLst>
          </p:cNvPr>
          <p:cNvSpPr/>
          <p:nvPr/>
        </p:nvSpPr>
        <p:spPr>
          <a:xfrm>
            <a:off x="4045271" y="1257300"/>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itchFamily="18" charset="0"/>
                <a:ea typeface="Arial-Rounded" panose="020B0500000000000000" pitchFamily="34" charset="0"/>
                <a:cs typeface="Times New Roman" pitchFamily="18" charset="0"/>
              </a:rPr>
              <a:t>vai</a:t>
            </a:r>
            <a:endParaRPr lang="en-US" sz="3600" dirty="0">
              <a:latin typeface="Times New Roman" pitchFamily="18" charset="0"/>
              <a:ea typeface="Arial-Rounded" panose="020B0500000000000000" pitchFamily="34" charset="0"/>
              <a:cs typeface="Times New Roman" pitchFamily="18" charset="0"/>
            </a:endParaRPr>
          </a:p>
        </p:txBody>
      </p:sp>
      <p:sp>
        <p:nvSpPr>
          <p:cNvPr id="8" name="Rectangle 7">
            <a:extLst>
              <a:ext uri="{FF2B5EF4-FFF2-40B4-BE49-F238E27FC236}">
                <a16:creationId xmlns:a16="http://schemas.microsoft.com/office/drawing/2014/main" xmlns="" id="{E9A20737-C9BC-4782-B4C1-49A7231DC5A3}"/>
              </a:ext>
            </a:extLst>
          </p:cNvPr>
          <p:cNvSpPr/>
          <p:nvPr/>
        </p:nvSpPr>
        <p:spPr>
          <a:xfrm>
            <a:off x="7622629" y="3285425"/>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itchFamily="18" charset="0"/>
                <a:ea typeface="Arial-Rounded" panose="020B0500000000000000" pitchFamily="34" charset="0"/>
                <a:cs typeface="Times New Roman" pitchFamily="18" charset="0"/>
              </a:rPr>
              <a:t>váy</a:t>
            </a:r>
            <a:endParaRPr lang="en-US" sz="3600" dirty="0">
              <a:latin typeface="Times New Roman" pitchFamily="18" charset="0"/>
              <a:ea typeface="Arial-Rounded" panose="020B0500000000000000" pitchFamily="34" charset="0"/>
              <a:cs typeface="Times New Roman" pitchFamily="18" charset="0"/>
            </a:endParaRPr>
          </a:p>
        </p:txBody>
      </p:sp>
      <p:sp>
        <p:nvSpPr>
          <p:cNvPr id="9" name="Rectangle 8">
            <a:extLst>
              <a:ext uri="{FF2B5EF4-FFF2-40B4-BE49-F238E27FC236}">
                <a16:creationId xmlns:a16="http://schemas.microsoft.com/office/drawing/2014/main" xmlns="" id="{45DD7E9E-30A5-49AD-A8CC-ED361FBC058D}"/>
              </a:ext>
            </a:extLst>
          </p:cNvPr>
          <p:cNvSpPr/>
          <p:nvPr/>
        </p:nvSpPr>
        <p:spPr>
          <a:xfrm>
            <a:off x="7742381" y="4762500"/>
            <a:ext cx="1038578" cy="6660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itchFamily="18" charset="0"/>
                <a:ea typeface="Arial-Rounded" panose="020B0500000000000000" pitchFamily="34" charset="0"/>
                <a:cs typeface="Times New Roman" pitchFamily="18" charset="0"/>
              </a:rPr>
              <a:t>giày</a:t>
            </a:r>
            <a:endParaRPr lang="en-US" sz="3600" dirty="0">
              <a:latin typeface="Times New Roman" pitchFamily="18" charset="0"/>
              <a:ea typeface="Arial-Rounded" panose="020B0500000000000000" pitchFamily="34" charset="0"/>
              <a:cs typeface="Times New Roman" pitchFamily="18" charset="0"/>
            </a:endParaRPr>
          </a:p>
        </p:txBody>
      </p:sp>
      <p:sp>
        <p:nvSpPr>
          <p:cNvPr id="10" name="Flowchart: Document 9"/>
          <p:cNvSpPr/>
          <p:nvPr/>
        </p:nvSpPr>
        <p:spPr>
          <a:xfrm>
            <a:off x="0" y="0"/>
            <a:ext cx="3200400" cy="3036711"/>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1D380A03-8729-4851-880B-EE5EB567FAC9}"/>
              </a:ext>
            </a:extLst>
          </p:cNvPr>
          <p:cNvSpPr txBox="1"/>
          <p:nvPr/>
        </p:nvSpPr>
        <p:spPr>
          <a:xfrm>
            <a:off x="228600" y="171162"/>
            <a:ext cx="2971800" cy="2076738"/>
          </a:xfrm>
          <a:prstGeom prst="rect">
            <a:avLst/>
          </a:prstGeom>
        </p:spPr>
        <p:txBody>
          <a:bodyPr vert="horz" lIns="91440" tIns="45720" rIns="91440" bIns="45720" rtlCol="0" anchor="ctr">
            <a:noAutofit/>
          </a:bodyPr>
          <a:lstStyle/>
          <a:p>
            <a:pPr lvl="0">
              <a:lnSpc>
                <a:spcPct val="90000"/>
              </a:lnSpc>
              <a:spcBef>
                <a:spcPct val="0"/>
              </a:spcBef>
              <a:spcAft>
                <a:spcPts val="600"/>
              </a:spcAft>
            </a:pPr>
            <a:r>
              <a:rPr lang="en-US" sz="3800" kern="1200" dirty="0">
                <a:solidFill>
                  <a:srgbClr val="FFFFFF"/>
                </a:solidFill>
                <a:latin typeface="Times New Roman" pitchFamily="18" charset="0"/>
                <a:ea typeface="Arial-Rounded" panose="020B0500000000000000" pitchFamily="34" charset="0"/>
                <a:cs typeface="Times New Roman" pitchFamily="18" charset="0"/>
              </a:rPr>
              <a:t>b. </a:t>
            </a:r>
            <a:r>
              <a:rPr lang="en-US" sz="3800" kern="1200" dirty="0" err="1">
                <a:solidFill>
                  <a:srgbClr val="FFFFFF"/>
                </a:solidFill>
                <a:latin typeface="Times New Roman" pitchFamily="18" charset="0"/>
                <a:ea typeface="Arial-Rounded" panose="020B0500000000000000" pitchFamily="34" charset="0"/>
                <a:cs typeface="Times New Roman" pitchFamily="18" charset="0"/>
              </a:rPr>
              <a:t>Nhìn</a:t>
            </a:r>
            <a:r>
              <a:rPr lang="en-US" sz="3800" kern="1200" dirty="0">
                <a:solidFill>
                  <a:srgbClr val="FFFFFF"/>
                </a:solidFill>
                <a:latin typeface="Times New Roman" pitchFamily="18" charset="0"/>
                <a:ea typeface="Arial-Rounded" panose="020B0500000000000000" pitchFamily="34" charset="0"/>
                <a:cs typeface="Times New Roman" pitchFamily="18" charset="0"/>
              </a:rPr>
              <a:t> </a:t>
            </a:r>
            <a:r>
              <a:rPr lang="en-US" sz="3800" kern="1200" dirty="0" err="1">
                <a:solidFill>
                  <a:srgbClr val="FFFFFF"/>
                </a:solidFill>
                <a:latin typeface="Times New Roman" pitchFamily="18" charset="0"/>
                <a:ea typeface="Arial-Rounded" panose="020B0500000000000000" pitchFamily="34" charset="0"/>
                <a:cs typeface="Times New Roman" pitchFamily="18" charset="0"/>
              </a:rPr>
              <a:t>tranh</a:t>
            </a:r>
            <a:r>
              <a:rPr lang="en-US" sz="3800" kern="1200" dirty="0">
                <a:solidFill>
                  <a:srgbClr val="FFFFFF"/>
                </a:solidFill>
                <a:latin typeface="Times New Roman" pitchFamily="18" charset="0"/>
                <a:ea typeface="Arial-Rounded" panose="020B0500000000000000" pitchFamily="34" charset="0"/>
                <a:cs typeface="Times New Roman" pitchFamily="18" charset="0"/>
              </a:rPr>
              <a:t> </a:t>
            </a:r>
            <a:r>
              <a:rPr lang="en-US" sz="3800" kern="1200" dirty="0" err="1">
                <a:solidFill>
                  <a:srgbClr val="FFFFFF"/>
                </a:solidFill>
                <a:latin typeface="Times New Roman" pitchFamily="18" charset="0"/>
                <a:ea typeface="Arial-Rounded" panose="020B0500000000000000" pitchFamily="34" charset="0"/>
                <a:cs typeface="Times New Roman" pitchFamily="18" charset="0"/>
              </a:rPr>
              <a:t>tìm</a:t>
            </a:r>
            <a:r>
              <a:rPr lang="en-US" sz="3800" kern="1200" dirty="0">
                <a:solidFill>
                  <a:srgbClr val="FFFFFF"/>
                </a:solidFill>
                <a:latin typeface="Times New Roman" pitchFamily="18" charset="0"/>
                <a:ea typeface="Arial-Rounded" panose="020B0500000000000000" pitchFamily="34" charset="0"/>
                <a:cs typeface="Times New Roman" pitchFamily="18" charset="0"/>
              </a:rPr>
              <a:t> </a:t>
            </a:r>
            <a:r>
              <a:rPr lang="en-US" sz="3800" kern="1200" dirty="0" err="1">
                <a:solidFill>
                  <a:srgbClr val="FFFFFF"/>
                </a:solidFill>
                <a:latin typeface="Times New Roman" pitchFamily="18" charset="0"/>
                <a:ea typeface="Arial-Rounded" panose="020B0500000000000000" pitchFamily="34" charset="0"/>
                <a:cs typeface="Times New Roman" pitchFamily="18" charset="0"/>
              </a:rPr>
              <a:t>từ</a:t>
            </a:r>
            <a:r>
              <a:rPr lang="en-US" sz="3800" kern="1200" dirty="0">
                <a:solidFill>
                  <a:srgbClr val="FFFFFF"/>
                </a:solidFill>
                <a:latin typeface="Times New Roman" pitchFamily="18" charset="0"/>
                <a:ea typeface="Arial-Rounded" panose="020B0500000000000000" pitchFamily="34" charset="0"/>
                <a:cs typeface="Times New Roman" pitchFamily="18" charset="0"/>
              </a:rPr>
              <a:t> </a:t>
            </a:r>
            <a:r>
              <a:rPr lang="en-US" sz="3800" kern="1200" dirty="0" err="1">
                <a:solidFill>
                  <a:srgbClr val="FFFFFF"/>
                </a:solidFill>
                <a:latin typeface="Times New Roman" pitchFamily="18" charset="0"/>
                <a:ea typeface="Arial-Rounded" panose="020B0500000000000000" pitchFamily="34" charset="0"/>
                <a:cs typeface="Times New Roman" pitchFamily="18" charset="0"/>
              </a:rPr>
              <a:t>ngữ</a:t>
            </a:r>
            <a:r>
              <a:rPr lang="en-US" sz="3800" kern="1200" dirty="0">
                <a:solidFill>
                  <a:srgbClr val="FFFFFF"/>
                </a:solidFill>
                <a:latin typeface="Times New Roman" pitchFamily="18" charset="0"/>
                <a:ea typeface="Arial-Rounded" panose="020B0500000000000000" pitchFamily="34" charset="0"/>
                <a:cs typeface="Times New Roman" pitchFamily="18" charset="0"/>
              </a:rPr>
              <a:t> </a:t>
            </a:r>
            <a:r>
              <a:rPr lang="en-US" sz="3800" kern="1200" dirty="0" err="1">
                <a:solidFill>
                  <a:srgbClr val="FFFFFF"/>
                </a:solidFill>
                <a:latin typeface="Times New Roman" pitchFamily="18" charset="0"/>
                <a:ea typeface="Arial-Rounded" panose="020B0500000000000000" pitchFamily="34" charset="0"/>
                <a:cs typeface="Times New Roman" pitchFamily="18" charset="0"/>
              </a:rPr>
              <a:t>chứa</a:t>
            </a:r>
            <a:r>
              <a:rPr lang="en-US" sz="3800" kern="1200" dirty="0">
                <a:solidFill>
                  <a:srgbClr val="FFFFFF"/>
                </a:solidFill>
                <a:latin typeface="Times New Roman" pitchFamily="18" charset="0"/>
                <a:ea typeface="Arial-Rounded" panose="020B0500000000000000" pitchFamily="34" charset="0"/>
                <a:cs typeface="Times New Roman" pitchFamily="18" charset="0"/>
              </a:rPr>
              <a:t> ai </a:t>
            </a:r>
            <a:r>
              <a:rPr lang="en-US" sz="3800" kern="1200" dirty="0" err="1">
                <a:solidFill>
                  <a:srgbClr val="FFFFFF"/>
                </a:solidFill>
                <a:latin typeface="Times New Roman" pitchFamily="18" charset="0"/>
                <a:ea typeface="Arial-Rounded" panose="020B0500000000000000" pitchFamily="34" charset="0"/>
                <a:cs typeface="Times New Roman" pitchFamily="18" charset="0"/>
              </a:rPr>
              <a:t>hoặc</a:t>
            </a:r>
            <a:r>
              <a:rPr lang="en-US" sz="3800" kern="1200" dirty="0">
                <a:solidFill>
                  <a:srgbClr val="FFFFFF"/>
                </a:solidFill>
                <a:latin typeface="Times New Roman" pitchFamily="18" charset="0"/>
                <a:ea typeface="Arial-Rounded" panose="020B0500000000000000" pitchFamily="34" charset="0"/>
                <a:cs typeface="Times New Roman" pitchFamily="18" charset="0"/>
              </a:rPr>
              <a:t> ay</a:t>
            </a:r>
            <a:endParaRPr kumimoji="0" lang="en-US" sz="3800" b="0" i="0" u="none" strike="noStrike" kern="1200" cap="none" spc="0" normalizeH="0" baseline="0" noProof="0" dirty="0">
              <a:ln>
                <a:noFill/>
              </a:ln>
              <a:solidFill>
                <a:srgbClr val="FFFFFF"/>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42238747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2788043" y="1940501"/>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114552" y="1167872"/>
            <a:ext cx="4584383" cy="1713779"/>
            <a:chOff x="2118480" y="1316166"/>
            <a:chExt cx="1512168" cy="1542477"/>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401246" y="1556684"/>
              <a:ext cx="1052202" cy="1301959"/>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300" normalizeH="0" baseline="0" noProof="0" dirty="0">
                  <a:ln>
                    <a:noFill/>
                  </a:ln>
                  <a:solidFill>
                    <a:srgbClr val="FFFFFF"/>
                  </a:solidFill>
                  <a:effectLst/>
                  <a:uLnTx/>
                  <a:uFillTx/>
                  <a:latin typeface="Times New Roman" pitchFamily="18" charset="0"/>
                  <a:ea typeface="Microsoft YaHei" panose="020B0503020204020204" charset="-122"/>
                  <a:cs typeface="Times New Roman" pitchFamily="18" charset="0"/>
                </a:rPr>
                <a:t>Tiết 4</a:t>
              </a:r>
              <a:endParaRPr kumimoji="0" lang="zh-CN" altLang="en-US" sz="8800" b="1" i="0" u="none" strike="noStrike" kern="1200" cap="none" spc="300" normalizeH="0" baseline="0" noProof="0" dirty="0">
                <a:ln>
                  <a:noFill/>
                </a:ln>
                <a:solidFill>
                  <a:srgbClr val="FFFFFF"/>
                </a:solidFill>
                <a:effectLst/>
                <a:uLnTx/>
                <a:uFillTx/>
                <a:latin typeface="Times New Roman" pitchFamily="18" charset="0"/>
                <a:ea typeface="Microsoft YaHei" panose="020B0503020204020204" charset="-122"/>
                <a:cs typeface="Times New Roman" pitchFamily="18" charset="0"/>
              </a:endParaRPr>
            </a:p>
          </p:txBody>
        </p:sp>
      </p:grpSp>
      <p:grpSp>
        <p:nvGrpSpPr>
          <p:cNvPr id="2" name="1"/>
          <p:cNvGrpSpPr/>
          <p:nvPr/>
        </p:nvGrpSpPr>
        <p:grpSpPr>
          <a:xfrm>
            <a:off x="-53293" y="2434178"/>
            <a:ext cx="9211855" cy="3278960"/>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642257545"/>
      </p:ext>
    </p:extLst>
  </p:cSld>
  <p:clrMapOvr>
    <a:masterClrMapping/>
  </p:clrMapOvr>
  <mc:AlternateContent xmlns:mc="http://schemas.openxmlformats.org/markup-compatibility/2006" xmlns:p14="http://schemas.microsoft.com/office/powerpoint/2010/main">
    <mc:Choice Requires="p14">
      <p:transition spd="slow" p14:dur="1600" advClick="0" advTm="3713">
        <p14:prism isInverted="1"/>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93" t="29297" r="19839" b="19531"/>
          <a:stretch/>
        </p:blipFill>
        <p:spPr bwMode="auto">
          <a:xfrm>
            <a:off x="2" y="0"/>
            <a:ext cx="9234741"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087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398" y="225104"/>
            <a:ext cx="6700367" cy="4854896"/>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 y="990552"/>
            <a:ext cx="4074581" cy="3749773"/>
          </a:xfrm>
          <a:prstGeom prst="rect">
            <a:avLst/>
          </a:prstGeom>
        </p:spPr>
      </p:pic>
      <p:sp>
        <p:nvSpPr>
          <p:cNvPr id="5" name="Rectangle 4"/>
          <p:cNvSpPr/>
          <p:nvPr/>
        </p:nvSpPr>
        <p:spPr>
          <a:xfrm>
            <a:off x="4724400" y="2286000"/>
            <a:ext cx="3429000" cy="814260"/>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700" b="1" i="0" u="none" strike="noStrike" kern="1200" cap="none" spc="0" normalizeH="0" baseline="0" noProof="0" dirty="0" err="1" smtClean="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28700" b="1" i="0" u="none" strike="noStrike" kern="1200" cap="none" spc="0" normalizeH="0" noProof="0" dirty="0" smtClean="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28700" b="1" i="0" u="none" strike="noStrike" kern="1200" cap="none" spc="0" normalizeH="0" noProof="0" dirty="0" err="1" smtClean="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287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04202787"/>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72570B7-C619-4061-BA21-E5DF90B6F2A5}"/>
              </a:ext>
            </a:extLst>
          </p:cNvPr>
          <p:cNvSpPr txBox="1"/>
          <p:nvPr/>
        </p:nvSpPr>
        <p:spPr>
          <a:xfrm>
            <a:off x="76200" y="619534"/>
            <a:ext cx="9144000" cy="769441"/>
          </a:xfrm>
          <a:prstGeom prst="rect">
            <a:avLst/>
          </a:prstGeom>
          <a:noFill/>
        </p:spPr>
        <p:txBody>
          <a:bodyPr wrap="square" rtlCol="0">
            <a:spAutoFit/>
          </a:bodyPr>
          <a:lstStyle/>
          <a:p>
            <a:pPr lvl="0"/>
            <a:r>
              <a:rPr lang="en-US" sz="4400" b="1" dirty="0">
                <a:solidFill>
                  <a:srgbClr val="000000"/>
                </a:solidFill>
                <a:latin typeface="Times New Roman" pitchFamily="18" charset="0"/>
                <a:ea typeface="Arial-Rounded" panose="020B0500000000000000" pitchFamily="34" charset="0"/>
                <a:cs typeface="Times New Roman" pitchFamily="18" charset="0"/>
              </a:rPr>
              <a:t>1. </a:t>
            </a:r>
            <a:r>
              <a:rPr lang="en-US" sz="4400" b="1" dirty="0" err="1">
                <a:solidFill>
                  <a:srgbClr val="000000"/>
                </a:solidFill>
                <a:latin typeface="Times New Roman" pitchFamily="18" charset="0"/>
                <a:ea typeface="Arial-Rounded" panose="020B0500000000000000" pitchFamily="34" charset="0"/>
                <a:cs typeface="Times New Roman" pitchFamily="18" charset="0"/>
              </a:rPr>
              <a:t>Tìm</a:t>
            </a:r>
            <a:r>
              <a:rPr lang="en-US" sz="4400" b="1" dirty="0">
                <a:solidFill>
                  <a:srgbClr val="000000"/>
                </a:solidFill>
                <a:latin typeface="Times New Roman" pitchFamily="18" charset="0"/>
                <a:ea typeface="Arial-Rounded" panose="020B0500000000000000" pitchFamily="34" charset="0"/>
                <a:cs typeface="Times New Roman" pitchFamily="18" charset="0"/>
              </a:rPr>
              <a:t> </a:t>
            </a:r>
            <a:r>
              <a:rPr lang="en-US" sz="4400" b="1" dirty="0" err="1">
                <a:solidFill>
                  <a:srgbClr val="000000"/>
                </a:solidFill>
                <a:latin typeface="Times New Roman" pitchFamily="18" charset="0"/>
                <a:ea typeface="Arial-Rounded" panose="020B0500000000000000" pitchFamily="34" charset="0"/>
                <a:cs typeface="Times New Roman" pitchFamily="18" charset="0"/>
              </a:rPr>
              <a:t>từ</a:t>
            </a:r>
            <a:r>
              <a:rPr lang="en-US" sz="4400" b="1" dirty="0">
                <a:solidFill>
                  <a:srgbClr val="000000"/>
                </a:solidFill>
                <a:latin typeface="Times New Roman" pitchFamily="18" charset="0"/>
                <a:ea typeface="Arial-Rounded" panose="020B0500000000000000" pitchFamily="34" charset="0"/>
                <a:cs typeface="Times New Roman" pitchFamily="18" charset="0"/>
              </a:rPr>
              <a:t> </a:t>
            </a:r>
            <a:r>
              <a:rPr lang="en-US" sz="4400" b="1" dirty="0" err="1">
                <a:solidFill>
                  <a:srgbClr val="000000"/>
                </a:solidFill>
                <a:latin typeface="Times New Roman" pitchFamily="18" charset="0"/>
                <a:ea typeface="Arial-Rounded" panose="020B0500000000000000" pitchFamily="34" charset="0"/>
                <a:cs typeface="Times New Roman" pitchFamily="18" charset="0"/>
              </a:rPr>
              <a:t>phù</a:t>
            </a:r>
            <a:r>
              <a:rPr lang="en-US" sz="4400" b="1" dirty="0">
                <a:solidFill>
                  <a:srgbClr val="000000"/>
                </a:solidFill>
                <a:latin typeface="Times New Roman" pitchFamily="18" charset="0"/>
                <a:ea typeface="Arial-Rounded" panose="020B0500000000000000" pitchFamily="34" charset="0"/>
                <a:cs typeface="Times New Roman" pitchFamily="18" charset="0"/>
              </a:rPr>
              <a:t> </a:t>
            </a:r>
            <a:r>
              <a:rPr lang="en-US" sz="4400" b="1" dirty="0" err="1">
                <a:solidFill>
                  <a:srgbClr val="000000"/>
                </a:solidFill>
                <a:latin typeface="Times New Roman" pitchFamily="18" charset="0"/>
                <a:ea typeface="Arial-Rounded" panose="020B0500000000000000" pitchFamily="34" charset="0"/>
                <a:cs typeface="Times New Roman" pitchFamily="18" charset="0"/>
              </a:rPr>
              <a:t>hợp</a:t>
            </a:r>
            <a:r>
              <a:rPr lang="en-US" sz="4400" b="1" dirty="0">
                <a:solidFill>
                  <a:srgbClr val="000000"/>
                </a:solidFill>
                <a:latin typeface="Times New Roman" pitchFamily="18" charset="0"/>
                <a:ea typeface="Arial-Rounded" panose="020B0500000000000000" pitchFamily="34" charset="0"/>
                <a:cs typeface="Times New Roman" pitchFamily="18" charset="0"/>
              </a:rPr>
              <a:t> </a:t>
            </a:r>
            <a:r>
              <a:rPr lang="en-US" sz="4400" b="1" dirty="0" err="1">
                <a:solidFill>
                  <a:srgbClr val="000000"/>
                </a:solidFill>
                <a:latin typeface="Times New Roman" pitchFamily="18" charset="0"/>
                <a:ea typeface="Arial-Rounded" panose="020B0500000000000000" pitchFamily="34" charset="0"/>
                <a:cs typeface="Times New Roman" pitchFamily="18" charset="0"/>
              </a:rPr>
              <a:t>thay</a:t>
            </a:r>
            <a:r>
              <a:rPr lang="en-US" sz="4400" b="1" dirty="0">
                <a:solidFill>
                  <a:srgbClr val="000000"/>
                </a:solidFill>
                <a:latin typeface="Times New Roman" pitchFamily="18" charset="0"/>
                <a:ea typeface="Arial-Rounded" panose="020B0500000000000000" pitchFamily="34" charset="0"/>
                <a:cs typeface="Times New Roman" pitchFamily="18" charset="0"/>
              </a:rPr>
              <a:t> </a:t>
            </a:r>
            <a:r>
              <a:rPr lang="en-US" sz="4400" b="1" dirty="0" err="1">
                <a:solidFill>
                  <a:srgbClr val="000000"/>
                </a:solidFill>
                <a:latin typeface="Times New Roman" pitchFamily="18" charset="0"/>
                <a:ea typeface="Arial-Rounded" panose="020B0500000000000000" pitchFamily="34" charset="0"/>
                <a:cs typeface="Times New Roman" pitchFamily="18" charset="0"/>
              </a:rPr>
              <a:t>cho</a:t>
            </a:r>
            <a:r>
              <a:rPr lang="en-US" sz="4400" b="1" dirty="0">
                <a:solidFill>
                  <a:srgbClr val="000000"/>
                </a:solidFill>
                <a:latin typeface="Times New Roman" pitchFamily="18" charset="0"/>
                <a:ea typeface="Arial-Rounded" panose="020B0500000000000000" pitchFamily="34" charset="0"/>
                <a:cs typeface="Times New Roman" pitchFamily="18" charset="0"/>
              </a:rPr>
              <a:t> ô </a:t>
            </a:r>
            <a:r>
              <a:rPr lang="en-US" sz="4400" b="1" dirty="0" err="1">
                <a:solidFill>
                  <a:srgbClr val="000000"/>
                </a:solidFill>
                <a:latin typeface="Times New Roman" pitchFamily="18" charset="0"/>
                <a:ea typeface="Arial-Rounded" panose="020B0500000000000000" pitchFamily="34" charset="0"/>
                <a:cs typeface="Times New Roman" pitchFamily="18" charset="0"/>
              </a:rPr>
              <a:t>vuông</a:t>
            </a:r>
            <a:r>
              <a:rPr lang="en-US" sz="4400" b="1" dirty="0">
                <a:solidFill>
                  <a:srgbClr val="000000"/>
                </a:solidFill>
                <a:latin typeface="Times New Roman" pitchFamily="18" charset="0"/>
                <a:ea typeface="Arial-Rounded" panose="020B0500000000000000" pitchFamily="34" charset="0"/>
                <a:cs typeface="Times New Roman" pitchFamily="18" charset="0"/>
              </a:rPr>
              <a:t>?</a:t>
            </a:r>
            <a:endParaRPr kumimoji="0" lang="en-US" sz="44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endParaRPr>
          </a:p>
        </p:txBody>
      </p:sp>
      <p:pic>
        <p:nvPicPr>
          <p:cNvPr id="4" name="Picture 3">
            <a:extLst>
              <a:ext uri="{FF2B5EF4-FFF2-40B4-BE49-F238E27FC236}">
                <a16:creationId xmlns:a16="http://schemas.microsoft.com/office/drawing/2014/main" xmlns="" id="{162182E9-17C6-434E-A491-D3666A38566B}"/>
              </a:ext>
            </a:extLst>
          </p:cNvPr>
          <p:cNvPicPr>
            <a:picLocks noChangeAspect="1"/>
          </p:cNvPicPr>
          <p:nvPr/>
        </p:nvPicPr>
        <p:blipFill>
          <a:blip r:embed="rId2"/>
          <a:stretch>
            <a:fillRect/>
          </a:stretch>
        </p:blipFill>
        <p:spPr>
          <a:xfrm>
            <a:off x="381000" y="1914879"/>
            <a:ext cx="6348244" cy="3309560"/>
          </a:xfrm>
          <a:prstGeom prst="rect">
            <a:avLst/>
          </a:prstGeom>
        </p:spPr>
      </p:pic>
      <p:sp>
        <p:nvSpPr>
          <p:cNvPr id="5" name="Rectangle 4">
            <a:extLst>
              <a:ext uri="{FF2B5EF4-FFF2-40B4-BE49-F238E27FC236}">
                <a16:creationId xmlns:a16="http://schemas.microsoft.com/office/drawing/2014/main" xmlns="" id="{BE99E070-8B9A-4BF2-9E14-B0592AC64633}"/>
              </a:ext>
            </a:extLst>
          </p:cNvPr>
          <p:cNvSpPr/>
          <p:nvPr/>
        </p:nvSpPr>
        <p:spPr>
          <a:xfrm>
            <a:off x="5637840" y="1914878"/>
            <a:ext cx="1378168" cy="714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Times New Roman" pitchFamily="18" charset="0"/>
                <a:ea typeface="Arial-Rounded" panose="020B0500000000000000" pitchFamily="34" charset="0"/>
                <a:cs typeface="Times New Roman" pitchFamily="18" charset="0"/>
              </a:rPr>
              <a:t>Cậu</a:t>
            </a:r>
            <a:endParaRPr lang="en-US" sz="4800" dirty="0">
              <a:latin typeface="Times New Roman" pitchFamily="18" charset="0"/>
              <a:ea typeface="Arial-Rounded" panose="020B0500000000000000" pitchFamily="34" charset="0"/>
              <a:cs typeface="Times New Roman" pitchFamily="18" charset="0"/>
            </a:endParaRPr>
          </a:p>
        </p:txBody>
      </p:sp>
      <p:sp>
        <p:nvSpPr>
          <p:cNvPr id="6" name="Rectangle 5">
            <a:extLst>
              <a:ext uri="{FF2B5EF4-FFF2-40B4-BE49-F238E27FC236}">
                <a16:creationId xmlns:a16="http://schemas.microsoft.com/office/drawing/2014/main" xmlns="" id="{938C4D41-2054-4862-8B35-CF8E9DAE2B11}"/>
              </a:ext>
            </a:extLst>
          </p:cNvPr>
          <p:cNvSpPr/>
          <p:nvPr/>
        </p:nvSpPr>
        <p:spPr>
          <a:xfrm>
            <a:off x="5549464" y="2870552"/>
            <a:ext cx="1384736" cy="45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Times New Roman" pitchFamily="18" charset="0"/>
                <a:ea typeface="Arial-Rounded" panose="020B0500000000000000" pitchFamily="34" charset="0"/>
                <a:cs typeface="Times New Roman" pitchFamily="18" charset="0"/>
              </a:rPr>
              <a:t>Chú</a:t>
            </a:r>
            <a:endParaRPr lang="en-US" sz="4800" dirty="0">
              <a:latin typeface="Times New Roman" pitchFamily="18" charset="0"/>
              <a:ea typeface="Arial-Rounded" panose="020B0500000000000000" pitchFamily="34" charset="0"/>
              <a:cs typeface="Times New Roman" pitchFamily="18" charset="0"/>
            </a:endParaRPr>
          </a:p>
        </p:txBody>
      </p:sp>
      <p:sp>
        <p:nvSpPr>
          <p:cNvPr id="7" name="Rectangle 6">
            <a:extLst>
              <a:ext uri="{FF2B5EF4-FFF2-40B4-BE49-F238E27FC236}">
                <a16:creationId xmlns:a16="http://schemas.microsoft.com/office/drawing/2014/main" xmlns="" id="{371F5B1C-F02E-4195-9FCB-F1D62E3A3B27}"/>
              </a:ext>
            </a:extLst>
          </p:cNvPr>
          <p:cNvSpPr/>
          <p:nvPr/>
        </p:nvSpPr>
        <p:spPr>
          <a:xfrm>
            <a:off x="5637840" y="3771900"/>
            <a:ext cx="1067760" cy="45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Times New Roman" pitchFamily="18" charset="0"/>
                <a:ea typeface="Arial-Rounded" panose="020B0500000000000000" pitchFamily="34" charset="0"/>
                <a:cs typeface="Times New Roman" pitchFamily="18" charset="0"/>
              </a:rPr>
              <a:t>Dì</a:t>
            </a:r>
            <a:endParaRPr lang="en-US" sz="4800" dirty="0">
              <a:latin typeface="Times New Roman" pitchFamily="18" charset="0"/>
              <a:ea typeface="Arial-Rounded" panose="020B0500000000000000" pitchFamily="34" charset="0"/>
              <a:cs typeface="Times New Roman" pitchFamily="18" charset="0"/>
            </a:endParaRPr>
          </a:p>
        </p:txBody>
      </p:sp>
      <p:sp>
        <p:nvSpPr>
          <p:cNvPr id="8" name="Rectangle 7">
            <a:extLst>
              <a:ext uri="{FF2B5EF4-FFF2-40B4-BE49-F238E27FC236}">
                <a16:creationId xmlns:a16="http://schemas.microsoft.com/office/drawing/2014/main" xmlns="" id="{5F0B8D26-1369-4AB8-9DDC-BF88FDA254DC}"/>
              </a:ext>
            </a:extLst>
          </p:cNvPr>
          <p:cNvSpPr/>
          <p:nvPr/>
        </p:nvSpPr>
        <p:spPr>
          <a:xfrm>
            <a:off x="5462756" y="4556380"/>
            <a:ext cx="1090444" cy="668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latin typeface="Times New Roman" pitchFamily="18" charset="0"/>
                <a:ea typeface="Arial-Rounded" panose="020B0500000000000000" pitchFamily="34" charset="0"/>
                <a:cs typeface="Times New Roman" pitchFamily="18" charset="0"/>
              </a:rPr>
              <a:t>Cô</a:t>
            </a:r>
            <a:endParaRPr lang="en-US" sz="4800" dirty="0">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326295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Text&#10;&#10;Description automatically generated with medium confidence">
            <a:extLst>
              <a:ext uri="{FF2B5EF4-FFF2-40B4-BE49-F238E27FC236}">
                <a16:creationId xmlns:a16="http://schemas.microsoft.com/office/drawing/2014/main" xmlns="" id="{BE8528CF-8636-4808-8972-2BE2F7D6034E}"/>
              </a:ext>
            </a:extLst>
          </p:cNvPr>
          <p:cNvPicPr>
            <a:picLocks noGrp="1" noChangeAspect="1"/>
          </p:cNvPicPr>
          <p:nvPr>
            <p:ph idx="1"/>
          </p:nvPr>
        </p:nvPicPr>
        <p:blipFill>
          <a:blip r:embed="rId2"/>
          <a:stretch>
            <a:fillRect/>
          </a:stretch>
        </p:blipFill>
        <p:spPr>
          <a:xfrm>
            <a:off x="259544" y="1674284"/>
            <a:ext cx="8655789" cy="2859616"/>
          </a:xfrm>
          <a:prstGeom prst="rect">
            <a:avLst/>
          </a:prstGeom>
        </p:spPr>
      </p:pic>
      <p:sp>
        <p:nvSpPr>
          <p:cNvPr id="5" name="TextBox 4">
            <a:extLst>
              <a:ext uri="{FF2B5EF4-FFF2-40B4-BE49-F238E27FC236}">
                <a16:creationId xmlns:a16="http://schemas.microsoft.com/office/drawing/2014/main" xmlns="" id="{236EAE25-D359-4726-A827-5A99C5011126}"/>
              </a:ext>
            </a:extLst>
          </p:cNvPr>
          <p:cNvSpPr txBox="1"/>
          <p:nvPr/>
        </p:nvSpPr>
        <p:spPr>
          <a:xfrm>
            <a:off x="0" y="481422"/>
            <a:ext cx="9124950" cy="1077218"/>
          </a:xfrm>
          <a:prstGeom prst="rect">
            <a:avLst/>
          </a:prstGeom>
          <a:noFill/>
        </p:spPr>
        <p:txBody>
          <a:bodyPr wrap="square" rtlCol="0">
            <a:spAutoFit/>
          </a:bodyPr>
          <a:lstStyle/>
          <a:p>
            <a:pPr lvl="0">
              <a:spcAft>
                <a:spcPts val="600"/>
              </a:spcAft>
            </a:pPr>
            <a:r>
              <a:rPr lang="en-US" sz="3200" b="1" dirty="0">
                <a:solidFill>
                  <a:srgbClr val="000000"/>
                </a:solidFill>
                <a:latin typeface="Times New Roman" pitchFamily="18" charset="0"/>
                <a:ea typeface="Arial-Rounded" panose="020B0500000000000000" pitchFamily="34" charset="0"/>
                <a:cs typeface="Times New Roman" pitchFamily="18" charset="0"/>
              </a:rPr>
              <a:t>2.Tìm </a:t>
            </a:r>
            <a:r>
              <a:rPr lang="en-US" sz="3200" b="1" dirty="0" err="1">
                <a:solidFill>
                  <a:srgbClr val="000000"/>
                </a:solidFill>
                <a:latin typeface="Times New Roman" pitchFamily="18" charset="0"/>
                <a:ea typeface="Arial-Rounded" panose="020B0500000000000000" pitchFamily="34" charset="0"/>
                <a:cs typeface="Times New Roman" pitchFamily="18" charset="0"/>
              </a:rPr>
              <a:t>các</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từ</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ngữ</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chỉ</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đặc</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điểm</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trong</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đoạn</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thơ</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dưới</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đây</a:t>
            </a:r>
            <a:r>
              <a:rPr lang="en-US" sz="3200" b="1" dirty="0">
                <a:solidFill>
                  <a:srgbClr val="000000"/>
                </a:solidFill>
                <a:latin typeface="Times New Roman" pitchFamily="18" charset="0"/>
                <a:ea typeface="Arial-Rounded" panose="020B0500000000000000" pitchFamily="34" charset="0"/>
                <a:cs typeface="Times New Roman" pitchFamily="18" charset="0"/>
              </a:rPr>
              <a:t>?</a:t>
            </a:r>
            <a:endParaRPr kumimoji="0" lang="en-US" sz="32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endParaRPr>
          </a:p>
        </p:txBody>
      </p:sp>
      <p:cxnSp>
        <p:nvCxnSpPr>
          <p:cNvPr id="6" name="Straight Connector 5">
            <a:extLst>
              <a:ext uri="{FF2B5EF4-FFF2-40B4-BE49-F238E27FC236}">
                <a16:creationId xmlns:a16="http://schemas.microsoft.com/office/drawing/2014/main" xmlns="" id="{48625EE0-BAA9-4FB1-AA1B-F4405E04FCFC}"/>
              </a:ext>
            </a:extLst>
          </p:cNvPr>
          <p:cNvCxnSpPr/>
          <p:nvPr/>
        </p:nvCxnSpPr>
        <p:spPr>
          <a:xfrm>
            <a:off x="1648882" y="3390900"/>
            <a:ext cx="102658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xmlns="" id="{9B0FA054-46FF-4C5B-994A-FAEFBF169D29}"/>
              </a:ext>
            </a:extLst>
          </p:cNvPr>
          <p:cNvCxnSpPr/>
          <p:nvPr/>
        </p:nvCxnSpPr>
        <p:spPr>
          <a:xfrm>
            <a:off x="1828800" y="4000500"/>
            <a:ext cx="84666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xmlns="" id="{EAE03D25-689C-4AFC-AB8B-637152023D44}"/>
              </a:ext>
            </a:extLst>
          </p:cNvPr>
          <p:cNvCxnSpPr>
            <a:cxnSpLocks/>
          </p:cNvCxnSpPr>
          <p:nvPr/>
        </p:nvCxnSpPr>
        <p:spPr>
          <a:xfrm>
            <a:off x="6858000" y="3390900"/>
            <a:ext cx="54186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xmlns="" id="{51477F71-F252-4F3A-AC46-977A31A15311}"/>
              </a:ext>
            </a:extLst>
          </p:cNvPr>
          <p:cNvCxnSpPr>
            <a:cxnSpLocks/>
          </p:cNvCxnSpPr>
          <p:nvPr/>
        </p:nvCxnSpPr>
        <p:spPr>
          <a:xfrm>
            <a:off x="7162800" y="4000500"/>
            <a:ext cx="54186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953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A0B3B21-3441-443B-90DD-08C8930A141A}"/>
              </a:ext>
            </a:extLst>
          </p:cNvPr>
          <p:cNvSpPr txBox="1"/>
          <p:nvPr/>
        </p:nvSpPr>
        <p:spPr>
          <a:xfrm>
            <a:off x="276225" y="843913"/>
            <a:ext cx="8649778" cy="1077218"/>
          </a:xfrm>
          <a:prstGeom prst="rect">
            <a:avLst/>
          </a:prstGeom>
          <a:noFill/>
        </p:spPr>
        <p:txBody>
          <a:bodyPr wrap="square" rtlCol="0">
            <a:spAutoFit/>
          </a:bodyPr>
          <a:lstStyle/>
          <a:p>
            <a:pPr lvl="0">
              <a:spcAft>
                <a:spcPts val="600"/>
              </a:spcAft>
            </a:pPr>
            <a:r>
              <a:rPr lang="en-US" sz="3200" b="1" dirty="0">
                <a:solidFill>
                  <a:srgbClr val="000000"/>
                </a:solidFill>
                <a:latin typeface="Times New Roman" pitchFamily="18" charset="0"/>
                <a:ea typeface="Arial-Rounded" panose="020B0500000000000000" pitchFamily="34" charset="0"/>
                <a:cs typeface="Times New Roman" pitchFamily="18" charset="0"/>
              </a:rPr>
              <a:t>3. </a:t>
            </a:r>
            <a:r>
              <a:rPr lang="en-US" sz="3200" b="1" dirty="0" err="1">
                <a:solidFill>
                  <a:srgbClr val="000000"/>
                </a:solidFill>
                <a:latin typeface="Times New Roman" pitchFamily="18" charset="0"/>
                <a:ea typeface="Arial-Rounded" panose="020B0500000000000000" pitchFamily="34" charset="0"/>
                <a:cs typeface="Times New Roman" pitchFamily="18" charset="0"/>
              </a:rPr>
              <a:t>Kết</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hợp</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cột</a:t>
            </a:r>
            <a:r>
              <a:rPr lang="en-US" sz="3200" b="1" dirty="0">
                <a:solidFill>
                  <a:srgbClr val="000000"/>
                </a:solidFill>
                <a:latin typeface="Times New Roman" pitchFamily="18" charset="0"/>
                <a:ea typeface="Arial-Rounded" panose="020B0500000000000000" pitchFamily="34" charset="0"/>
                <a:cs typeface="Times New Roman" pitchFamily="18" charset="0"/>
              </a:rPr>
              <a:t> A </a:t>
            </a:r>
            <a:r>
              <a:rPr lang="en-US" sz="3200" b="1" dirty="0" err="1">
                <a:solidFill>
                  <a:srgbClr val="000000"/>
                </a:solidFill>
                <a:latin typeface="Times New Roman" pitchFamily="18" charset="0"/>
                <a:ea typeface="Arial-Rounded" panose="020B0500000000000000" pitchFamily="34" charset="0"/>
                <a:cs typeface="Times New Roman" pitchFamily="18" charset="0"/>
              </a:rPr>
              <a:t>với</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cột</a:t>
            </a:r>
            <a:r>
              <a:rPr lang="en-US" sz="3200" b="1" dirty="0">
                <a:solidFill>
                  <a:srgbClr val="000000"/>
                </a:solidFill>
                <a:latin typeface="Times New Roman" pitchFamily="18" charset="0"/>
                <a:ea typeface="Arial-Rounded" panose="020B0500000000000000" pitchFamily="34" charset="0"/>
                <a:cs typeface="Times New Roman" pitchFamily="18" charset="0"/>
              </a:rPr>
              <a:t> B </a:t>
            </a:r>
            <a:r>
              <a:rPr lang="en-US" sz="3200" b="1" dirty="0" err="1">
                <a:solidFill>
                  <a:srgbClr val="000000"/>
                </a:solidFill>
                <a:latin typeface="Times New Roman" pitchFamily="18" charset="0"/>
                <a:ea typeface="Arial-Rounded" panose="020B0500000000000000" pitchFamily="34" charset="0"/>
                <a:cs typeface="Times New Roman" pitchFamily="18" charset="0"/>
              </a:rPr>
              <a:t>để</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tạo</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thành</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câu</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nêu</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đặc</a:t>
            </a:r>
            <a:r>
              <a:rPr lang="en-US" sz="3200" b="1" dirty="0">
                <a:solidFill>
                  <a:srgbClr val="000000"/>
                </a:solidFill>
                <a:latin typeface="Times New Roman" pitchFamily="18" charset="0"/>
                <a:ea typeface="Arial-Rounded" panose="020B0500000000000000" pitchFamily="34" charset="0"/>
                <a:cs typeface="Times New Roman" pitchFamily="18" charset="0"/>
              </a:rPr>
              <a:t> </a:t>
            </a:r>
            <a:r>
              <a:rPr lang="en-US" sz="3200" b="1" dirty="0" err="1">
                <a:solidFill>
                  <a:srgbClr val="000000"/>
                </a:solidFill>
                <a:latin typeface="Times New Roman" pitchFamily="18" charset="0"/>
                <a:ea typeface="Arial-Rounded" panose="020B0500000000000000" pitchFamily="34" charset="0"/>
                <a:cs typeface="Times New Roman" pitchFamily="18" charset="0"/>
              </a:rPr>
              <a:t>điểm</a:t>
            </a:r>
            <a:endParaRPr kumimoji="0" lang="en-US" sz="32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endParaRPr>
          </a:p>
        </p:txBody>
      </p:sp>
      <p:pic>
        <p:nvPicPr>
          <p:cNvPr id="5" name="Picture 4">
            <a:extLst>
              <a:ext uri="{FF2B5EF4-FFF2-40B4-BE49-F238E27FC236}">
                <a16:creationId xmlns:a16="http://schemas.microsoft.com/office/drawing/2014/main" xmlns="" id="{6F10C9BB-1D55-4E88-BE77-2BA7CC559CEC}"/>
              </a:ext>
            </a:extLst>
          </p:cNvPr>
          <p:cNvPicPr>
            <a:picLocks noChangeAspect="1"/>
          </p:cNvPicPr>
          <p:nvPr/>
        </p:nvPicPr>
        <p:blipFill>
          <a:blip r:embed="rId2"/>
          <a:stretch>
            <a:fillRect/>
          </a:stretch>
        </p:blipFill>
        <p:spPr>
          <a:xfrm>
            <a:off x="304800" y="1943100"/>
            <a:ext cx="8566803" cy="2847976"/>
          </a:xfrm>
          <a:prstGeom prst="rect">
            <a:avLst/>
          </a:prstGeom>
        </p:spPr>
      </p:pic>
      <p:cxnSp>
        <p:nvCxnSpPr>
          <p:cNvPr id="6" name="Straight Arrow Connector 5">
            <a:extLst>
              <a:ext uri="{FF2B5EF4-FFF2-40B4-BE49-F238E27FC236}">
                <a16:creationId xmlns:a16="http://schemas.microsoft.com/office/drawing/2014/main" xmlns="" id="{CE9DE5C1-04B5-468A-A8A3-0B1836355BD9}"/>
              </a:ext>
            </a:extLst>
          </p:cNvPr>
          <p:cNvCxnSpPr/>
          <p:nvPr/>
        </p:nvCxnSpPr>
        <p:spPr>
          <a:xfrm>
            <a:off x="4267200" y="2644141"/>
            <a:ext cx="1404464" cy="16266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xmlns="" id="{018F4970-3948-4B66-8A0D-39F316366EBE}"/>
              </a:ext>
            </a:extLst>
          </p:cNvPr>
          <p:cNvCxnSpPr/>
          <p:nvPr/>
        </p:nvCxnSpPr>
        <p:spPr>
          <a:xfrm flipV="1">
            <a:off x="4358293" y="2644141"/>
            <a:ext cx="1404464" cy="837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xmlns="" id="{C715DAFC-5AED-461D-9E31-F434DD0F2FA6}"/>
              </a:ext>
            </a:extLst>
          </p:cNvPr>
          <p:cNvCxnSpPr/>
          <p:nvPr/>
        </p:nvCxnSpPr>
        <p:spPr>
          <a:xfrm flipV="1">
            <a:off x="4283401" y="3457485"/>
            <a:ext cx="1404464" cy="7314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2484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2788043" y="1940501"/>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114552" y="1167872"/>
            <a:ext cx="4584383" cy="1713779"/>
            <a:chOff x="2118480" y="1316166"/>
            <a:chExt cx="1512168" cy="1542477"/>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401246" y="1556684"/>
              <a:ext cx="1052202" cy="1301959"/>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300" normalizeH="0" baseline="0" noProof="0" dirty="0" err="1">
                  <a:ln>
                    <a:noFill/>
                  </a:ln>
                  <a:solidFill>
                    <a:srgbClr val="FFFFFF"/>
                  </a:solidFill>
                  <a:effectLst/>
                  <a:uLnTx/>
                  <a:uFillTx/>
                  <a:latin typeface="Times New Roman" pitchFamily="18" charset="0"/>
                  <a:ea typeface="Microsoft YaHei" panose="020B0503020204020204" charset="-122"/>
                  <a:cs typeface="Times New Roman" pitchFamily="18" charset="0"/>
                </a:rPr>
                <a:t>Tiết</a:t>
              </a:r>
              <a:r>
                <a:rPr kumimoji="0" lang="en-US" altLang="zh-CN" sz="8800" b="1" i="0" u="none" strike="noStrike" kern="1200" cap="none" spc="300" normalizeH="0" baseline="0" noProof="0" dirty="0">
                  <a:ln>
                    <a:noFill/>
                  </a:ln>
                  <a:solidFill>
                    <a:srgbClr val="FFFFFF"/>
                  </a:solidFill>
                  <a:effectLst/>
                  <a:uLnTx/>
                  <a:uFillTx/>
                  <a:latin typeface="Times New Roman" pitchFamily="18" charset="0"/>
                  <a:ea typeface="Microsoft YaHei" panose="020B0503020204020204" charset="-122"/>
                  <a:cs typeface="Times New Roman" pitchFamily="18" charset="0"/>
                </a:rPr>
                <a:t> </a:t>
              </a:r>
              <a:r>
                <a:rPr kumimoji="0" lang="en-US" altLang="zh-CN" sz="8800" b="1" i="0" u="none" strike="noStrike" kern="1200" cap="none" spc="300" normalizeH="0" baseline="0" noProof="0" dirty="0" smtClean="0">
                  <a:ln>
                    <a:noFill/>
                  </a:ln>
                  <a:solidFill>
                    <a:srgbClr val="FFFFFF"/>
                  </a:solidFill>
                  <a:effectLst/>
                  <a:uLnTx/>
                  <a:uFillTx/>
                  <a:latin typeface="Times New Roman" pitchFamily="18" charset="0"/>
                  <a:ea typeface="Microsoft YaHei" panose="020B0503020204020204" charset="-122"/>
                  <a:cs typeface="Times New Roman" pitchFamily="18" charset="0"/>
                </a:rPr>
                <a:t>5</a:t>
              </a:r>
              <a:endParaRPr kumimoji="0" lang="zh-CN" altLang="en-US" sz="8800" b="1" i="0" u="none" strike="noStrike" kern="1200" cap="none" spc="300" normalizeH="0" baseline="0" noProof="0" dirty="0">
                <a:ln>
                  <a:noFill/>
                </a:ln>
                <a:solidFill>
                  <a:srgbClr val="FFFFFF"/>
                </a:solidFill>
                <a:effectLst/>
                <a:uLnTx/>
                <a:uFillTx/>
                <a:latin typeface="Times New Roman" pitchFamily="18" charset="0"/>
                <a:ea typeface="Microsoft YaHei" panose="020B0503020204020204" charset="-122"/>
                <a:cs typeface="Times New Roman" pitchFamily="18" charset="0"/>
              </a:endParaRPr>
            </a:p>
          </p:txBody>
        </p:sp>
      </p:grpSp>
      <p:grpSp>
        <p:nvGrpSpPr>
          <p:cNvPr id="2" name="1"/>
          <p:cNvGrpSpPr/>
          <p:nvPr/>
        </p:nvGrpSpPr>
        <p:grpSpPr>
          <a:xfrm>
            <a:off x="-53293" y="2434178"/>
            <a:ext cx="9211855" cy="3278960"/>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3346593875"/>
      </p:ext>
    </p:extLst>
  </p:cSld>
  <p:clrMapOvr>
    <a:masterClrMapping/>
  </p:clrMapOvr>
  <mc:AlternateContent xmlns:mc="http://schemas.openxmlformats.org/markup-compatibility/2006" xmlns:p14="http://schemas.microsoft.com/office/powerpoint/2010/main">
    <mc:Choice Requires="p14">
      <p:transition spd="slow" p14:dur="1600" advClick="0" advTm="3713">
        <p14:prism isInverted="1"/>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715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876300"/>
            <a:ext cx="7238999" cy="3611451"/>
          </a:xfrm>
          <a:prstGeom prst="rect">
            <a:avLst/>
          </a:prstGeom>
          <a:noFill/>
        </p:spPr>
        <p:txBody>
          <a:bodyPr wrap="square" lIns="71323" tIns="35662" rIns="71323" bIns="35662" rtlCol="0">
            <a:spAutoFit/>
          </a:bodyPr>
          <a:lstStyle/>
          <a:p>
            <a:pPr algn="ctr" defTabSz="356616">
              <a:defRPr/>
            </a:pPr>
            <a:r>
              <a:rPr lang="en-US" altLang="zh-CN" sz="11500" b="1" i="1" dirty="0" err="1">
                <a:ln w="0"/>
                <a:solidFill>
                  <a:srgbClr val="4472C4"/>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sym typeface="+mn-ea"/>
              </a:rPr>
              <a:t>Luyện</a:t>
            </a:r>
            <a:r>
              <a:rPr lang="en-US" altLang="zh-CN" sz="11500" b="1" i="1" dirty="0">
                <a:ln w="0"/>
                <a:solidFill>
                  <a:srgbClr val="4472C4"/>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sym typeface="+mn-ea"/>
              </a:rPr>
              <a:t> </a:t>
            </a:r>
            <a:endParaRPr lang="en-US" altLang="zh-CN" sz="115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sym typeface="+mn-ea"/>
            </a:endParaRPr>
          </a:p>
          <a:p>
            <a:pPr algn="ctr" defTabSz="356616">
              <a:defRPr/>
            </a:pPr>
            <a:r>
              <a:rPr lang="en-US" altLang="zh-CN" sz="11500" b="1" i="1" dirty="0" err="1" smtClean="0">
                <a:ln w="0"/>
                <a:solidFill>
                  <a:srgbClr val="4472C4"/>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sym typeface="+mn-ea"/>
              </a:rPr>
              <a:t>viết</a:t>
            </a:r>
            <a:r>
              <a:rPr lang="en-US" altLang="zh-CN" sz="11500" b="1" i="1" dirty="0" smtClean="0">
                <a:ln w="0"/>
                <a:solidFill>
                  <a:srgbClr val="4472C4"/>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sym typeface="+mn-ea"/>
              </a:rPr>
              <a:t> </a:t>
            </a:r>
            <a:r>
              <a:rPr lang="en-US" altLang="zh-CN" sz="11500" b="1" i="1" dirty="0" err="1">
                <a:ln w="0"/>
                <a:solidFill>
                  <a:srgbClr val="4472C4"/>
                </a:solidFill>
                <a:effectLst>
                  <a:outerShdw blurRad="38100" dist="25400" dir="5400000" algn="ctr" rotWithShape="0">
                    <a:srgbClr val="6E747A">
                      <a:alpha val="43000"/>
                    </a:srgbClr>
                  </a:outerShdw>
                </a:effectLst>
                <a:latin typeface="Times New Roman" pitchFamily="18" charset="0"/>
                <a:ea typeface="Arial-Rounded" panose="020B0500000000000000" pitchFamily="34" charset="0"/>
                <a:cs typeface="Times New Roman" pitchFamily="18" charset="0"/>
                <a:sym typeface="+mn-ea"/>
              </a:rPr>
              <a:t>đoạn</a:t>
            </a:r>
            <a:endParaRPr lang="en-US" sz="11500" b="1" i="1" dirty="0">
              <a:solidFill>
                <a:srgbClr val="FF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1520939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1476B8-0DD8-488F-A91B-3BCBA3D700DC}"/>
              </a:ext>
            </a:extLst>
          </p:cNvPr>
          <p:cNvSpPr txBox="1">
            <a:spLocks/>
          </p:cNvSpPr>
          <p:nvPr/>
        </p:nvSpPr>
        <p:spPr>
          <a:xfrm>
            <a:off x="0" y="881337"/>
            <a:ext cx="9144000" cy="435133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3600" dirty="0" smtClean="0">
                <a:latin typeface="+mj-lt"/>
                <a:ea typeface="Arial-Rounded" panose="020B0500000000000000" pitchFamily="34" charset="0"/>
                <a:cs typeface="Arial-Rounded" panose="020B0500000000000000" pitchFamily="34" charset="0"/>
              </a:rPr>
              <a:t>Khi tôi còn bé tí tôi ở nhà với ông ngoại cả ngày để bố mẹ đi làm. Ông kể cho tôi nghe rất nhiều chuyện cổ tích. Ông dạy tôi vẽ rất nhiều con vật: voi, hổ, hươu, nai, sóc. Ông còn dạy tôi vẽ cả ông mặt trời, dòng sông, con thuyền. Mỗi khi ông có việc đi đâu, tôi rất nhớ ông và mong ông sớm trở về với tôi.</a:t>
            </a:r>
            <a:endParaRPr lang="en-US" sz="3600" dirty="0">
              <a:latin typeface="+mj-lt"/>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xmlns="" id="{01215880-E6B9-4ECA-B101-FB4236F6BE3F}"/>
              </a:ext>
            </a:extLst>
          </p:cNvPr>
          <p:cNvSpPr txBox="1"/>
          <p:nvPr/>
        </p:nvSpPr>
        <p:spPr>
          <a:xfrm>
            <a:off x="0" y="146529"/>
            <a:ext cx="8824392" cy="707886"/>
          </a:xfrm>
          <a:prstGeom prst="rect">
            <a:avLst/>
          </a:prstGeom>
          <a:noFill/>
        </p:spPr>
        <p:txBody>
          <a:bodyPr wrap="square" rtlCol="0">
            <a:spAutoFit/>
          </a:bodyPr>
          <a:lstStyle/>
          <a:p>
            <a:pPr lvl="0">
              <a:spcAft>
                <a:spcPts val="600"/>
              </a:spcAft>
            </a:pPr>
            <a:r>
              <a:rPr lang="en-US" sz="4000" b="1" noProof="0" dirty="0">
                <a:solidFill>
                  <a:srgbClr val="000000"/>
                </a:solidFill>
                <a:latin typeface="Times New Roman" pitchFamily="18" charset="0"/>
                <a:ea typeface="Arial-Rounded" panose="020B0500000000000000" pitchFamily="34" charset="0"/>
                <a:cs typeface="Times New Roman" pitchFamily="18" charset="0"/>
              </a:rPr>
              <a:t>1. </a:t>
            </a:r>
            <a:r>
              <a:rPr lang="en-US" sz="4000" b="1" noProof="0" dirty="0" err="1">
                <a:solidFill>
                  <a:srgbClr val="000000"/>
                </a:solidFill>
                <a:latin typeface="Times New Roman" pitchFamily="18" charset="0"/>
                <a:ea typeface="Arial-Rounded" panose="020B0500000000000000" pitchFamily="34" charset="0"/>
                <a:cs typeface="Times New Roman" pitchFamily="18" charset="0"/>
              </a:rPr>
              <a:t>Đọc</a:t>
            </a:r>
            <a:r>
              <a:rPr lang="en-US" sz="4000" b="1" noProof="0" dirty="0">
                <a:solidFill>
                  <a:srgbClr val="000000"/>
                </a:solidFill>
                <a:latin typeface="Times New Roman" pitchFamily="18" charset="0"/>
                <a:ea typeface="Arial-Rounded" panose="020B0500000000000000" pitchFamily="34" charset="0"/>
                <a:cs typeface="Times New Roman" pitchFamily="18" charset="0"/>
              </a:rPr>
              <a:t> </a:t>
            </a:r>
            <a:r>
              <a:rPr lang="en-US" sz="4000" b="1" noProof="0" dirty="0" err="1">
                <a:solidFill>
                  <a:srgbClr val="000000"/>
                </a:solidFill>
                <a:latin typeface="Times New Roman" pitchFamily="18" charset="0"/>
                <a:ea typeface="Arial-Rounded" panose="020B0500000000000000" pitchFamily="34" charset="0"/>
                <a:cs typeface="Times New Roman" pitchFamily="18" charset="0"/>
              </a:rPr>
              <a:t>đoạn</a:t>
            </a:r>
            <a:r>
              <a:rPr lang="en-US" sz="4000" b="1" noProof="0" dirty="0">
                <a:solidFill>
                  <a:srgbClr val="000000"/>
                </a:solidFill>
                <a:latin typeface="Times New Roman" pitchFamily="18" charset="0"/>
                <a:ea typeface="Arial-Rounded" panose="020B0500000000000000" pitchFamily="34" charset="0"/>
                <a:cs typeface="Times New Roman" pitchFamily="18" charset="0"/>
              </a:rPr>
              <a:t> </a:t>
            </a:r>
            <a:r>
              <a:rPr lang="en-US" sz="4000" b="1" noProof="0" dirty="0" err="1">
                <a:solidFill>
                  <a:srgbClr val="000000"/>
                </a:solidFill>
                <a:latin typeface="Times New Roman" pitchFamily="18" charset="0"/>
                <a:ea typeface="Arial-Rounded" panose="020B0500000000000000" pitchFamily="34" charset="0"/>
                <a:cs typeface="Times New Roman" pitchFamily="18" charset="0"/>
              </a:rPr>
              <a:t>văn</a:t>
            </a:r>
            <a:r>
              <a:rPr lang="en-US" sz="4000" b="1" noProof="0" dirty="0">
                <a:solidFill>
                  <a:srgbClr val="000000"/>
                </a:solidFill>
                <a:latin typeface="Times New Roman" pitchFamily="18" charset="0"/>
                <a:ea typeface="Arial-Rounded" panose="020B0500000000000000" pitchFamily="34" charset="0"/>
                <a:cs typeface="Times New Roman" pitchFamily="18" charset="0"/>
              </a:rPr>
              <a:t> </a:t>
            </a:r>
            <a:r>
              <a:rPr lang="en-US" sz="4000" b="1" noProof="0" dirty="0" err="1">
                <a:solidFill>
                  <a:srgbClr val="000000"/>
                </a:solidFill>
                <a:latin typeface="Times New Roman" pitchFamily="18" charset="0"/>
                <a:ea typeface="Arial-Rounded" panose="020B0500000000000000" pitchFamily="34" charset="0"/>
                <a:cs typeface="Times New Roman" pitchFamily="18" charset="0"/>
              </a:rPr>
              <a:t>sau</a:t>
            </a:r>
            <a:r>
              <a:rPr lang="en-US" sz="4000" b="1" noProof="0" dirty="0">
                <a:solidFill>
                  <a:srgbClr val="000000"/>
                </a:solidFill>
                <a:latin typeface="Times New Roman" pitchFamily="18" charset="0"/>
                <a:ea typeface="Arial-Rounded" panose="020B0500000000000000" pitchFamily="34" charset="0"/>
                <a:cs typeface="Times New Roman" pitchFamily="18" charset="0"/>
              </a:rPr>
              <a:t> </a:t>
            </a:r>
            <a:r>
              <a:rPr lang="en-US" sz="4000" b="1" noProof="0" dirty="0" err="1">
                <a:solidFill>
                  <a:srgbClr val="000000"/>
                </a:solidFill>
                <a:latin typeface="Times New Roman" pitchFamily="18" charset="0"/>
                <a:ea typeface="Arial-Rounded" panose="020B0500000000000000" pitchFamily="34" charset="0"/>
                <a:cs typeface="Times New Roman" pitchFamily="18" charset="0"/>
              </a:rPr>
              <a:t>và</a:t>
            </a:r>
            <a:r>
              <a:rPr lang="en-US" sz="4000" b="1" noProof="0" dirty="0">
                <a:solidFill>
                  <a:srgbClr val="000000"/>
                </a:solidFill>
                <a:latin typeface="Times New Roman" pitchFamily="18" charset="0"/>
                <a:ea typeface="Arial-Rounded" panose="020B0500000000000000" pitchFamily="34" charset="0"/>
                <a:cs typeface="Times New Roman" pitchFamily="18" charset="0"/>
              </a:rPr>
              <a:t> </a:t>
            </a:r>
            <a:r>
              <a:rPr lang="en-US" sz="4000" b="1" noProof="0" dirty="0" err="1">
                <a:solidFill>
                  <a:srgbClr val="000000"/>
                </a:solidFill>
                <a:latin typeface="Times New Roman" pitchFamily="18" charset="0"/>
                <a:ea typeface="Arial-Rounded" panose="020B0500000000000000" pitchFamily="34" charset="0"/>
                <a:cs typeface="Times New Roman" pitchFamily="18" charset="0"/>
              </a:rPr>
              <a:t>trả</a:t>
            </a:r>
            <a:r>
              <a:rPr lang="en-US" sz="4000" b="1" noProof="0" dirty="0">
                <a:solidFill>
                  <a:srgbClr val="000000"/>
                </a:solidFill>
                <a:latin typeface="Times New Roman" pitchFamily="18" charset="0"/>
                <a:ea typeface="Arial-Rounded" panose="020B0500000000000000" pitchFamily="34" charset="0"/>
                <a:cs typeface="Times New Roman" pitchFamily="18" charset="0"/>
              </a:rPr>
              <a:t> </a:t>
            </a:r>
            <a:r>
              <a:rPr lang="en-US" sz="4000" b="1" noProof="0" dirty="0" err="1">
                <a:solidFill>
                  <a:srgbClr val="000000"/>
                </a:solidFill>
                <a:latin typeface="Times New Roman" pitchFamily="18" charset="0"/>
                <a:ea typeface="Arial-Rounded" panose="020B0500000000000000" pitchFamily="34" charset="0"/>
                <a:cs typeface="Times New Roman" pitchFamily="18" charset="0"/>
              </a:rPr>
              <a:t>lời</a:t>
            </a:r>
            <a:r>
              <a:rPr lang="en-US" sz="4000" b="1" noProof="0" dirty="0">
                <a:solidFill>
                  <a:srgbClr val="000000"/>
                </a:solidFill>
                <a:latin typeface="Times New Roman" pitchFamily="18" charset="0"/>
                <a:ea typeface="Arial-Rounded" panose="020B0500000000000000" pitchFamily="34" charset="0"/>
                <a:cs typeface="Times New Roman" pitchFamily="18" charset="0"/>
              </a:rPr>
              <a:t> </a:t>
            </a:r>
            <a:r>
              <a:rPr lang="en-US" sz="4000" b="1" noProof="0" dirty="0" err="1">
                <a:solidFill>
                  <a:srgbClr val="000000"/>
                </a:solidFill>
                <a:latin typeface="Times New Roman" pitchFamily="18" charset="0"/>
                <a:ea typeface="Arial-Rounded" panose="020B0500000000000000" pitchFamily="34" charset="0"/>
                <a:cs typeface="Times New Roman" pitchFamily="18" charset="0"/>
              </a:rPr>
              <a:t>câu</a:t>
            </a:r>
            <a:r>
              <a:rPr lang="en-US" sz="4000" b="1" noProof="0" dirty="0">
                <a:solidFill>
                  <a:srgbClr val="000000"/>
                </a:solidFill>
                <a:latin typeface="Times New Roman" pitchFamily="18" charset="0"/>
                <a:ea typeface="Arial-Rounded" panose="020B0500000000000000" pitchFamily="34" charset="0"/>
                <a:cs typeface="Times New Roman" pitchFamily="18" charset="0"/>
              </a:rPr>
              <a:t> </a:t>
            </a:r>
            <a:r>
              <a:rPr lang="en-US" sz="4000" b="1" noProof="0" dirty="0" err="1">
                <a:solidFill>
                  <a:srgbClr val="000000"/>
                </a:solidFill>
                <a:latin typeface="Times New Roman" pitchFamily="18" charset="0"/>
                <a:ea typeface="Arial-Rounded" panose="020B0500000000000000" pitchFamily="34" charset="0"/>
                <a:cs typeface="Times New Roman" pitchFamily="18" charset="0"/>
              </a:rPr>
              <a:t>hỏi</a:t>
            </a:r>
            <a:endParaRPr kumimoji="0" lang="en-US" sz="4000" b="1" i="0" u="none" strike="noStrike" kern="1200" cap="none" spc="0" normalizeH="0" baseline="0" noProof="0" dirty="0">
              <a:ln>
                <a:noFill/>
              </a:ln>
              <a:solidFill>
                <a:srgbClr val="000000"/>
              </a:solidFill>
              <a:effectLst/>
              <a:uLnTx/>
              <a:uFillTx/>
              <a:latin typeface="Times New Roman" pitchFamily="18" charset="0"/>
              <a:ea typeface="Arial-Rounded" panose="020B0500000000000000" pitchFamily="34" charset="0"/>
              <a:cs typeface="Times New Roman" pitchFamily="18" charset="0"/>
            </a:endParaRPr>
          </a:p>
        </p:txBody>
      </p:sp>
      <p:sp>
        <p:nvSpPr>
          <p:cNvPr id="5" name="Rectangle 4">
            <a:extLst>
              <a:ext uri="{FF2B5EF4-FFF2-40B4-BE49-F238E27FC236}">
                <a16:creationId xmlns:a16="http://schemas.microsoft.com/office/drawing/2014/main" xmlns="" id="{2FBC5C45-C53F-44EB-B980-89BC150781FB}"/>
              </a:ext>
            </a:extLst>
          </p:cNvPr>
          <p:cNvSpPr/>
          <p:nvPr/>
        </p:nvSpPr>
        <p:spPr>
          <a:xfrm>
            <a:off x="228601" y="4762500"/>
            <a:ext cx="8595791" cy="669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ea typeface="Arial-Rounded" panose="020B0500000000000000" pitchFamily="34" charset="0"/>
                <a:cs typeface="Arial-Rounded" panose="020B0500000000000000" pitchFamily="34" charset="0"/>
              </a:rPr>
              <a:t>a. </a:t>
            </a:r>
            <a:r>
              <a:rPr lang="en-US" sz="3200" dirty="0" err="1">
                <a:latin typeface="+mj-lt"/>
                <a:ea typeface="Arial-Rounded" panose="020B0500000000000000" pitchFamily="34" charset="0"/>
                <a:cs typeface="Arial-Rounded" panose="020B0500000000000000" pitchFamily="34" charset="0"/>
              </a:rPr>
              <a:t>Trong</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đoạn</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văn</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bạn</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nhỏ</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kể</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về</a:t>
            </a:r>
            <a:r>
              <a:rPr lang="en-US" sz="3200" dirty="0">
                <a:latin typeface="+mj-lt"/>
                <a:ea typeface="Arial-Rounded" panose="020B0500000000000000" pitchFamily="34" charset="0"/>
                <a:cs typeface="Arial-Rounded" panose="020B0500000000000000" pitchFamily="34" charset="0"/>
              </a:rPr>
              <a:t> ai?</a:t>
            </a:r>
          </a:p>
        </p:txBody>
      </p:sp>
      <p:cxnSp>
        <p:nvCxnSpPr>
          <p:cNvPr id="6" name="Straight Connector 5">
            <a:extLst>
              <a:ext uri="{FF2B5EF4-FFF2-40B4-BE49-F238E27FC236}">
                <a16:creationId xmlns:a16="http://schemas.microsoft.com/office/drawing/2014/main" xmlns="" id="{02E0CADE-1CD5-4611-ABC0-B045C21FAA2D}"/>
              </a:ext>
            </a:extLst>
          </p:cNvPr>
          <p:cNvCxnSpPr/>
          <p:nvPr/>
        </p:nvCxnSpPr>
        <p:spPr>
          <a:xfrm>
            <a:off x="5486400" y="1409700"/>
            <a:ext cx="19050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xmlns="" id="{945A1268-F6C3-4FAC-A1A3-03C942ADA909}"/>
              </a:ext>
            </a:extLst>
          </p:cNvPr>
          <p:cNvSpPr/>
          <p:nvPr/>
        </p:nvSpPr>
        <p:spPr>
          <a:xfrm>
            <a:off x="228601" y="4762500"/>
            <a:ext cx="8595792" cy="722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ea typeface="Arial-Rounded" panose="020B0500000000000000" pitchFamily="34" charset="0"/>
                <a:cs typeface="Arial-Rounded" panose="020B0500000000000000" pitchFamily="34" charset="0"/>
              </a:rPr>
              <a:t>b. </a:t>
            </a:r>
            <a:r>
              <a:rPr lang="en-US" sz="3200" dirty="0" err="1">
                <a:latin typeface="+mj-lt"/>
                <a:ea typeface="Arial-Rounded" panose="020B0500000000000000" pitchFamily="34" charset="0"/>
                <a:cs typeface="Arial-Rounded" panose="020B0500000000000000" pitchFamily="34" charset="0"/>
              </a:rPr>
              <a:t>Người</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đó</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đã</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làm</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những</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gì</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cho</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bạn</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nhỏ</a:t>
            </a:r>
            <a:r>
              <a:rPr lang="en-US" sz="3200" dirty="0">
                <a:latin typeface="+mj-lt"/>
                <a:ea typeface="Arial-Rounded" panose="020B0500000000000000" pitchFamily="34" charset="0"/>
                <a:cs typeface="Arial-Rounded" panose="020B0500000000000000" pitchFamily="34" charset="0"/>
              </a:rPr>
              <a:t>?</a:t>
            </a:r>
          </a:p>
        </p:txBody>
      </p:sp>
      <p:cxnSp>
        <p:nvCxnSpPr>
          <p:cNvPr id="8" name="Straight Connector 7">
            <a:extLst>
              <a:ext uri="{FF2B5EF4-FFF2-40B4-BE49-F238E27FC236}">
                <a16:creationId xmlns:a16="http://schemas.microsoft.com/office/drawing/2014/main" xmlns="" id="{87BE5E62-9311-48C2-9E86-D9B79DD8B004}"/>
              </a:ext>
            </a:extLst>
          </p:cNvPr>
          <p:cNvCxnSpPr/>
          <p:nvPr/>
        </p:nvCxnSpPr>
        <p:spPr>
          <a:xfrm>
            <a:off x="3029655" y="2019300"/>
            <a:ext cx="550474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xmlns="" id="{44CB3517-626A-41D6-BA55-F9B328DC87F7}"/>
              </a:ext>
            </a:extLst>
          </p:cNvPr>
          <p:cNvCxnSpPr>
            <a:cxnSpLocks/>
          </p:cNvCxnSpPr>
          <p:nvPr/>
        </p:nvCxnSpPr>
        <p:spPr>
          <a:xfrm>
            <a:off x="0" y="2552700"/>
            <a:ext cx="882439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xmlns="" id="{119F7F8C-390B-4F2B-8ED3-622316B60875}"/>
              </a:ext>
            </a:extLst>
          </p:cNvPr>
          <p:cNvCxnSpPr>
            <a:cxnSpLocks/>
          </p:cNvCxnSpPr>
          <p:nvPr/>
        </p:nvCxnSpPr>
        <p:spPr>
          <a:xfrm>
            <a:off x="0" y="3076056"/>
            <a:ext cx="8534400" cy="0"/>
          </a:xfrm>
          <a:prstGeom prst="line">
            <a:avLst/>
          </a:prstGeom>
        </p:spPr>
        <p:style>
          <a:lnRef idx="3">
            <a:schemeClr val="accent6"/>
          </a:lnRef>
          <a:fillRef idx="0">
            <a:schemeClr val="accent6"/>
          </a:fillRef>
          <a:effectRef idx="2">
            <a:schemeClr val="accent6"/>
          </a:effectRef>
          <a:fontRef idx="minor">
            <a:schemeClr val="tx1"/>
          </a:fontRef>
        </p:style>
      </p:cxnSp>
      <p:sp>
        <p:nvSpPr>
          <p:cNvPr id="11" name="Rectangle 10">
            <a:extLst>
              <a:ext uri="{FF2B5EF4-FFF2-40B4-BE49-F238E27FC236}">
                <a16:creationId xmlns:a16="http://schemas.microsoft.com/office/drawing/2014/main" xmlns="" id="{35B7F13C-3A86-484F-8072-E09AC47B33E1}"/>
              </a:ext>
            </a:extLst>
          </p:cNvPr>
          <p:cNvSpPr/>
          <p:nvPr/>
        </p:nvSpPr>
        <p:spPr>
          <a:xfrm>
            <a:off x="209551" y="4626382"/>
            <a:ext cx="8614841" cy="1027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mj-lt"/>
                <a:ea typeface="Arial-Rounded" panose="020B0500000000000000" pitchFamily="34" charset="0"/>
                <a:cs typeface="Arial-Rounded" panose="020B0500000000000000" pitchFamily="34" charset="0"/>
              </a:rPr>
              <a:t>c. </a:t>
            </a:r>
            <a:r>
              <a:rPr lang="en-US" sz="3200" dirty="0" err="1">
                <a:latin typeface="+mj-lt"/>
                <a:ea typeface="Arial-Rounded" panose="020B0500000000000000" pitchFamily="34" charset="0"/>
                <a:cs typeface="Arial-Rounded" panose="020B0500000000000000" pitchFamily="34" charset="0"/>
              </a:rPr>
              <a:t>Câu</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nào</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thể</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hiện</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rõ</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tình</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cảm</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của</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bạn</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nhỏ</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với</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người</a:t>
            </a:r>
            <a:r>
              <a:rPr lang="en-US" sz="3200" dirty="0">
                <a:latin typeface="+mj-lt"/>
                <a:ea typeface="Arial-Rounded" panose="020B0500000000000000" pitchFamily="34" charset="0"/>
                <a:cs typeface="Arial-Rounded" panose="020B0500000000000000" pitchFamily="34" charset="0"/>
              </a:rPr>
              <a:t> </a:t>
            </a:r>
            <a:r>
              <a:rPr lang="en-US" sz="3200" dirty="0" err="1">
                <a:latin typeface="+mj-lt"/>
                <a:ea typeface="Arial-Rounded" panose="020B0500000000000000" pitchFamily="34" charset="0"/>
                <a:cs typeface="Arial-Rounded" panose="020B0500000000000000" pitchFamily="34" charset="0"/>
              </a:rPr>
              <a:t>đó</a:t>
            </a:r>
            <a:r>
              <a:rPr lang="en-US" sz="3200" dirty="0">
                <a:latin typeface="+mj-lt"/>
                <a:ea typeface="Arial-Rounded" panose="020B0500000000000000" pitchFamily="34" charset="0"/>
                <a:cs typeface="Arial-Rounded" panose="020B0500000000000000" pitchFamily="34" charset="0"/>
              </a:rPr>
              <a:t>?</a:t>
            </a:r>
          </a:p>
        </p:txBody>
      </p:sp>
      <p:cxnSp>
        <p:nvCxnSpPr>
          <p:cNvPr id="12" name="Straight Connector 11">
            <a:extLst>
              <a:ext uri="{FF2B5EF4-FFF2-40B4-BE49-F238E27FC236}">
                <a16:creationId xmlns:a16="http://schemas.microsoft.com/office/drawing/2014/main" xmlns="" id="{4E1407D4-0053-4A37-873E-DD30B8A7E70B}"/>
              </a:ext>
            </a:extLst>
          </p:cNvPr>
          <p:cNvCxnSpPr/>
          <p:nvPr/>
        </p:nvCxnSpPr>
        <p:spPr>
          <a:xfrm>
            <a:off x="3733800" y="4114811"/>
            <a:ext cx="5090593" cy="38089"/>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xmlns="" id="{F73A78D7-F1B7-44D6-B50A-FADC7D9D06D4}"/>
              </a:ext>
            </a:extLst>
          </p:cNvPr>
          <p:cNvCxnSpPr>
            <a:cxnSpLocks/>
          </p:cNvCxnSpPr>
          <p:nvPr/>
        </p:nvCxnSpPr>
        <p:spPr>
          <a:xfrm>
            <a:off x="0" y="-2476500"/>
            <a:ext cx="3327400"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xmlns="" id="{119F7F8C-390B-4F2B-8ED3-622316B60875}"/>
              </a:ext>
            </a:extLst>
          </p:cNvPr>
          <p:cNvCxnSpPr>
            <a:cxnSpLocks/>
          </p:cNvCxnSpPr>
          <p:nvPr/>
        </p:nvCxnSpPr>
        <p:spPr>
          <a:xfrm>
            <a:off x="36335" y="3695700"/>
            <a:ext cx="6745465"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Straight Connector 20">
            <a:extLst>
              <a:ext uri="{FF2B5EF4-FFF2-40B4-BE49-F238E27FC236}">
                <a16:creationId xmlns:a16="http://schemas.microsoft.com/office/drawing/2014/main" xmlns="" id="{4E1407D4-0053-4A37-873E-DD30B8A7E70B}"/>
              </a:ext>
            </a:extLst>
          </p:cNvPr>
          <p:cNvCxnSpPr/>
          <p:nvPr/>
        </p:nvCxnSpPr>
        <p:spPr>
          <a:xfrm>
            <a:off x="36335" y="4626382"/>
            <a:ext cx="3372732"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67359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arn(inVertical)">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randombar(horizontal)">
                                      <p:cBhvr>
                                        <p:cTn id="58" dur="500"/>
                                        <p:tgtEl>
                                          <p:spTgt spid="12"/>
                                        </p:tgtEl>
                                      </p:cBhvr>
                                    </p:animEffect>
                                  </p:childTnLst>
                                </p:cTn>
                              </p:par>
                              <p:par>
                                <p:cTn id="59" presetID="14" presetClass="entr" presetSubtype="1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randombar(horizontal)">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8823F-6D5E-4870-8892-C6F5ED28EBEC}"/>
              </a:ext>
            </a:extLst>
          </p:cNvPr>
          <p:cNvSpPr txBox="1">
            <a:spLocks/>
          </p:cNvSpPr>
          <p:nvPr/>
        </p:nvSpPr>
        <p:spPr>
          <a:xfrm>
            <a:off x="0" y="203200"/>
            <a:ext cx="91440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Times New Roman" pitchFamily="18" charset="0"/>
                <a:ea typeface="Arial-Rounded" panose="020B0500000000000000" pitchFamily="34" charset="0"/>
                <a:cs typeface="Times New Roman" pitchFamily="18" charset="0"/>
              </a:rPr>
              <a:t>2. </a:t>
            </a:r>
            <a:r>
              <a:rPr lang="en-US" dirty="0" err="1" smtClean="0">
                <a:latin typeface="Times New Roman" pitchFamily="18" charset="0"/>
                <a:ea typeface="Arial-Rounded" panose="020B0500000000000000" pitchFamily="34" charset="0"/>
                <a:cs typeface="Times New Roman" pitchFamily="18" charset="0"/>
              </a:rPr>
              <a:t>Viết</a:t>
            </a:r>
            <a:r>
              <a:rPr lang="en-US" dirty="0" smtClean="0">
                <a:latin typeface="Times New Roman" pitchFamily="18" charset="0"/>
                <a:ea typeface="Arial-Rounded" panose="020B0500000000000000" pitchFamily="34" charset="0"/>
                <a:cs typeface="Times New Roman" pitchFamily="18" charset="0"/>
              </a:rPr>
              <a:t> 3-4 </a:t>
            </a:r>
            <a:r>
              <a:rPr lang="en-US" dirty="0" err="1" smtClean="0">
                <a:latin typeface="Times New Roman" pitchFamily="18" charset="0"/>
                <a:ea typeface="Arial-Rounded" panose="020B0500000000000000" pitchFamily="34" charset="0"/>
                <a:cs typeface="Times New Roman" pitchFamily="18" charset="0"/>
              </a:rPr>
              <a:t>câu</a:t>
            </a:r>
            <a:r>
              <a:rPr lang="en-US" dirty="0" smtClean="0">
                <a:latin typeface="Times New Roman" pitchFamily="18" charset="0"/>
                <a:ea typeface="Arial-Rounded" panose="020B0500000000000000" pitchFamily="34" charset="0"/>
                <a:cs typeface="Times New Roman" pitchFamily="18" charset="0"/>
              </a:rPr>
              <a:t> </a:t>
            </a:r>
            <a:r>
              <a:rPr lang="en-US" dirty="0" err="1" smtClean="0">
                <a:latin typeface="Times New Roman" pitchFamily="18" charset="0"/>
                <a:ea typeface="Arial-Rounded" panose="020B0500000000000000" pitchFamily="34" charset="0"/>
                <a:cs typeface="Times New Roman" pitchFamily="18" charset="0"/>
              </a:rPr>
              <a:t>kể</a:t>
            </a:r>
            <a:r>
              <a:rPr lang="en-US" dirty="0" smtClean="0">
                <a:latin typeface="Times New Roman" pitchFamily="18" charset="0"/>
                <a:ea typeface="Arial-Rounded" panose="020B0500000000000000" pitchFamily="34" charset="0"/>
                <a:cs typeface="Times New Roman" pitchFamily="18" charset="0"/>
              </a:rPr>
              <a:t> </a:t>
            </a:r>
            <a:r>
              <a:rPr lang="en-US" dirty="0" err="1" smtClean="0">
                <a:latin typeface="Times New Roman" pitchFamily="18" charset="0"/>
                <a:ea typeface="Arial-Rounded" panose="020B0500000000000000" pitchFamily="34" charset="0"/>
                <a:cs typeface="Times New Roman" pitchFamily="18" charset="0"/>
              </a:rPr>
              <a:t>về</a:t>
            </a:r>
            <a:r>
              <a:rPr lang="en-US" dirty="0" smtClean="0">
                <a:latin typeface="Times New Roman" pitchFamily="18" charset="0"/>
                <a:ea typeface="Arial-Rounded" panose="020B0500000000000000" pitchFamily="34" charset="0"/>
                <a:cs typeface="Times New Roman" pitchFamily="18" charset="0"/>
              </a:rPr>
              <a:t> </a:t>
            </a:r>
            <a:r>
              <a:rPr lang="en-US" dirty="0" err="1" smtClean="0">
                <a:latin typeface="Times New Roman" pitchFamily="18" charset="0"/>
                <a:ea typeface="Arial-Rounded" panose="020B0500000000000000" pitchFamily="34" charset="0"/>
                <a:cs typeface="Times New Roman" pitchFamily="18" charset="0"/>
              </a:rPr>
              <a:t>một</a:t>
            </a:r>
            <a:r>
              <a:rPr lang="en-US" dirty="0" smtClean="0">
                <a:latin typeface="Times New Roman" pitchFamily="18" charset="0"/>
                <a:ea typeface="Arial-Rounded" panose="020B0500000000000000" pitchFamily="34" charset="0"/>
                <a:cs typeface="Times New Roman" pitchFamily="18" charset="0"/>
              </a:rPr>
              <a:t> </a:t>
            </a:r>
            <a:r>
              <a:rPr lang="en-US" dirty="0" err="1" smtClean="0">
                <a:latin typeface="Times New Roman" pitchFamily="18" charset="0"/>
                <a:ea typeface="Arial-Rounded" panose="020B0500000000000000" pitchFamily="34" charset="0"/>
                <a:cs typeface="Times New Roman" pitchFamily="18" charset="0"/>
              </a:rPr>
              <a:t>việc</a:t>
            </a:r>
            <a:r>
              <a:rPr lang="en-US" dirty="0" smtClean="0">
                <a:latin typeface="Times New Roman" pitchFamily="18" charset="0"/>
                <a:ea typeface="Arial-Rounded" panose="020B0500000000000000" pitchFamily="34" charset="0"/>
                <a:cs typeface="Times New Roman" pitchFamily="18" charset="0"/>
              </a:rPr>
              <a:t> </a:t>
            </a:r>
            <a:r>
              <a:rPr lang="en-US" dirty="0" err="1" smtClean="0">
                <a:latin typeface="Times New Roman" pitchFamily="18" charset="0"/>
                <a:ea typeface="Arial-Rounded" panose="020B0500000000000000" pitchFamily="34" charset="0"/>
                <a:cs typeface="Times New Roman" pitchFamily="18" charset="0"/>
              </a:rPr>
              <a:t>người</a:t>
            </a:r>
            <a:r>
              <a:rPr lang="en-US" dirty="0" smtClean="0">
                <a:latin typeface="Times New Roman" pitchFamily="18" charset="0"/>
                <a:ea typeface="Arial-Rounded" panose="020B0500000000000000" pitchFamily="34" charset="0"/>
                <a:cs typeface="Times New Roman" pitchFamily="18" charset="0"/>
              </a:rPr>
              <a:t> </a:t>
            </a:r>
            <a:r>
              <a:rPr lang="en-US" dirty="0" err="1" smtClean="0">
                <a:latin typeface="Times New Roman" pitchFamily="18" charset="0"/>
                <a:ea typeface="Arial-Rounded" panose="020B0500000000000000" pitchFamily="34" charset="0"/>
                <a:cs typeface="Times New Roman" pitchFamily="18" charset="0"/>
              </a:rPr>
              <a:t>thân</a:t>
            </a:r>
            <a:r>
              <a:rPr lang="en-US" dirty="0" smtClean="0">
                <a:latin typeface="Times New Roman" pitchFamily="18" charset="0"/>
                <a:ea typeface="Arial-Rounded" panose="020B0500000000000000" pitchFamily="34" charset="0"/>
                <a:cs typeface="Times New Roman" pitchFamily="18" charset="0"/>
              </a:rPr>
              <a:t> </a:t>
            </a:r>
            <a:r>
              <a:rPr lang="en-US" dirty="0" err="1" smtClean="0">
                <a:latin typeface="Times New Roman" pitchFamily="18" charset="0"/>
                <a:ea typeface="Arial-Rounded" panose="020B0500000000000000" pitchFamily="34" charset="0"/>
                <a:cs typeface="Times New Roman" pitchFamily="18" charset="0"/>
              </a:rPr>
              <a:t>đã</a:t>
            </a:r>
            <a:r>
              <a:rPr lang="en-US" dirty="0" smtClean="0">
                <a:latin typeface="Times New Roman" pitchFamily="18" charset="0"/>
                <a:ea typeface="Arial-Rounded" panose="020B0500000000000000" pitchFamily="34" charset="0"/>
                <a:cs typeface="Times New Roman" pitchFamily="18" charset="0"/>
              </a:rPr>
              <a:t> </a:t>
            </a:r>
            <a:r>
              <a:rPr lang="en-US" dirty="0" err="1" smtClean="0">
                <a:latin typeface="Times New Roman" pitchFamily="18" charset="0"/>
                <a:ea typeface="Arial-Rounded" panose="020B0500000000000000" pitchFamily="34" charset="0"/>
                <a:cs typeface="Times New Roman" pitchFamily="18" charset="0"/>
              </a:rPr>
              <a:t>làm</a:t>
            </a:r>
            <a:r>
              <a:rPr lang="en-US" dirty="0" smtClean="0">
                <a:latin typeface="Times New Roman" pitchFamily="18" charset="0"/>
                <a:ea typeface="Arial-Rounded" panose="020B0500000000000000" pitchFamily="34" charset="0"/>
                <a:cs typeface="Times New Roman" pitchFamily="18" charset="0"/>
              </a:rPr>
              <a:t> </a:t>
            </a:r>
            <a:r>
              <a:rPr lang="en-US" dirty="0" err="1" smtClean="0">
                <a:latin typeface="Times New Roman" pitchFamily="18" charset="0"/>
                <a:ea typeface="Arial-Rounded" panose="020B0500000000000000" pitchFamily="34" charset="0"/>
                <a:cs typeface="Times New Roman" pitchFamily="18" charset="0"/>
              </a:rPr>
              <a:t>cho</a:t>
            </a:r>
            <a:r>
              <a:rPr lang="en-US" dirty="0" smtClean="0">
                <a:latin typeface="Times New Roman" pitchFamily="18" charset="0"/>
                <a:ea typeface="Arial-Rounded" panose="020B0500000000000000" pitchFamily="34" charset="0"/>
                <a:cs typeface="Times New Roman" pitchFamily="18" charset="0"/>
              </a:rPr>
              <a:t> </a:t>
            </a:r>
            <a:r>
              <a:rPr lang="en-US" dirty="0" err="1" smtClean="0">
                <a:latin typeface="Times New Roman" pitchFamily="18" charset="0"/>
                <a:ea typeface="Arial-Rounded" panose="020B0500000000000000" pitchFamily="34" charset="0"/>
                <a:cs typeface="Times New Roman" pitchFamily="18" charset="0"/>
              </a:rPr>
              <a:t>em</a:t>
            </a:r>
            <a:endParaRPr lang="en-US" dirty="0">
              <a:latin typeface="Times New Roman" pitchFamily="18" charset="0"/>
              <a:ea typeface="Arial-Rounded" panose="020B0500000000000000" pitchFamily="34" charset="0"/>
              <a:cs typeface="Times New Roman" pitchFamily="18" charset="0"/>
            </a:endParaRPr>
          </a:p>
        </p:txBody>
      </p:sp>
      <p:sp>
        <p:nvSpPr>
          <p:cNvPr id="3" name="Rectangle: Rounded Corners 4">
            <a:extLst>
              <a:ext uri="{FF2B5EF4-FFF2-40B4-BE49-F238E27FC236}">
                <a16:creationId xmlns:a16="http://schemas.microsoft.com/office/drawing/2014/main" xmlns="" id="{5A6B727E-17AD-4D45-857C-F422ED0CF9A3}"/>
              </a:ext>
            </a:extLst>
          </p:cNvPr>
          <p:cNvSpPr/>
          <p:nvPr/>
        </p:nvSpPr>
        <p:spPr>
          <a:xfrm>
            <a:off x="238124" y="1614488"/>
            <a:ext cx="8677275" cy="3605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600" dirty="0">
                <a:solidFill>
                  <a:prstClr val="white"/>
                </a:solidFill>
                <a:latin typeface="Times New Roman" pitchFamily="18" charset="0"/>
                <a:ea typeface="Arial-Rounded" panose="020B0500000000000000" pitchFamily="34" charset="0"/>
                <a:cs typeface="Times New Roman" pitchFamily="18" charset="0"/>
              </a:rPr>
              <a:t>Bà nội là người rất thân với em. Ngày nhỏ em thường ở nhà bà. Hằng ngày bà chải tóc cho em. Bà kể cho em biết bao nhiêu câu chuyện bổ ích. Bà kể về thời bà còn trẻ và kể cả những câu chuyện từ xa xưa. Em rất yêu quý bà, em mong bà sống lâu trăm tuổi.</a:t>
            </a:r>
            <a:endParaRPr kumimoji="0" lang="en-US" sz="3600" b="0"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79842722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398" y="225104"/>
            <a:ext cx="6700367" cy="4854896"/>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 y="990552"/>
            <a:ext cx="4074581" cy="3749773"/>
          </a:xfrm>
          <a:prstGeom prst="rect">
            <a:avLst/>
          </a:prstGeom>
        </p:spPr>
      </p:pic>
      <p:sp>
        <p:nvSpPr>
          <p:cNvPr id="5" name="Rectangle 4"/>
          <p:cNvSpPr/>
          <p:nvPr/>
        </p:nvSpPr>
        <p:spPr>
          <a:xfrm>
            <a:off x="4724400" y="2286000"/>
            <a:ext cx="3429000" cy="814260"/>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700" b="1" noProof="0" dirty="0" err="1"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Đọc</a:t>
            </a:r>
            <a:r>
              <a:rPr lang="en-US" sz="28700" b="1" noProof="0" dirty="0"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28700" b="1" noProof="0" dirty="0" err="1"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mở</a:t>
            </a:r>
            <a:r>
              <a:rPr lang="en-US" sz="28700" b="1" noProof="0" dirty="0"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 </a:t>
            </a:r>
            <a:r>
              <a:rPr lang="en-US" sz="28700" b="1" noProof="0" dirty="0" err="1" smtClean="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rộng</a:t>
            </a:r>
            <a:endParaRPr kumimoji="0" lang="en-US" sz="287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32197527"/>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1692094" y="-1714500"/>
            <a:ext cx="5715000" cy="9144000"/>
          </a:xfrm>
          <a:prstGeom prst="rect">
            <a:avLst/>
          </a:prstGeom>
        </p:spPr>
      </p:pic>
      <p:sp>
        <p:nvSpPr>
          <p:cNvPr id="21" name="20"/>
          <p:cNvSpPr/>
          <p:nvPr/>
        </p:nvSpPr>
        <p:spPr>
          <a:xfrm>
            <a:off x="3206543" y="1831578"/>
            <a:ext cx="3999032"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grpSp>
        <p:nvGrpSpPr>
          <p:cNvPr id="14" name="Group 13"/>
          <p:cNvGrpSpPr/>
          <p:nvPr/>
        </p:nvGrpSpPr>
        <p:grpSpPr>
          <a:xfrm>
            <a:off x="0" y="5464628"/>
            <a:ext cx="9145882" cy="273546"/>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4" cstate="screen"/>
          <a:srcRect/>
          <a:stretch>
            <a:fillRect/>
          </a:stretch>
        </p:blipFill>
        <p:spPr>
          <a:xfrm>
            <a:off x="7286100" y="2857502"/>
            <a:ext cx="1697471" cy="3189941"/>
          </a:xfrm>
          <a:prstGeom prst="rect">
            <a:avLst/>
          </a:prstGeom>
        </p:spPr>
      </p:pic>
    </p:spTree>
    <p:extLst>
      <p:ext uri="{BB962C8B-B14F-4D97-AF65-F5344CB8AC3E}">
        <p14:creationId xmlns:p14="http://schemas.microsoft.com/office/powerpoint/2010/main" val="23565209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17"/>
          <p:cNvSpPr/>
          <p:nvPr/>
        </p:nvSpPr>
        <p:spPr>
          <a:xfrm>
            <a:off x="-57151" y="-12202"/>
            <a:ext cx="9315451" cy="161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lowchart: Document 17"/>
          <p:cNvSpPr/>
          <p:nvPr/>
        </p:nvSpPr>
        <p:spPr>
          <a:xfrm>
            <a:off x="-57149" y="-12202"/>
            <a:ext cx="9315449" cy="1397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p:cNvGrpSpPr/>
          <p:nvPr/>
        </p:nvGrpSpPr>
        <p:grpSpPr>
          <a:xfrm>
            <a:off x="3" y="1782049"/>
            <a:ext cx="9258299" cy="1045733"/>
            <a:chOff x="1021645" y="2277584"/>
            <a:chExt cx="6674556" cy="1284766"/>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645" y="2277584"/>
              <a:ext cx="1154994" cy="128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942991" y="2517788"/>
              <a:ext cx="5121462" cy="914308"/>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50" b="1" i="0" u="none" strike="noStrike" kern="1200" cap="none" spc="0" normalizeH="0" baseline="0" noProof="0" dirty="0" err="1" smtClean="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250" b="1" i="0" u="none" strike="noStrike" kern="1200" cap="none" spc="0" normalizeH="0" baseline="0" noProof="0" dirty="0" smtClean="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250" b="1" i="0" u="none" strike="noStrike" kern="1200" cap="none" spc="0" normalizeH="0" baseline="0" noProof="0" dirty="0" err="1" smtClean="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mang</a:t>
              </a:r>
              <a:r>
                <a:rPr kumimoji="0" lang="en-US" sz="4250" b="1" i="0" u="none" strike="noStrike" kern="1200" cap="none" spc="0" normalizeH="0" noProof="0" dirty="0" smtClean="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250" b="1" i="0" u="none" strike="noStrike" kern="1200" cap="none" spc="0" normalizeH="0" noProof="0" dirty="0" err="1" smtClean="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250" b="1" i="0" u="none" strike="noStrike" kern="1200" cap="none" spc="0" normalizeH="0" noProof="0" dirty="0" smtClean="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250" b="1" i="0" u="none" strike="noStrike" kern="1200" cap="none" spc="0" normalizeH="0" noProof="0" dirty="0" err="1" smtClean="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4250" b="1" i="0" u="none" strike="noStrike" kern="1200" cap="none" spc="0" normalizeH="0" noProof="0" dirty="0" smtClean="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250" b="1" i="0" u="none" strike="noStrike" kern="1200" cap="none" spc="0" normalizeH="0" noProof="0" dirty="0" err="1" smtClean="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rPr>
                <a:t>thương</a:t>
              </a:r>
              <a:endParaRPr kumimoji="0" lang="en-US" sz="4250" b="1" i="0" u="none" strike="noStrike" kern="1200" cap="none" spc="0" normalizeH="0" baseline="0" noProof="0" dirty="0">
                <a:ln>
                  <a:noFill/>
                </a:ln>
                <a:solidFill>
                  <a:srgbClr val="00863D"/>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6" name="TextBox 15"/>
          <p:cNvSpPr txBox="1"/>
          <p:nvPr/>
        </p:nvSpPr>
        <p:spPr>
          <a:xfrm>
            <a:off x="73484" y="1778000"/>
            <a:ext cx="1526716" cy="1232025"/>
          </a:xfrm>
          <a:prstGeom prst="rect">
            <a:avLst/>
          </a:prstGeom>
          <a:noFill/>
        </p:spPr>
        <p:txBody>
          <a:bodyPr wrap="square" lIns="89301" tIns="44651" rIns="89301" bIns="44651"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25"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endParaRPr kumimoji="0" lang="en-US" sz="3125"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95" b="1" i="0" u="none" strike="noStrike" kern="1200" cap="none" spc="0" normalizeH="0" baseline="0" noProof="0" dirty="0" smtClean="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rPr>
              <a:t>26</a:t>
            </a:r>
            <a:endParaRPr kumimoji="0" lang="en-US" sz="4295" b="1" i="0" u="none" strike="noStrike" kern="1200" cap="none" spc="0" normalizeH="0" baseline="0" noProof="0" dirty="0">
              <a:ln>
                <a:noFill/>
              </a:ln>
              <a:solidFill>
                <a:prstClr val="white"/>
              </a:solidFill>
              <a:effectLst/>
              <a:uLnTx/>
              <a:uFillTx/>
              <a:latin typeface="Arial Rounded MT Bold" panose="020F0704030504030204" pitchFamily="34" charset="0"/>
              <a:ea typeface="Arial-Rounded" panose="020B0500000000000000" pitchFamily="34" charset="0"/>
              <a:cs typeface="Times New Roman" panose="02020603050405020304" pitchFamily="18" charset="0"/>
            </a:endParaRPr>
          </a:p>
        </p:txBody>
      </p:sp>
      <p:sp>
        <p:nvSpPr>
          <p:cNvPr id="17" name="Rectangle 16"/>
          <p:cNvSpPr/>
          <p:nvPr/>
        </p:nvSpPr>
        <p:spPr>
          <a:xfrm>
            <a:off x="1" y="5588001"/>
            <a:ext cx="9144000" cy="1825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593" t="29297" r="19839" b="19531"/>
          <a:stretch/>
        </p:blipFill>
        <p:spPr bwMode="auto">
          <a:xfrm>
            <a:off x="1795464" y="2780874"/>
            <a:ext cx="5610225" cy="270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0282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2788043" y="1940501"/>
            <a:ext cx="326808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150745" y="1201739"/>
            <a:ext cx="4842510" cy="1680104"/>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1080349"/>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300" normalizeH="0" baseline="0" noProof="0" dirty="0">
                  <a:ln>
                    <a:noFill/>
                  </a:ln>
                  <a:solidFill>
                    <a:srgbClr val="FFFFFF"/>
                  </a:solidFill>
                  <a:effectLst/>
                  <a:uLnTx/>
                  <a:uFillTx/>
                  <a:latin typeface="Times New Roman" pitchFamily="18" charset="0"/>
                  <a:ea typeface="Microsoft YaHei" panose="020B0503020204020204" charset="-122"/>
                  <a:cs typeface="Times New Roman" pitchFamily="18" charset="0"/>
                </a:rPr>
                <a:t>Tiết 1 + 2</a:t>
              </a:r>
              <a:endParaRPr kumimoji="0" lang="zh-CN" altLang="en-US" sz="7200" b="1" i="0" u="none" strike="noStrike" kern="1200" cap="none" spc="300" normalizeH="0" baseline="0" noProof="0" dirty="0">
                <a:ln>
                  <a:noFill/>
                </a:ln>
                <a:solidFill>
                  <a:srgbClr val="FFFFFF"/>
                </a:solidFill>
                <a:effectLst/>
                <a:uLnTx/>
                <a:uFillTx/>
                <a:latin typeface="Times New Roman" pitchFamily="18" charset="0"/>
                <a:ea typeface="Microsoft YaHei" panose="020B0503020204020204" charset="-122"/>
                <a:cs typeface="Times New Roman" pitchFamily="18" charset="0"/>
              </a:endParaRPr>
            </a:p>
          </p:txBody>
        </p:sp>
      </p:grpSp>
      <p:grpSp>
        <p:nvGrpSpPr>
          <p:cNvPr id="2" name="1"/>
          <p:cNvGrpSpPr/>
          <p:nvPr/>
        </p:nvGrpSpPr>
        <p:grpSpPr>
          <a:xfrm>
            <a:off x="-53293" y="2434178"/>
            <a:ext cx="9211855" cy="3278960"/>
            <a:chOff x="-53293" y="2190760"/>
            <a:chExt cx="9211855" cy="2951064"/>
          </a:xfrm>
        </p:grpSpPr>
        <p:pic>
          <p:nvPicPr>
            <p:cNvPr id="11" name="10"/>
            <p:cNvPicPr>
              <a:picLocks noChangeAspect="1"/>
            </p:cNvPicPr>
            <p:nvPr/>
          </p:nvPicPr>
          <p:blipFill>
            <a:blip r:embed="rId3"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4"/>
            <a:stretch>
              <a:fillRect/>
            </a:stretch>
          </p:blipFill>
          <p:spPr>
            <a:xfrm>
              <a:off x="5936016" y="2190760"/>
              <a:ext cx="3208926" cy="2720031"/>
            </a:xfrm>
            <a:prstGeom prst="rect">
              <a:avLst/>
            </a:prstGeom>
          </p:spPr>
        </p:pic>
        <p:pic>
          <p:nvPicPr>
            <p:cNvPr id="17" name="16"/>
            <p:cNvPicPr>
              <a:picLocks noChangeAspect="1"/>
            </p:cNvPicPr>
            <p:nvPr/>
          </p:nvPicPr>
          <p:blipFill>
            <a:blip r:embed="rId3" cstate="screen"/>
            <a:stretch>
              <a:fillRect/>
            </a:stretch>
          </p:blipFill>
          <p:spPr>
            <a:xfrm>
              <a:off x="-53293" y="3185627"/>
              <a:ext cx="4910252" cy="1956197"/>
            </a:xfrm>
            <a:prstGeom prst="rect">
              <a:avLst/>
            </a:prstGeom>
          </p:spPr>
        </p:pic>
      </p:grpSp>
    </p:spTree>
    <p:extLst>
      <p:ext uri="{BB962C8B-B14F-4D97-AF65-F5344CB8AC3E}">
        <p14:creationId xmlns:p14="http://schemas.microsoft.com/office/powerpoint/2010/main" val="547636808"/>
      </p:ext>
    </p:extLst>
  </p:cSld>
  <p:clrMapOvr>
    <a:masterClrMapping/>
  </p:clrMapOvr>
  <mc:AlternateContent xmlns:mc="http://schemas.openxmlformats.org/markup-compatibility/2006" xmlns:p14="http://schemas.microsoft.com/office/powerpoint/2010/main">
    <mc:Choice Requires="p14">
      <p:transition spd="slow" p14:dur="1600" advClick="0" advTm="3713">
        <p:blinds dir="vert"/>
      </p:transition>
    </mc:Choice>
    <mc:Fallback xmlns="">
      <p:transition spd="slow" advClick="0" advTm="3713">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9882" y="234951"/>
            <a:ext cx="1544479" cy="654050"/>
          </a:xfrm>
          <a:prstGeom prst="rect">
            <a:avLst/>
          </a:prstGeom>
        </p:spPr>
      </p:pic>
      <p:sp>
        <p:nvSpPr>
          <p:cNvPr id="7" name="Text Box 5"/>
          <p:cNvSpPr txBox="1"/>
          <p:nvPr/>
        </p:nvSpPr>
        <p:spPr>
          <a:xfrm>
            <a:off x="309882" y="837087"/>
            <a:ext cx="88436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1.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Nói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mn-ea"/>
                <a:cs typeface="Arial-Rounded" panose="020B0500000000000000" pitchFamily="34" charset="0"/>
              </a:rPr>
              <a:t>về</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một</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em</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bé</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mà</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em</a:t>
            </a:r>
            <a:r>
              <a:rPr lang="en-US" sz="3200" dirty="0">
                <a:solidFill>
                  <a:prstClr val="black"/>
                </a:solidFill>
                <a:latin typeface="Arial-Rounded" panose="020B0500000000000000" pitchFamily="34" charset="0"/>
                <a:cs typeface="Arial-Rounded" panose="020B0500000000000000" pitchFamily="34" charset="0"/>
              </a:rPr>
              <a:t> </a:t>
            </a:r>
            <a:r>
              <a:rPr lang="en-US" sz="3200" dirty="0" err="1">
                <a:solidFill>
                  <a:prstClr val="black"/>
                </a:solidFill>
                <a:latin typeface="Arial-Rounded" panose="020B0500000000000000" pitchFamily="34" charset="0"/>
                <a:cs typeface="Arial-Rounded" panose="020B0500000000000000" pitchFamily="34" charset="0"/>
              </a:rPr>
              <a:t>biết</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mn-ea"/>
              <a:cs typeface="Arial-Rounded" panose="020B0500000000000000" pitchFamily="34" charset="0"/>
            </a:endParaRPr>
          </a:p>
        </p:txBody>
      </p:sp>
      <p:pic>
        <p:nvPicPr>
          <p:cNvPr id="8" name="Picture 7">
            <a:extLst>
              <a:ext uri="{FF2B5EF4-FFF2-40B4-BE49-F238E27FC236}">
                <a16:creationId xmlns:a16="http://schemas.microsoft.com/office/drawing/2014/main" xmlns="" id="{374EAB83-1797-4DE9-807B-01D3F1EC471D}"/>
              </a:ext>
            </a:extLst>
          </p:cNvPr>
          <p:cNvPicPr>
            <a:picLocks noChangeAspect="1"/>
          </p:cNvPicPr>
          <p:nvPr/>
        </p:nvPicPr>
        <p:blipFill>
          <a:blip r:embed="rId3"/>
          <a:stretch>
            <a:fillRect/>
          </a:stretch>
        </p:blipFill>
        <p:spPr>
          <a:xfrm>
            <a:off x="803570" y="2040251"/>
            <a:ext cx="7156709" cy="3000744"/>
          </a:xfrm>
          <a:prstGeom prst="rect">
            <a:avLst/>
          </a:prstGeom>
        </p:spPr>
      </p:pic>
      <p:sp>
        <p:nvSpPr>
          <p:cNvPr id="9" name="Thought Bubble: Cloud 7">
            <a:extLst>
              <a:ext uri="{FF2B5EF4-FFF2-40B4-BE49-F238E27FC236}">
                <a16:creationId xmlns:a16="http://schemas.microsoft.com/office/drawing/2014/main" xmlns="" id="{CCA83028-0F3E-4FCF-A4A1-F1CE28ADCF2F}"/>
              </a:ext>
            </a:extLst>
          </p:cNvPr>
          <p:cNvSpPr/>
          <p:nvPr/>
        </p:nvSpPr>
        <p:spPr>
          <a:xfrm>
            <a:off x="771047" y="2026381"/>
            <a:ext cx="2881422" cy="1074049"/>
          </a:xfrm>
          <a:prstGeom prst="cloudCallout">
            <a:avLst>
              <a:gd name="adj1" fmla="val 24662"/>
              <a:gd name="adj2" fmla="val 67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Em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gì</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bức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hought Bubble: Cloud 9">
            <a:extLst>
              <a:ext uri="{FF2B5EF4-FFF2-40B4-BE49-F238E27FC236}">
                <a16:creationId xmlns:a16="http://schemas.microsoft.com/office/drawing/2014/main" xmlns="" id="{30CE00CC-BB11-4002-9FBA-55A8734294FF}"/>
              </a:ext>
            </a:extLst>
          </p:cNvPr>
          <p:cNvSpPr/>
          <p:nvPr/>
        </p:nvSpPr>
        <p:spPr>
          <a:xfrm>
            <a:off x="5868246" y="1651001"/>
            <a:ext cx="3275754" cy="1449430"/>
          </a:xfrm>
          <a:prstGeom prst="cloudCallout">
            <a:avLst>
              <a:gd name="adj1" fmla="val -27990"/>
              <a:gd name="adj2" fmla="val 76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Arial-Rounded" panose="020B0500000000000000" pitchFamily="34" charset="0"/>
                <a:ea typeface="Arial-Rounded" panose="020B0500000000000000" pitchFamily="34" charset="0"/>
                <a:cs typeface="Arial-Rounded" panose="020B0500000000000000" pitchFamily="34" charset="0"/>
              </a:rPr>
              <a:t>Mọi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trong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bức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đang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làm</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gì</a:t>
            </a:r>
            <a:r>
              <a:rPr lang="en-US" sz="24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7519824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850492" y="115358"/>
            <a:ext cx="57813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Em</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mang</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về</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yêu</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thương</a:t>
            </a:r>
            <a:endPar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endParaRPr>
          </a:p>
        </p:txBody>
      </p:sp>
      <p:sp>
        <p:nvSpPr>
          <p:cNvPr id="3" name="TextBox 2">
            <a:extLst>
              <a:ext uri="{FF2B5EF4-FFF2-40B4-BE49-F238E27FC236}">
                <a16:creationId xmlns:a16="http://schemas.microsoft.com/office/drawing/2014/main" xmlns="" id="{D0E02854-4F4C-4E8F-B991-F4B60D2F089F}"/>
              </a:ext>
            </a:extLst>
          </p:cNvPr>
          <p:cNvSpPr txBox="1"/>
          <p:nvPr/>
        </p:nvSpPr>
        <p:spPr>
          <a:xfrm>
            <a:off x="381002" y="705265"/>
            <a:ext cx="3744007" cy="4893647"/>
          </a:xfrm>
          <a:prstGeom prst="rect">
            <a:avLst/>
          </a:prstGeom>
          <a:noFill/>
        </p:spPr>
        <p:txBody>
          <a:bodyPr wrap="square" rtlCol="0">
            <a:spAutoFit/>
          </a:bodyPr>
          <a:lstStyle/>
          <a:p>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bé</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ta</a:t>
            </a:r>
          </a:p>
          <a:p>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lẫm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chẫm</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Tiếng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vang </a:t>
            </a:r>
            <a:r>
              <a:rPr lang="en-US" sz="2400" dirty="0" err="1">
                <a:latin typeface="Times New Roman" pitchFamily="18" charset="0"/>
                <a:ea typeface="Arial-Rounded" panose="020B0500000000000000" pitchFamily="34" charset="0"/>
                <a:cs typeface="Times New Roman" pitchFamily="18" charset="0"/>
              </a:rPr>
              <a:t>sân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sao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quả</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nhãn</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cạnh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hiên</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endParaRPr lang="en-US" sz="2400" dirty="0">
              <a:latin typeface="Times New Roman" pitchFamily="18" charset="0"/>
              <a:ea typeface="Arial-Rounded" panose="020B0500000000000000" pitchFamily="34" charset="0"/>
              <a:cs typeface="Times New Roman" pitchFamily="18" charset="0"/>
            </a:endParaRPr>
          </a:p>
        </p:txBody>
      </p:sp>
      <p:sp>
        <p:nvSpPr>
          <p:cNvPr id="8" name="TextBox 7">
            <a:extLst>
              <a:ext uri="{FF2B5EF4-FFF2-40B4-BE49-F238E27FC236}">
                <a16:creationId xmlns:a16="http://schemas.microsoft.com/office/drawing/2014/main" xmlns="" id="{CC3DD3ED-C7F1-46B7-A163-A11F71034BB5}"/>
              </a:ext>
            </a:extLst>
          </p:cNvPr>
          <p:cNvSpPr txBox="1"/>
          <p:nvPr/>
        </p:nvSpPr>
        <p:spPr>
          <a:xfrm>
            <a:off x="5353213" y="745806"/>
            <a:ext cx="3604092" cy="3785652"/>
          </a:xfrm>
          <a:prstGeom prst="rect">
            <a:avLst/>
          </a:prstGeom>
          <a:noFill/>
        </p:spPr>
        <p:txBody>
          <a:bodyPr wrap="square" rtlCol="0">
            <a:spAutoFit/>
          </a:bodyPr>
          <a:lstStyle/>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theo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gió</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Nằm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cuộn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tròn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Rồi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thành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giọt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nước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đây</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Mỗi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thức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giấc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Cùng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rộng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Mang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yêu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thương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endParaRPr lang="en-US" sz="2400" dirty="0">
              <a:latin typeface="Times New Roman" pitchFamily="18" charset="0"/>
              <a:ea typeface="Arial-Rounded" panose="020B0500000000000000" pitchFamily="34" charset="0"/>
              <a:cs typeface="Times New Roman" pitchFamily="18" charset="0"/>
            </a:endParaRPr>
          </a:p>
          <a:p>
            <a:pPr algn="r"/>
            <a:r>
              <a:rPr lang="en-US" sz="2400" dirty="0">
                <a:latin typeface="Times New Roman" pitchFamily="18" charset="0"/>
                <a:ea typeface="Arial-Rounded" panose="020B0500000000000000" pitchFamily="34" charset="0"/>
                <a:cs typeface="Times New Roman" pitchFamily="18" charset="0"/>
              </a:rPr>
              <a:t>(Minh </a:t>
            </a:r>
            <a:r>
              <a:rPr lang="en-US" sz="2400" dirty="0" err="1">
                <a:latin typeface="Times New Roman" pitchFamily="18" charset="0"/>
                <a:ea typeface="Arial-Rounded" panose="020B0500000000000000" pitchFamily="34" charset="0"/>
                <a:cs typeface="Times New Roman" pitchFamily="18" charset="0"/>
              </a:rPr>
              <a:t>Đăng</a:t>
            </a:r>
            <a:r>
              <a:rPr lang="en-US" sz="2400" dirty="0">
                <a:latin typeface="Times New Roman" pitchFamily="18" charset="0"/>
                <a:ea typeface="Arial-Rounded" panose="020B0500000000000000" pitchFamily="34" charset="0"/>
                <a:cs typeface="Times New Roman" pitchFamily="18" charset="0"/>
              </a:rPr>
              <a:t>)</a:t>
            </a:r>
          </a:p>
        </p:txBody>
      </p:sp>
      <p:pic>
        <p:nvPicPr>
          <p:cNvPr id="7" name="Picture 6">
            <a:extLst>
              <a:ext uri="{FF2B5EF4-FFF2-40B4-BE49-F238E27FC236}">
                <a16:creationId xmlns:a16="http://schemas.microsoft.com/office/drawing/2014/main" xmlns="" id="{2402D7C2-03A0-4757-824D-16C11982A9ED}"/>
              </a:ext>
            </a:extLst>
          </p:cNvPr>
          <p:cNvPicPr>
            <a:picLocks noChangeAspect="1"/>
          </p:cNvPicPr>
          <p:nvPr/>
        </p:nvPicPr>
        <p:blipFill>
          <a:blip r:embed="rId3"/>
          <a:stretch>
            <a:fillRect/>
          </a:stretch>
        </p:blipFill>
        <p:spPr>
          <a:xfrm>
            <a:off x="3962400" y="4170733"/>
            <a:ext cx="2514600" cy="1284554"/>
          </a:xfrm>
          <a:prstGeom prst="rect">
            <a:avLst/>
          </a:prstGeom>
        </p:spPr>
      </p:pic>
      <p:sp>
        <p:nvSpPr>
          <p:cNvPr id="12" name="Cloud 11">
            <a:extLst>
              <a:ext uri="{FF2B5EF4-FFF2-40B4-BE49-F238E27FC236}">
                <a16:creationId xmlns:a16="http://schemas.microsoft.com/office/drawing/2014/main" xmlns="" id="{4500622B-2505-413E-BAD3-162E61F415A1}"/>
              </a:ext>
            </a:extLst>
          </p:cNvPr>
          <p:cNvSpPr/>
          <p:nvPr/>
        </p:nvSpPr>
        <p:spPr>
          <a:xfrm>
            <a:off x="7453482" y="4684081"/>
            <a:ext cx="1498759" cy="70432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rPr>
              <a:t>Đọc mẫu</a:t>
            </a:r>
          </a:p>
        </p:txBody>
      </p:sp>
    </p:spTree>
    <p:extLst>
      <p:ext uri="{BB962C8B-B14F-4D97-AF65-F5344CB8AC3E}">
        <p14:creationId xmlns:p14="http://schemas.microsoft.com/office/powerpoint/2010/main" val="2987020989"/>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850492" y="115358"/>
            <a:ext cx="57813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Em</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mang</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về</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yêu</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thương</a:t>
            </a:r>
            <a:endPar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endParaRPr>
          </a:p>
        </p:txBody>
      </p:sp>
      <p:sp>
        <p:nvSpPr>
          <p:cNvPr id="3" name="TextBox 2">
            <a:extLst>
              <a:ext uri="{FF2B5EF4-FFF2-40B4-BE49-F238E27FC236}">
                <a16:creationId xmlns:a16="http://schemas.microsoft.com/office/drawing/2014/main" xmlns="" id="{D0E02854-4F4C-4E8F-B991-F4B60D2F089F}"/>
              </a:ext>
            </a:extLst>
          </p:cNvPr>
          <p:cNvSpPr txBox="1"/>
          <p:nvPr/>
        </p:nvSpPr>
        <p:spPr>
          <a:xfrm>
            <a:off x="381002" y="705265"/>
            <a:ext cx="3744007" cy="4893647"/>
          </a:xfrm>
          <a:prstGeom prst="rect">
            <a:avLst/>
          </a:prstGeom>
          <a:noFill/>
        </p:spPr>
        <p:txBody>
          <a:bodyPr wrap="square" rtlCol="0">
            <a:spAutoFit/>
          </a:bodyPr>
          <a:lstStyle/>
          <a:p>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bé</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ta</a:t>
            </a:r>
          </a:p>
          <a:p>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lẫm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chẫm</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Tiếng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vang </a:t>
            </a:r>
            <a:r>
              <a:rPr lang="en-US" sz="2400" dirty="0" err="1">
                <a:latin typeface="Times New Roman" pitchFamily="18" charset="0"/>
                <a:ea typeface="Arial-Rounded" panose="020B0500000000000000" pitchFamily="34" charset="0"/>
                <a:cs typeface="Times New Roman" pitchFamily="18" charset="0"/>
              </a:rPr>
              <a:t>sân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sao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quả</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nhãn</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cạnh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hiên</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endParaRPr lang="en-US" sz="2400" dirty="0">
              <a:latin typeface="Times New Roman" pitchFamily="18" charset="0"/>
              <a:ea typeface="Arial-Rounded" panose="020B0500000000000000" pitchFamily="34" charset="0"/>
              <a:cs typeface="Times New Roman" pitchFamily="18" charset="0"/>
            </a:endParaRPr>
          </a:p>
        </p:txBody>
      </p:sp>
      <p:sp>
        <p:nvSpPr>
          <p:cNvPr id="8" name="TextBox 7">
            <a:extLst>
              <a:ext uri="{FF2B5EF4-FFF2-40B4-BE49-F238E27FC236}">
                <a16:creationId xmlns:a16="http://schemas.microsoft.com/office/drawing/2014/main" xmlns="" id="{CC3DD3ED-C7F1-46B7-A163-A11F71034BB5}"/>
              </a:ext>
            </a:extLst>
          </p:cNvPr>
          <p:cNvSpPr txBox="1"/>
          <p:nvPr/>
        </p:nvSpPr>
        <p:spPr>
          <a:xfrm>
            <a:off x="5353213" y="745806"/>
            <a:ext cx="3604092" cy="3785652"/>
          </a:xfrm>
          <a:prstGeom prst="rect">
            <a:avLst/>
          </a:prstGeom>
          <a:noFill/>
        </p:spPr>
        <p:txBody>
          <a:bodyPr wrap="square" rtlCol="0">
            <a:spAutoFit/>
          </a:bodyPr>
          <a:lstStyle/>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theo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gió</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Nằm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cuộn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tròn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Rồi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thành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giọt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nước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đây</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Mỗi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thức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giấc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Cùng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rộng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Mang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yêu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thương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endParaRPr lang="en-US" sz="2400" dirty="0">
              <a:latin typeface="Times New Roman" pitchFamily="18" charset="0"/>
              <a:ea typeface="Arial-Rounded" panose="020B0500000000000000" pitchFamily="34" charset="0"/>
              <a:cs typeface="Times New Roman" pitchFamily="18" charset="0"/>
            </a:endParaRPr>
          </a:p>
          <a:p>
            <a:pPr algn="r"/>
            <a:r>
              <a:rPr lang="en-US" sz="2400" i="1" dirty="0">
                <a:latin typeface="Times New Roman" pitchFamily="18" charset="0"/>
                <a:ea typeface="Arial-Rounded" panose="020B0500000000000000" pitchFamily="34" charset="0"/>
                <a:cs typeface="Times New Roman" pitchFamily="18" charset="0"/>
              </a:rPr>
              <a:t>(Minh </a:t>
            </a:r>
            <a:r>
              <a:rPr lang="en-US" sz="2400" i="1" dirty="0" err="1">
                <a:latin typeface="Times New Roman" pitchFamily="18" charset="0"/>
                <a:ea typeface="Arial-Rounded" panose="020B0500000000000000" pitchFamily="34" charset="0"/>
                <a:cs typeface="Times New Roman" pitchFamily="18" charset="0"/>
              </a:rPr>
              <a:t>Đăng</a:t>
            </a:r>
            <a:r>
              <a:rPr lang="en-US" sz="2400" i="1" dirty="0">
                <a:latin typeface="Times New Roman" pitchFamily="18" charset="0"/>
                <a:ea typeface="Arial-Rounded" panose="020B0500000000000000" pitchFamily="34" charset="0"/>
                <a:cs typeface="Times New Roman" pitchFamily="18" charset="0"/>
              </a:rPr>
              <a:t>)</a:t>
            </a:r>
          </a:p>
        </p:txBody>
      </p:sp>
      <p:pic>
        <p:nvPicPr>
          <p:cNvPr id="7" name="Picture 6">
            <a:extLst>
              <a:ext uri="{FF2B5EF4-FFF2-40B4-BE49-F238E27FC236}">
                <a16:creationId xmlns:a16="http://schemas.microsoft.com/office/drawing/2014/main" xmlns="" id="{2402D7C2-03A0-4757-824D-16C11982A9ED}"/>
              </a:ext>
            </a:extLst>
          </p:cNvPr>
          <p:cNvPicPr>
            <a:picLocks noChangeAspect="1"/>
          </p:cNvPicPr>
          <p:nvPr/>
        </p:nvPicPr>
        <p:blipFill>
          <a:blip r:embed="rId3"/>
          <a:stretch>
            <a:fillRect/>
          </a:stretch>
        </p:blipFill>
        <p:spPr>
          <a:xfrm>
            <a:off x="4012506" y="3738168"/>
            <a:ext cx="3226494" cy="1648216"/>
          </a:xfrm>
          <a:prstGeom prst="rect">
            <a:avLst/>
          </a:prstGeom>
        </p:spPr>
      </p:pic>
      <p:sp>
        <p:nvSpPr>
          <p:cNvPr id="12" name="Cloud 11">
            <a:extLst>
              <a:ext uri="{FF2B5EF4-FFF2-40B4-BE49-F238E27FC236}">
                <a16:creationId xmlns:a16="http://schemas.microsoft.com/office/drawing/2014/main" xmlns="" id="{4500622B-2505-413E-BAD3-162E61F415A1}"/>
              </a:ext>
            </a:extLst>
          </p:cNvPr>
          <p:cNvSpPr/>
          <p:nvPr/>
        </p:nvSpPr>
        <p:spPr>
          <a:xfrm>
            <a:off x="7049763" y="4684081"/>
            <a:ext cx="2018039" cy="70432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prstClr val="white"/>
                </a:solidFill>
                <a:latin typeface="Times New Roman" pitchFamily="18" charset="0"/>
                <a:ea typeface="Arial-Rounded" panose="020B0500000000000000" pitchFamily="34" charset="0"/>
                <a:cs typeface="Times New Roman" pitchFamily="18" charset="0"/>
              </a:rPr>
              <a:t>Nối</a:t>
            </a:r>
            <a:r>
              <a:rPr lang="en-US" sz="2000" b="1" dirty="0" smtClean="0">
                <a:solidFill>
                  <a:prstClr val="white"/>
                </a:solidFill>
                <a:latin typeface="Times New Roman" pitchFamily="18" charset="0"/>
                <a:ea typeface="Arial-Rounded" panose="020B0500000000000000" pitchFamily="34" charset="0"/>
                <a:cs typeface="Times New Roman" pitchFamily="18" charset="0"/>
              </a:rPr>
              <a:t> </a:t>
            </a:r>
            <a:r>
              <a:rPr lang="en-US" sz="2000" b="1" dirty="0" err="1" smtClean="0">
                <a:solidFill>
                  <a:prstClr val="white"/>
                </a:solidFill>
                <a:latin typeface="Times New Roman" pitchFamily="18" charset="0"/>
                <a:ea typeface="Arial-Rounded" panose="020B0500000000000000" pitchFamily="34" charset="0"/>
                <a:cs typeface="Times New Roman" pitchFamily="18" charset="0"/>
              </a:rPr>
              <a:t>tiếp</a:t>
            </a:r>
            <a:r>
              <a:rPr lang="en-US" sz="2000" b="1" dirty="0" smtClean="0">
                <a:solidFill>
                  <a:prstClr val="white"/>
                </a:solidFill>
                <a:latin typeface="Times New Roman" pitchFamily="18" charset="0"/>
                <a:ea typeface="Arial-Rounded" panose="020B0500000000000000" pitchFamily="34" charset="0"/>
                <a:cs typeface="Times New Roman" pitchFamily="18" charset="0"/>
              </a:rPr>
              <a:t> </a:t>
            </a:r>
            <a:r>
              <a:rPr lang="en-US" sz="2000" b="1" dirty="0" err="1" smtClean="0">
                <a:solidFill>
                  <a:prstClr val="white"/>
                </a:solidFill>
                <a:latin typeface="Times New Roman" pitchFamily="18" charset="0"/>
                <a:ea typeface="Arial-Rounded" panose="020B0500000000000000" pitchFamily="34" charset="0"/>
                <a:cs typeface="Times New Roman" pitchFamily="18" charset="0"/>
              </a:rPr>
              <a:t>câu</a:t>
            </a:r>
            <a:endParaRPr kumimoji="0" lang="en-US" sz="20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cxnSp>
        <p:nvCxnSpPr>
          <p:cNvPr id="9" name="Straight Connector 8">
            <a:extLst>
              <a:ext uri="{FF2B5EF4-FFF2-40B4-BE49-F238E27FC236}">
                <a16:creationId xmlns:a16="http://schemas.microsoft.com/office/drawing/2014/main" xmlns="" id="{E31D5FFD-A42F-43FA-9583-92C5A9016155}"/>
              </a:ext>
            </a:extLst>
          </p:cNvPr>
          <p:cNvCxnSpPr/>
          <p:nvPr/>
        </p:nvCxnSpPr>
        <p:spPr>
          <a:xfrm flipH="1">
            <a:off x="2643666" y="663524"/>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31D5FFD-A42F-43FA-9583-92C5A9016155}"/>
              </a:ext>
            </a:extLst>
          </p:cNvPr>
          <p:cNvCxnSpPr/>
          <p:nvPr/>
        </p:nvCxnSpPr>
        <p:spPr>
          <a:xfrm flipH="1">
            <a:off x="2686050" y="1030262"/>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E31D5FFD-A42F-43FA-9583-92C5A9016155}"/>
              </a:ext>
            </a:extLst>
          </p:cNvPr>
          <p:cNvCxnSpPr/>
          <p:nvPr/>
        </p:nvCxnSpPr>
        <p:spPr>
          <a:xfrm flipH="1">
            <a:off x="3124200" y="1333501"/>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31D5FFD-A42F-43FA-9583-92C5A9016155}"/>
              </a:ext>
            </a:extLst>
          </p:cNvPr>
          <p:cNvCxnSpPr/>
          <p:nvPr/>
        </p:nvCxnSpPr>
        <p:spPr>
          <a:xfrm flipH="1">
            <a:off x="2895600" y="1650775"/>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31D5FFD-A42F-43FA-9583-92C5A9016155}"/>
              </a:ext>
            </a:extLst>
          </p:cNvPr>
          <p:cNvCxnSpPr/>
          <p:nvPr/>
        </p:nvCxnSpPr>
        <p:spPr>
          <a:xfrm flipH="1">
            <a:off x="3429000" y="1917315"/>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31D5FFD-A42F-43FA-9583-92C5A9016155}"/>
              </a:ext>
            </a:extLst>
          </p:cNvPr>
          <p:cNvCxnSpPr/>
          <p:nvPr/>
        </p:nvCxnSpPr>
        <p:spPr>
          <a:xfrm flipH="1">
            <a:off x="3657600" y="2246905"/>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31D5FFD-A42F-43FA-9583-92C5A9016155}"/>
              </a:ext>
            </a:extLst>
          </p:cNvPr>
          <p:cNvCxnSpPr/>
          <p:nvPr/>
        </p:nvCxnSpPr>
        <p:spPr>
          <a:xfrm flipH="1">
            <a:off x="3067050" y="2857501"/>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31D5FFD-A42F-43FA-9583-92C5A9016155}"/>
              </a:ext>
            </a:extLst>
          </p:cNvPr>
          <p:cNvCxnSpPr/>
          <p:nvPr/>
        </p:nvCxnSpPr>
        <p:spPr>
          <a:xfrm flipH="1">
            <a:off x="3124200" y="3164192"/>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31D5FFD-A42F-43FA-9583-92C5A9016155}"/>
              </a:ext>
            </a:extLst>
          </p:cNvPr>
          <p:cNvCxnSpPr/>
          <p:nvPr/>
        </p:nvCxnSpPr>
        <p:spPr>
          <a:xfrm flipH="1">
            <a:off x="3295650" y="3443262"/>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31D5FFD-A42F-43FA-9583-92C5A9016155}"/>
              </a:ext>
            </a:extLst>
          </p:cNvPr>
          <p:cNvCxnSpPr/>
          <p:nvPr/>
        </p:nvCxnSpPr>
        <p:spPr>
          <a:xfrm flipH="1">
            <a:off x="3724275" y="3782752"/>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E31D5FFD-A42F-43FA-9583-92C5A9016155}"/>
              </a:ext>
            </a:extLst>
          </p:cNvPr>
          <p:cNvCxnSpPr/>
          <p:nvPr/>
        </p:nvCxnSpPr>
        <p:spPr>
          <a:xfrm flipH="1">
            <a:off x="7995280" y="705264"/>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E31D5FFD-A42F-43FA-9583-92C5A9016155}"/>
              </a:ext>
            </a:extLst>
          </p:cNvPr>
          <p:cNvCxnSpPr/>
          <p:nvPr/>
        </p:nvCxnSpPr>
        <p:spPr>
          <a:xfrm flipH="1">
            <a:off x="8686800" y="1072002"/>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31D5FFD-A42F-43FA-9583-92C5A9016155}"/>
              </a:ext>
            </a:extLst>
          </p:cNvPr>
          <p:cNvCxnSpPr/>
          <p:nvPr/>
        </p:nvCxnSpPr>
        <p:spPr>
          <a:xfrm flipH="1">
            <a:off x="8534400" y="1382372"/>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E31D5FFD-A42F-43FA-9583-92C5A9016155}"/>
              </a:ext>
            </a:extLst>
          </p:cNvPr>
          <p:cNvCxnSpPr/>
          <p:nvPr/>
        </p:nvCxnSpPr>
        <p:spPr>
          <a:xfrm flipH="1">
            <a:off x="8591550" y="1678478"/>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E31D5FFD-A42F-43FA-9583-92C5A9016155}"/>
              </a:ext>
            </a:extLst>
          </p:cNvPr>
          <p:cNvCxnSpPr/>
          <p:nvPr/>
        </p:nvCxnSpPr>
        <p:spPr>
          <a:xfrm flipH="1">
            <a:off x="8229600" y="2269803"/>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E31D5FFD-A42F-43FA-9583-92C5A9016155}"/>
              </a:ext>
            </a:extLst>
          </p:cNvPr>
          <p:cNvCxnSpPr/>
          <p:nvPr/>
        </p:nvCxnSpPr>
        <p:spPr>
          <a:xfrm flipH="1">
            <a:off x="8001630" y="2560914"/>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E31D5FFD-A42F-43FA-9583-92C5A9016155}"/>
              </a:ext>
            </a:extLst>
          </p:cNvPr>
          <p:cNvCxnSpPr/>
          <p:nvPr/>
        </p:nvCxnSpPr>
        <p:spPr>
          <a:xfrm flipH="1">
            <a:off x="8687430" y="2921001"/>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E31D5FFD-A42F-43FA-9583-92C5A9016155}"/>
              </a:ext>
            </a:extLst>
          </p:cNvPr>
          <p:cNvCxnSpPr/>
          <p:nvPr/>
        </p:nvCxnSpPr>
        <p:spPr>
          <a:xfrm flipH="1">
            <a:off x="8747755" y="3224238"/>
            <a:ext cx="57150" cy="366739"/>
          </a:xfrm>
          <a:prstGeom prst="line">
            <a:avLst/>
          </a:prstGeom>
          <a:ln w="38100">
            <a:solidFill>
              <a:srgbClr val="ED2F6A"/>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198370" y="2269802"/>
            <a:ext cx="10972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41720" y="1387114"/>
            <a:ext cx="10972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931754"/>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1"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barn(inVertical)">
                                      <p:cBhvr>
                                        <p:cTn id="97" dur="5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45" presetClass="entr" presetSubtype="0" fill="hold"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fade">
                                      <p:cBhvr>
                                        <p:cTn id="102" dur="2000"/>
                                        <p:tgtEl>
                                          <p:spTgt spid="28"/>
                                        </p:tgtEl>
                                      </p:cBhvr>
                                    </p:animEffect>
                                    <p:anim calcmode="lin" valueType="num">
                                      <p:cBhvr>
                                        <p:cTn id="103" dur="2000" fill="hold"/>
                                        <p:tgtEl>
                                          <p:spTgt spid="28"/>
                                        </p:tgtEl>
                                        <p:attrNameLst>
                                          <p:attrName>ppt_w</p:attrName>
                                        </p:attrNameLst>
                                      </p:cBhvr>
                                      <p:tavLst>
                                        <p:tav tm="0" fmla="#ppt_w*sin(2.5*pi*$)">
                                          <p:val>
                                            <p:fltVal val="0"/>
                                          </p:val>
                                        </p:tav>
                                        <p:tav tm="100000">
                                          <p:val>
                                            <p:fltVal val="1"/>
                                          </p:val>
                                        </p:tav>
                                      </p:tavLst>
                                    </p:anim>
                                    <p:anim calcmode="lin" valueType="num">
                                      <p:cBhvr>
                                        <p:cTn id="104"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8"/>
                                        </p:tgtEl>
                                        <p:attrNameLst>
                                          <p:attrName>style.visibility</p:attrName>
                                        </p:attrNameLst>
                                      </p:cBhvr>
                                      <p:to>
                                        <p:strVal val="visible"/>
                                      </p:to>
                                    </p:set>
                                    <p:anim calcmode="lin" valueType="num">
                                      <p:cBhvr additive="base">
                                        <p:cTn id="109" dur="500" fill="hold"/>
                                        <p:tgtEl>
                                          <p:spTgt spid="28"/>
                                        </p:tgtEl>
                                        <p:attrNameLst>
                                          <p:attrName>ppt_x</p:attrName>
                                        </p:attrNameLst>
                                      </p:cBhvr>
                                      <p:tavLst>
                                        <p:tav tm="0">
                                          <p:val>
                                            <p:strVal val="#ppt_x"/>
                                          </p:val>
                                        </p:tav>
                                        <p:tav tm="100000">
                                          <p:val>
                                            <p:strVal val="#ppt_x"/>
                                          </p:val>
                                        </p:tav>
                                      </p:tavLst>
                                    </p:anim>
                                    <p:anim calcmode="lin" valueType="num">
                                      <p:cBhvr additive="base">
                                        <p:cTn id="11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5" presetClass="entr" presetSubtype="0" fill="hold"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2000"/>
                                        <p:tgtEl>
                                          <p:spTgt spid="29"/>
                                        </p:tgtEl>
                                      </p:cBhvr>
                                    </p:animEffect>
                                    <p:anim calcmode="lin" valueType="num">
                                      <p:cBhvr>
                                        <p:cTn id="116" dur="2000" fill="hold"/>
                                        <p:tgtEl>
                                          <p:spTgt spid="29"/>
                                        </p:tgtEl>
                                        <p:attrNameLst>
                                          <p:attrName>ppt_w</p:attrName>
                                        </p:attrNameLst>
                                      </p:cBhvr>
                                      <p:tavLst>
                                        <p:tav tm="0" fmla="#ppt_w*sin(2.5*pi*$)">
                                          <p:val>
                                            <p:fltVal val="0"/>
                                          </p:val>
                                        </p:tav>
                                        <p:tav tm="100000">
                                          <p:val>
                                            <p:fltVal val="1"/>
                                          </p:val>
                                        </p:tav>
                                      </p:tavLst>
                                    </p:anim>
                                    <p:anim calcmode="lin" valueType="num">
                                      <p:cBhvr>
                                        <p:cTn id="117" dur="20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additive="base">
                                        <p:cTn id="122" dur="500" fill="hold"/>
                                        <p:tgtEl>
                                          <p:spTgt spid="29"/>
                                        </p:tgtEl>
                                        <p:attrNameLst>
                                          <p:attrName>ppt_x</p:attrName>
                                        </p:attrNameLst>
                                      </p:cBhvr>
                                      <p:tavLst>
                                        <p:tav tm="0">
                                          <p:val>
                                            <p:strVal val="#ppt_x"/>
                                          </p:val>
                                        </p:tav>
                                        <p:tav tm="100000">
                                          <p:val>
                                            <p:strVal val="#ppt_x"/>
                                          </p:val>
                                        </p:tav>
                                      </p:tavLst>
                                    </p:anim>
                                    <p:anim calcmode="lin" valueType="num">
                                      <p:cBhvr additive="base">
                                        <p:cTn id="1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850492" y="115358"/>
            <a:ext cx="57813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Em</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mang</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về</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yêu</a:t>
            </a:r>
            <a:r>
              <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baseline="0" noProof="0" dirty="0" err="1">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rPr>
              <a:t>thương</a:t>
            </a:r>
            <a:endParaRPr kumimoji="0" lang="en-US" sz="4000" b="1" i="0" u="none" strike="noStrike" kern="1200" cap="none" spc="0" normalizeH="0" baseline="0" noProof="0" dirty="0">
              <a:ln>
                <a:noFill/>
              </a:ln>
              <a:solidFill>
                <a:schemeClr val="accent5">
                  <a:lumMod val="75000"/>
                </a:schemeClr>
              </a:solidFill>
              <a:effectLst/>
              <a:uLnTx/>
              <a:uFillTx/>
              <a:latin typeface="Times New Roman" pitchFamily="18" charset="0"/>
              <a:ea typeface="Arial-Rounded" panose="020B0500000000000000" pitchFamily="34" charset="0"/>
              <a:cs typeface="Times New Roman" pitchFamily="18" charset="0"/>
            </a:endParaRPr>
          </a:p>
        </p:txBody>
      </p:sp>
      <p:sp>
        <p:nvSpPr>
          <p:cNvPr id="3" name="TextBox 2">
            <a:extLst>
              <a:ext uri="{FF2B5EF4-FFF2-40B4-BE49-F238E27FC236}">
                <a16:creationId xmlns:a16="http://schemas.microsoft.com/office/drawing/2014/main" xmlns="" id="{D0E02854-4F4C-4E8F-B991-F4B60D2F089F}"/>
              </a:ext>
            </a:extLst>
          </p:cNvPr>
          <p:cNvSpPr txBox="1"/>
          <p:nvPr/>
        </p:nvSpPr>
        <p:spPr>
          <a:xfrm>
            <a:off x="381002" y="705265"/>
            <a:ext cx="3744007" cy="4893647"/>
          </a:xfrm>
          <a:prstGeom prst="rect">
            <a:avLst/>
          </a:prstGeom>
          <a:noFill/>
        </p:spPr>
        <p:txBody>
          <a:bodyPr wrap="square" rtlCol="0">
            <a:spAutoFit/>
          </a:bodyPr>
          <a:lstStyle/>
          <a:p>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mẹ</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bé</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ta</a:t>
            </a:r>
          </a:p>
          <a:p>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tia</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Bàn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tay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nụ</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lẫm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chẫm</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Tiếng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cười</a:t>
            </a:r>
            <a:r>
              <a:rPr lang="en-US" sz="2400" dirty="0">
                <a:latin typeface="Times New Roman" pitchFamily="18" charset="0"/>
                <a:ea typeface="Arial-Rounded" panose="020B0500000000000000" pitchFamily="34" charset="0"/>
                <a:cs typeface="Times New Roman" pitchFamily="18" charset="0"/>
              </a:rPr>
              <a:t> vang </a:t>
            </a:r>
            <a:r>
              <a:rPr lang="en-US" sz="2400" dirty="0" err="1">
                <a:latin typeface="Times New Roman" pitchFamily="18" charset="0"/>
                <a:ea typeface="Arial-Rounded" panose="020B0500000000000000" pitchFamily="34" charset="0"/>
                <a:cs typeface="Times New Roman" pitchFamily="18" charset="0"/>
              </a:rPr>
              <a:t>sân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sao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từ</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bước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lên</a:t>
            </a:r>
            <a:endParaRPr lang="en-US" sz="2400" dirty="0">
              <a:latin typeface="Times New Roman" pitchFamily="18" charset="0"/>
              <a:ea typeface="Arial-Rounded" panose="020B0500000000000000" pitchFamily="34" charset="0"/>
              <a:cs typeface="Times New Roman" pitchFamily="18" charset="0"/>
            </a:endParaRPr>
          </a:p>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quả</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nhãn</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Ông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trồng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cạnh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hiên</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endParaRPr lang="en-US" sz="2400" dirty="0">
              <a:latin typeface="Times New Roman" pitchFamily="18" charset="0"/>
              <a:ea typeface="Arial-Rounded" panose="020B0500000000000000" pitchFamily="34" charset="0"/>
              <a:cs typeface="Times New Roman" pitchFamily="18" charset="0"/>
            </a:endParaRPr>
          </a:p>
        </p:txBody>
      </p:sp>
      <p:sp>
        <p:nvSpPr>
          <p:cNvPr id="8" name="TextBox 7">
            <a:extLst>
              <a:ext uri="{FF2B5EF4-FFF2-40B4-BE49-F238E27FC236}">
                <a16:creationId xmlns:a16="http://schemas.microsoft.com/office/drawing/2014/main" xmlns="" id="{CC3DD3ED-C7F1-46B7-A163-A11F71034BB5}"/>
              </a:ext>
            </a:extLst>
          </p:cNvPr>
          <p:cNvSpPr txBox="1"/>
          <p:nvPr/>
        </p:nvSpPr>
        <p:spPr>
          <a:xfrm>
            <a:off x="5353213" y="745806"/>
            <a:ext cx="3604092" cy="3785652"/>
          </a:xfrm>
          <a:prstGeom prst="rect">
            <a:avLst/>
          </a:prstGeom>
          <a:noFill/>
        </p:spPr>
        <p:txBody>
          <a:bodyPr wrap="square" rtlCol="0">
            <a:spAutoFit/>
          </a:bodyPr>
          <a:lstStyle/>
          <a:p>
            <a:r>
              <a:rPr lang="en-US" sz="2400" dirty="0">
                <a:latin typeface="Times New Roman" pitchFamily="18" charset="0"/>
                <a:ea typeface="Arial-Rounded" panose="020B0500000000000000" pitchFamily="34" charset="0"/>
                <a:cs typeface="Times New Roman" pitchFamily="18" charset="0"/>
              </a:rPr>
              <a:t>Hay </a:t>
            </a:r>
            <a:r>
              <a:rPr lang="en-US" sz="2400" dirty="0" err="1">
                <a:latin typeface="Times New Roman" pitchFamily="18" charset="0"/>
                <a:ea typeface="Arial-Rounded" panose="020B0500000000000000" pitchFamily="34" charset="0"/>
                <a:cs typeface="Times New Roman" pitchFamily="18" charset="0"/>
              </a:rPr>
              <a:t>bé</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theo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cơn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gió</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Nằm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cuộn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tròn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trong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Rồi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biến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thành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giọt</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nước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Rơi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xuống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mình</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đây</a:t>
            </a:r>
            <a:r>
              <a:rPr lang="en-US" sz="2400" dirty="0">
                <a:latin typeface="Times New Roman" pitchFamily="18" charset="0"/>
                <a:ea typeface="Arial-Rounded" panose="020B0500000000000000" pitchFamily="34" charset="0"/>
                <a:cs typeface="Times New Roman" pitchFamily="18" charset="0"/>
              </a:rPr>
              <a:t>?</a:t>
            </a:r>
          </a:p>
          <a:p>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Mỗi</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sáng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em</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thức</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giấc</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Là</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như</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thể</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mây</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hoa</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Cùng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nắng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biển</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rộng</a:t>
            </a:r>
            <a:endParaRPr lang="en-US" sz="2400" dirty="0">
              <a:latin typeface="Times New Roman" pitchFamily="18" charset="0"/>
              <a:ea typeface="Arial-Rounded" panose="020B0500000000000000" pitchFamily="34" charset="0"/>
              <a:cs typeface="Times New Roman" pitchFamily="18" charset="0"/>
            </a:endParaRPr>
          </a:p>
          <a:p>
            <a:r>
              <a:rPr lang="en-US" sz="2400" dirty="0" err="1">
                <a:latin typeface="Times New Roman" pitchFamily="18" charset="0"/>
                <a:ea typeface="Arial-Rounded" panose="020B0500000000000000" pitchFamily="34" charset="0"/>
                <a:cs typeface="Times New Roman" pitchFamily="18" charset="0"/>
              </a:rPr>
              <a:t>Mang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yêu</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thương</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vào</a:t>
            </a:r>
            <a:r>
              <a:rPr lang="en-US" sz="2400" dirty="0">
                <a:latin typeface="Times New Roman" pitchFamily="18" charset="0"/>
                <a:ea typeface="Arial-Rounded" panose="020B0500000000000000" pitchFamily="34" charset="0"/>
                <a:cs typeface="Times New Roman" pitchFamily="18" charset="0"/>
              </a:rPr>
              <a:t> </a:t>
            </a:r>
            <a:r>
              <a:rPr lang="en-US" sz="2400" dirty="0" err="1">
                <a:latin typeface="Times New Roman" pitchFamily="18" charset="0"/>
                <a:ea typeface="Arial-Rounded" panose="020B0500000000000000" pitchFamily="34" charset="0"/>
                <a:cs typeface="Times New Roman" pitchFamily="18" charset="0"/>
              </a:rPr>
              <a:t>nhà</a:t>
            </a:r>
            <a:endParaRPr lang="en-US" sz="2400" dirty="0">
              <a:latin typeface="Times New Roman" pitchFamily="18" charset="0"/>
              <a:ea typeface="Arial-Rounded" panose="020B0500000000000000" pitchFamily="34" charset="0"/>
              <a:cs typeface="Times New Roman" pitchFamily="18" charset="0"/>
            </a:endParaRPr>
          </a:p>
          <a:p>
            <a:pPr algn="r"/>
            <a:r>
              <a:rPr lang="en-US" sz="2400" dirty="0">
                <a:latin typeface="Times New Roman" pitchFamily="18" charset="0"/>
                <a:ea typeface="Arial-Rounded" panose="020B0500000000000000" pitchFamily="34" charset="0"/>
                <a:cs typeface="Times New Roman" pitchFamily="18" charset="0"/>
              </a:rPr>
              <a:t>(Minh </a:t>
            </a:r>
            <a:r>
              <a:rPr lang="en-US" sz="2400" dirty="0" err="1">
                <a:latin typeface="Times New Roman" pitchFamily="18" charset="0"/>
                <a:ea typeface="Arial-Rounded" panose="020B0500000000000000" pitchFamily="34" charset="0"/>
                <a:cs typeface="Times New Roman" pitchFamily="18" charset="0"/>
              </a:rPr>
              <a:t>Đăng</a:t>
            </a:r>
            <a:r>
              <a:rPr lang="en-US" sz="2400" dirty="0">
                <a:latin typeface="Times New Roman" pitchFamily="18" charset="0"/>
                <a:ea typeface="Arial-Rounded" panose="020B0500000000000000" pitchFamily="34" charset="0"/>
                <a:cs typeface="Times New Roman" pitchFamily="18" charset="0"/>
              </a:rPr>
              <a:t>)</a:t>
            </a:r>
          </a:p>
        </p:txBody>
      </p:sp>
      <p:pic>
        <p:nvPicPr>
          <p:cNvPr id="7" name="Picture 6">
            <a:extLst>
              <a:ext uri="{FF2B5EF4-FFF2-40B4-BE49-F238E27FC236}">
                <a16:creationId xmlns:a16="http://schemas.microsoft.com/office/drawing/2014/main" xmlns="" id="{2402D7C2-03A0-4757-824D-16C11982A9ED}"/>
              </a:ext>
            </a:extLst>
          </p:cNvPr>
          <p:cNvPicPr>
            <a:picLocks noChangeAspect="1"/>
          </p:cNvPicPr>
          <p:nvPr/>
        </p:nvPicPr>
        <p:blipFill>
          <a:blip r:embed="rId3"/>
          <a:stretch>
            <a:fillRect/>
          </a:stretch>
        </p:blipFill>
        <p:spPr>
          <a:xfrm>
            <a:off x="4115482" y="3738168"/>
            <a:ext cx="3226494" cy="1648216"/>
          </a:xfrm>
          <a:prstGeom prst="rect">
            <a:avLst/>
          </a:prstGeom>
        </p:spPr>
      </p:pic>
      <p:sp>
        <p:nvSpPr>
          <p:cNvPr id="12" name="Cloud 11">
            <a:extLst>
              <a:ext uri="{FF2B5EF4-FFF2-40B4-BE49-F238E27FC236}">
                <a16:creationId xmlns:a16="http://schemas.microsoft.com/office/drawing/2014/main" xmlns="" id="{4500622B-2505-413E-BAD3-162E61F415A1}"/>
              </a:ext>
            </a:extLst>
          </p:cNvPr>
          <p:cNvSpPr/>
          <p:nvPr/>
        </p:nvSpPr>
        <p:spPr>
          <a:xfrm>
            <a:off x="7086602" y="4684081"/>
            <a:ext cx="1865639" cy="70432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err="1" smtClean="0">
                <a:solidFill>
                  <a:prstClr val="white"/>
                </a:solidFill>
                <a:latin typeface="Times New Roman" pitchFamily="18" charset="0"/>
                <a:ea typeface="Arial-Rounded" panose="020B0500000000000000" pitchFamily="34" charset="0"/>
                <a:cs typeface="Times New Roman" pitchFamily="18" charset="0"/>
              </a:rPr>
              <a:t>Đọc</a:t>
            </a:r>
            <a:r>
              <a:rPr lang="en-US" sz="2000" b="1" dirty="0" smtClean="0">
                <a:solidFill>
                  <a:prstClr val="white"/>
                </a:solidFill>
                <a:latin typeface="Times New Roman" pitchFamily="18" charset="0"/>
                <a:ea typeface="Arial-Rounded" panose="020B0500000000000000" pitchFamily="34" charset="0"/>
                <a:cs typeface="Times New Roman" pitchFamily="18" charset="0"/>
              </a:rPr>
              <a:t> </a:t>
            </a:r>
            <a:r>
              <a:rPr lang="en-US" sz="2000" b="1" dirty="0" err="1" smtClean="0">
                <a:solidFill>
                  <a:prstClr val="white"/>
                </a:solidFill>
                <a:latin typeface="Times New Roman" pitchFamily="18" charset="0"/>
                <a:ea typeface="Arial-Rounded" panose="020B0500000000000000" pitchFamily="34" charset="0"/>
                <a:cs typeface="Times New Roman" pitchFamily="18" charset="0"/>
              </a:rPr>
              <a:t>theo</a:t>
            </a:r>
            <a:r>
              <a:rPr lang="en-US" sz="2000" b="1" dirty="0" smtClean="0">
                <a:solidFill>
                  <a:prstClr val="white"/>
                </a:solidFill>
                <a:latin typeface="Times New Roman" pitchFamily="18" charset="0"/>
                <a:ea typeface="Arial-Rounded" panose="020B0500000000000000" pitchFamily="34" charset="0"/>
                <a:cs typeface="Times New Roman" pitchFamily="18" charset="0"/>
              </a:rPr>
              <a:t> </a:t>
            </a:r>
            <a:r>
              <a:rPr lang="en-US" sz="2000" b="1" dirty="0" err="1" smtClean="0">
                <a:solidFill>
                  <a:prstClr val="white"/>
                </a:solidFill>
                <a:latin typeface="Times New Roman" pitchFamily="18" charset="0"/>
                <a:ea typeface="Arial-Rounded" panose="020B0500000000000000" pitchFamily="34" charset="0"/>
                <a:cs typeface="Times New Roman" pitchFamily="18" charset="0"/>
              </a:rPr>
              <a:t>đoạn</a:t>
            </a:r>
            <a:endParaRPr kumimoji="0" lang="en-US" sz="2000" b="1" i="0" u="none" strike="noStrike" kern="1200" cap="none" spc="0" normalizeH="0" baseline="0" noProof="0" dirty="0">
              <a:ln>
                <a:noFill/>
              </a:ln>
              <a:solidFill>
                <a:prstClr val="white"/>
              </a:solidFill>
              <a:effectLst/>
              <a:uLnTx/>
              <a:uFillTx/>
              <a:latin typeface="Times New Roman" pitchFamily="18" charset="0"/>
              <a:ea typeface="Arial-Rounded" panose="020B0500000000000000" pitchFamily="34" charset="0"/>
              <a:cs typeface="Times New Roman" pitchFamily="18" charset="0"/>
            </a:endParaRPr>
          </a:p>
        </p:txBody>
      </p:sp>
      <p:sp>
        <p:nvSpPr>
          <p:cNvPr id="9" name="TextBox 8">
            <a:extLst>
              <a:ext uri="{FF2B5EF4-FFF2-40B4-BE49-F238E27FC236}">
                <a16:creationId xmlns:a16="http://schemas.microsoft.com/office/drawing/2014/main" xmlns="" id="{8B536578-577B-4BDB-9D78-DB8B17D9EDD5}"/>
              </a:ext>
            </a:extLst>
          </p:cNvPr>
          <p:cNvSpPr txBox="1"/>
          <p:nvPr/>
        </p:nvSpPr>
        <p:spPr>
          <a:xfrm>
            <a:off x="76200" y="698501"/>
            <a:ext cx="458314" cy="461665"/>
          </a:xfrm>
          <a:prstGeom prst="rect">
            <a:avLst/>
          </a:prstGeom>
          <a:noFill/>
        </p:spPr>
        <p:txBody>
          <a:bodyPr wrap="square" rtlCol="0">
            <a:spAutoFit/>
          </a:bodyPr>
          <a:lstStyle/>
          <a:p>
            <a:r>
              <a:rPr lang="en-US" sz="2400" b="1" dirty="0" smtClean="0">
                <a:solidFill>
                  <a:srgbClr val="FF0000"/>
                </a:solidFill>
                <a:latin typeface="Times New Roman" pitchFamily="18" charset="0"/>
                <a:ea typeface="Arial-Rounded" panose="020B0500000000000000" pitchFamily="34" charset="0"/>
                <a:cs typeface="Times New Roman" pitchFamily="18" charset="0"/>
              </a:rPr>
              <a:t>1.</a:t>
            </a:r>
            <a:endParaRPr lang="en-US" sz="24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10" name="TextBox 9">
            <a:extLst>
              <a:ext uri="{FF2B5EF4-FFF2-40B4-BE49-F238E27FC236}">
                <a16:creationId xmlns:a16="http://schemas.microsoft.com/office/drawing/2014/main" xmlns="" id="{8B536578-577B-4BDB-9D78-DB8B17D9EDD5}"/>
              </a:ext>
            </a:extLst>
          </p:cNvPr>
          <p:cNvSpPr txBox="1"/>
          <p:nvPr/>
        </p:nvSpPr>
        <p:spPr>
          <a:xfrm>
            <a:off x="75086" y="2857501"/>
            <a:ext cx="458314" cy="461665"/>
          </a:xfrm>
          <a:prstGeom prst="rect">
            <a:avLst/>
          </a:prstGeom>
          <a:noFill/>
        </p:spPr>
        <p:txBody>
          <a:bodyPr wrap="square" rtlCol="0">
            <a:spAutoFit/>
          </a:bodyPr>
          <a:lstStyle/>
          <a:p>
            <a:r>
              <a:rPr lang="en-US" sz="2400" b="1" dirty="0" smtClean="0">
                <a:solidFill>
                  <a:srgbClr val="FF0000"/>
                </a:solidFill>
                <a:latin typeface="Times New Roman" pitchFamily="18" charset="0"/>
                <a:ea typeface="Arial-Rounded" panose="020B0500000000000000" pitchFamily="34" charset="0"/>
                <a:cs typeface="Times New Roman" pitchFamily="18" charset="0"/>
              </a:rPr>
              <a:t>2.</a:t>
            </a:r>
            <a:endParaRPr lang="en-US" sz="24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11" name="TextBox 10">
            <a:extLst>
              <a:ext uri="{FF2B5EF4-FFF2-40B4-BE49-F238E27FC236}">
                <a16:creationId xmlns:a16="http://schemas.microsoft.com/office/drawing/2014/main" xmlns="" id="{8B536578-577B-4BDB-9D78-DB8B17D9EDD5}"/>
              </a:ext>
            </a:extLst>
          </p:cNvPr>
          <p:cNvSpPr txBox="1"/>
          <p:nvPr/>
        </p:nvSpPr>
        <p:spPr>
          <a:xfrm>
            <a:off x="5028086" y="723000"/>
            <a:ext cx="458314" cy="461665"/>
          </a:xfrm>
          <a:prstGeom prst="rect">
            <a:avLst/>
          </a:prstGeom>
          <a:noFill/>
        </p:spPr>
        <p:txBody>
          <a:bodyPr wrap="square" rtlCol="0">
            <a:spAutoFit/>
          </a:bodyPr>
          <a:lstStyle/>
          <a:p>
            <a:r>
              <a:rPr lang="en-US" sz="2400" b="1" dirty="0" smtClean="0">
                <a:solidFill>
                  <a:srgbClr val="FF0000"/>
                </a:solidFill>
                <a:latin typeface="Times New Roman" pitchFamily="18" charset="0"/>
                <a:ea typeface="Arial-Rounded" panose="020B0500000000000000" pitchFamily="34" charset="0"/>
                <a:cs typeface="Times New Roman" pitchFamily="18" charset="0"/>
              </a:rPr>
              <a:t>3.</a:t>
            </a:r>
            <a:endParaRPr lang="en-US" sz="2400" b="1" dirty="0">
              <a:solidFill>
                <a:srgbClr val="FF0000"/>
              </a:solidFill>
              <a:latin typeface="Times New Roman" pitchFamily="18" charset="0"/>
              <a:ea typeface="Arial-Rounded" panose="020B0500000000000000" pitchFamily="34" charset="0"/>
              <a:cs typeface="Times New Roman" pitchFamily="18" charset="0"/>
            </a:endParaRPr>
          </a:p>
        </p:txBody>
      </p:sp>
      <p:sp>
        <p:nvSpPr>
          <p:cNvPr id="13" name="TextBox 12">
            <a:extLst>
              <a:ext uri="{FF2B5EF4-FFF2-40B4-BE49-F238E27FC236}">
                <a16:creationId xmlns:a16="http://schemas.microsoft.com/office/drawing/2014/main" xmlns="" id="{8B536578-577B-4BDB-9D78-DB8B17D9EDD5}"/>
              </a:ext>
            </a:extLst>
          </p:cNvPr>
          <p:cNvSpPr txBox="1"/>
          <p:nvPr/>
        </p:nvSpPr>
        <p:spPr>
          <a:xfrm>
            <a:off x="5028086" y="2282281"/>
            <a:ext cx="458314" cy="461665"/>
          </a:xfrm>
          <a:prstGeom prst="rect">
            <a:avLst/>
          </a:prstGeom>
          <a:noFill/>
        </p:spPr>
        <p:txBody>
          <a:bodyPr wrap="square" rtlCol="0">
            <a:spAutoFit/>
          </a:bodyPr>
          <a:lstStyle/>
          <a:p>
            <a:r>
              <a:rPr lang="en-US" sz="2400" b="1" dirty="0" smtClean="0">
                <a:solidFill>
                  <a:srgbClr val="FF0000"/>
                </a:solidFill>
                <a:latin typeface="Times New Roman" pitchFamily="18" charset="0"/>
                <a:ea typeface="Arial-Rounded" panose="020B0500000000000000" pitchFamily="34" charset="0"/>
                <a:cs typeface="Times New Roman" pitchFamily="18" charset="0"/>
              </a:rPr>
              <a:t>4.</a:t>
            </a:r>
            <a:endParaRPr lang="en-US" sz="2400" b="1" dirty="0">
              <a:solidFill>
                <a:srgbClr val="FF000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751661701"/>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9" grpId="0"/>
      <p:bldP spid="10" grpId="0"/>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2158</Words>
  <Application>Microsoft Office PowerPoint</Application>
  <PresentationFormat>On-screen Show (16:10)</PresentationFormat>
  <Paragraphs>353</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theo nhóm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Long</dc:creator>
  <cp:lastModifiedBy>Kim Long</cp:lastModifiedBy>
  <cp:revision>8</cp:revision>
  <dcterms:created xsi:type="dcterms:W3CDTF">2022-12-05T07:03:33Z</dcterms:created>
  <dcterms:modified xsi:type="dcterms:W3CDTF">2022-12-05T08:47:40Z</dcterms:modified>
</cp:coreProperties>
</file>