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11"/>
  </p:notesMasterIdLst>
  <p:sldIdLst>
    <p:sldId id="361" r:id="rId2"/>
    <p:sldId id="347" r:id="rId3"/>
    <p:sldId id="362" r:id="rId4"/>
    <p:sldId id="364" r:id="rId5"/>
    <p:sldId id="353" r:id="rId6"/>
    <p:sldId id="358" r:id="rId7"/>
    <p:sldId id="355" r:id="rId8"/>
    <p:sldId id="367" r:id="rId9"/>
    <p:sldId id="26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6B0E7-4FE3-40D7-B955-3137F3B9BFF4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4210E-5C54-42AD-964E-54C656B71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6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9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2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4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07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15/02/2023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1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1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2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43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39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4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73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3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8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772"/>
            <a:ext cx="12192000" cy="70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1" y="0"/>
            <a:ext cx="12667192" cy="1151368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                      NHIỆT 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LIỆT CHÀO MỪNG QUÝ THẦY CÔ </a:t>
            </a:r>
          </a:p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                   VỀ 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DỰ GIỜ THĂM LỚP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1241" y="1979218"/>
            <a:ext cx="1974509" cy="646937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0160" y="3483570"/>
            <a:ext cx="5537407" cy="646937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</a:t>
            </a:r>
            <a:endParaRPr lang="en-US" sz="3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2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015989" cy="15325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 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b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u="sng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7064" y="1107583"/>
            <a:ext cx="6181859" cy="1661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 CHIA 5</a:t>
            </a:r>
          </a:p>
          <a:p>
            <a:pPr algn="ctr"/>
            <a:r>
              <a:rPr lang="en-US" sz="4400" b="1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4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7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2000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71" y="5428047"/>
            <a:ext cx="1760580" cy="1429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44" y="1676013"/>
            <a:ext cx="9419523" cy="236146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832637" y="1"/>
            <a:ext cx="609680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4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81547" y="-17803"/>
            <a:ext cx="12273547" cy="68745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0075" y="3115528"/>
            <a:ext cx="1310705" cy="1802659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5" y="4849800"/>
            <a:ext cx="918455" cy="629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5" y="5343010"/>
            <a:ext cx="1290895" cy="3865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49" y="5285806"/>
            <a:ext cx="1290895" cy="3865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29" y="6086808"/>
            <a:ext cx="1290895" cy="3865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95" y="6166305"/>
            <a:ext cx="1290895" cy="3865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2919" y="-96221"/>
            <a:ext cx="4510438" cy="693093"/>
          </a:xfrm>
          <a:prstGeom prst="rect">
            <a:avLst/>
          </a:prstGeom>
          <a:noFill/>
        </p:spPr>
        <p:txBody>
          <a:bodyPr wrap="none" lIns="76790" tIns="38395" rIns="76790" bIns="38395">
            <a:spAutoFit/>
          </a:bodyPr>
          <a:lstStyle/>
          <a:p>
            <a:pPr algn="ctr" defTabSz="768020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54" y="6086808"/>
            <a:ext cx="1290895" cy="3865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61" y="5323271"/>
            <a:ext cx="1290895" cy="3865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61" y="5332872"/>
            <a:ext cx="1290895" cy="3865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70" y="6075623"/>
            <a:ext cx="1290895" cy="3865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185" y="6168786"/>
            <a:ext cx="1290895" cy="386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27" y="5302643"/>
            <a:ext cx="1290895" cy="38656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94265" y="72994"/>
            <a:ext cx="5863983" cy="446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0821" y="877578"/>
            <a:ext cx="2232919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790" tIns="38395" rIns="76790" bIns="38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68020"/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: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94415" y="975925"/>
            <a:ext cx="957564" cy="446882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77058" y="5172313"/>
            <a:ext cx="868685" cy="561376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19342" y="1664303"/>
            <a:ext cx="2232919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790" tIns="38395" rIns="76790" bIns="38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68020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= 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3948" y="1741567"/>
            <a:ext cx="787660" cy="446882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19528" y="4215075"/>
            <a:ext cx="1310705" cy="1802659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9" y="5682744"/>
            <a:ext cx="918455" cy="62928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36661" y="6005257"/>
            <a:ext cx="868685" cy="561376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019342" y="2507500"/>
            <a:ext cx="2232919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790" tIns="38395" rIns="76790" bIns="38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020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   = 5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77557" y="2580455"/>
            <a:ext cx="371887" cy="446882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427713" y="3333919"/>
            <a:ext cx="1310705" cy="1802659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10" y="4801544"/>
            <a:ext cx="918455" cy="62928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2452312" y="5124058"/>
            <a:ext cx="868685" cy="561376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8818" y="877578"/>
            <a:ext cx="2232919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790" tIns="38395" rIns="76790" bIns="38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020"/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822531" y="893406"/>
            <a:ext cx="749993" cy="446882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501406" y="4080936"/>
            <a:ext cx="1310705" cy="1802659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70" y="5536465"/>
            <a:ext cx="918455" cy="62928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512871" y="5858978"/>
            <a:ext cx="868685" cy="561376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8818" y="1658269"/>
            <a:ext cx="2232919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790" tIns="38395" rIns="76790" bIns="38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020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…= 5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28126" y="1741567"/>
            <a:ext cx="524124" cy="448854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743706" y="3407648"/>
            <a:ext cx="1310705" cy="1802659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23" y="4790724"/>
            <a:ext cx="918455" cy="62928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753724" y="5113237"/>
            <a:ext cx="868685" cy="561376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25762" y="2501464"/>
            <a:ext cx="2232919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790" tIns="38395" rIns="76790" bIns="38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020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90008" y="2611764"/>
            <a:ext cx="747253" cy="446882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5010565" y="4121686"/>
            <a:ext cx="1310705" cy="1802659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51" y="5539807"/>
            <a:ext cx="918455" cy="62928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952554" y="5862321"/>
            <a:ext cx="868685" cy="561376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396817" y="859688"/>
            <a:ext cx="2232919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790" tIns="38395" rIns="76790" bIns="38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020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= 7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319568" y="859688"/>
            <a:ext cx="697988" cy="446882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6107698" y="3377904"/>
            <a:ext cx="1310705" cy="1802659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66" y="4793947"/>
            <a:ext cx="918455" cy="62928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947870" y="5116460"/>
            <a:ext cx="868685" cy="561376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6396817" y="1655553"/>
            <a:ext cx="2232919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790" tIns="38395" rIns="76790" bIns="38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020"/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= 5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07171" y="1664303"/>
            <a:ext cx="939222" cy="446882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7167641" y="4080936"/>
            <a:ext cx="1310705" cy="1802659"/>
            <a:chOff x="-226791" y="2329989"/>
            <a:chExt cx="1310705" cy="18033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07" name="Picture 10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30" y="5548604"/>
            <a:ext cx="918455" cy="62928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058534" y="5871118"/>
            <a:ext cx="868685" cy="561376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6389291" y="2494560"/>
            <a:ext cx="2232919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790" tIns="38395" rIns="76790" bIns="38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020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365726" y="2580455"/>
            <a:ext cx="457265" cy="446882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8068548" y="3432388"/>
            <a:ext cx="1310705" cy="1802659"/>
            <a:chOff x="-226791" y="2329989"/>
            <a:chExt cx="1310705" cy="180331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16" name="Picture 115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10" y="4812947"/>
            <a:ext cx="918455" cy="629288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080014" y="5135460"/>
            <a:ext cx="868685" cy="561376"/>
          </a:xfrm>
          <a:prstGeom prst="rect">
            <a:avLst/>
          </a:prstGeom>
        </p:spPr>
      </p:pic>
      <p:sp>
        <p:nvSpPr>
          <p:cNvPr id="120" name="Rounded Rectangle 119"/>
          <p:cNvSpPr/>
          <p:nvPr/>
        </p:nvSpPr>
        <p:spPr>
          <a:xfrm>
            <a:off x="9065960" y="864433"/>
            <a:ext cx="2922840" cy="722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6790" tIns="38395" rIns="76790" bIns="383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68020"/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…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71057" y="893406"/>
            <a:ext cx="1012943" cy="446882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defTabSz="768020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9161505" y="4191703"/>
            <a:ext cx="1310705" cy="1802659"/>
            <a:chOff x="-226791" y="2329989"/>
            <a:chExt cx="1310705" cy="1803311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xmlns="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25" name="Picture 124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xmlns="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33" y="5608810"/>
            <a:ext cx="918455" cy="629288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0170136" y="5931324"/>
            <a:ext cx="868685" cy="56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4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500"/>
                            </p:stCondLst>
                            <p:childTnLst>
                              <p:par>
                                <p:cTn id="2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500"/>
                            </p:stCondLst>
                            <p:childTnLst>
                              <p:par>
                                <p:cTn id="3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500"/>
                            </p:stCondLst>
                            <p:childTnLst>
                              <p:par>
                                <p:cTn id="3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5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500"/>
                            </p:stCondLst>
                            <p:childTnLst>
                              <p:par>
                                <p:cTn id="4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8" grpId="0"/>
      <p:bldP spid="67" grpId="0"/>
      <p:bldP spid="76" grpId="0"/>
      <p:bldP spid="85" grpId="0"/>
      <p:bldP spid="94" grpId="0"/>
      <p:bldP spid="103" grpId="0"/>
      <p:bldP spid="112" grpId="0"/>
      <p:bldP spid="1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290822"/>
              </p:ext>
            </p:extLst>
          </p:nvPr>
        </p:nvGraphicFramePr>
        <p:xfrm>
          <a:off x="540915" y="643944"/>
          <a:ext cx="11539470" cy="3723110"/>
        </p:xfrm>
        <a:graphic>
          <a:graphicData uri="http://schemas.openxmlformats.org/drawingml/2006/table">
            <a:tbl>
              <a:tblPr/>
              <a:tblGrid>
                <a:gridCol w="2307894">
                  <a:extLst>
                    <a:ext uri="{9D8B030D-6E8A-4147-A177-3AD203B41FA5}">
                      <a16:colId xmlns:a16="http://schemas.microsoft.com/office/drawing/2014/main" xmlns="" val="936521304"/>
                    </a:ext>
                  </a:extLst>
                </a:gridCol>
                <a:gridCol w="2307894">
                  <a:extLst>
                    <a:ext uri="{9D8B030D-6E8A-4147-A177-3AD203B41FA5}">
                      <a16:colId xmlns:a16="http://schemas.microsoft.com/office/drawing/2014/main" xmlns="" val="3539032312"/>
                    </a:ext>
                  </a:extLst>
                </a:gridCol>
                <a:gridCol w="2307894">
                  <a:extLst>
                    <a:ext uri="{9D8B030D-6E8A-4147-A177-3AD203B41FA5}">
                      <a16:colId xmlns:a16="http://schemas.microsoft.com/office/drawing/2014/main" xmlns="" val="4113466631"/>
                    </a:ext>
                  </a:extLst>
                </a:gridCol>
                <a:gridCol w="2307894">
                  <a:extLst>
                    <a:ext uri="{9D8B030D-6E8A-4147-A177-3AD203B41FA5}">
                      <a16:colId xmlns:a16="http://schemas.microsoft.com/office/drawing/2014/main" xmlns="" val="2061650345"/>
                    </a:ext>
                  </a:extLst>
                </a:gridCol>
                <a:gridCol w="2307894">
                  <a:extLst>
                    <a:ext uri="{9D8B030D-6E8A-4147-A177-3AD203B41FA5}">
                      <a16:colId xmlns:a16="http://schemas.microsoft.com/office/drawing/2014/main" xmlns="" val="609424037"/>
                    </a:ext>
                  </a:extLst>
                </a:gridCol>
              </a:tblGrid>
              <a:tr h="1861555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effectLst/>
                          <a:latin typeface="inherit"/>
                        </a:rPr>
                        <a:t>20 </a:t>
                      </a:r>
                      <a:r>
                        <a:rPr lang="en-US" sz="3600" dirty="0">
                          <a:effectLst/>
                          <a:latin typeface="inherit"/>
                        </a:rPr>
                        <a:t>: </a:t>
                      </a:r>
                      <a:r>
                        <a:rPr lang="en-US" sz="3600" dirty="0" smtClean="0">
                          <a:effectLst/>
                          <a:latin typeface="inherit"/>
                        </a:rPr>
                        <a:t>5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effectLst/>
                          <a:latin typeface="inherit"/>
                        </a:rPr>
                        <a:t>15 </a:t>
                      </a:r>
                      <a:r>
                        <a:rPr lang="en-US" sz="3600" dirty="0">
                          <a:effectLst/>
                          <a:latin typeface="inherit"/>
                        </a:rPr>
                        <a:t>: </a:t>
                      </a:r>
                      <a:r>
                        <a:rPr lang="en-US" sz="3600" dirty="0" smtClean="0">
                          <a:effectLst/>
                          <a:latin typeface="inherit"/>
                        </a:rPr>
                        <a:t>5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effectLst/>
                          <a:latin typeface="inherit"/>
                        </a:rPr>
                        <a:t>45 : 5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effectLst/>
                          <a:latin typeface="inherit"/>
                        </a:rPr>
                        <a:t>10 </a:t>
                      </a:r>
                      <a:r>
                        <a:rPr lang="en-US" sz="3600" dirty="0">
                          <a:effectLst/>
                          <a:latin typeface="inherit"/>
                        </a:rPr>
                        <a:t>: </a:t>
                      </a:r>
                      <a:r>
                        <a:rPr lang="en-US" sz="3600" dirty="0" smtClean="0">
                          <a:effectLst/>
                          <a:latin typeface="inherit"/>
                        </a:rPr>
                        <a:t>5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effectLst/>
                          <a:latin typeface="inherit"/>
                        </a:rPr>
                        <a:t>5 </a:t>
                      </a:r>
                      <a:r>
                        <a:rPr lang="en-US" sz="3600" dirty="0">
                          <a:effectLst/>
                          <a:latin typeface="inherit"/>
                        </a:rPr>
                        <a:t>: </a:t>
                      </a:r>
                      <a:r>
                        <a:rPr lang="en-US" sz="3600" dirty="0" smtClean="0">
                          <a:effectLst/>
                          <a:latin typeface="inherit"/>
                        </a:rPr>
                        <a:t>5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5528748"/>
                  </a:ext>
                </a:extLst>
              </a:tr>
              <a:tr h="1861555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effectLst/>
                          <a:latin typeface="inherit"/>
                        </a:rPr>
                        <a:t>30 </a:t>
                      </a:r>
                      <a:r>
                        <a:rPr lang="en-US" sz="3600" dirty="0">
                          <a:effectLst/>
                          <a:latin typeface="inherit"/>
                        </a:rPr>
                        <a:t>: </a:t>
                      </a:r>
                      <a:r>
                        <a:rPr lang="en-US" sz="3600" dirty="0" smtClean="0">
                          <a:effectLst/>
                          <a:latin typeface="inherit"/>
                        </a:rPr>
                        <a:t>5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effectLst/>
                          <a:latin typeface="inherit"/>
                        </a:rPr>
                        <a:t>25 </a:t>
                      </a:r>
                      <a:r>
                        <a:rPr lang="en-US" sz="3600" dirty="0">
                          <a:effectLst/>
                          <a:latin typeface="inherit"/>
                        </a:rPr>
                        <a:t>: </a:t>
                      </a:r>
                      <a:r>
                        <a:rPr lang="en-US" sz="3600" dirty="0" smtClean="0">
                          <a:effectLst/>
                          <a:latin typeface="inherit"/>
                        </a:rPr>
                        <a:t>5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effectLst/>
                          <a:latin typeface="inherit"/>
                        </a:rPr>
                        <a:t>35 </a:t>
                      </a:r>
                      <a:r>
                        <a:rPr lang="en-US" sz="3600" dirty="0">
                          <a:effectLst/>
                          <a:latin typeface="inherit"/>
                        </a:rPr>
                        <a:t>: </a:t>
                      </a:r>
                      <a:r>
                        <a:rPr lang="en-US" sz="3600" dirty="0" smtClean="0">
                          <a:effectLst/>
                          <a:latin typeface="inherit"/>
                        </a:rPr>
                        <a:t>5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effectLst/>
                          <a:latin typeface="inherit"/>
                        </a:rPr>
                        <a:t>50 </a:t>
                      </a:r>
                      <a:r>
                        <a:rPr lang="en-US" sz="3600" dirty="0">
                          <a:effectLst/>
                          <a:latin typeface="inherit"/>
                        </a:rPr>
                        <a:t>: </a:t>
                      </a:r>
                      <a:r>
                        <a:rPr lang="en-US" sz="3600" dirty="0" smtClean="0">
                          <a:effectLst/>
                          <a:latin typeface="inherit"/>
                        </a:rPr>
                        <a:t>5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  <a:latin typeface="inherit"/>
                        </a:rPr>
                        <a:t>4</a:t>
                      </a:r>
                      <a:r>
                        <a:rPr lang="en-US" sz="3600" dirty="0" smtClean="0">
                          <a:effectLst/>
                          <a:latin typeface="inherit"/>
                        </a:rPr>
                        <a:t>0 </a:t>
                      </a:r>
                      <a:r>
                        <a:rPr lang="en-US" sz="3600" dirty="0">
                          <a:effectLst/>
                          <a:latin typeface="inherit"/>
                        </a:rPr>
                        <a:t>: </a:t>
                      </a:r>
                      <a:r>
                        <a:rPr lang="en-US" sz="3600" dirty="0" smtClean="0">
                          <a:effectLst/>
                          <a:latin typeface="inherit"/>
                        </a:rPr>
                        <a:t>5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5331244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826832" y="1317169"/>
            <a:ext cx="796834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= 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03074" y="1332591"/>
            <a:ext cx="796834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= 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73446" y="3199311"/>
            <a:ext cx="994057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= 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37382" y="1235910"/>
            <a:ext cx="757646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= 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06981" y="1332591"/>
            <a:ext cx="796834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= 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3664" y="1317351"/>
            <a:ext cx="796834" cy="539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= 9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1334" y="3236322"/>
            <a:ext cx="1018412" cy="4898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= </a:t>
            </a:r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14086" y="3200415"/>
            <a:ext cx="796834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= 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25011" y="3200400"/>
            <a:ext cx="1037175" cy="535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= 10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09161" y="3236322"/>
            <a:ext cx="796834" cy="509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= 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245" y="241008"/>
            <a:ext cx="3193960" cy="412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/>
              <a:t>.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Tính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nhẩm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956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4345758"/>
              </p:ext>
            </p:extLst>
          </p:nvPr>
        </p:nvGraphicFramePr>
        <p:xfrm>
          <a:off x="391337" y="1735245"/>
          <a:ext cx="11774536" cy="1280160"/>
        </p:xfrm>
        <a:graphic>
          <a:graphicData uri="http://schemas.openxmlformats.org/drawingml/2006/table">
            <a:tbl>
              <a:tblPr/>
              <a:tblGrid>
                <a:gridCol w="2943634">
                  <a:extLst>
                    <a:ext uri="{9D8B030D-6E8A-4147-A177-3AD203B41FA5}">
                      <a16:colId xmlns:a16="http://schemas.microsoft.com/office/drawing/2014/main" xmlns="" val="1514715466"/>
                    </a:ext>
                  </a:extLst>
                </a:gridCol>
                <a:gridCol w="2943634">
                  <a:extLst>
                    <a:ext uri="{9D8B030D-6E8A-4147-A177-3AD203B41FA5}">
                      <a16:colId xmlns:a16="http://schemas.microsoft.com/office/drawing/2014/main" xmlns="" val="4250896646"/>
                    </a:ext>
                  </a:extLst>
                </a:gridCol>
                <a:gridCol w="2943634">
                  <a:extLst>
                    <a:ext uri="{9D8B030D-6E8A-4147-A177-3AD203B41FA5}">
                      <a16:colId xmlns:a16="http://schemas.microsoft.com/office/drawing/2014/main" xmlns="" val="1367373356"/>
                    </a:ext>
                  </a:extLst>
                </a:gridCol>
                <a:gridCol w="2943634">
                  <a:extLst>
                    <a:ext uri="{9D8B030D-6E8A-4147-A177-3AD203B41FA5}">
                      <a16:colId xmlns:a16="http://schemas.microsoft.com/office/drawing/2014/main" xmlns="" val="30158998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3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10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2638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.?. : </a:t>
                      </a:r>
                      <a:r>
                        <a:rPr lang="en-US" sz="3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420902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5910" y="97703"/>
            <a:ext cx="4623515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 smtClean="0">
                <a:solidFill>
                  <a:srgbClr val="FF0000"/>
                </a:solidFill>
                <a:latin typeface="inherit"/>
                <a:cs typeface="Arial" panose="020B0604020202020204" pitchFamily="34" charset="0"/>
              </a:rPr>
              <a:t>2. </a:t>
            </a:r>
            <a:r>
              <a:rPr lang="en-US" altLang="en-US" sz="3600" b="1" dirty="0" err="1" smtClean="0">
                <a:latin typeface="inherit"/>
                <a:cs typeface="Arial" panose="020B0604020202020204" pitchFamily="34" charset="0"/>
              </a:rPr>
              <a:t>Số</a:t>
            </a:r>
            <a:r>
              <a:rPr lang="en-US" altLang="en-US" sz="3600" b="1" dirty="0" smtClean="0">
                <a:latin typeface="inherit"/>
                <a:cs typeface="Arial" panose="020B0604020202020204" pitchFamily="34" charset="0"/>
              </a:rPr>
              <a:t> ?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703" y="1819458"/>
            <a:ext cx="730971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25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289777" y="2534206"/>
            <a:ext cx="685897" cy="453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30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3180268" y="1818986"/>
            <a:ext cx="692331" cy="520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35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9134631" y="1818986"/>
            <a:ext cx="679806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40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9140822" y="2534206"/>
            <a:ext cx="679806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15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6077193" y="1818986"/>
            <a:ext cx="679806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50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>
            <a:off x="6166807" y="2509293"/>
            <a:ext cx="679806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45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>
            <a:off x="3192793" y="2457787"/>
            <a:ext cx="679806" cy="409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968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24789" y="3804656"/>
            <a:ext cx="12192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49899" y="1690781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1756082"/>
            <a:ext cx="12192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9899" y="2568691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2549922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49899" y="3835435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997469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4789" y="4602241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46902" y="4602240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49899" y="5502928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5437732"/>
            <a:ext cx="1219200" cy="584775"/>
          </a:xfrm>
          <a:prstGeom prst="rect">
            <a:avLst/>
          </a:prstGeom>
          <a:solidFill>
            <a:schemeClr val="accent2"/>
          </a:solidFill>
        </p:spPr>
        <p:txBody>
          <a:bodyPr wrap="square" lIns="91439" tIns="45720" rIns="91439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74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3340" y="1381365"/>
            <a:ext cx="5881072" cy="574652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4503" y="4352044"/>
            <a:ext cx="1677852" cy="27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36" y="2510264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5" y="-328881"/>
            <a:ext cx="4587357" cy="1448870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xmlns="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/>
            <a:lstStyle/>
            <a:p>
              <a:pPr algn="ctr" defTabSz="768020">
                <a:defRPr/>
              </a:pPr>
              <a:endParaRPr sz="1500" kern="0">
                <a:solidFill>
                  <a:srgbClr val="000000"/>
                </a:solidFill>
                <a:latin typeface="zihun7hao-wennuantongzhiti" panose="020F050202020403020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615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68020">
                <a:defRPr/>
              </a:pPr>
              <a:r>
                <a:rPr 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endParaRPr lang="en-US" sz="3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4999692" y="1336965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 ..?..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5659537" y="395554"/>
            <a:ext cx="5028905" cy="738254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768020">
                <a:defRPr/>
              </a:pPr>
              <a:endParaRPr lang="en-US" sz="15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08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68020">
                <a:defRPr/>
              </a:pPr>
              <a:r>
                <a:rPr lang="en-US" sz="27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7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27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27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7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090974" y="1450253"/>
            <a:ext cx="884224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88695" y="-1244780"/>
            <a:ext cx="609600" cy="6093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92" y="3984685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4999692" y="2376545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5 = .?.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247022" y="2512082"/>
            <a:ext cx="633797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03" y="1511125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4999692" y="3435126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: 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.?.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211340" y="3542717"/>
            <a:ext cx="650155" cy="493049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2028154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21135" y="1336965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 : 5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478527" y="1381364"/>
            <a:ext cx="714182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92" y="3004512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21135" y="2384096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478527" y="2510264"/>
            <a:ext cx="734187" cy="494867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27" y="3438710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21135" y="3431338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40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5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478527" y="3605975"/>
            <a:ext cx="678672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51" y="2380382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734831" y="1317964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 .?.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838404" y="1429382"/>
            <a:ext cx="771174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49" y="3414252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734831" y="2384602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5 = .?.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0878516" y="2510264"/>
            <a:ext cx="731060" cy="494942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35" y="2840811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734831" y="3431338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35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 .?.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838404" y="3605976"/>
            <a:ext cx="771174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1005" y="-1194570"/>
            <a:ext cx="609600" cy="60938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1229" y="-1119803"/>
            <a:ext cx="609600" cy="60938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9720" y="-1206387"/>
            <a:ext cx="609600" cy="60938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77409" y="-1156177"/>
            <a:ext cx="609600" cy="60938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79644" y="-1081410"/>
            <a:ext cx="609600" cy="60938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4053" y="-1225906"/>
            <a:ext cx="609600" cy="60938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1741" y="-1708971"/>
            <a:ext cx="609600" cy="60938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3977" y="-1100928"/>
            <a:ext cx="609600" cy="609380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48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47352" y="3949936"/>
            <a:ext cx="609600" cy="609380"/>
          </a:xfrm>
          <a:prstGeom prst="rect">
            <a:avLst/>
          </a:prstGeom>
        </p:spPr>
      </p:pic>
      <p:sp>
        <p:nvSpPr>
          <p:cNvPr id="50" name="Rounded Rectangle 119">
            <a:extLst>
              <a:ext uri="{FF2B5EF4-FFF2-40B4-BE49-F238E27FC236}">
                <a16:creationId xmlns:a16="http://schemas.microsoft.com/office/drawing/2014/main" xmlns="" id="{544AD227-095A-4E50-A08D-FA0E69127657}"/>
              </a:ext>
            </a:extLst>
          </p:cNvPr>
          <p:cNvSpPr/>
          <p:nvPr/>
        </p:nvSpPr>
        <p:spPr>
          <a:xfrm>
            <a:off x="4987401" y="4559718"/>
            <a:ext cx="2207144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6800" tIns="38400" rIns="76800" bIns="38400" rtlCol="0" anchor="ctr"/>
          <a:lstStyle/>
          <a:p>
            <a:pPr defTabSz="768020">
              <a:defRPr/>
            </a:pP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 :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 .?.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6005AFB-9346-4A09-AA8F-548D53E2E22F}"/>
              </a:ext>
            </a:extLst>
          </p:cNvPr>
          <p:cNvSpPr txBox="1"/>
          <p:nvPr/>
        </p:nvSpPr>
        <p:spPr>
          <a:xfrm>
            <a:off x="6090974" y="4800600"/>
            <a:ext cx="771175" cy="493048"/>
          </a:xfrm>
          <a:prstGeom prst="rect">
            <a:avLst/>
          </a:prstGeom>
          <a:solidFill>
            <a:schemeClr val="bg1"/>
          </a:solidFill>
        </p:spPr>
        <p:txBody>
          <a:bodyPr wrap="square" lIns="76800" tIns="38400" rIns="76800" bIns="38400" rtlCol="0">
            <a:spAutoFit/>
          </a:bodyPr>
          <a:lstStyle/>
          <a:p>
            <a:pPr defTabSz="768020">
              <a:defRPr/>
            </a:pPr>
            <a:r>
              <a:rPr lang="en-US" sz="27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2700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27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9A2C229D-4BF1-407C-84E8-08FC1BF202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433" y="3674019"/>
            <a:ext cx="816211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405AFE5F-12D8-4EEA-9960-C8E031C90D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52953" y="-1359397"/>
            <a:ext cx="609600" cy="609380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3FB9D975-6CE1-4A71-AE7D-1383D2DF61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72855" y="-1054707"/>
            <a:ext cx="609600" cy="609380"/>
          </a:xfrm>
          <a:prstGeom prst="rect">
            <a:avLst/>
          </a:prstGeom>
        </p:spPr>
      </p:pic>
      <p:pic>
        <p:nvPicPr>
          <p:cNvPr id="6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E659E065-1278-4155-89A0-93D592C12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97128" y="-784433"/>
            <a:ext cx="609600" cy="609380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9312C782-58A2-4F54-BE18-4355372DF8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2552" y="0"/>
            <a:ext cx="609600" cy="609380"/>
          </a:xfrm>
          <a:prstGeom prst="rect">
            <a:avLst/>
          </a:prstGeom>
        </p:spPr>
      </p:pic>
      <p:pic>
        <p:nvPicPr>
          <p:cNvPr id="7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A2EE2A97-E435-4C2C-BB0C-78A4DB37DA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2552" y="1573157"/>
            <a:ext cx="609600" cy="609380"/>
          </a:xfrm>
          <a:prstGeom prst="rect">
            <a:avLst/>
          </a:prstGeom>
        </p:spPr>
      </p:pic>
      <p:pic>
        <p:nvPicPr>
          <p:cNvPr id="7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8370FEBD-B1C5-44C0-A74D-DF5CB4B37C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75643" y="936620"/>
            <a:ext cx="609600" cy="609380"/>
          </a:xfrm>
          <a:prstGeom prst="rect">
            <a:avLst/>
          </a:prstGeom>
        </p:spPr>
      </p:pic>
      <p:pic>
        <p:nvPicPr>
          <p:cNvPr id="7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C4874ABB-C246-45CA-B70B-634C2D2070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83772" y="2634873"/>
            <a:ext cx="60960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5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4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84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841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84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841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584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584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84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84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584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584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584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84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584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84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841"/>
                            </p:stCondLst>
                            <p:childTnLst>
                              <p:par>
                                <p:cTn id="1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-180304" y="0"/>
            <a:ext cx="12372305" cy="6858000"/>
          </a:xfrm>
          <a:prstGeom prst="horizontalScroll">
            <a:avLst/>
          </a:prstGeom>
          <a:solidFill>
            <a:srgbClr val="FF00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</TotalTime>
  <Words>358</Words>
  <Application>Microsoft Office PowerPoint</Application>
  <PresentationFormat>Custom</PresentationFormat>
  <Paragraphs>106</Paragraphs>
  <Slides>9</Slides>
  <Notes>3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Thứ năm  ngày 16  tháng   2   năm 2023 Môn: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NGƯỜI BẠN NHỎ</dc:title>
  <dc:creator>Thu</dc:creator>
  <cp:lastModifiedBy>Windows 8.1</cp:lastModifiedBy>
  <cp:revision>80</cp:revision>
  <dcterms:created xsi:type="dcterms:W3CDTF">2021-11-18T08:46:42Z</dcterms:created>
  <dcterms:modified xsi:type="dcterms:W3CDTF">2023-02-15T15:41:57Z</dcterms:modified>
</cp:coreProperties>
</file>