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2" r:id="rId3"/>
    <p:sldId id="283" r:id="rId4"/>
    <p:sldId id="294" r:id="rId5"/>
    <p:sldId id="284" r:id="rId6"/>
    <p:sldId id="285" r:id="rId7"/>
    <p:sldId id="295" r:id="rId8"/>
    <p:sldId id="296" r:id="rId9"/>
    <p:sldId id="292" r:id="rId10"/>
    <p:sldId id="297" r:id="rId11"/>
    <p:sldId id="298" r:id="rId12"/>
    <p:sldId id="299" r:id="rId13"/>
    <p:sldId id="300" r:id="rId14"/>
    <p:sldId id="286" r:id="rId15"/>
    <p:sldId id="288" r:id="rId16"/>
    <p:sldId id="28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4648"/>
  </p:normalViewPr>
  <p:slideViewPr>
    <p:cSldViewPr snapToGrid="0">
      <p:cViewPr>
        <p:scale>
          <a:sx n="66" d="100"/>
          <a:sy n="66" d="100"/>
        </p:scale>
        <p:origin x="-20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x-none" smtClean="0"/>
              <a:t>02/03/2023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r>
              <a:rPr lang="vi-VN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9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: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vi-VN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TRÒN TRĂM, TRÒN CHỤC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xmlns="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xmlns="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xmlns="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xmlns="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xmlns="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xmlns="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xmlns="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xmlns="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xmlns="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xmlns="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xmlns="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xmlns="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xmlns="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xmlns="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xmlns="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xmlns="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xmlns="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xmlns="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xmlns="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xmlns="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xmlns="" id="{04B4D3CF-4087-BC4B-825A-99D3D1508839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4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xmlns="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xmlns="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xmlns="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xmlns="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xmlns="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xmlns="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xmlns="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xmlns="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xmlns="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xmlns="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xmlns="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xmlns="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xmlns="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xmlns="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xmlns="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xmlns="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xmlns="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xmlns="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xmlns="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xmlns="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xmlns="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xmlns="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xmlns="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xmlns="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xmlns="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xmlns="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xmlns="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xmlns="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xmlns="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xmlns="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xmlns="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xmlns="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xmlns="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xmlns="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xmlns="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xmlns="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xmlns="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xmlns="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xmlns="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xmlns="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xmlns="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xmlns="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xmlns="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xmlns="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xmlns="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xmlns="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xmlns="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xmlns="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xmlns="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xmlns="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xmlns="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xmlns="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xmlns="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xmlns="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xmlns="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xmlns="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xmlns="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xmlns="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xmlns="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xmlns="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xmlns="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xmlns="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xmlns="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xmlns="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xmlns="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xmlns="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xmlns="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xmlns="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xmlns="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xmlns="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xmlns="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xmlns="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xmlns="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xmlns="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:a16="http://schemas.microsoft.com/office/drawing/2014/main" xmlns="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xmlns="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xmlns="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xmlns="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xmlns="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xmlns="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xmlns="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xmlns="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xmlns="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xmlns="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xmlns="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xmlns="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xmlns="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xmlns="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xmlns="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xmlns="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xmlns="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xmlns="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xmlns="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xmlns="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xmlns="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xmlns="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xmlns="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xmlns="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xmlns="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xmlns="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xmlns="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xmlns="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xmlns="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xmlns="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xmlns="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xmlns="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xmlns="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xmlns="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xmlns="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xmlns="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xmlns="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xmlns="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xmlns="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xmlns="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xmlns="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xmlns="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xmlns="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xmlns="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xmlns="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xmlns="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xmlns="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xmlns="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xmlns="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xmlns="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xmlns="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xmlns="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xmlns="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xmlns="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xmlns="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xmlns="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xmlns="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xmlns="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xmlns="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xmlns="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xmlns="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xmlns="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xmlns="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xmlns="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xmlns="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xmlns="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xmlns="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xmlns="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xmlns="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xmlns="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xmlns="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xmlns="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xmlns="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xmlns="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xmlns="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xmlns="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xmlns="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xmlns="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xmlns="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xmlns="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xmlns="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xmlns="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xmlns="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xmlns="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xmlns="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xmlns="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xmlns="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xmlns="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xmlns="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xmlns="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xmlns="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xmlns="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xmlns="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xmlns="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xmlns="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xmlns="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xmlns="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xmlns="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xmlns="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xmlns="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xmlns="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xmlns="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xmlns="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xmlns="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xmlns="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xmlns="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xmlns="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xmlns="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xmlns="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xmlns="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xmlns="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xmlns="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xmlns="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xmlns="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xmlns="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xmlns="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xmlns="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xmlns="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xmlns="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xmlns="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xmlns="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xmlns="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xmlns="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xmlns="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xmlns="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xmlns="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xmlns="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xmlns="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xmlns="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xmlns="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xmlns="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xmlns="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xmlns="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xmlns="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xmlns="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xmlns="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xmlns="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xmlns="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xmlns="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xmlns="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xmlns="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xmlns="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xmlns="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xmlns="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xmlns="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xmlns="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xmlns="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xmlns="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xmlns="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xmlns="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xmlns="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xmlns="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xmlns="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xmlns="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xmlns="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xmlns="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xmlns="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xmlns="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xmlns="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xmlns="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xmlns="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xmlns="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xmlns="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x-none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xmlns="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xmlns="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xmlns="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xmlns="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xmlns="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xmlns="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xmlns="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xmlns="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xmlns="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xmlns="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xmlns="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xmlns="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xmlns="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xmlns="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xmlns="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xmlns="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xmlns="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xmlns="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xmlns="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xmlns="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xmlns="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xmlns="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xmlns="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xmlns="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xmlns="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xmlns="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xmlns="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xmlns="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xmlns="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xmlns="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xmlns="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xmlns="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xmlns="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xmlns="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xmlns="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xmlns="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xmlns="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xmlns="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xmlns="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xmlns="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xmlns="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x-none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xmlns="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xmlns="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xmlns="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xmlns="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xmlns="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xmlns="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xmlns="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xmlns="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xmlns="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xmlns="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x-none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xmlns="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prstGeom prst="rect">
            <a:avLst/>
          </a:prstGeom>
          <a:solidFill>
            <a:srgbClr val="FBE1E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xmlns="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xmlns="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xmlns="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xmlns="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xmlns="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xmlns="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prstGeom prst="rect">
            <a:avLst/>
          </a:prstGeom>
          <a:solidFill>
            <a:srgbClr val="DF3C7E">
              <a:alpha val="8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xmlns="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prstGeom prst="rect">
            <a:avLst/>
          </a:prstGeom>
          <a:solidFill>
            <a:srgbClr val="4BACC6">
              <a:alpha val="77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xmlns="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prstGeom prst="rect">
            <a:avLst/>
          </a:prstGeom>
          <a:solidFill>
            <a:srgbClr val="F15441">
              <a:alpha val="76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xmlns="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prstGeom prst="rect">
            <a:avLst/>
          </a:prstGeom>
          <a:solidFill>
            <a:srgbClr val="ED3D6C">
              <a:alpha val="92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2028521"/>
                      <a:gd name="connsiteY0" fmla="*/ 0 h 854625"/>
                      <a:gd name="connsiteX1" fmla="*/ 2028521 w 2028521"/>
                      <a:gd name="connsiteY1" fmla="*/ 0 h 854625"/>
                      <a:gd name="connsiteX2" fmla="*/ 2028521 w 2028521"/>
                      <a:gd name="connsiteY2" fmla="*/ 854625 h 854625"/>
                      <a:gd name="connsiteX3" fmla="*/ 0 w 2028521"/>
                      <a:gd name="connsiteY3" fmla="*/ 854625 h 854625"/>
                      <a:gd name="connsiteX4" fmla="*/ 0 w 2028521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8521" h="854625" fill="none" extrusionOk="0">
                        <a:moveTo>
                          <a:pt x="0" y="0"/>
                        </a:moveTo>
                        <a:cubicBezTo>
                          <a:pt x="577396" y="106216"/>
                          <a:pt x="1778246" y="-142119"/>
                          <a:pt x="2028521" y="0"/>
                        </a:cubicBezTo>
                        <a:cubicBezTo>
                          <a:pt x="2038184" y="235779"/>
                          <a:pt x="2032500" y="641285"/>
                          <a:pt x="2028521" y="854625"/>
                        </a:cubicBezTo>
                        <a:cubicBezTo>
                          <a:pt x="1174219" y="825397"/>
                          <a:pt x="688140" y="83893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2028521" h="854625" stroke="0" extrusionOk="0">
                        <a:moveTo>
                          <a:pt x="0" y="0"/>
                        </a:moveTo>
                        <a:cubicBezTo>
                          <a:pt x="933140" y="-71603"/>
                          <a:pt x="1522336" y="126493"/>
                          <a:pt x="2028521" y="0"/>
                        </a:cubicBezTo>
                        <a:cubicBezTo>
                          <a:pt x="2023455" y="344169"/>
                          <a:pt x="2094944" y="746684"/>
                          <a:pt x="2028521" y="854625"/>
                        </a:cubicBezTo>
                        <a:cubicBezTo>
                          <a:pt x="1520372" y="899469"/>
                          <a:pt x="288575" y="697738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247457"/>
                      <a:gd name="connsiteY0" fmla="*/ 0 h 461665"/>
                      <a:gd name="connsiteX1" fmla="*/ 1247457 w 1247457"/>
                      <a:gd name="connsiteY1" fmla="*/ 0 h 461665"/>
                      <a:gd name="connsiteX2" fmla="*/ 1247457 w 1247457"/>
                      <a:gd name="connsiteY2" fmla="*/ 461665 h 461665"/>
                      <a:gd name="connsiteX3" fmla="*/ 0 w 1247457"/>
                      <a:gd name="connsiteY3" fmla="*/ 461665 h 461665"/>
                      <a:gd name="connsiteX4" fmla="*/ 0 w 1247457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7457" h="461665" fill="none" extrusionOk="0">
                        <a:moveTo>
                          <a:pt x="0" y="0"/>
                        </a:moveTo>
                        <a:cubicBezTo>
                          <a:pt x="281047" y="-37675"/>
                          <a:pt x="1050740" y="73916"/>
                          <a:pt x="1247457" y="0"/>
                        </a:cubicBezTo>
                        <a:cubicBezTo>
                          <a:pt x="1234673" y="46536"/>
                          <a:pt x="1247059" y="381318"/>
                          <a:pt x="1247457" y="461665"/>
                        </a:cubicBezTo>
                        <a:cubicBezTo>
                          <a:pt x="867346" y="364810"/>
                          <a:pt x="489447" y="4670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247457" h="461665" stroke="0" extrusionOk="0">
                        <a:moveTo>
                          <a:pt x="0" y="0"/>
                        </a:moveTo>
                        <a:cubicBezTo>
                          <a:pt x="237545" y="18728"/>
                          <a:pt x="737035" y="108931"/>
                          <a:pt x="1247457" y="0"/>
                        </a:cubicBezTo>
                        <a:cubicBezTo>
                          <a:pt x="1259212" y="114289"/>
                          <a:pt x="1279940" y="257252"/>
                          <a:pt x="1247457" y="461665"/>
                        </a:cubicBezTo>
                        <a:cubicBezTo>
                          <a:pt x="986294" y="519118"/>
                          <a:pt x="551143" y="37577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78528"/>
                      <a:gd name="connsiteY0" fmla="*/ 0 h 461665"/>
                      <a:gd name="connsiteX1" fmla="*/ 1178528 w 1178528"/>
                      <a:gd name="connsiteY1" fmla="*/ 0 h 461665"/>
                      <a:gd name="connsiteX2" fmla="*/ 1178528 w 1178528"/>
                      <a:gd name="connsiteY2" fmla="*/ 461665 h 461665"/>
                      <a:gd name="connsiteX3" fmla="*/ 0 w 1178528"/>
                      <a:gd name="connsiteY3" fmla="*/ 461665 h 461665"/>
                      <a:gd name="connsiteX4" fmla="*/ 0 w 1178528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528" h="461665" fill="none" extrusionOk="0">
                        <a:moveTo>
                          <a:pt x="0" y="0"/>
                        </a:moveTo>
                        <a:cubicBezTo>
                          <a:pt x="559394" y="42734"/>
                          <a:pt x="1040318" y="-13152"/>
                          <a:pt x="1178528" y="0"/>
                        </a:cubicBezTo>
                        <a:cubicBezTo>
                          <a:pt x="1165744" y="46536"/>
                          <a:pt x="1178130" y="381318"/>
                          <a:pt x="1178528" y="461665"/>
                        </a:cubicBezTo>
                        <a:cubicBezTo>
                          <a:pt x="1037084" y="551588"/>
                          <a:pt x="125784" y="373831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78528" h="461665" stroke="0" extrusionOk="0">
                        <a:moveTo>
                          <a:pt x="0" y="0"/>
                        </a:moveTo>
                        <a:cubicBezTo>
                          <a:pt x="128642" y="75738"/>
                          <a:pt x="602225" y="49960"/>
                          <a:pt x="1178528" y="0"/>
                        </a:cubicBezTo>
                        <a:cubicBezTo>
                          <a:pt x="1190283" y="114289"/>
                          <a:pt x="1211011" y="257252"/>
                          <a:pt x="1178528" y="461665"/>
                        </a:cubicBezTo>
                        <a:cubicBezTo>
                          <a:pt x="795937" y="560456"/>
                          <a:pt x="168415" y="503106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27232"/>
                      <a:gd name="connsiteY0" fmla="*/ 0 h 461665"/>
                      <a:gd name="connsiteX1" fmla="*/ 1127232 w 1127232"/>
                      <a:gd name="connsiteY1" fmla="*/ 0 h 461665"/>
                      <a:gd name="connsiteX2" fmla="*/ 1127232 w 1127232"/>
                      <a:gd name="connsiteY2" fmla="*/ 461665 h 461665"/>
                      <a:gd name="connsiteX3" fmla="*/ 0 w 1127232"/>
                      <a:gd name="connsiteY3" fmla="*/ 461665 h 461665"/>
                      <a:gd name="connsiteX4" fmla="*/ 0 w 112723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232" h="461665" fill="none" extrusionOk="0">
                        <a:moveTo>
                          <a:pt x="0" y="0"/>
                        </a:moveTo>
                        <a:cubicBezTo>
                          <a:pt x="240752" y="-94950"/>
                          <a:pt x="981574" y="53546"/>
                          <a:pt x="1127232" y="0"/>
                        </a:cubicBezTo>
                        <a:cubicBezTo>
                          <a:pt x="1114448" y="46536"/>
                          <a:pt x="1126834" y="381318"/>
                          <a:pt x="1127232" y="461665"/>
                        </a:cubicBezTo>
                        <a:cubicBezTo>
                          <a:pt x="1001530" y="438349"/>
                          <a:pt x="278748" y="4067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27232" h="461665" stroke="0" extrusionOk="0">
                        <a:moveTo>
                          <a:pt x="0" y="0"/>
                        </a:moveTo>
                        <a:cubicBezTo>
                          <a:pt x="451534" y="72383"/>
                          <a:pt x="638173" y="34008"/>
                          <a:pt x="1127232" y="0"/>
                        </a:cubicBezTo>
                        <a:cubicBezTo>
                          <a:pt x="1138987" y="114289"/>
                          <a:pt x="1159715" y="257252"/>
                          <a:pt x="1127232" y="461665"/>
                        </a:cubicBezTo>
                        <a:cubicBezTo>
                          <a:pt x="760069" y="385435"/>
                          <a:pt x="516657" y="45159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360</Words>
  <Application>Microsoft Office PowerPoint</Application>
  <PresentationFormat>Custom</PresentationFormat>
  <Paragraphs>183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137</cp:revision>
  <dcterms:created xsi:type="dcterms:W3CDTF">2021-06-02T01:34:28Z</dcterms:created>
  <dcterms:modified xsi:type="dcterms:W3CDTF">2023-03-02T01:53:19Z</dcterms:modified>
</cp:coreProperties>
</file>