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86" r:id="rId4"/>
    <p:sldId id="285" r:id="rId5"/>
    <p:sldId id="280" r:id="rId6"/>
    <p:sldId id="281" r:id="rId7"/>
    <p:sldId id="279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2" r:id="rId16"/>
    <p:sldId id="274" r:id="rId17"/>
    <p:sldId id="276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3E2283-083F-4A48-9F3B-0323CC5752A6}">
          <p14:sldIdLst>
            <p14:sldId id="287"/>
            <p14:sldId id="288"/>
            <p14:sldId id="286"/>
            <p14:sldId id="285"/>
            <p14:sldId id="280"/>
            <p14:sldId id="281"/>
            <p14:sldId id="279"/>
            <p14:sldId id="259"/>
            <p14:sldId id="260"/>
            <p14:sldId id="261"/>
            <p14:sldId id="262"/>
            <p14:sldId id="263"/>
            <p14:sldId id="264"/>
            <p14:sldId id="265"/>
            <p14:sldId id="272"/>
            <p14:sldId id="274"/>
            <p14:sldId id="276"/>
            <p14:sldId id="282"/>
          </p14:sldIdLst>
        </p14:section>
        <p14:section name="Untitled Section" id="{8265CE82-02FB-43D9-BFE1-19B76FDA3BF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AD93-DF85-4496-B2EE-F776B357E367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46CD-0ED4-422A-A350-E9B67A04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71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AD93-DF85-4496-B2EE-F776B357E367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46CD-0ED4-422A-A350-E9B67A04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1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AD93-DF85-4496-B2EE-F776B357E367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46CD-0ED4-422A-A350-E9B67A04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2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AD93-DF85-4496-B2EE-F776B357E367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46CD-0ED4-422A-A350-E9B67A04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8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AD93-DF85-4496-B2EE-F776B357E367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46CD-0ED4-422A-A350-E9B67A04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1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AD93-DF85-4496-B2EE-F776B357E367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46CD-0ED4-422A-A350-E9B67A04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8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AD93-DF85-4496-B2EE-F776B357E367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46CD-0ED4-422A-A350-E9B67A04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4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AD93-DF85-4496-B2EE-F776B357E367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46CD-0ED4-422A-A350-E9B67A04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4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AD93-DF85-4496-B2EE-F776B357E367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46CD-0ED4-422A-A350-E9B67A04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3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AD93-DF85-4496-B2EE-F776B357E367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46CD-0ED4-422A-A350-E9B67A04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5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AD93-DF85-4496-B2EE-F776B357E367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46CD-0ED4-422A-A350-E9B67A04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1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EAD93-DF85-4496-B2EE-F776B357E367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746CD-0ED4-422A-A350-E9B67A04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0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7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72297" y="1053737"/>
            <a:ext cx="2673532" cy="635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4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72297" y="1053737"/>
            <a:ext cx="2673532" cy="635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72297" y="1053737"/>
            <a:ext cx="2673532" cy="635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4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0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6422" y="104504"/>
            <a:ext cx="10868298" cy="1158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 err="1" smtClean="0">
                <a:solidFill>
                  <a:schemeClr val="tx1"/>
                </a:solidFill>
              </a:rPr>
              <a:t>Bài</a:t>
            </a:r>
            <a:r>
              <a:rPr lang="en-US" sz="4200" dirty="0" smtClean="0">
                <a:solidFill>
                  <a:schemeClr val="tx1"/>
                </a:solidFill>
              </a:rPr>
              <a:t> 2: </a:t>
            </a:r>
            <a:r>
              <a:rPr lang="en-US" sz="4200" dirty="0" err="1" smtClean="0">
                <a:solidFill>
                  <a:schemeClr val="tx1"/>
                </a:solidFill>
              </a:rPr>
              <a:t>Đặt</a:t>
            </a:r>
            <a:r>
              <a:rPr lang="en-US" sz="4200" dirty="0" smtClean="0">
                <a:solidFill>
                  <a:schemeClr val="tx1"/>
                </a:solidFill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</a:rPr>
              <a:t>tính</a:t>
            </a:r>
            <a:r>
              <a:rPr lang="en-US" sz="4200" dirty="0" smtClean="0">
                <a:solidFill>
                  <a:schemeClr val="tx1"/>
                </a:solidFill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</a:rPr>
              <a:t>rồi</a:t>
            </a:r>
            <a:r>
              <a:rPr lang="en-US" sz="4200" dirty="0" smtClean="0">
                <a:solidFill>
                  <a:schemeClr val="tx1"/>
                </a:solidFill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</a:rPr>
              <a:t>tính</a:t>
            </a:r>
            <a:r>
              <a:rPr lang="en-US" sz="4200" dirty="0" smtClean="0">
                <a:solidFill>
                  <a:schemeClr val="tx1"/>
                </a:solidFill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</a:rPr>
              <a:t>tổng</a:t>
            </a:r>
            <a:r>
              <a:rPr lang="en-US" sz="4200" dirty="0" smtClean="0">
                <a:solidFill>
                  <a:schemeClr val="tx1"/>
                </a:solidFill>
              </a:rPr>
              <a:t>, </a:t>
            </a:r>
            <a:r>
              <a:rPr lang="en-US" sz="4200" dirty="0" err="1" smtClean="0">
                <a:solidFill>
                  <a:schemeClr val="tx1"/>
                </a:solidFill>
              </a:rPr>
              <a:t>biết</a:t>
            </a:r>
            <a:r>
              <a:rPr lang="en-US" sz="4200" dirty="0" smtClean="0">
                <a:solidFill>
                  <a:schemeClr val="tx1"/>
                </a:solidFill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</a:rPr>
              <a:t>các</a:t>
            </a:r>
            <a:r>
              <a:rPr lang="en-US" sz="4200" dirty="0" smtClean="0">
                <a:solidFill>
                  <a:schemeClr val="tx1"/>
                </a:solidFill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</a:rPr>
              <a:t>số</a:t>
            </a:r>
            <a:r>
              <a:rPr lang="en-US" sz="4200" dirty="0" smtClean="0">
                <a:solidFill>
                  <a:schemeClr val="tx1"/>
                </a:solidFill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</a:rPr>
              <a:t>hạng</a:t>
            </a:r>
            <a:r>
              <a:rPr lang="en-US" sz="4200" dirty="0" smtClean="0">
                <a:solidFill>
                  <a:schemeClr val="tx1"/>
                </a:solidFill>
              </a:rPr>
              <a:t> </a:t>
            </a:r>
            <a:r>
              <a:rPr lang="en-US" sz="4200" dirty="0" err="1" smtClean="0">
                <a:solidFill>
                  <a:schemeClr val="tx1"/>
                </a:solidFill>
              </a:rPr>
              <a:t>là</a:t>
            </a:r>
            <a:r>
              <a:rPr lang="en-US" sz="4200" dirty="0" smtClean="0">
                <a:solidFill>
                  <a:schemeClr val="tx1"/>
                </a:solidFill>
              </a:rPr>
              <a:t>:</a:t>
            </a: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3440" y="2403566"/>
            <a:ext cx="1898469" cy="2612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4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673"/>
            <a:ext cx="12192000" cy="1269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err="1" smtClean="0">
                <a:solidFill>
                  <a:schemeClr val="tx1"/>
                </a:solidFill>
              </a:rPr>
              <a:t>Bài</a:t>
            </a:r>
            <a:r>
              <a:rPr lang="en-US" sz="3400" dirty="0" smtClean="0">
                <a:solidFill>
                  <a:schemeClr val="tx1"/>
                </a:solidFill>
              </a:rPr>
              <a:t> 3: </a:t>
            </a:r>
            <a:r>
              <a:rPr lang="en-US" sz="3400" dirty="0" err="1" smtClean="0">
                <a:solidFill>
                  <a:schemeClr val="tx1"/>
                </a:solidFill>
              </a:rPr>
              <a:t>Từ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</a:rPr>
              <a:t>các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</a:rPr>
              <a:t>số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</a:rPr>
              <a:t>hạng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</a:rPr>
              <a:t>và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</a:rPr>
              <a:t>tổng</a:t>
            </a:r>
            <a:r>
              <a:rPr lang="en-US" sz="3400" dirty="0" smtClean="0">
                <a:solidFill>
                  <a:schemeClr val="tx1"/>
                </a:solidFill>
              </a:rPr>
              <a:t>, </a:t>
            </a:r>
            <a:r>
              <a:rPr lang="en-US" sz="3400" dirty="0" err="1" smtClean="0">
                <a:solidFill>
                  <a:schemeClr val="tx1"/>
                </a:solidFill>
              </a:rPr>
              <a:t>em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</a:rPr>
              <a:t>hãy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</a:rPr>
              <a:t>lập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</a:rPr>
              <a:t>các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</a:rPr>
              <a:t>phép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</a:rPr>
              <a:t>cộng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</a:rPr>
              <a:t>thích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</a:rPr>
              <a:t>hợp</a:t>
            </a:r>
            <a:r>
              <a:rPr lang="en-US" sz="3400" dirty="0">
                <a:solidFill>
                  <a:schemeClr val="tx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0561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673"/>
            <a:ext cx="12192000" cy="1269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err="1" smtClean="0">
                <a:solidFill>
                  <a:schemeClr val="tx1"/>
                </a:solidFill>
              </a:rPr>
              <a:t>Bài</a:t>
            </a:r>
            <a:r>
              <a:rPr lang="en-US" sz="3400" dirty="0" smtClean="0">
                <a:solidFill>
                  <a:schemeClr val="tx1"/>
                </a:solidFill>
              </a:rPr>
              <a:t> 3: </a:t>
            </a:r>
            <a:r>
              <a:rPr lang="en-US" sz="3400" dirty="0" err="1" smtClean="0">
                <a:solidFill>
                  <a:schemeClr val="tx1"/>
                </a:solidFill>
              </a:rPr>
              <a:t>Từ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</a:rPr>
              <a:t>các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</a:rPr>
              <a:t>số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</a:rPr>
              <a:t>hạng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</a:rPr>
              <a:t>và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</a:rPr>
              <a:t>tổng</a:t>
            </a:r>
            <a:r>
              <a:rPr lang="en-US" sz="3400" dirty="0" smtClean="0">
                <a:solidFill>
                  <a:schemeClr val="tx1"/>
                </a:solidFill>
              </a:rPr>
              <a:t>, </a:t>
            </a:r>
            <a:r>
              <a:rPr lang="en-US" sz="3400" dirty="0" err="1" smtClean="0">
                <a:solidFill>
                  <a:schemeClr val="tx1"/>
                </a:solidFill>
              </a:rPr>
              <a:t>em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</a:rPr>
              <a:t>hãy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</a:rPr>
              <a:t>lập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</a:rPr>
              <a:t>các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</a:rPr>
              <a:t>phép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</a:rPr>
              <a:t>cộng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</a:rPr>
              <a:t>thích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</a:rPr>
              <a:t>hợp</a:t>
            </a:r>
            <a:r>
              <a:rPr lang="en-US" sz="3400" dirty="0">
                <a:solidFill>
                  <a:schemeClr val="tx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5598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</a:rPr>
              <a:t>Củng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cố</a:t>
            </a:r>
            <a:r>
              <a:rPr lang="en-US" sz="8000" b="1" dirty="0" smtClean="0">
                <a:solidFill>
                  <a:srgbClr val="FF0000"/>
                </a:solidFill>
              </a:rPr>
              <a:t>: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9600" dirty="0" smtClean="0"/>
              <a:t>12     +    5     =     17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24594" y="3004457"/>
            <a:ext cx="26126" cy="113211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926183" y="3004457"/>
            <a:ext cx="26126" cy="113211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0280468" y="3004457"/>
            <a:ext cx="52252" cy="113211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66652" y="4271508"/>
            <a:ext cx="2142308" cy="12453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Số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hạng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881155" y="4271508"/>
            <a:ext cx="2142308" cy="12453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Số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hạng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261566" y="4262707"/>
            <a:ext cx="2142308" cy="12453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Tổng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5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00891"/>
            <a:ext cx="6061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9497" y="2090057"/>
            <a:ext cx="60176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 13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15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C. 16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89163" y="2754055"/>
            <a:ext cx="613274" cy="6132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8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7509" y="661851"/>
            <a:ext cx="53122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16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18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19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915883" y="2094151"/>
            <a:ext cx="613274" cy="6132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9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37714" y="0"/>
            <a:ext cx="4354286" cy="4702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03817" y="1759131"/>
            <a:ext cx="2508069" cy="2264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72297" y="1053737"/>
            <a:ext cx="2673532" cy="635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2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37714" y="0"/>
            <a:ext cx="4354286" cy="4702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72297" y="1053737"/>
            <a:ext cx="2673532" cy="635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72297" y="1053737"/>
            <a:ext cx="2673532" cy="635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68343" y="2473234"/>
            <a:ext cx="1881051" cy="757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72297" y="1053737"/>
            <a:ext cx="2673532" cy="635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72297" y="1053737"/>
            <a:ext cx="2673532" cy="635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72297" y="1053737"/>
            <a:ext cx="2673532" cy="635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108</Words>
  <Application>Microsoft Office PowerPoint</Application>
  <PresentationFormat>Widescreen</PresentationFormat>
  <Paragraphs>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cố: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PKComputer</cp:lastModifiedBy>
  <cp:revision>17</cp:revision>
  <dcterms:created xsi:type="dcterms:W3CDTF">2021-09-10T10:42:12Z</dcterms:created>
  <dcterms:modified xsi:type="dcterms:W3CDTF">2025-08-21T01:35:11Z</dcterms:modified>
</cp:coreProperties>
</file>