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media/audio2.wav" ContentType="audio/x-wav"/>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80" r:id="rId3"/>
    <p:sldMasterId id="2147483692" r:id="rId4"/>
    <p:sldMasterId id="2147483704" r:id="rId5"/>
    <p:sldMasterId id="2147483718" r:id="rId6"/>
    <p:sldMasterId id="2147483730" r:id="rId7"/>
    <p:sldMasterId id="2147483743" r:id="rId8"/>
  </p:sldMasterIdLst>
  <p:notesMasterIdLst>
    <p:notesMasterId r:id="rId39"/>
  </p:notesMasterIdLst>
  <p:sldIdLst>
    <p:sldId id="562" r:id="rId9"/>
    <p:sldId id="474" r:id="rId10"/>
    <p:sldId id="554" r:id="rId11"/>
    <p:sldId id="555" r:id="rId12"/>
    <p:sldId id="261" r:id="rId13"/>
    <p:sldId id="262" r:id="rId14"/>
    <p:sldId id="263" r:id="rId15"/>
    <p:sldId id="320" r:id="rId16"/>
    <p:sldId id="497" r:id="rId17"/>
    <p:sldId id="467" r:id="rId18"/>
    <p:sldId id="509" r:id="rId19"/>
    <p:sldId id="556" r:id="rId20"/>
    <p:sldId id="543" r:id="rId21"/>
    <p:sldId id="557" r:id="rId22"/>
    <p:sldId id="510" r:id="rId23"/>
    <p:sldId id="558" r:id="rId24"/>
    <p:sldId id="340" r:id="rId25"/>
    <p:sldId id="480" r:id="rId26"/>
    <p:sldId id="515" r:id="rId27"/>
    <p:sldId id="505" r:id="rId28"/>
    <p:sldId id="482" r:id="rId29"/>
    <p:sldId id="560" r:id="rId30"/>
    <p:sldId id="538" r:id="rId31"/>
    <p:sldId id="539" r:id="rId32"/>
    <p:sldId id="540" r:id="rId33"/>
    <p:sldId id="561" r:id="rId34"/>
    <p:sldId id="536" r:id="rId35"/>
    <p:sldId id="537" r:id="rId36"/>
    <p:sldId id="476" r:id="rId37"/>
    <p:sldId id="563"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4660"/>
  </p:normalViewPr>
  <p:slideViewPr>
    <p:cSldViewPr snapToGrid="0">
      <p:cViewPr varScale="1">
        <p:scale>
          <a:sx n="83" d="100"/>
          <a:sy n="83" d="100"/>
        </p:scale>
        <p:origin x="686" y="1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notesMaster" Target="notesMasters/notesMaster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A90CD3-6576-4B46-8C1A-6A91C4A33F26}" type="datetimeFigureOut">
              <a:rPr lang="en-US" smtClean="0"/>
              <a:t>9/16/2025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55B1C9-8EEC-4DF4-A574-462BDB3CB63E}" type="slidenum">
              <a:rPr lang="en-US" smtClean="0"/>
              <a:t>‹#›</a:t>
            </a:fld>
            <a:endParaRPr lang="en-US"/>
          </a:p>
        </p:txBody>
      </p:sp>
    </p:spTree>
    <p:extLst>
      <p:ext uri="{BB962C8B-B14F-4D97-AF65-F5344CB8AC3E}">
        <p14:creationId xmlns:p14="http://schemas.microsoft.com/office/powerpoint/2010/main" val="1872643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7478308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94787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8591197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70836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0582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3410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55880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310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68061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034923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8851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0349230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7302540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t>9/16/2025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t>‹#›</a:t>
            </a:fld>
            <a:endParaRPr lang="en-US"/>
          </a:p>
        </p:txBody>
      </p:sp>
    </p:spTree>
    <p:extLst>
      <p:ext uri="{BB962C8B-B14F-4D97-AF65-F5344CB8AC3E}">
        <p14:creationId xmlns:p14="http://schemas.microsoft.com/office/powerpoint/2010/main" val="13098479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t>9/16/2025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t>‹#›</a:t>
            </a:fld>
            <a:endParaRPr lang="en-US"/>
          </a:p>
        </p:txBody>
      </p:sp>
    </p:spTree>
    <p:extLst>
      <p:ext uri="{BB962C8B-B14F-4D97-AF65-F5344CB8AC3E}">
        <p14:creationId xmlns:p14="http://schemas.microsoft.com/office/powerpoint/2010/main" val="1924431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t>9/16/2025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t>‹#›</a:t>
            </a:fld>
            <a:endParaRPr lang="en-US"/>
          </a:p>
        </p:txBody>
      </p:sp>
    </p:spTree>
    <p:extLst>
      <p:ext uri="{BB962C8B-B14F-4D97-AF65-F5344CB8AC3E}">
        <p14:creationId xmlns:p14="http://schemas.microsoft.com/office/powerpoint/2010/main" val="24722648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t>9/16/2025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t>‹#›</a:t>
            </a:fld>
            <a:endParaRPr lang="en-US"/>
          </a:p>
        </p:txBody>
      </p:sp>
    </p:spTree>
    <p:extLst>
      <p:ext uri="{BB962C8B-B14F-4D97-AF65-F5344CB8AC3E}">
        <p14:creationId xmlns:p14="http://schemas.microsoft.com/office/powerpoint/2010/main" val="29799571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t>9/16/2025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t>‹#›</a:t>
            </a:fld>
            <a:endParaRPr lang="en-US"/>
          </a:p>
        </p:txBody>
      </p:sp>
    </p:spTree>
    <p:extLst>
      <p:ext uri="{BB962C8B-B14F-4D97-AF65-F5344CB8AC3E}">
        <p14:creationId xmlns:p14="http://schemas.microsoft.com/office/powerpoint/2010/main" val="21400255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t>9/16/2025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t>‹#›</a:t>
            </a:fld>
            <a:endParaRPr lang="en-US"/>
          </a:p>
        </p:txBody>
      </p:sp>
    </p:spTree>
    <p:extLst>
      <p:ext uri="{BB962C8B-B14F-4D97-AF65-F5344CB8AC3E}">
        <p14:creationId xmlns:p14="http://schemas.microsoft.com/office/powerpoint/2010/main" val="37344345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t>9/16/2025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t>‹#›</a:t>
            </a:fld>
            <a:endParaRPr lang="en-US"/>
          </a:p>
        </p:txBody>
      </p:sp>
    </p:spTree>
    <p:extLst>
      <p:ext uri="{BB962C8B-B14F-4D97-AF65-F5344CB8AC3E}">
        <p14:creationId xmlns:p14="http://schemas.microsoft.com/office/powerpoint/2010/main" val="21171558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t>9/16/2025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t>‹#›</a:t>
            </a:fld>
            <a:endParaRPr lang="en-US"/>
          </a:p>
        </p:txBody>
      </p:sp>
    </p:spTree>
    <p:extLst>
      <p:ext uri="{BB962C8B-B14F-4D97-AF65-F5344CB8AC3E}">
        <p14:creationId xmlns:p14="http://schemas.microsoft.com/office/powerpoint/2010/main" val="23541642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t>‹#›</a:t>
            </a:fld>
            <a:endParaRPr lang="en-US"/>
          </a:p>
        </p:txBody>
      </p:sp>
    </p:spTree>
    <p:extLst>
      <p:ext uri="{BB962C8B-B14F-4D97-AF65-F5344CB8AC3E}">
        <p14:creationId xmlns:p14="http://schemas.microsoft.com/office/powerpoint/2010/main" val="12411427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3160959201"/>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9/16/2025</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5" name="Footer Placeholder 4"/>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6" name="Slide Number Placeholder 5"/>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1586751278"/>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92773A-1A3F-4A5F-AA2A-06D1B12C37DC}"/>
              </a:ext>
            </a:extLst>
          </p:cNvPr>
          <p:cNvSpPr>
            <a:spLocks noGrp="1"/>
          </p:cNvSpPr>
          <p:nvPr>
            <p:ph type="dt" sz="half" idx="10"/>
          </p:nvPr>
        </p:nvSpPr>
        <p:spPr/>
        <p:txBody>
          <a:bodyPr/>
          <a:lstStyle/>
          <a:p>
            <a:fld id="{570635D2-1FD4-42FB-A3A0-B9DFEF7C7F90}" type="datetimeFigureOut">
              <a:rPr lang="en-US" smtClean="0"/>
              <a:t>9/16/2025</a:t>
            </a:fld>
            <a:endParaRPr lang="en-US"/>
          </a:p>
        </p:txBody>
      </p:sp>
      <p:sp>
        <p:nvSpPr>
          <p:cNvPr id="5" name="Footer Placeholder 4">
            <a:extLst>
              <a:ext uri="{FF2B5EF4-FFF2-40B4-BE49-F238E27FC236}">
                <a16:creationId xmlns:a16="http://schemas.microsoft.com/office/drawing/2014/main" id="{5657942E-0216-4E73-9469-BD06EE69E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FCEDD-E322-4528-809E-927AD9DB1F6A}"/>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1973208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F2D6B-7123-4B3B-AC32-685E8AE379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47A6A9-6606-44AC-9DE6-29A785F6E9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7D520-3BDB-4985-8A7E-F62B683DE0D4}"/>
              </a:ext>
            </a:extLst>
          </p:cNvPr>
          <p:cNvSpPr>
            <a:spLocks noGrp="1"/>
          </p:cNvSpPr>
          <p:nvPr>
            <p:ph type="dt" sz="half" idx="10"/>
          </p:nvPr>
        </p:nvSpPr>
        <p:spPr/>
        <p:txBody>
          <a:bodyPr/>
          <a:lstStyle/>
          <a:p>
            <a:fld id="{570635D2-1FD4-42FB-A3A0-B9DFEF7C7F90}" type="datetimeFigureOut">
              <a:rPr lang="en-US" smtClean="0"/>
              <a:t>9/16/2025</a:t>
            </a:fld>
            <a:endParaRPr lang="en-US"/>
          </a:p>
        </p:txBody>
      </p:sp>
      <p:sp>
        <p:nvSpPr>
          <p:cNvPr id="5" name="Footer Placeholder 4">
            <a:extLst>
              <a:ext uri="{FF2B5EF4-FFF2-40B4-BE49-F238E27FC236}">
                <a16:creationId xmlns:a16="http://schemas.microsoft.com/office/drawing/2014/main" id="{67CD17E4-2AD3-4063-A782-2D1CDBE5B6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FAA97F-3BD0-4BF7-BA52-88C12A6A387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3723889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DBE58-6367-480F-B114-9D9453EB5F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2341E4-13FD-4E4D-BCDC-172FF36073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AAA12C-0861-47A8-9D17-937BBE3383B7}"/>
              </a:ext>
            </a:extLst>
          </p:cNvPr>
          <p:cNvSpPr>
            <a:spLocks noGrp="1"/>
          </p:cNvSpPr>
          <p:nvPr>
            <p:ph type="dt" sz="half" idx="10"/>
          </p:nvPr>
        </p:nvSpPr>
        <p:spPr/>
        <p:txBody>
          <a:bodyPr/>
          <a:lstStyle/>
          <a:p>
            <a:fld id="{570635D2-1FD4-42FB-A3A0-B9DFEF7C7F90}" type="datetimeFigureOut">
              <a:rPr lang="en-US" smtClean="0"/>
              <a:t>9/16/2025</a:t>
            </a:fld>
            <a:endParaRPr lang="en-US"/>
          </a:p>
        </p:txBody>
      </p:sp>
      <p:sp>
        <p:nvSpPr>
          <p:cNvPr id="5" name="Footer Placeholder 4">
            <a:extLst>
              <a:ext uri="{FF2B5EF4-FFF2-40B4-BE49-F238E27FC236}">
                <a16:creationId xmlns:a16="http://schemas.microsoft.com/office/drawing/2014/main" id="{C289F8EC-A0B2-4839-A69F-66DFA17C9F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8BAD9D-D699-40B7-8265-B46F1B5E9B9F}"/>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9910943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25498-E59B-4365-B039-B64EB5D3C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F6F49C-58BF-4D7B-9C84-63D06B7772E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B23686-2A0F-4EDE-AEDB-C7BE06523A7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8B2AD0-8538-41CF-8CC8-1B5916571A90}"/>
              </a:ext>
            </a:extLst>
          </p:cNvPr>
          <p:cNvSpPr>
            <a:spLocks noGrp="1"/>
          </p:cNvSpPr>
          <p:nvPr>
            <p:ph type="dt" sz="half" idx="10"/>
          </p:nvPr>
        </p:nvSpPr>
        <p:spPr/>
        <p:txBody>
          <a:bodyPr/>
          <a:lstStyle/>
          <a:p>
            <a:fld id="{570635D2-1FD4-42FB-A3A0-B9DFEF7C7F90}" type="datetimeFigureOut">
              <a:rPr lang="en-US" smtClean="0"/>
              <a:t>9/16/2025</a:t>
            </a:fld>
            <a:endParaRPr lang="en-US"/>
          </a:p>
        </p:txBody>
      </p:sp>
      <p:sp>
        <p:nvSpPr>
          <p:cNvPr id="6" name="Footer Placeholder 5">
            <a:extLst>
              <a:ext uri="{FF2B5EF4-FFF2-40B4-BE49-F238E27FC236}">
                <a16:creationId xmlns:a16="http://schemas.microsoft.com/office/drawing/2014/main" id="{6FFF27B5-43C1-444C-A6AA-55120A32DD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D84087-4038-4C19-B666-E249CDABB34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4442142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64570-5D27-4466-8233-DD4F39B10F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CAEE3B-7890-46AE-910E-F9D5459440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2917E56-156D-4906-84E0-EF0495AB222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E54CDD-4E06-4DEB-A124-E88442860A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D9B8601-3331-43DF-8132-C71CA580995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BA6251-AA48-4CDB-AAA5-3DED7C65751B}"/>
              </a:ext>
            </a:extLst>
          </p:cNvPr>
          <p:cNvSpPr>
            <a:spLocks noGrp="1"/>
          </p:cNvSpPr>
          <p:nvPr>
            <p:ph type="dt" sz="half" idx="10"/>
          </p:nvPr>
        </p:nvSpPr>
        <p:spPr/>
        <p:txBody>
          <a:bodyPr/>
          <a:lstStyle/>
          <a:p>
            <a:fld id="{570635D2-1FD4-42FB-A3A0-B9DFEF7C7F90}" type="datetimeFigureOut">
              <a:rPr lang="en-US" smtClean="0"/>
              <a:t>9/16/2025</a:t>
            </a:fld>
            <a:endParaRPr lang="en-US"/>
          </a:p>
        </p:txBody>
      </p:sp>
      <p:sp>
        <p:nvSpPr>
          <p:cNvPr id="8" name="Footer Placeholder 7">
            <a:extLst>
              <a:ext uri="{FF2B5EF4-FFF2-40B4-BE49-F238E27FC236}">
                <a16:creationId xmlns:a16="http://schemas.microsoft.com/office/drawing/2014/main" id="{B1CAA3FA-8C90-41E1-AC36-9C0A670C63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3059BD-871B-47CA-ABAB-70DB073D824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3353403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405E4-F396-4E5A-A285-206342234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F366B1-C31D-4A6A-9510-253737AA01B1}"/>
              </a:ext>
            </a:extLst>
          </p:cNvPr>
          <p:cNvSpPr>
            <a:spLocks noGrp="1"/>
          </p:cNvSpPr>
          <p:nvPr>
            <p:ph type="dt" sz="half" idx="10"/>
          </p:nvPr>
        </p:nvSpPr>
        <p:spPr/>
        <p:txBody>
          <a:bodyPr/>
          <a:lstStyle/>
          <a:p>
            <a:fld id="{570635D2-1FD4-42FB-A3A0-B9DFEF7C7F90}" type="datetimeFigureOut">
              <a:rPr lang="en-US" smtClean="0"/>
              <a:t>9/16/2025</a:t>
            </a:fld>
            <a:endParaRPr lang="en-US"/>
          </a:p>
        </p:txBody>
      </p:sp>
      <p:sp>
        <p:nvSpPr>
          <p:cNvPr id="4" name="Footer Placeholder 3">
            <a:extLst>
              <a:ext uri="{FF2B5EF4-FFF2-40B4-BE49-F238E27FC236}">
                <a16:creationId xmlns:a16="http://schemas.microsoft.com/office/drawing/2014/main" id="{A8900E57-D687-422D-ACA8-81B6506B32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24B204-01EE-4512-A2BC-0CC1DF799923}"/>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42814269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D54D5F-5D58-4673-A9CA-88693466F8B1}"/>
              </a:ext>
            </a:extLst>
          </p:cNvPr>
          <p:cNvSpPr>
            <a:spLocks noGrp="1"/>
          </p:cNvSpPr>
          <p:nvPr>
            <p:ph type="dt" sz="half" idx="10"/>
          </p:nvPr>
        </p:nvSpPr>
        <p:spPr/>
        <p:txBody>
          <a:bodyPr/>
          <a:lstStyle/>
          <a:p>
            <a:fld id="{570635D2-1FD4-42FB-A3A0-B9DFEF7C7F90}" type="datetimeFigureOut">
              <a:rPr lang="en-US" smtClean="0"/>
              <a:t>9/16/2025</a:t>
            </a:fld>
            <a:endParaRPr lang="en-US"/>
          </a:p>
        </p:txBody>
      </p:sp>
      <p:sp>
        <p:nvSpPr>
          <p:cNvPr id="3" name="Footer Placeholder 2">
            <a:extLst>
              <a:ext uri="{FF2B5EF4-FFF2-40B4-BE49-F238E27FC236}">
                <a16:creationId xmlns:a16="http://schemas.microsoft.com/office/drawing/2014/main" id="{623043EF-4A15-42AF-BAF6-7AB80E4989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2D0172-28B8-4776-A0D4-225DE6C89EC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262222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23F20-7D14-454E-B82B-20FBFD0058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EDB786-11E5-40B4-BF3A-0A5A1E6EF1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E334AB-D125-4FDC-A811-BF96C4CF95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6A80024-9F5C-4D08-B84F-8A9F76BE20FC}"/>
              </a:ext>
            </a:extLst>
          </p:cNvPr>
          <p:cNvSpPr>
            <a:spLocks noGrp="1"/>
          </p:cNvSpPr>
          <p:nvPr>
            <p:ph type="dt" sz="half" idx="10"/>
          </p:nvPr>
        </p:nvSpPr>
        <p:spPr/>
        <p:txBody>
          <a:bodyPr/>
          <a:lstStyle/>
          <a:p>
            <a:fld id="{570635D2-1FD4-42FB-A3A0-B9DFEF7C7F90}" type="datetimeFigureOut">
              <a:rPr lang="en-US" smtClean="0"/>
              <a:t>9/16/2025</a:t>
            </a:fld>
            <a:endParaRPr lang="en-US"/>
          </a:p>
        </p:txBody>
      </p:sp>
      <p:sp>
        <p:nvSpPr>
          <p:cNvPr id="6" name="Footer Placeholder 5">
            <a:extLst>
              <a:ext uri="{FF2B5EF4-FFF2-40B4-BE49-F238E27FC236}">
                <a16:creationId xmlns:a16="http://schemas.microsoft.com/office/drawing/2014/main" id="{27A32996-E7F3-4A93-98A8-831606F84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000E66-5073-421D-AD6E-A3C6BF9D2B99}"/>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9315019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613C9-F342-4F39-99B8-1B90FC59DA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A99DF1-5BF9-4A5C-8BF6-C3B2057813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025FA8-0526-4346-BFC7-65403D5BDB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A3DE936-98AE-4081-B8E7-202DF494A013}"/>
              </a:ext>
            </a:extLst>
          </p:cNvPr>
          <p:cNvSpPr>
            <a:spLocks noGrp="1"/>
          </p:cNvSpPr>
          <p:nvPr>
            <p:ph type="dt" sz="half" idx="10"/>
          </p:nvPr>
        </p:nvSpPr>
        <p:spPr/>
        <p:txBody>
          <a:bodyPr/>
          <a:lstStyle/>
          <a:p>
            <a:fld id="{570635D2-1FD4-42FB-A3A0-B9DFEF7C7F90}" type="datetimeFigureOut">
              <a:rPr lang="en-US" smtClean="0"/>
              <a:t>9/16/2025</a:t>
            </a:fld>
            <a:endParaRPr lang="en-US"/>
          </a:p>
        </p:txBody>
      </p:sp>
      <p:sp>
        <p:nvSpPr>
          <p:cNvPr id="6" name="Footer Placeholder 5">
            <a:extLst>
              <a:ext uri="{FF2B5EF4-FFF2-40B4-BE49-F238E27FC236}">
                <a16:creationId xmlns:a16="http://schemas.microsoft.com/office/drawing/2014/main" id="{278F3DD2-7DE9-4489-910C-59CE692CD9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E0DFFA-175F-4C77-91A4-DB8C204636EE}"/>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9366078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E4CDF-9377-4F86-B46F-33BC8DAEA0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8FED7E-F2A8-453D-BCB3-ACA3563CC7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F352F8-7752-4F82-A9E7-CFD79C283902}"/>
              </a:ext>
            </a:extLst>
          </p:cNvPr>
          <p:cNvSpPr>
            <a:spLocks noGrp="1"/>
          </p:cNvSpPr>
          <p:nvPr>
            <p:ph type="dt" sz="half" idx="10"/>
          </p:nvPr>
        </p:nvSpPr>
        <p:spPr/>
        <p:txBody>
          <a:bodyPr/>
          <a:lstStyle/>
          <a:p>
            <a:fld id="{570635D2-1FD4-42FB-A3A0-B9DFEF7C7F90}" type="datetimeFigureOut">
              <a:rPr lang="en-US" smtClean="0"/>
              <a:t>9/16/2025</a:t>
            </a:fld>
            <a:endParaRPr lang="en-US"/>
          </a:p>
        </p:txBody>
      </p:sp>
      <p:sp>
        <p:nvSpPr>
          <p:cNvPr id="5" name="Footer Placeholder 4">
            <a:extLst>
              <a:ext uri="{FF2B5EF4-FFF2-40B4-BE49-F238E27FC236}">
                <a16:creationId xmlns:a16="http://schemas.microsoft.com/office/drawing/2014/main" id="{2B11693F-8013-4256-B576-FF801C5978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2C84EE-0EA7-4D2E-B302-D8D5CF767CA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369458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9/16/2025</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3" name="Footer Placeholder 2"/>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4" name="Slide Number Placeholder 3"/>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227137558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D7811F-727A-422A-856F-45B85A048C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01C796-B81D-43EE-896E-3EB59839F3D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C6540-BD2C-4455-B4D8-7063E6928B92}"/>
              </a:ext>
            </a:extLst>
          </p:cNvPr>
          <p:cNvSpPr>
            <a:spLocks noGrp="1"/>
          </p:cNvSpPr>
          <p:nvPr>
            <p:ph type="dt" sz="half" idx="10"/>
          </p:nvPr>
        </p:nvSpPr>
        <p:spPr/>
        <p:txBody>
          <a:bodyPr/>
          <a:lstStyle/>
          <a:p>
            <a:fld id="{570635D2-1FD4-42FB-A3A0-B9DFEF7C7F90}" type="datetimeFigureOut">
              <a:rPr lang="en-US" smtClean="0"/>
              <a:t>9/16/2025</a:t>
            </a:fld>
            <a:endParaRPr lang="en-US"/>
          </a:p>
        </p:txBody>
      </p:sp>
      <p:sp>
        <p:nvSpPr>
          <p:cNvPr id="5" name="Footer Placeholder 4">
            <a:extLst>
              <a:ext uri="{FF2B5EF4-FFF2-40B4-BE49-F238E27FC236}">
                <a16:creationId xmlns:a16="http://schemas.microsoft.com/office/drawing/2014/main" id="{1E695E79-46B2-48B8-AE93-859E6A9BD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13243C-CD0F-4CBD-92CF-AF92620E4EA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882033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3AB30-4822-4810-9CE4-E08130D8E0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2A6CD2-61AF-48F1-A124-07FA9F12BF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BA46A1-CC30-4CE7-A203-875741250C1F}"/>
              </a:ext>
            </a:extLst>
          </p:cNvPr>
          <p:cNvSpPr>
            <a:spLocks noGrp="1"/>
          </p:cNvSpPr>
          <p:nvPr>
            <p:ph type="dt" sz="half" idx="10"/>
          </p:nvPr>
        </p:nvSpPr>
        <p:spPr/>
        <p:txBody>
          <a:bodyPr/>
          <a:lstStyle/>
          <a:p>
            <a:fld id="{117B3AC9-6F66-442D-8A61-F06030142A82}" type="datetimeFigureOut">
              <a:rPr lang="en-US" smtClean="0"/>
              <a:t>9/16/2025</a:t>
            </a:fld>
            <a:endParaRPr lang="en-US"/>
          </a:p>
        </p:txBody>
      </p:sp>
      <p:sp>
        <p:nvSpPr>
          <p:cNvPr id="5" name="Footer Placeholder 4">
            <a:extLst>
              <a:ext uri="{FF2B5EF4-FFF2-40B4-BE49-F238E27FC236}">
                <a16:creationId xmlns:a16="http://schemas.microsoft.com/office/drawing/2014/main" id="{75EC94D1-AA20-40FC-91DF-48D490D514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E54AA9-C5BA-4989-B711-DE50F6F50A9F}"/>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5850154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3018C-8943-4144-AF31-46801E2C82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EB821C-5F1D-4D5D-9C93-58BA4059FE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52F691-4147-4067-8091-5A75C2FDDE9E}"/>
              </a:ext>
            </a:extLst>
          </p:cNvPr>
          <p:cNvSpPr>
            <a:spLocks noGrp="1"/>
          </p:cNvSpPr>
          <p:nvPr>
            <p:ph type="dt" sz="half" idx="10"/>
          </p:nvPr>
        </p:nvSpPr>
        <p:spPr/>
        <p:txBody>
          <a:bodyPr/>
          <a:lstStyle/>
          <a:p>
            <a:fld id="{117B3AC9-6F66-442D-8A61-F06030142A82}" type="datetimeFigureOut">
              <a:rPr lang="en-US" smtClean="0"/>
              <a:t>9/16/2025</a:t>
            </a:fld>
            <a:endParaRPr lang="en-US"/>
          </a:p>
        </p:txBody>
      </p:sp>
      <p:sp>
        <p:nvSpPr>
          <p:cNvPr id="5" name="Footer Placeholder 4">
            <a:extLst>
              <a:ext uri="{FF2B5EF4-FFF2-40B4-BE49-F238E27FC236}">
                <a16:creationId xmlns:a16="http://schemas.microsoft.com/office/drawing/2014/main" id="{0A13CEE6-0091-4B97-B2A3-2EACD53774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E7FBDB-A13D-45F7-9E93-FF2014FDFD0A}"/>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0837625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9A538-13DC-4B1B-A673-1BAD8A8EA4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A83EF61-E106-490B-8C82-1E02264233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BF44F2-4265-4159-9A67-CBD48898C249}"/>
              </a:ext>
            </a:extLst>
          </p:cNvPr>
          <p:cNvSpPr>
            <a:spLocks noGrp="1"/>
          </p:cNvSpPr>
          <p:nvPr>
            <p:ph type="dt" sz="half" idx="10"/>
          </p:nvPr>
        </p:nvSpPr>
        <p:spPr/>
        <p:txBody>
          <a:bodyPr/>
          <a:lstStyle/>
          <a:p>
            <a:fld id="{117B3AC9-6F66-442D-8A61-F06030142A82}" type="datetimeFigureOut">
              <a:rPr lang="en-US" smtClean="0"/>
              <a:t>9/16/2025</a:t>
            </a:fld>
            <a:endParaRPr lang="en-US"/>
          </a:p>
        </p:txBody>
      </p:sp>
      <p:sp>
        <p:nvSpPr>
          <p:cNvPr id="5" name="Footer Placeholder 4">
            <a:extLst>
              <a:ext uri="{FF2B5EF4-FFF2-40B4-BE49-F238E27FC236}">
                <a16:creationId xmlns:a16="http://schemas.microsoft.com/office/drawing/2014/main" id="{AAE7979D-0B56-49FF-A61B-19874332C2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9A3B-58D2-4F86-8EE8-19CFB73E623D}"/>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8819347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B0297-00DF-4407-A192-CFE8F89379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48910A-7DC9-45ED-AA9F-D95404EBF1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0E4A2A-ECB1-4071-A8B3-D027E01720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A8BA32-CD1B-455F-87C9-6B09B0660C87}"/>
              </a:ext>
            </a:extLst>
          </p:cNvPr>
          <p:cNvSpPr>
            <a:spLocks noGrp="1"/>
          </p:cNvSpPr>
          <p:nvPr>
            <p:ph type="dt" sz="half" idx="10"/>
          </p:nvPr>
        </p:nvSpPr>
        <p:spPr/>
        <p:txBody>
          <a:bodyPr/>
          <a:lstStyle/>
          <a:p>
            <a:fld id="{117B3AC9-6F66-442D-8A61-F06030142A82}" type="datetimeFigureOut">
              <a:rPr lang="en-US" smtClean="0"/>
              <a:t>9/16/2025</a:t>
            </a:fld>
            <a:endParaRPr lang="en-US"/>
          </a:p>
        </p:txBody>
      </p:sp>
      <p:sp>
        <p:nvSpPr>
          <p:cNvPr id="6" name="Footer Placeholder 5">
            <a:extLst>
              <a:ext uri="{FF2B5EF4-FFF2-40B4-BE49-F238E27FC236}">
                <a16:creationId xmlns:a16="http://schemas.microsoft.com/office/drawing/2014/main" id="{6FF19B83-BDC8-491C-9BD3-7542D6092D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8D8928-0E14-437F-BD67-2130D1DCE527}"/>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13062076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1B2C1-5FD8-4CF9-A365-0EA6713FA4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7BF44BD-5D8C-45C8-937B-1A3F9670D2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3564EA-74A6-42BC-93CF-21136AA470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AA5BDE-53A9-462B-AB3E-5CF6EA4419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71B068-017E-4495-8E6D-A7D34494F32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A45E42-2886-42A2-9DE1-0C21490B3FC0}"/>
              </a:ext>
            </a:extLst>
          </p:cNvPr>
          <p:cNvSpPr>
            <a:spLocks noGrp="1"/>
          </p:cNvSpPr>
          <p:nvPr>
            <p:ph type="dt" sz="half" idx="10"/>
          </p:nvPr>
        </p:nvSpPr>
        <p:spPr/>
        <p:txBody>
          <a:bodyPr/>
          <a:lstStyle/>
          <a:p>
            <a:fld id="{117B3AC9-6F66-442D-8A61-F06030142A82}" type="datetimeFigureOut">
              <a:rPr lang="en-US" smtClean="0"/>
              <a:t>9/16/2025</a:t>
            </a:fld>
            <a:endParaRPr lang="en-US"/>
          </a:p>
        </p:txBody>
      </p:sp>
      <p:sp>
        <p:nvSpPr>
          <p:cNvPr id="8" name="Footer Placeholder 7">
            <a:extLst>
              <a:ext uri="{FF2B5EF4-FFF2-40B4-BE49-F238E27FC236}">
                <a16:creationId xmlns:a16="http://schemas.microsoft.com/office/drawing/2014/main" id="{988995A9-6437-4890-A073-34B1B4454B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11D5B07-E95C-44A5-8EA3-377BC1E66402}"/>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15605650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67D37-FA39-40D2-9B02-60B4DAFCB7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35BBA7-A64C-4FA9-9F7C-0112DE1580D1}"/>
              </a:ext>
            </a:extLst>
          </p:cNvPr>
          <p:cNvSpPr>
            <a:spLocks noGrp="1"/>
          </p:cNvSpPr>
          <p:nvPr>
            <p:ph type="dt" sz="half" idx="10"/>
          </p:nvPr>
        </p:nvSpPr>
        <p:spPr/>
        <p:txBody>
          <a:bodyPr/>
          <a:lstStyle/>
          <a:p>
            <a:fld id="{117B3AC9-6F66-442D-8A61-F06030142A82}" type="datetimeFigureOut">
              <a:rPr lang="en-US" smtClean="0"/>
              <a:t>9/16/2025</a:t>
            </a:fld>
            <a:endParaRPr lang="en-US"/>
          </a:p>
        </p:txBody>
      </p:sp>
      <p:sp>
        <p:nvSpPr>
          <p:cNvPr id="4" name="Footer Placeholder 3">
            <a:extLst>
              <a:ext uri="{FF2B5EF4-FFF2-40B4-BE49-F238E27FC236}">
                <a16:creationId xmlns:a16="http://schemas.microsoft.com/office/drawing/2014/main" id="{6B27E15B-28CC-4272-A030-B6A307B469A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E431BCA-3F24-420E-85C4-8D5F354098F2}"/>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612706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D2B3D3-D5FD-41B7-8809-7B88D0071797}"/>
              </a:ext>
            </a:extLst>
          </p:cNvPr>
          <p:cNvSpPr>
            <a:spLocks noGrp="1"/>
          </p:cNvSpPr>
          <p:nvPr>
            <p:ph type="dt" sz="half" idx="10"/>
          </p:nvPr>
        </p:nvSpPr>
        <p:spPr/>
        <p:txBody>
          <a:bodyPr/>
          <a:lstStyle/>
          <a:p>
            <a:fld id="{117B3AC9-6F66-442D-8A61-F06030142A82}" type="datetimeFigureOut">
              <a:rPr lang="en-US" smtClean="0"/>
              <a:t>9/16/2025</a:t>
            </a:fld>
            <a:endParaRPr lang="en-US"/>
          </a:p>
        </p:txBody>
      </p:sp>
      <p:sp>
        <p:nvSpPr>
          <p:cNvPr id="3" name="Footer Placeholder 2">
            <a:extLst>
              <a:ext uri="{FF2B5EF4-FFF2-40B4-BE49-F238E27FC236}">
                <a16:creationId xmlns:a16="http://schemas.microsoft.com/office/drawing/2014/main" id="{DD64B94B-C3D9-46FD-A420-6350DEB10D2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A2C36A-E333-46D7-AA88-62CAE4E0A967}"/>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1351930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5AA08-AE4E-4F4C-ADF3-38584E8E58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912721-B04B-4991-B1DB-76915DF1ED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C799A2-3E9A-48CD-8E37-74EDFF3C9D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883EE9-BD5F-46CD-9EE3-AF484B2BEDC1}"/>
              </a:ext>
            </a:extLst>
          </p:cNvPr>
          <p:cNvSpPr>
            <a:spLocks noGrp="1"/>
          </p:cNvSpPr>
          <p:nvPr>
            <p:ph type="dt" sz="half" idx="10"/>
          </p:nvPr>
        </p:nvSpPr>
        <p:spPr/>
        <p:txBody>
          <a:bodyPr/>
          <a:lstStyle/>
          <a:p>
            <a:fld id="{117B3AC9-6F66-442D-8A61-F06030142A82}" type="datetimeFigureOut">
              <a:rPr lang="en-US" smtClean="0"/>
              <a:t>9/16/2025</a:t>
            </a:fld>
            <a:endParaRPr lang="en-US"/>
          </a:p>
        </p:txBody>
      </p:sp>
      <p:sp>
        <p:nvSpPr>
          <p:cNvPr id="6" name="Footer Placeholder 5">
            <a:extLst>
              <a:ext uri="{FF2B5EF4-FFF2-40B4-BE49-F238E27FC236}">
                <a16:creationId xmlns:a16="http://schemas.microsoft.com/office/drawing/2014/main" id="{20613A77-6FA0-46D3-8E06-D597221CCF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D7A6A6-DDF5-47DC-B117-5A42737C2C39}"/>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4655178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DF9BA-5354-4648-AEF2-F55D33FF3A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A8631F1-27FB-4815-8916-36F28E6A2D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70A6B13-8A56-4B9B-9EC5-E8E77A2010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B46E71-127F-4719-8E52-48AD557F5E83}"/>
              </a:ext>
            </a:extLst>
          </p:cNvPr>
          <p:cNvSpPr>
            <a:spLocks noGrp="1"/>
          </p:cNvSpPr>
          <p:nvPr>
            <p:ph type="dt" sz="half" idx="10"/>
          </p:nvPr>
        </p:nvSpPr>
        <p:spPr/>
        <p:txBody>
          <a:bodyPr/>
          <a:lstStyle/>
          <a:p>
            <a:fld id="{117B3AC9-6F66-442D-8A61-F06030142A82}" type="datetimeFigureOut">
              <a:rPr lang="en-US" smtClean="0"/>
              <a:t>9/16/2025</a:t>
            </a:fld>
            <a:endParaRPr lang="en-US"/>
          </a:p>
        </p:txBody>
      </p:sp>
      <p:sp>
        <p:nvSpPr>
          <p:cNvPr id="6" name="Footer Placeholder 5">
            <a:extLst>
              <a:ext uri="{FF2B5EF4-FFF2-40B4-BE49-F238E27FC236}">
                <a16:creationId xmlns:a16="http://schemas.microsoft.com/office/drawing/2014/main" id="{1D351EAA-711E-4416-9605-D04FC58FFD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FC916C-12CA-482E-AE87-A4C553B9973D}"/>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131340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17302"/>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BCE8E-CF7F-4DBA-BE65-F196363C1B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F3F695-B048-4CF0-B324-7B04CC0CF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118889-BA45-4B67-8AB4-4C78520B6D6E}"/>
              </a:ext>
            </a:extLst>
          </p:cNvPr>
          <p:cNvSpPr>
            <a:spLocks noGrp="1"/>
          </p:cNvSpPr>
          <p:nvPr>
            <p:ph type="dt" sz="half" idx="10"/>
          </p:nvPr>
        </p:nvSpPr>
        <p:spPr/>
        <p:txBody>
          <a:bodyPr/>
          <a:lstStyle/>
          <a:p>
            <a:fld id="{117B3AC9-6F66-442D-8A61-F06030142A82}" type="datetimeFigureOut">
              <a:rPr lang="en-US" smtClean="0"/>
              <a:t>9/16/2025</a:t>
            </a:fld>
            <a:endParaRPr lang="en-US"/>
          </a:p>
        </p:txBody>
      </p:sp>
      <p:sp>
        <p:nvSpPr>
          <p:cNvPr id="5" name="Footer Placeholder 4">
            <a:extLst>
              <a:ext uri="{FF2B5EF4-FFF2-40B4-BE49-F238E27FC236}">
                <a16:creationId xmlns:a16="http://schemas.microsoft.com/office/drawing/2014/main" id="{DA19368F-7D28-4288-871F-7F433EB4E2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3C8175-8437-4955-85AE-5832E2097A89}"/>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3611894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8ABFBA-0372-43FB-8256-380C8121804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C1EA19-A12C-4C06-B1A0-CC7064F315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E2FA2C-87D9-4ECF-A8A7-EF2042A49AB8}"/>
              </a:ext>
            </a:extLst>
          </p:cNvPr>
          <p:cNvSpPr>
            <a:spLocks noGrp="1"/>
          </p:cNvSpPr>
          <p:nvPr>
            <p:ph type="dt" sz="half" idx="10"/>
          </p:nvPr>
        </p:nvSpPr>
        <p:spPr/>
        <p:txBody>
          <a:bodyPr/>
          <a:lstStyle/>
          <a:p>
            <a:fld id="{117B3AC9-6F66-442D-8A61-F06030142A82}" type="datetimeFigureOut">
              <a:rPr lang="en-US" smtClean="0"/>
              <a:t>9/16/2025</a:t>
            </a:fld>
            <a:endParaRPr lang="en-US"/>
          </a:p>
        </p:txBody>
      </p:sp>
      <p:sp>
        <p:nvSpPr>
          <p:cNvPr id="5" name="Footer Placeholder 4">
            <a:extLst>
              <a:ext uri="{FF2B5EF4-FFF2-40B4-BE49-F238E27FC236}">
                <a16:creationId xmlns:a16="http://schemas.microsoft.com/office/drawing/2014/main" id="{8E232BCA-4A51-4842-8715-493F67EC3C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D33D62-6FE4-4972-99F2-7D845F5F3B85}"/>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11352809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299283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7862682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8127178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9/16/2025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8978582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9/16/2025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416439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9/16/2025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0740053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9/16/2025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0986265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9/16/2025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00710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内容">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3"/>
          <a:stretch>
            <a:fillRect/>
          </a:stretch>
        </p:blipFill>
        <p:spPr>
          <a:xfrm>
            <a:off x="-2322512" y="-836612"/>
            <a:ext cx="13314362" cy="1577975"/>
          </a:xfrm>
          <a:prstGeom prst="rect">
            <a:avLst/>
          </a:prstGeom>
          <a:noFill/>
          <a:ln w="9525">
            <a:noFill/>
          </a:ln>
        </p:spPr>
      </p:pic>
      <p:pic>
        <p:nvPicPr>
          <p:cNvPr id="8195" name="图片 12"/>
          <p:cNvPicPr>
            <a:picLocks noChangeAspect="1"/>
          </p:cNvPicPr>
          <p:nvPr userDrawn="1"/>
        </p:nvPicPr>
        <p:blipFill>
          <a:blip r:embed="rId4"/>
          <a:stretch>
            <a:fillRect/>
          </a:stretch>
        </p:blipFill>
        <p:spPr>
          <a:xfrm>
            <a:off x="9791700" y="6021388"/>
            <a:ext cx="2400300" cy="958850"/>
          </a:xfrm>
          <a:prstGeom prst="rect">
            <a:avLst/>
          </a:prstGeom>
          <a:noFill/>
          <a:ln w="9525">
            <a:noFill/>
          </a:ln>
        </p:spPr>
      </p:pic>
    </p:spTree>
    <p:extLst>
      <p:ext uri="{BB962C8B-B14F-4D97-AF65-F5344CB8AC3E}">
        <p14:creationId xmlns:p14="http://schemas.microsoft.com/office/powerpoint/2010/main" val="3648147615"/>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9/16/2025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7833612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464801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9306238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8066018"/>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323739610"/>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601E7-762F-45E6-8B58-31C17C69E2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9BE333-95ED-4584-BC4E-845D7BD7B3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D76984-4F2E-44DB-AE65-F110C01BAF86}"/>
              </a:ext>
            </a:extLst>
          </p:cNvPr>
          <p:cNvSpPr>
            <a:spLocks noGrp="1"/>
          </p:cNvSpPr>
          <p:nvPr>
            <p:ph type="dt" sz="half" idx="10"/>
          </p:nvPr>
        </p:nvSpPr>
        <p:spPr/>
        <p:txBody>
          <a:bodyPr/>
          <a:lstStyle/>
          <a:p>
            <a:fld id="{A3C39D9B-1707-4BC2-A8DF-A9A95A2D1DDF}" type="datetimeFigureOut">
              <a:rPr lang="en-US" smtClean="0"/>
              <a:t>9/16/2025</a:t>
            </a:fld>
            <a:endParaRPr lang="en-US"/>
          </a:p>
        </p:txBody>
      </p:sp>
      <p:sp>
        <p:nvSpPr>
          <p:cNvPr id="5" name="Footer Placeholder 4">
            <a:extLst>
              <a:ext uri="{FF2B5EF4-FFF2-40B4-BE49-F238E27FC236}">
                <a16:creationId xmlns:a16="http://schemas.microsoft.com/office/drawing/2014/main" id="{635ECD58-8C0A-4698-A2C3-9B7434310D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3C4471-88EB-4AE1-83CB-2445AE3610B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9626567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9/16/2025</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6196402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53666-AB8D-49A5-8623-E372005AAB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65B795-206B-4786-B209-AAD665CF78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016FDD-CC86-45E4-9B29-0D54A74E063C}"/>
              </a:ext>
            </a:extLst>
          </p:cNvPr>
          <p:cNvSpPr>
            <a:spLocks noGrp="1"/>
          </p:cNvSpPr>
          <p:nvPr>
            <p:ph type="dt" sz="half" idx="10"/>
          </p:nvPr>
        </p:nvSpPr>
        <p:spPr/>
        <p:txBody>
          <a:bodyPr/>
          <a:lstStyle/>
          <a:p>
            <a:fld id="{A3C39D9B-1707-4BC2-A8DF-A9A95A2D1DDF}" type="datetimeFigureOut">
              <a:rPr lang="en-US" smtClean="0"/>
              <a:t>9/16/2025</a:t>
            </a:fld>
            <a:endParaRPr lang="en-US"/>
          </a:p>
        </p:txBody>
      </p:sp>
      <p:sp>
        <p:nvSpPr>
          <p:cNvPr id="5" name="Footer Placeholder 4">
            <a:extLst>
              <a:ext uri="{FF2B5EF4-FFF2-40B4-BE49-F238E27FC236}">
                <a16:creationId xmlns:a16="http://schemas.microsoft.com/office/drawing/2014/main" id="{6C818E68-D1E7-433A-BD53-95FAF3DC9F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DC16C1-F733-4DF0-9794-AE7344AF9023}"/>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5262550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0D857-E7B4-4472-8EB8-1A338559E8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B204CD-14D4-404D-B5EE-67F762521E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3DE0AD-84BA-4E40-9DF6-E43E055586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710AFC-A5C4-45D4-86BF-E28313E441CA}"/>
              </a:ext>
            </a:extLst>
          </p:cNvPr>
          <p:cNvSpPr>
            <a:spLocks noGrp="1"/>
          </p:cNvSpPr>
          <p:nvPr>
            <p:ph type="dt" sz="half" idx="10"/>
          </p:nvPr>
        </p:nvSpPr>
        <p:spPr/>
        <p:txBody>
          <a:bodyPr/>
          <a:lstStyle/>
          <a:p>
            <a:fld id="{A3C39D9B-1707-4BC2-A8DF-A9A95A2D1DDF}" type="datetimeFigureOut">
              <a:rPr lang="en-US" smtClean="0"/>
              <a:t>9/16/2025</a:t>
            </a:fld>
            <a:endParaRPr lang="en-US"/>
          </a:p>
        </p:txBody>
      </p:sp>
      <p:sp>
        <p:nvSpPr>
          <p:cNvPr id="6" name="Footer Placeholder 5">
            <a:extLst>
              <a:ext uri="{FF2B5EF4-FFF2-40B4-BE49-F238E27FC236}">
                <a16:creationId xmlns:a16="http://schemas.microsoft.com/office/drawing/2014/main" id="{F46FE43C-83A3-4982-B7F0-BEFCFB97EE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9E3498-E10D-40E5-88DA-12FD445195EC}"/>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7784924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6F7F7-EE74-4611-8000-87923408BE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413169-A3F3-47BD-B2FA-042033A34F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56B193-79C7-4722-8DA3-ACE1A8B305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53DE29-EE93-4191-9F42-74DE4CB1E2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82D6FA-891F-4D4A-8920-920C62519F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CE7172-008F-4F5E-AFD2-7FE711B6B250}"/>
              </a:ext>
            </a:extLst>
          </p:cNvPr>
          <p:cNvSpPr>
            <a:spLocks noGrp="1"/>
          </p:cNvSpPr>
          <p:nvPr>
            <p:ph type="dt" sz="half" idx="10"/>
          </p:nvPr>
        </p:nvSpPr>
        <p:spPr/>
        <p:txBody>
          <a:bodyPr/>
          <a:lstStyle/>
          <a:p>
            <a:fld id="{A3C39D9B-1707-4BC2-A8DF-A9A95A2D1DDF}" type="datetimeFigureOut">
              <a:rPr lang="en-US" smtClean="0"/>
              <a:t>9/16/2025</a:t>
            </a:fld>
            <a:endParaRPr lang="en-US"/>
          </a:p>
        </p:txBody>
      </p:sp>
      <p:sp>
        <p:nvSpPr>
          <p:cNvPr id="8" name="Footer Placeholder 7">
            <a:extLst>
              <a:ext uri="{FF2B5EF4-FFF2-40B4-BE49-F238E27FC236}">
                <a16:creationId xmlns:a16="http://schemas.microsoft.com/office/drawing/2014/main" id="{7DC3DDF5-F367-4D8C-ABC6-11F8E27F6F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7016BB-3963-4829-B5A4-24CA452E76F6}"/>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237109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828801" y="3886200"/>
            <a:ext cx="8534400" cy="1752600"/>
          </a:xfrm>
        </p:spPr>
        <p:txBody>
          <a:bodyPr/>
          <a:lstStyle>
            <a:lvl1pPr marL="0" indent="0" algn="ctr">
              <a:buNone/>
              <a:defRPr/>
            </a:lvl1pPr>
            <a:lvl2pPr marL="543359" indent="0" algn="ctr">
              <a:buNone/>
              <a:defRPr/>
            </a:lvl2pPr>
            <a:lvl3pPr marL="1086718" indent="0" algn="ctr">
              <a:buNone/>
              <a:defRPr/>
            </a:lvl3pPr>
            <a:lvl4pPr marL="1630078" indent="0" algn="ctr">
              <a:buNone/>
              <a:defRPr/>
            </a:lvl4pPr>
            <a:lvl5pPr marL="2173437" indent="0" algn="ctr">
              <a:buNone/>
              <a:defRPr/>
            </a:lvl5pPr>
            <a:lvl6pPr marL="2716796" indent="0" algn="ctr">
              <a:buNone/>
              <a:defRPr/>
            </a:lvl6pPr>
            <a:lvl7pPr marL="3260155" indent="0" algn="ctr">
              <a:buNone/>
              <a:defRPr/>
            </a:lvl7pPr>
            <a:lvl8pPr marL="3803515" indent="0" algn="ctr">
              <a:buNone/>
              <a:defRPr/>
            </a:lvl8pPr>
            <a:lvl9pPr marL="4346874"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697500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E494F-35B5-4B4E-8ECE-658E0E753F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3A139D-4D14-443C-AA0D-F8D0D2795980}"/>
              </a:ext>
            </a:extLst>
          </p:cNvPr>
          <p:cNvSpPr>
            <a:spLocks noGrp="1"/>
          </p:cNvSpPr>
          <p:nvPr>
            <p:ph type="dt" sz="half" idx="10"/>
          </p:nvPr>
        </p:nvSpPr>
        <p:spPr/>
        <p:txBody>
          <a:bodyPr/>
          <a:lstStyle/>
          <a:p>
            <a:fld id="{A3C39D9B-1707-4BC2-A8DF-A9A95A2D1DDF}" type="datetimeFigureOut">
              <a:rPr lang="en-US" smtClean="0"/>
              <a:t>9/16/2025</a:t>
            </a:fld>
            <a:endParaRPr lang="en-US"/>
          </a:p>
        </p:txBody>
      </p:sp>
      <p:sp>
        <p:nvSpPr>
          <p:cNvPr id="4" name="Footer Placeholder 3">
            <a:extLst>
              <a:ext uri="{FF2B5EF4-FFF2-40B4-BE49-F238E27FC236}">
                <a16:creationId xmlns:a16="http://schemas.microsoft.com/office/drawing/2014/main" id="{3A227643-10D7-45C3-9C5F-C640958445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E4AE86-F748-4551-8C02-0168DE1C4E64}"/>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9183230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98576D-6B04-47E5-AF1E-70795EB29936}"/>
              </a:ext>
            </a:extLst>
          </p:cNvPr>
          <p:cNvSpPr>
            <a:spLocks noGrp="1"/>
          </p:cNvSpPr>
          <p:nvPr>
            <p:ph type="dt" sz="half" idx="10"/>
          </p:nvPr>
        </p:nvSpPr>
        <p:spPr/>
        <p:txBody>
          <a:bodyPr/>
          <a:lstStyle/>
          <a:p>
            <a:fld id="{A3C39D9B-1707-4BC2-A8DF-A9A95A2D1DDF}" type="datetimeFigureOut">
              <a:rPr lang="en-US" smtClean="0"/>
              <a:t>9/16/2025</a:t>
            </a:fld>
            <a:endParaRPr lang="en-US"/>
          </a:p>
        </p:txBody>
      </p:sp>
      <p:sp>
        <p:nvSpPr>
          <p:cNvPr id="3" name="Footer Placeholder 2">
            <a:extLst>
              <a:ext uri="{FF2B5EF4-FFF2-40B4-BE49-F238E27FC236}">
                <a16:creationId xmlns:a16="http://schemas.microsoft.com/office/drawing/2014/main" id="{5BF3A05B-B1CB-40A9-BFF6-2266632AB3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AA6B00-C1AB-4787-826F-66357063BDD9}"/>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6301609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8D28C-8C36-4D1B-9C3F-54F266A7B7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8EAA3D-DAB0-4027-AC69-450FE1663D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77C1E3-CE04-4CA8-931B-452AC5676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0FB981-7A00-4033-B381-BF7280907471}"/>
              </a:ext>
            </a:extLst>
          </p:cNvPr>
          <p:cNvSpPr>
            <a:spLocks noGrp="1"/>
          </p:cNvSpPr>
          <p:nvPr>
            <p:ph type="dt" sz="half" idx="10"/>
          </p:nvPr>
        </p:nvSpPr>
        <p:spPr/>
        <p:txBody>
          <a:bodyPr/>
          <a:lstStyle/>
          <a:p>
            <a:fld id="{A3C39D9B-1707-4BC2-A8DF-A9A95A2D1DDF}" type="datetimeFigureOut">
              <a:rPr lang="en-US" smtClean="0"/>
              <a:t>9/16/2025</a:t>
            </a:fld>
            <a:endParaRPr lang="en-US"/>
          </a:p>
        </p:txBody>
      </p:sp>
      <p:sp>
        <p:nvSpPr>
          <p:cNvPr id="6" name="Footer Placeholder 5">
            <a:extLst>
              <a:ext uri="{FF2B5EF4-FFF2-40B4-BE49-F238E27FC236}">
                <a16:creationId xmlns:a16="http://schemas.microsoft.com/office/drawing/2014/main" id="{ABDB7B4F-57FC-4DBE-AF42-7D381AB31C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C19A5C-EBEE-4ADC-8319-A3FEC5EF83C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746651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690DB-D7C0-4368-A5F3-46CAD931DF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1F45DA-0571-4FB6-938E-E6354720ED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99ADF1-FBDA-4A10-9C83-3E90A5197B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F54321-FD72-4D7E-B5B4-611EF0E6C0AD}"/>
              </a:ext>
            </a:extLst>
          </p:cNvPr>
          <p:cNvSpPr>
            <a:spLocks noGrp="1"/>
          </p:cNvSpPr>
          <p:nvPr>
            <p:ph type="dt" sz="half" idx="10"/>
          </p:nvPr>
        </p:nvSpPr>
        <p:spPr/>
        <p:txBody>
          <a:bodyPr/>
          <a:lstStyle/>
          <a:p>
            <a:fld id="{A3C39D9B-1707-4BC2-A8DF-A9A95A2D1DDF}" type="datetimeFigureOut">
              <a:rPr lang="en-US" smtClean="0"/>
              <a:t>9/16/2025</a:t>
            </a:fld>
            <a:endParaRPr lang="en-US"/>
          </a:p>
        </p:txBody>
      </p:sp>
      <p:sp>
        <p:nvSpPr>
          <p:cNvPr id="6" name="Footer Placeholder 5">
            <a:extLst>
              <a:ext uri="{FF2B5EF4-FFF2-40B4-BE49-F238E27FC236}">
                <a16:creationId xmlns:a16="http://schemas.microsoft.com/office/drawing/2014/main" id="{A8832354-40ED-47AC-B8A8-654D12B785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C8955C-8139-4751-B4C4-B073BCA375D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5276753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A1991-BDD5-4B73-AA41-BEAB4A8E85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E0CE0A-DFAD-44AA-A36E-70E6CD05F6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410A4C-DAFF-49CA-814F-A5C4A59E971C}"/>
              </a:ext>
            </a:extLst>
          </p:cNvPr>
          <p:cNvSpPr>
            <a:spLocks noGrp="1"/>
          </p:cNvSpPr>
          <p:nvPr>
            <p:ph type="dt" sz="half" idx="10"/>
          </p:nvPr>
        </p:nvSpPr>
        <p:spPr/>
        <p:txBody>
          <a:bodyPr/>
          <a:lstStyle/>
          <a:p>
            <a:fld id="{A3C39D9B-1707-4BC2-A8DF-A9A95A2D1DDF}" type="datetimeFigureOut">
              <a:rPr lang="en-US" smtClean="0"/>
              <a:t>9/16/2025</a:t>
            </a:fld>
            <a:endParaRPr lang="en-US"/>
          </a:p>
        </p:txBody>
      </p:sp>
      <p:sp>
        <p:nvSpPr>
          <p:cNvPr id="5" name="Footer Placeholder 4">
            <a:extLst>
              <a:ext uri="{FF2B5EF4-FFF2-40B4-BE49-F238E27FC236}">
                <a16:creationId xmlns:a16="http://schemas.microsoft.com/office/drawing/2014/main" id="{A76A3271-A398-4EA0-9CF9-22FCC912AB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0CF69B-4457-4D46-B91E-2D29E9C42B3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1025820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AFB5CE-2927-4339-96C6-B0CA643A9D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CC79DA-6340-415A-98D7-8F437A8A7D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67E96D-5EAB-4E3D-BB15-E777D2FADA94}"/>
              </a:ext>
            </a:extLst>
          </p:cNvPr>
          <p:cNvSpPr>
            <a:spLocks noGrp="1"/>
          </p:cNvSpPr>
          <p:nvPr>
            <p:ph type="dt" sz="half" idx="10"/>
          </p:nvPr>
        </p:nvSpPr>
        <p:spPr/>
        <p:txBody>
          <a:bodyPr/>
          <a:lstStyle/>
          <a:p>
            <a:fld id="{A3C39D9B-1707-4BC2-A8DF-A9A95A2D1DDF}" type="datetimeFigureOut">
              <a:rPr lang="en-US" smtClean="0"/>
              <a:t>9/16/2025</a:t>
            </a:fld>
            <a:endParaRPr lang="en-US"/>
          </a:p>
        </p:txBody>
      </p:sp>
      <p:sp>
        <p:nvSpPr>
          <p:cNvPr id="5" name="Footer Placeholder 4">
            <a:extLst>
              <a:ext uri="{FF2B5EF4-FFF2-40B4-BE49-F238E27FC236}">
                <a16:creationId xmlns:a16="http://schemas.microsoft.com/office/drawing/2014/main" id="{50982476-F244-4C2E-AF5D-176ABA91E6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D8FC74-74CE-4B1D-B5C9-6692831A8298}"/>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22850206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2025/9/16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8464656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2025/9/16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3899328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2025/9/16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98459829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2025/9/16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141044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t>9/16/2025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t>‹#›</a:t>
            </a:fld>
            <a:endParaRPr lang="en-US"/>
          </a:p>
        </p:txBody>
      </p:sp>
    </p:spTree>
    <p:extLst>
      <p:ext uri="{BB962C8B-B14F-4D97-AF65-F5344CB8AC3E}">
        <p14:creationId xmlns:p14="http://schemas.microsoft.com/office/powerpoint/2010/main" val="25023503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2025/9/16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5195793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2025/9/16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1293729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2025/9/16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9221887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2025/9/16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75814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2025/9/16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2672301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2025/9/16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07210407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2025/9/16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16396840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9/16/2025</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1277822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8942108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422556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t>9/16/2025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t>‹#›</a:t>
            </a:fld>
            <a:endParaRPr lang="en-US"/>
          </a:p>
        </p:txBody>
      </p:sp>
    </p:spTree>
    <p:extLst>
      <p:ext uri="{BB962C8B-B14F-4D97-AF65-F5344CB8AC3E}">
        <p14:creationId xmlns:p14="http://schemas.microsoft.com/office/powerpoint/2010/main" val="100486687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71119781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5728"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38239424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lvl="0"/>
            <a:endParaRPr lang="en-US"/>
          </a:p>
        </p:txBody>
      </p:sp>
      <p:sp>
        <p:nvSpPr>
          <p:cNvPr id="8" name="Footer Placeholder 7"/>
          <p:cNvSpPr>
            <a:spLocks noGrp="1"/>
          </p:cNvSpPr>
          <p:nvPr>
            <p:ph type="ftr" sz="quarter" idx="11"/>
          </p:nvPr>
        </p:nvSpPr>
        <p:spPr/>
        <p:txBody>
          <a:bodyPr/>
          <a:lstStyle/>
          <a:p>
            <a:pPr lvl="0"/>
            <a:endParaRPr lang="en-US"/>
          </a:p>
        </p:txBody>
      </p:sp>
      <p:sp>
        <p:nvSpPr>
          <p:cNvPr id="9" name="Slide Number Placeholder 8"/>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05038642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lvl="0"/>
            <a:endParaRPr lang="en-US"/>
          </a:p>
        </p:txBody>
      </p:sp>
      <p:sp>
        <p:nvSpPr>
          <p:cNvPr id="4" name="Footer Placeholder 3"/>
          <p:cNvSpPr>
            <a:spLocks noGrp="1"/>
          </p:cNvSpPr>
          <p:nvPr>
            <p:ph type="ftr" sz="quarter" idx="11"/>
          </p:nvPr>
        </p:nvSpPr>
        <p:spPr/>
        <p:txBody>
          <a:bodyPr/>
          <a:lstStyle/>
          <a:p>
            <a:pPr lvl="0"/>
            <a:endParaRPr lang="en-US"/>
          </a:p>
        </p:txBody>
      </p:sp>
      <p:sp>
        <p:nvSpPr>
          <p:cNvPr id="5" name="Slide Number Placeholder 4"/>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83457762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endParaRPr lang="en-US"/>
          </a:p>
        </p:txBody>
      </p:sp>
      <p:sp>
        <p:nvSpPr>
          <p:cNvPr id="3" name="Footer Placeholder 2"/>
          <p:cNvSpPr>
            <a:spLocks noGrp="1"/>
          </p:cNvSpPr>
          <p:nvPr>
            <p:ph type="ftr" sz="quarter" idx="11"/>
          </p:nvPr>
        </p:nvSpPr>
        <p:spPr/>
        <p:txBody>
          <a:bodyPr/>
          <a:lstStyle/>
          <a:p>
            <a:pPr lvl="0"/>
            <a:endParaRPr lang="en-US"/>
          </a:p>
        </p:txBody>
      </p:sp>
      <p:sp>
        <p:nvSpPr>
          <p:cNvPr id="4" name="Slide Number Placeholder 3"/>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64361012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26669733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51576520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406143310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057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4245992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t>9/16/2025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t>‹#›</a:t>
            </a:fld>
            <a:endParaRPr lang="en-US"/>
          </a:p>
        </p:txBody>
      </p:sp>
    </p:spTree>
    <p:extLst>
      <p:ext uri="{BB962C8B-B14F-4D97-AF65-F5344CB8AC3E}">
        <p14:creationId xmlns:p14="http://schemas.microsoft.com/office/powerpoint/2010/main" val="24815168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image" Target="../media/image9.png"/><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image" Target="../media/image10.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theme" Target="../theme/theme7.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8"/>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03322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755" r:id="rId6"/>
  </p:sldLayoutIdLst>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t>9/16/2025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t>‹#›</a:t>
            </a:fld>
            <a:endParaRPr lang="en-US"/>
          </a:p>
        </p:txBody>
      </p:sp>
    </p:spTree>
    <p:extLst>
      <p:ext uri="{BB962C8B-B14F-4D97-AF65-F5344CB8AC3E}">
        <p14:creationId xmlns:p14="http://schemas.microsoft.com/office/powerpoint/2010/main" val="355314377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F8DF80-5E69-48EB-9390-9178CF9CB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7227BE-2C9B-4023-BE30-A43BBAE7BF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BF15CF-DDEC-40BF-B48D-B7B57876A0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0635D2-1FD4-42FB-A3A0-B9DFEF7C7F90}" type="datetimeFigureOut">
              <a:rPr lang="en-US" smtClean="0"/>
              <a:t>9/16/2025</a:t>
            </a:fld>
            <a:endParaRPr lang="en-US"/>
          </a:p>
        </p:txBody>
      </p:sp>
      <p:sp>
        <p:nvSpPr>
          <p:cNvPr id="5" name="Footer Placeholder 4">
            <a:extLst>
              <a:ext uri="{FF2B5EF4-FFF2-40B4-BE49-F238E27FC236}">
                <a16:creationId xmlns:a16="http://schemas.microsoft.com/office/drawing/2014/main" id="{6166434F-C472-42AA-B7F9-778250EE2F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D06E6B8-E79C-41EA-A055-7A235E7418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8A4EFB-0D95-4D66-8DB7-7B35D2AA263F}" type="slidenum">
              <a:rPr lang="en-US" smtClean="0"/>
              <a:t>‹#›</a:t>
            </a:fld>
            <a:endParaRPr lang="en-US"/>
          </a:p>
        </p:txBody>
      </p:sp>
    </p:spTree>
    <p:extLst>
      <p:ext uri="{BB962C8B-B14F-4D97-AF65-F5344CB8AC3E}">
        <p14:creationId xmlns:p14="http://schemas.microsoft.com/office/powerpoint/2010/main" val="399737085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3000">
              <a:srgbClr val="FFEEB8"/>
            </a:gs>
            <a:gs pos="41000">
              <a:srgbClr val="FFF7DC"/>
            </a:gs>
            <a:gs pos="50000">
              <a:srgbClr val="FFF2C8"/>
            </a:gs>
            <a:gs pos="96000">
              <a:srgbClr val="F2AF61"/>
            </a:gs>
            <a:gs pos="74000">
              <a:schemeClr val="accent4">
                <a:lumMod val="45000"/>
                <a:lumOff val="55000"/>
              </a:schemeClr>
            </a:gs>
            <a:gs pos="83000">
              <a:schemeClr val="accent4">
                <a:lumMod val="45000"/>
                <a:lumOff val="55000"/>
              </a:schemeClr>
            </a:gs>
            <a:gs pos="53000">
              <a:schemeClr val="accent4">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8C345F-7563-41A1-BDC7-1DC7F96CBB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C960DE-6759-4AFA-8E5D-8B394C1DEF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C0891B-4EC0-41E6-8DF8-447521D749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7B3AC9-6F66-442D-8A61-F06030142A82}" type="datetimeFigureOut">
              <a:rPr lang="en-US" smtClean="0"/>
              <a:t>9/16/2025</a:t>
            </a:fld>
            <a:endParaRPr lang="en-US"/>
          </a:p>
        </p:txBody>
      </p:sp>
      <p:sp>
        <p:nvSpPr>
          <p:cNvPr id="5" name="Footer Placeholder 4">
            <a:extLst>
              <a:ext uri="{FF2B5EF4-FFF2-40B4-BE49-F238E27FC236}">
                <a16:creationId xmlns:a16="http://schemas.microsoft.com/office/drawing/2014/main" id="{280F496E-6E33-49FD-924D-613E2CF587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C9ABD8-50DA-44B4-814A-DCBA7CC78E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F16E06-0DD9-48EC-8D3A-7CC625600D6C}" type="slidenum">
              <a:rPr lang="en-US" smtClean="0"/>
              <a:t>‹#›</a:t>
            </a:fld>
            <a:endParaRPr lang="en-US"/>
          </a:p>
        </p:txBody>
      </p:sp>
    </p:spTree>
    <p:extLst>
      <p:ext uri="{BB962C8B-B14F-4D97-AF65-F5344CB8AC3E}">
        <p14:creationId xmlns:p14="http://schemas.microsoft.com/office/powerpoint/2010/main" val="57010910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9/16/2025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1264350038"/>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58094B-D982-4979-9D09-0514A2EB46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00596A-5F20-42F3-8E5A-06FCE26437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F556BD-6EA3-461C-B49E-3165F010D1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9/16/2025</a:t>
            </a:fld>
            <a:endParaRPr lang="en-US"/>
          </a:p>
        </p:txBody>
      </p:sp>
      <p:sp>
        <p:nvSpPr>
          <p:cNvPr id="5" name="Footer Placeholder 4">
            <a:extLst>
              <a:ext uri="{FF2B5EF4-FFF2-40B4-BE49-F238E27FC236}">
                <a16:creationId xmlns:a16="http://schemas.microsoft.com/office/drawing/2014/main" id="{79976534-EC0A-4026-9DC6-ECA9AAC316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F1546D3-51C1-4558-9DB5-F30D895E45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a:extLst>
              <a:ext uri="{FF2B5EF4-FFF2-40B4-BE49-F238E27FC236}">
                <a16:creationId xmlns:a16="http://schemas.microsoft.com/office/drawing/2014/main" id="{5F38E2F2-3DC8-4D85-840C-71EEE58CC53E}"/>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4186149675"/>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2025/9/16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4091120666"/>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609600" y="274638"/>
            <a:ext cx="10972800" cy="1143000"/>
          </a:xfrm>
          <a:prstGeom prst="rect">
            <a:avLst/>
          </a:prstGeom>
          <a:noFill/>
          <a:ln w="9525">
            <a:noFill/>
          </a:ln>
        </p:spPr>
        <p:txBody>
          <a:bodyPr anchor="ctr"/>
          <a:lstStyle/>
          <a:p>
            <a:pPr lvl="0"/>
            <a:r>
              <a:t>Click to edit Master title style</a:t>
            </a:r>
          </a:p>
        </p:txBody>
      </p:sp>
      <p:sp>
        <p:nvSpPr>
          <p:cNvPr id="1027" name="Text Placeholder 1026"/>
          <p:cNvSpPr>
            <a:spLocks noGrp="1"/>
          </p:cNvSpPr>
          <p:nvPr>
            <p:ph type="body" idx="1"/>
          </p:nvPr>
        </p:nvSpPr>
        <p:spPr>
          <a:xfrm>
            <a:off x="609600" y="1600200"/>
            <a:ext cx="10972800" cy="4525963"/>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pPr lvl="0"/>
            <a:endParaRPr lang="en-US"/>
          </a:p>
        </p:txBody>
      </p:sp>
      <p:sp>
        <p:nvSpPr>
          <p:cNvPr id="1029" name="Footer Placeholder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pPr lvl="0"/>
            <a:endParaRPr lang="en-US"/>
          </a:p>
        </p:txBody>
      </p:sp>
      <p:sp>
        <p:nvSpPr>
          <p:cNvPr id="1030" name="Slide Number Placeholder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pPr lvl="0"/>
            <a:fld id="{9A0DB2DC-4C9A-4742-B13C-FB6460FD3503}" type="slidenum">
              <a:rPr lang="en-US"/>
              <a:t>‹#›</a:t>
            </a:fld>
            <a:endParaRPr lang="en-US"/>
          </a:p>
        </p:txBody>
      </p:sp>
    </p:spTree>
    <p:extLst>
      <p:ext uri="{BB962C8B-B14F-4D97-AF65-F5344CB8AC3E}">
        <p14:creationId xmlns:p14="http://schemas.microsoft.com/office/powerpoint/2010/main" val="1074500552"/>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6.xml"/><Relationship Id="rId1" Type="http://schemas.openxmlformats.org/officeDocument/2006/relationships/audio" Target="../media/audio1.wav"/><Relationship Id="rId6" Type="http://schemas.openxmlformats.org/officeDocument/2006/relationships/image" Target="../media/image14.png"/><Relationship Id="rId5" Type="http://schemas.openxmlformats.org/officeDocument/2006/relationships/image" Target="../media/image13.gif"/><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xml"/><Relationship Id="rId1" Type="http://schemas.openxmlformats.org/officeDocument/2006/relationships/slideLayout" Target="../slideLayouts/slideLayout56.xml"/><Relationship Id="rId5" Type="http://schemas.openxmlformats.org/officeDocument/2006/relationships/image" Target="../media/image38.pn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53.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55.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55.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55.xm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5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55.xml"/></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46.jpeg"/><Relationship Id="rId7"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5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6.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8.png"/><Relationship Id="rId1" Type="http://schemas.openxmlformats.org/officeDocument/2006/relationships/slideLayout" Target="../slideLayouts/slideLayout67.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GIF"/><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53.xml"/><Relationship Id="rId5" Type="http://schemas.openxmlformats.org/officeDocument/2006/relationships/image" Target="../media/image38.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56.xml"/><Relationship Id="rId5" Type="http://schemas.openxmlformats.org/officeDocument/2006/relationships/image" Target="../media/image38.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8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3.jpeg"/><Relationship Id="rId1" Type="http://schemas.openxmlformats.org/officeDocument/2006/relationships/slideLayout" Target="../slideLayouts/slideLayout84.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53.xml"/><Relationship Id="rId5" Type="http://schemas.openxmlformats.org/officeDocument/2006/relationships/image" Target="../media/image38.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56.xml"/><Relationship Id="rId5" Type="http://schemas.openxmlformats.org/officeDocument/2006/relationships/image" Target="../media/image38.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8.png"/><Relationship Id="rId1" Type="http://schemas.openxmlformats.org/officeDocument/2006/relationships/slideLayout" Target="../slideLayouts/slideLayout77.xml"/><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8.png"/><Relationship Id="rId1" Type="http://schemas.openxmlformats.org/officeDocument/2006/relationships/slideLayout" Target="../slideLayouts/slideLayout67.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56.xml"/><Relationship Id="rId6" Type="http://schemas.openxmlformats.org/officeDocument/2006/relationships/image" Target="../media/image38.png"/><Relationship Id="rId5" Type="http://schemas.openxmlformats.org/officeDocument/2006/relationships/image" Target="../media/image42.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slide" Target="slide6.xml"/><Relationship Id="rId18" Type="http://schemas.openxmlformats.org/officeDocument/2006/relationships/slide" Target="slide5.xml"/><Relationship Id="rId3" Type="http://schemas.openxmlformats.org/officeDocument/2006/relationships/image" Target="../media/image19.png"/><Relationship Id="rId21" Type="http://schemas.openxmlformats.org/officeDocument/2006/relationships/slide" Target="slide7.xml"/><Relationship Id="rId7" Type="http://schemas.openxmlformats.org/officeDocument/2006/relationships/image" Target="../media/image23.png"/><Relationship Id="rId12" Type="http://schemas.openxmlformats.org/officeDocument/2006/relationships/image" Target="../media/image28.gif"/><Relationship Id="rId17" Type="http://schemas.openxmlformats.org/officeDocument/2006/relationships/image" Target="../media/image31.png"/><Relationship Id="rId2" Type="http://schemas.openxmlformats.org/officeDocument/2006/relationships/audio" Target="../media/audio2.wav"/><Relationship Id="rId16" Type="http://schemas.openxmlformats.org/officeDocument/2006/relationships/slide" Target="slide4.xml"/><Relationship Id="rId20" Type="http://schemas.openxmlformats.org/officeDocument/2006/relationships/image" Target="../media/image33.png"/><Relationship Id="rId1" Type="http://schemas.openxmlformats.org/officeDocument/2006/relationships/slideLayout" Target="../slideLayouts/slideLayout21.xml"/><Relationship Id="rId6" Type="http://schemas.openxmlformats.org/officeDocument/2006/relationships/image" Target="../media/image22.png"/><Relationship Id="rId11" Type="http://schemas.openxmlformats.org/officeDocument/2006/relationships/image" Target="../media/image27.gif"/><Relationship Id="rId5" Type="http://schemas.openxmlformats.org/officeDocument/2006/relationships/image" Target="../media/image21.png"/><Relationship Id="rId15" Type="http://schemas.openxmlformats.org/officeDocument/2006/relationships/image" Target="../media/image30.PNG"/><Relationship Id="rId10" Type="http://schemas.openxmlformats.org/officeDocument/2006/relationships/image" Target="../media/image26.gif"/><Relationship Id="rId19" Type="http://schemas.openxmlformats.org/officeDocument/2006/relationships/image" Target="../media/image32.png"/><Relationship Id="rId4" Type="http://schemas.openxmlformats.org/officeDocument/2006/relationships/image" Target="../media/image20.png"/><Relationship Id="rId9" Type="http://schemas.openxmlformats.org/officeDocument/2006/relationships/image" Target="../media/image25.gif"/><Relationship Id="rId14" Type="http://schemas.openxmlformats.org/officeDocument/2006/relationships/image" Target="../media/image29.png"/><Relationship Id="rId22" Type="http://schemas.openxmlformats.org/officeDocument/2006/relationships/image" Target="../media/image34.png"/></Relationships>
</file>

<file path=ppt/slides/_rels/slide30.xml.rels><?xml version="1.0" encoding="UTF-8" standalone="yes"?>
<Relationships xmlns="http://schemas.openxmlformats.org/package/2006/relationships"><Relationship Id="rId8" Type="http://schemas.openxmlformats.org/officeDocument/2006/relationships/image" Target="../media/image65.gif"/><Relationship Id="rId3" Type="http://schemas.openxmlformats.org/officeDocument/2006/relationships/image" Target="../media/image60.gif"/><Relationship Id="rId7" Type="http://schemas.openxmlformats.org/officeDocument/2006/relationships/image" Target="../media/image64.gif"/><Relationship Id="rId2" Type="http://schemas.openxmlformats.org/officeDocument/2006/relationships/image" Target="../media/image59.jpeg"/><Relationship Id="rId1" Type="http://schemas.openxmlformats.org/officeDocument/2006/relationships/slideLayout" Target="../slideLayouts/slideLayout61.xml"/><Relationship Id="rId6" Type="http://schemas.openxmlformats.org/officeDocument/2006/relationships/image" Target="../media/image63.gif"/><Relationship Id="rId5" Type="http://schemas.openxmlformats.org/officeDocument/2006/relationships/image" Target="../media/image62.gif"/><Relationship Id="rId10" Type="http://schemas.openxmlformats.org/officeDocument/2006/relationships/image" Target="../media/image67.gif"/><Relationship Id="rId4" Type="http://schemas.openxmlformats.org/officeDocument/2006/relationships/image" Target="../media/image61.gif"/><Relationship Id="rId9" Type="http://schemas.openxmlformats.org/officeDocument/2006/relationships/image" Target="../media/image66.gif"/></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5.PN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5.PN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5.PN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5.PN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7.xml"/><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53.xml"/><Relationship Id="rId5" Type="http://schemas.openxmlformats.org/officeDocument/2006/relationships/image" Target="../media/image38.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descr="sunflowers_wave_hb"/>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965241" y="4945064"/>
            <a:ext cx="1826386"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4" descr="daisy_button_pink_hb"/>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473279" y="1378704"/>
            <a:ext cx="983926"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5" descr="Picture5"/>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594431" y="1436688"/>
            <a:ext cx="2128322"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6" descr="Picture5"/>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256812" y="1268413"/>
            <a:ext cx="2128322"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7" descr="Picture5"/>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751494" y="2564904"/>
            <a:ext cx="2128322"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8" descr="Picture5"/>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122973" y="2362200"/>
            <a:ext cx="2128322"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9" descr="Picture5"/>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138571" y="4821238"/>
            <a:ext cx="2128322"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10" descr="Picture5"/>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768596" y="2949575"/>
            <a:ext cx="2128322"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1" descr="Picture5"/>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3673" y="2949575"/>
            <a:ext cx="2128322"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1" name="Text Box 19"/>
          <p:cNvSpPr txBox="1">
            <a:spLocks noChangeArrowheads="1"/>
          </p:cNvSpPr>
          <p:nvPr/>
        </p:nvSpPr>
        <p:spPr bwMode="auto">
          <a:xfrm>
            <a:off x="2852843" y="5326064"/>
            <a:ext cx="648631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endParaRPr lang="en-US" altLang="en-US" sz="3200">
              <a:cs typeface="Arial" charset="0"/>
            </a:endParaRPr>
          </a:p>
        </p:txBody>
      </p:sp>
      <p:pic>
        <p:nvPicPr>
          <p:cNvPr id="3093" name="Em y1821.WAV">
            <a:hlinkClick r:id="" action="ppaction://media"/>
          </p:cNvPr>
          <p:cNvPicPr>
            <a:picLocks noRot="1" noChangeAspect="1" noChangeArrowheads="1"/>
          </p:cNvPicPr>
          <p:nvPr>
            <a:wavAudioFile r:embed="rId1" name="Em yeu.WAV"/>
          </p:nvPr>
        </p:nvPicPr>
        <p:blipFill>
          <a:blip r:embed="rId6">
            <a:extLst>
              <a:ext uri="{28A0092B-C50C-407E-A947-70E740481C1C}">
                <a14:useLocalDpi xmlns:a14="http://schemas.microsoft.com/office/drawing/2010/main" val="0"/>
              </a:ext>
            </a:extLst>
          </a:blip>
          <a:srcRect/>
          <a:stretch>
            <a:fillRect/>
          </a:stretch>
        </p:blipFill>
        <p:spPr bwMode="auto">
          <a:xfrm>
            <a:off x="6906790" y="5638800"/>
            <a:ext cx="40539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302" name="WordArt 14"/>
          <p:cNvSpPr>
            <a:spLocks noChangeArrowheads="1" noChangeShapeType="1" noTextEdit="1"/>
          </p:cNvSpPr>
          <p:nvPr/>
        </p:nvSpPr>
        <p:spPr bwMode="auto">
          <a:xfrm>
            <a:off x="1759271" y="1268413"/>
            <a:ext cx="8411938" cy="5378680"/>
          </a:xfrm>
          <a:prstGeom prst="rect">
            <a:avLst/>
          </a:prstGeom>
        </p:spPr>
        <p:txBody>
          <a:bodyPr spcFirstLastPara="1" wrap="none" fromWordArt="1">
            <a:prstTxWarp prst="textArchUp">
              <a:avLst>
                <a:gd name="adj" fmla="val 10916628"/>
              </a:avLst>
            </a:prstTxWarp>
          </a:bodyPr>
          <a:lstStyle/>
          <a:p>
            <a:pPr algn="ctr"/>
            <a:r>
              <a:rPr lang="vi-VN" sz="4400" kern="10" dirty="0">
                <a:ln w="9525">
                  <a:solidFill>
                    <a:schemeClr val="accent1"/>
                  </a:solidFill>
                  <a:round/>
                  <a:headEnd/>
                  <a:tailEnd/>
                </a:ln>
                <a:solidFill>
                  <a:srgbClr val="FF0000"/>
                </a:solidFill>
                <a:latin typeface="Times New Roman"/>
                <a:cs typeface="Times New Roman"/>
              </a:rPr>
              <a:t>TRƯỜNG TIỂU HỌC SÔNG NHẠN</a:t>
            </a:r>
          </a:p>
          <a:p>
            <a:pPr algn="ctr"/>
            <a:endParaRPr lang="en-US" sz="4400" kern="10" dirty="0">
              <a:ln w="9525">
                <a:solidFill>
                  <a:schemeClr val="accent1"/>
                </a:solidFill>
                <a:round/>
                <a:headEnd/>
                <a:tailEnd/>
              </a:ln>
              <a:solidFill>
                <a:srgbClr val="FF0000"/>
              </a:solidFill>
              <a:latin typeface="Times New Roman"/>
              <a:cs typeface="Times New Roman"/>
            </a:endParaRPr>
          </a:p>
        </p:txBody>
      </p:sp>
      <p:sp>
        <p:nvSpPr>
          <p:cNvPr id="18" name="WordArt 3"/>
          <p:cNvSpPr>
            <a:spLocks noChangeArrowheads="1" noChangeShapeType="1" noTextEdit="1"/>
          </p:cNvSpPr>
          <p:nvPr/>
        </p:nvSpPr>
        <p:spPr bwMode="auto">
          <a:xfrm>
            <a:off x="197721" y="2320131"/>
            <a:ext cx="11796561" cy="2217738"/>
          </a:xfrm>
          <a:prstGeom prst="rect">
            <a:avLst/>
          </a:prstGeom>
        </p:spPr>
        <p:txBody>
          <a:bodyPr wrap="none" numCol="1" fromWordArt="1">
            <a:prstTxWarp prst="textPlain">
              <a:avLst>
                <a:gd name="adj" fmla="val 50000"/>
              </a:avLst>
            </a:prstTxWarp>
          </a:bodyPr>
          <a:lstStyle>
            <a:defPPr>
              <a:defRPr lang="en-US"/>
            </a:defPPr>
            <a:lvl1pPr algn="l" rtl="0" fontAlgn="base">
              <a:spcBef>
                <a:spcPct val="0"/>
              </a:spcBef>
              <a:spcAft>
                <a:spcPct val="0"/>
              </a:spcAft>
              <a:defRPr sz="1200" kern="1200">
                <a:solidFill>
                  <a:schemeClr val="tx1"/>
                </a:solidFill>
                <a:latin typeface="VNI-Times" pitchFamily="2" charset="0"/>
                <a:ea typeface="+mn-ea"/>
                <a:cs typeface="+mn-cs"/>
              </a:defRPr>
            </a:lvl1pPr>
            <a:lvl2pPr marL="457200" algn="l" rtl="0" fontAlgn="base">
              <a:spcBef>
                <a:spcPct val="0"/>
              </a:spcBef>
              <a:spcAft>
                <a:spcPct val="0"/>
              </a:spcAft>
              <a:defRPr sz="1200" kern="1200">
                <a:solidFill>
                  <a:schemeClr val="tx1"/>
                </a:solidFill>
                <a:latin typeface="VNI-Times" pitchFamily="2" charset="0"/>
                <a:ea typeface="+mn-ea"/>
                <a:cs typeface="+mn-cs"/>
              </a:defRPr>
            </a:lvl2pPr>
            <a:lvl3pPr marL="914400" algn="l" rtl="0" fontAlgn="base">
              <a:spcBef>
                <a:spcPct val="0"/>
              </a:spcBef>
              <a:spcAft>
                <a:spcPct val="0"/>
              </a:spcAft>
              <a:defRPr sz="1200" kern="1200">
                <a:solidFill>
                  <a:schemeClr val="tx1"/>
                </a:solidFill>
                <a:latin typeface="VNI-Times" pitchFamily="2" charset="0"/>
                <a:ea typeface="+mn-ea"/>
                <a:cs typeface="+mn-cs"/>
              </a:defRPr>
            </a:lvl3pPr>
            <a:lvl4pPr marL="1371600" algn="l" rtl="0" fontAlgn="base">
              <a:spcBef>
                <a:spcPct val="0"/>
              </a:spcBef>
              <a:spcAft>
                <a:spcPct val="0"/>
              </a:spcAft>
              <a:defRPr sz="1200" kern="1200">
                <a:solidFill>
                  <a:schemeClr val="tx1"/>
                </a:solidFill>
                <a:latin typeface="VNI-Times" pitchFamily="2" charset="0"/>
                <a:ea typeface="+mn-ea"/>
                <a:cs typeface="+mn-cs"/>
              </a:defRPr>
            </a:lvl4pPr>
            <a:lvl5pPr marL="1828800" algn="l" rtl="0" fontAlgn="base">
              <a:spcBef>
                <a:spcPct val="0"/>
              </a:spcBef>
              <a:spcAft>
                <a:spcPct val="0"/>
              </a:spcAft>
              <a:defRPr sz="1200" kern="1200">
                <a:solidFill>
                  <a:schemeClr val="tx1"/>
                </a:solidFill>
                <a:latin typeface="VNI-Times" pitchFamily="2" charset="0"/>
                <a:ea typeface="+mn-ea"/>
                <a:cs typeface="+mn-cs"/>
              </a:defRPr>
            </a:lvl5pPr>
            <a:lvl6pPr marL="2286000" algn="l" defTabSz="914400" rtl="0" eaLnBrk="1" latinLnBrk="0" hangingPunct="1">
              <a:defRPr sz="1200" kern="1200">
                <a:solidFill>
                  <a:schemeClr val="tx1"/>
                </a:solidFill>
                <a:latin typeface="VNI-Times" pitchFamily="2" charset="0"/>
                <a:ea typeface="+mn-ea"/>
                <a:cs typeface="+mn-cs"/>
              </a:defRPr>
            </a:lvl6pPr>
            <a:lvl7pPr marL="2743200" algn="l" defTabSz="914400" rtl="0" eaLnBrk="1" latinLnBrk="0" hangingPunct="1">
              <a:defRPr sz="1200" kern="1200">
                <a:solidFill>
                  <a:schemeClr val="tx1"/>
                </a:solidFill>
                <a:latin typeface="VNI-Times" pitchFamily="2" charset="0"/>
                <a:ea typeface="+mn-ea"/>
                <a:cs typeface="+mn-cs"/>
              </a:defRPr>
            </a:lvl7pPr>
            <a:lvl8pPr marL="3200400" algn="l" defTabSz="914400" rtl="0" eaLnBrk="1" latinLnBrk="0" hangingPunct="1">
              <a:defRPr sz="1200" kern="1200">
                <a:solidFill>
                  <a:schemeClr val="tx1"/>
                </a:solidFill>
                <a:latin typeface="VNI-Times" pitchFamily="2" charset="0"/>
                <a:ea typeface="+mn-ea"/>
                <a:cs typeface="+mn-cs"/>
              </a:defRPr>
            </a:lvl8pPr>
            <a:lvl9pPr marL="3657600" algn="l" defTabSz="914400" rtl="0" eaLnBrk="1" latinLnBrk="0" hangingPunct="1">
              <a:defRPr sz="1200" kern="1200">
                <a:solidFill>
                  <a:schemeClr val="tx1"/>
                </a:solidFill>
                <a:latin typeface="VNI-Times" pitchFamily="2" charset="0"/>
                <a:ea typeface="+mn-ea"/>
                <a:cs typeface="+mn-cs"/>
              </a:defRPr>
            </a:lvl9pPr>
          </a:lstStyle>
          <a:p>
            <a:pPr algn="ctr"/>
            <a:endParaRPr lang="en-US" sz="3200"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a:cs typeface="Times New Roman"/>
            </a:endParaRPr>
          </a:p>
        </p:txBody>
      </p:sp>
      <p:sp>
        <p:nvSpPr>
          <p:cNvPr id="2" name="TextBox 1"/>
          <p:cNvSpPr txBox="1"/>
          <p:nvPr/>
        </p:nvSpPr>
        <p:spPr>
          <a:xfrm>
            <a:off x="99986" y="2950614"/>
            <a:ext cx="11983476" cy="1933863"/>
          </a:xfrm>
          <a:prstGeom prst="rect">
            <a:avLst/>
          </a:prstGeom>
          <a:noFill/>
        </p:spPr>
        <p:txBody>
          <a:bodyPr wrap="square" rtlCol="0">
            <a:spAutoFit/>
          </a:bodyPr>
          <a:lstStyle/>
          <a:p>
            <a:pPr algn="ctr">
              <a:spcBef>
                <a:spcPts val="1361"/>
              </a:spcBef>
              <a:defRPr/>
            </a:pPr>
            <a:r>
              <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TIẾNG VIỆT</a:t>
            </a:r>
          </a:p>
          <a:p>
            <a:pPr algn="ctr">
              <a:spcBef>
                <a:spcPts val="1361"/>
              </a:spcBef>
              <a:defRPr/>
            </a:pPr>
            <a:r>
              <a:rPr lang="en-US" sz="54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5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7: CÂY XẤU HỔ (4 TIẾT)</a:t>
            </a:r>
            <a:endPar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9308892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55211" fill="hold"/>
                                        <p:tgtEl>
                                          <p:spTgt spid="3093"/>
                                        </p:tgtEl>
                                      </p:cBhvr>
                                    </p:cmd>
                                  </p:childTnLst>
                                </p:cTn>
                              </p:par>
                              <p:par>
                                <p:cTn id="7" presetID="23" presetClass="emph" presetSubtype="0" repeatCount="indefinite" fill="hold" grpId="0" nodeType="withEffect">
                                  <p:stCondLst>
                                    <p:cond delay="0"/>
                                  </p:stCondLst>
                                  <p:childTnLst>
                                    <p:animClr clrSpc="hsl" dir="cw">
                                      <p:cBhvr override="childStyle">
                                        <p:cTn id="8" dur="2000" fill="hold"/>
                                        <p:tgtEl>
                                          <p:spTgt spid="140302"/>
                                        </p:tgtEl>
                                        <p:attrNameLst>
                                          <p:attrName>style.color</p:attrName>
                                        </p:attrNameLst>
                                      </p:cBhvr>
                                      <p:by>
                                        <p:hsl h="10842353" s="0" l="0"/>
                                      </p:by>
                                    </p:animClr>
                                    <p:animClr clrSpc="hsl" dir="cw">
                                      <p:cBhvr>
                                        <p:cTn id="9" dur="2000" fill="hold"/>
                                        <p:tgtEl>
                                          <p:spTgt spid="140302"/>
                                        </p:tgtEl>
                                        <p:attrNameLst>
                                          <p:attrName>fillcolor</p:attrName>
                                        </p:attrNameLst>
                                      </p:cBhvr>
                                      <p:by>
                                        <p:hsl h="10842353" s="0" l="0"/>
                                      </p:by>
                                    </p:animClr>
                                    <p:animClr clrSpc="hsl" dir="cw">
                                      <p:cBhvr>
                                        <p:cTn id="10" dur="2000" fill="hold"/>
                                        <p:tgtEl>
                                          <p:spTgt spid="140302"/>
                                        </p:tgtEl>
                                        <p:attrNameLst>
                                          <p:attrName>stroke.color</p:attrName>
                                        </p:attrNameLst>
                                      </p:cBhvr>
                                      <p:by>
                                        <p:hsl h="10842353" s="0" l="0"/>
                                      </p:by>
                                    </p:animClr>
                                    <p:set>
                                      <p:cBhvr>
                                        <p:cTn id="11" dur="2000" fill="hold"/>
                                        <p:tgtEl>
                                          <p:spTgt spid="14030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2" fill="hold" display="0">
                  <p:stCondLst>
                    <p:cond delay="indefinite"/>
                  </p:stCondLst>
                  <p:endCondLst>
                    <p:cond evt="onNext" delay="0">
                      <p:tgtEl>
                        <p:sldTgt/>
                      </p:tgtEl>
                    </p:cond>
                    <p:cond evt="onPrev" delay="0">
                      <p:tgtEl>
                        <p:sldTgt/>
                      </p:tgtEl>
                    </p:cond>
                    <p:cond evt="onStopAudio" delay="0">
                      <p:tgtEl>
                        <p:sldTgt/>
                      </p:tgtEl>
                    </p:cond>
                  </p:endCondLst>
                </p:cTn>
                <p:tgtEl>
                  <p:spTgt spid="3093"/>
                </p:tgtEl>
              </p:cMediaNode>
            </p:audio>
          </p:childTnLst>
        </p:cTn>
      </p:par>
    </p:tnLst>
    <p:bldLst>
      <p:bldP spid="14030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52062" y="-2681938"/>
            <a:ext cx="6858000" cy="12221875"/>
          </a:xfrm>
          <a:prstGeom prst="rect">
            <a:avLst/>
          </a:prstGeom>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18">
            <a:extLst>
              <a:ext uri="{FF2B5EF4-FFF2-40B4-BE49-F238E27FC236}">
                <a16:creationId xmlns:a16="http://schemas.microsoft.com/office/drawing/2014/main" id="{EC8D8931-2480-4EF2-87B8-07DBE99D56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326"/>
          <a:stretch/>
        </p:blipFill>
        <p:spPr>
          <a:xfrm>
            <a:off x="9714797" y="3632886"/>
            <a:ext cx="2263295" cy="3624043"/>
          </a:xfrm>
          <a:prstGeom prst="rect">
            <a:avLst/>
          </a:prstGeom>
        </p:spPr>
      </p:pic>
      <p:sp>
        <p:nvSpPr>
          <p:cNvPr id="16" name="TextBox 15">
            <a:extLst>
              <a:ext uri="{FF2B5EF4-FFF2-40B4-BE49-F238E27FC236}">
                <a16:creationId xmlns:a16="http://schemas.microsoft.com/office/drawing/2014/main" id="{C427ADA6-213D-424A-8265-DDE2F08EB70B}"/>
              </a:ext>
            </a:extLst>
          </p:cNvPr>
          <p:cNvSpPr txBox="1"/>
          <p:nvPr/>
        </p:nvSpPr>
        <p:spPr>
          <a:xfrm>
            <a:off x="4222321" y="2524939"/>
            <a:ext cx="5492476" cy="1569612"/>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Đọc</a:t>
            </a:r>
            <a:endParaRPr kumimoji="0" lang="en-US" sz="96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grpSp>
        <p:nvGrpSpPr>
          <p:cNvPr id="30" name="139">
            <a:extLst>
              <a:ext uri="{FF2B5EF4-FFF2-40B4-BE49-F238E27FC236}">
                <a16:creationId xmlns:a16="http://schemas.microsoft.com/office/drawing/2014/main" id="{EB60CA3F-A946-4219-9E8C-B5E600CA0F70}"/>
              </a:ext>
            </a:extLst>
          </p:cNvPr>
          <p:cNvGrpSpPr/>
          <p:nvPr/>
        </p:nvGrpSpPr>
        <p:grpSpPr>
          <a:xfrm>
            <a:off x="86755" y="51066"/>
            <a:ext cx="1213285" cy="1061298"/>
            <a:chOff x="1353570" y="1860082"/>
            <a:chExt cx="1425587" cy="1247005"/>
          </a:xfrm>
        </p:grpSpPr>
        <p:sp>
          <p:nvSpPr>
            <p:cNvPr id="31" name="16">
              <a:extLst>
                <a:ext uri="{FF2B5EF4-FFF2-40B4-BE49-F238E27FC236}">
                  <a16:creationId xmlns:a16="http://schemas.microsoft.com/office/drawing/2014/main" id="{3F9DE229-1895-4C69-97AA-EC06BCAC4819}"/>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32" name="24">
              <a:extLst>
                <a:ext uri="{FF2B5EF4-FFF2-40B4-BE49-F238E27FC236}">
                  <a16:creationId xmlns:a16="http://schemas.microsoft.com/office/drawing/2014/main" id="{41B41C85-81B1-4EBB-BF92-4178F503EC08}"/>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rPr>
                <a:t>1</a:t>
              </a:r>
              <a:endParaRPr kumimoji="0" lang="zh-CN" altLang="en-US"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endParaRPr>
            </a:p>
          </p:txBody>
        </p:sp>
        <p:sp>
          <p:nvSpPr>
            <p:cNvPr id="33" name="AutoShape 3">
              <a:extLst>
                <a:ext uri="{FF2B5EF4-FFF2-40B4-BE49-F238E27FC236}">
                  <a16:creationId xmlns:a16="http://schemas.microsoft.com/office/drawing/2014/main" id="{21524754-C788-4C9F-8E18-3ABD698E7CB0}"/>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pic>
        <p:nvPicPr>
          <p:cNvPr id="21" name="Content Placeholder 20" descr="logo">
            <a:extLst>
              <a:ext uri="{FF2B5EF4-FFF2-40B4-BE49-F238E27FC236}">
                <a16:creationId xmlns:a16="http://schemas.microsoft.com/office/drawing/2014/main" id="{3F37A581-45C9-4999-89C0-CA07188A4FC8}"/>
              </a:ext>
            </a:extLst>
          </p:cNvPr>
          <p:cNvPicPr>
            <a:picLocks noChangeAspect="1"/>
          </p:cNvPicPr>
          <p:nvPr/>
        </p:nvPicPr>
        <p:blipFill>
          <a:blip r:embed="rId5"/>
          <a:stretch>
            <a:fillRect/>
          </a:stretch>
        </p:blipFill>
        <p:spPr>
          <a:xfrm>
            <a:off x="-88924" y="5065940"/>
            <a:ext cx="1564640" cy="1598295"/>
          </a:xfrm>
          <a:prstGeom prst="rect">
            <a:avLst/>
          </a:prstGeom>
        </p:spPr>
      </p:pic>
    </p:spTree>
    <p:extLst>
      <p:ext uri="{BB962C8B-B14F-4D97-AF65-F5344CB8AC3E}">
        <p14:creationId xmlns:p14="http://schemas.microsoft.com/office/powerpoint/2010/main" val="26752977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 calcmode="lin" valueType="num">
                                      <p:cBhvr>
                                        <p:cTn id="15" dur="500" fill="hold"/>
                                        <p:tgtEl>
                                          <p:spTgt spid="30"/>
                                        </p:tgtEl>
                                        <p:attrNameLst>
                                          <p:attrName>style.rotation</p:attrName>
                                        </p:attrNameLst>
                                      </p:cBhvr>
                                      <p:tavLst>
                                        <p:tav tm="0">
                                          <p:val>
                                            <p:fltVal val="360"/>
                                          </p:val>
                                        </p:tav>
                                        <p:tav tm="100000">
                                          <p:val>
                                            <p:fltVal val="0"/>
                                          </p:val>
                                        </p:tav>
                                      </p:tavLst>
                                    </p:anim>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20" descr="logo">
            <a:extLst>
              <a:ext uri="{FF2B5EF4-FFF2-40B4-BE49-F238E27FC236}">
                <a16:creationId xmlns:a16="http://schemas.microsoft.com/office/drawing/2014/main" id="{38D8642B-DD79-4F1D-B5FA-8FFEEDB025A9}"/>
              </a:ext>
            </a:extLst>
          </p:cNvPr>
          <p:cNvPicPr>
            <a:picLocks noChangeAspect="1"/>
          </p:cNvPicPr>
          <p:nvPr/>
        </p:nvPicPr>
        <p:blipFill>
          <a:blip r:embed="rId2"/>
          <a:stretch>
            <a:fillRect/>
          </a:stretch>
        </p:blipFill>
        <p:spPr>
          <a:xfrm>
            <a:off x="10724388" y="255644"/>
            <a:ext cx="1564640" cy="1598295"/>
          </a:xfrm>
          <a:prstGeom prst="rect">
            <a:avLst/>
          </a:prstGeom>
        </p:spPr>
      </p:pic>
      <p:pic>
        <p:nvPicPr>
          <p:cNvPr id="3" name="Picture 2">
            <a:extLst>
              <a:ext uri="{FF2B5EF4-FFF2-40B4-BE49-F238E27FC236}">
                <a16:creationId xmlns:a16="http://schemas.microsoft.com/office/drawing/2014/main" id="{49CAABDB-869C-411C-8775-E639F12A2B4D}"/>
              </a:ext>
            </a:extLst>
          </p:cNvPr>
          <p:cNvPicPr>
            <a:picLocks noChangeAspect="1"/>
          </p:cNvPicPr>
          <p:nvPr/>
        </p:nvPicPr>
        <p:blipFill>
          <a:blip r:embed="rId3"/>
          <a:stretch>
            <a:fillRect/>
          </a:stretch>
        </p:blipFill>
        <p:spPr>
          <a:xfrm>
            <a:off x="508812" y="436398"/>
            <a:ext cx="9239250" cy="4352925"/>
          </a:xfrm>
          <a:prstGeom prst="rect">
            <a:avLst/>
          </a:prstGeom>
        </p:spPr>
      </p:pic>
      <p:sp>
        <p:nvSpPr>
          <p:cNvPr id="4" name="Rectangle: Rounded Corners 3">
            <a:extLst>
              <a:ext uri="{FF2B5EF4-FFF2-40B4-BE49-F238E27FC236}">
                <a16:creationId xmlns:a16="http://schemas.microsoft.com/office/drawing/2014/main" id="{10D13248-5609-4BA3-844E-4DC311169995}"/>
              </a:ext>
            </a:extLst>
          </p:cNvPr>
          <p:cNvSpPr/>
          <p:nvPr/>
        </p:nvSpPr>
        <p:spPr>
          <a:xfrm>
            <a:off x="1541722" y="4997302"/>
            <a:ext cx="8527312" cy="15523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latin typeface="Arial-Rounded" panose="020B0500000000000000" pitchFamily="34" charset="0"/>
                <a:ea typeface="Arial-Rounded" panose="020B0500000000000000" pitchFamily="34" charset="0"/>
                <a:cs typeface="Arial-Rounded" panose="020B0500000000000000" pitchFamily="34" charset="0"/>
              </a:rPr>
              <a:t>Cây xấu hổ tên khác là cỏ thẹn, cỏ trinh nữ, cây mắc cỡ, hàm tu thảo (tên thuốc trong y học cổ truyền) là một cây nhỏ, mọc thành bụi lớn. Đặc điểm dễ nhận nhất của cây là lá khi đụng phải sẽ cụp rủ xuống nên có tên gọi như trên.</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896617602"/>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5">
            <a:extLst>
              <a:ext uri="{FF2B5EF4-FFF2-40B4-BE49-F238E27FC236}">
                <a16:creationId xmlns:a16="http://schemas.microsoft.com/office/drawing/2014/main" id="{835916E1-3EC8-49F0-A643-915A82461DE0}"/>
              </a:ext>
            </a:extLst>
          </p:cNvPr>
          <p:cNvGrpSpPr/>
          <p:nvPr/>
        </p:nvGrpSpPr>
        <p:grpSpPr>
          <a:xfrm>
            <a:off x="868680" y="39356"/>
            <a:ext cx="1695411" cy="707886"/>
            <a:chOff x="2470108" y="1864944"/>
            <a:chExt cx="2704644" cy="1129272"/>
          </a:xfrm>
        </p:grpSpPr>
        <p:sp>
          <p:nvSpPr>
            <p:cNvPr id="7"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a16="http://schemas.microsoft.com/office/drawing/2014/main"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endParaRPr kumimoji="0" lang="zh-CN" altLang="en-US"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9" name="139">
            <a:extLst>
              <a:ext uri="{FF2B5EF4-FFF2-40B4-BE49-F238E27FC236}">
                <a16:creationId xmlns:a16="http://schemas.microsoft.com/office/drawing/2014/main" id="{BE942117-73E3-49AC-BC4E-92D5B6F19489}"/>
              </a:ext>
            </a:extLst>
          </p:cNvPr>
          <p:cNvGrpSpPr/>
          <p:nvPr/>
        </p:nvGrpSpPr>
        <p:grpSpPr>
          <a:xfrm>
            <a:off x="86756" y="51066"/>
            <a:ext cx="893632" cy="781688"/>
            <a:chOff x="1353570" y="1860082"/>
            <a:chExt cx="1425587" cy="1247005"/>
          </a:xfrm>
        </p:grpSpPr>
        <p:sp>
          <p:nvSpPr>
            <p:cNvPr id="10" name="16">
              <a:extLst>
                <a:ext uri="{FF2B5EF4-FFF2-40B4-BE49-F238E27FC236}">
                  <a16:creationId xmlns:a16="http://schemas.microsoft.com/office/drawing/2014/main"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id="{DD8C929B-12D0-4925-8097-495BD3855AD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a:extLst>
              <a:ext uri="{FF2B5EF4-FFF2-40B4-BE49-F238E27FC236}">
                <a16:creationId xmlns:a16="http://schemas.microsoft.com/office/drawing/2014/main" id="{CF4B6D55-9414-4DD7-8435-0D9B28C98F2C}"/>
              </a:ext>
            </a:extLst>
          </p:cNvPr>
          <p:cNvSpPr txBox="1"/>
          <p:nvPr/>
        </p:nvSpPr>
        <p:spPr>
          <a:xfrm>
            <a:off x="3091015" y="-47830"/>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Cây</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xấu</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hổ</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3"/>
          <a:stretch>
            <a:fillRect/>
          </a:stretch>
        </p:blipFill>
        <p:spPr>
          <a:xfrm>
            <a:off x="10953750" y="0"/>
            <a:ext cx="1238250" cy="828675"/>
          </a:xfrm>
          <a:prstGeom prst="rect">
            <a:avLst/>
          </a:prstGeom>
        </p:spPr>
      </p:pic>
      <p:sp>
        <p:nvSpPr>
          <p:cNvPr id="2" name="Rectangle 1">
            <a:extLst>
              <a:ext uri="{FF2B5EF4-FFF2-40B4-BE49-F238E27FC236}">
                <a16:creationId xmlns:a16="http://schemas.microsoft.com/office/drawing/2014/main" id="{5FE89112-A486-4331-93F5-90D51AD406FB}"/>
              </a:ext>
            </a:extLst>
          </p:cNvPr>
          <p:cNvSpPr/>
          <p:nvPr/>
        </p:nvSpPr>
        <p:spPr>
          <a:xfrm>
            <a:off x="472152" y="828675"/>
            <a:ext cx="11015330" cy="610393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 dưng gió ào ào nổi lên. Có tiếng động gì lạ lắm. Những chiếc lá khô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lướt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Cây xấu hổ co rúm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 bỗng thấy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xôn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xao</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He hé mắt nhìn: không có gì lạ cả.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giờ nó mới mở bừng những con mắt lá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nhiên không có gì lạ thật.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 cây cỏ xung quanh vẫn xôn xao. Thì ra vừa mới có một con chim xanh biếc, toàn thân </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long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tự</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tỏa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 biết từ đâu bay tới.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đậu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thoáng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 cây thanh mai rồi bay đi. Cây cỏ xuýt xoa: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bao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nhiêu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bay qua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hưa có con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 đẹp đến thế!</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Càng nghe bạn bè trầm trồ, cây xấu hổ càng tiếc. Không biết bao giờ con chim xanh huyền diệu ấy quay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trở lại.</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Trần Hoài Dương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4942211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12" presetClass="entr" presetSubtype="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p:tgtEl>
                                          <p:spTgt spid="5"/>
                                        </p:tgtEl>
                                        <p:attrNameLst>
                                          <p:attrName>ppt_x</p:attrName>
                                        </p:attrNameLst>
                                      </p:cBhvr>
                                      <p:tavLst>
                                        <p:tav tm="0">
                                          <p:val>
                                            <p:strVal val="#ppt_x+#ppt_w*1.125000"/>
                                          </p:val>
                                        </p:tav>
                                        <p:tav tm="100000">
                                          <p:val>
                                            <p:strVal val="#ppt_x"/>
                                          </p:val>
                                        </p:tav>
                                      </p:tavLst>
                                    </p:anim>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5">
            <a:extLst>
              <a:ext uri="{FF2B5EF4-FFF2-40B4-BE49-F238E27FC236}">
                <a16:creationId xmlns:a16="http://schemas.microsoft.com/office/drawing/2014/main" id="{835916E1-3EC8-49F0-A643-915A82461DE0}"/>
              </a:ext>
            </a:extLst>
          </p:cNvPr>
          <p:cNvGrpSpPr/>
          <p:nvPr/>
        </p:nvGrpSpPr>
        <p:grpSpPr>
          <a:xfrm>
            <a:off x="868680" y="39356"/>
            <a:ext cx="1695411" cy="707886"/>
            <a:chOff x="2470108" y="1864944"/>
            <a:chExt cx="2704644" cy="1129272"/>
          </a:xfrm>
        </p:grpSpPr>
        <p:sp>
          <p:nvSpPr>
            <p:cNvPr id="7"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a16="http://schemas.microsoft.com/office/drawing/2014/main"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endParaRPr kumimoji="0" lang="zh-CN" altLang="en-US"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9" name="139">
            <a:extLst>
              <a:ext uri="{FF2B5EF4-FFF2-40B4-BE49-F238E27FC236}">
                <a16:creationId xmlns:a16="http://schemas.microsoft.com/office/drawing/2014/main" id="{BE942117-73E3-49AC-BC4E-92D5B6F19489}"/>
              </a:ext>
            </a:extLst>
          </p:cNvPr>
          <p:cNvGrpSpPr/>
          <p:nvPr/>
        </p:nvGrpSpPr>
        <p:grpSpPr>
          <a:xfrm>
            <a:off x="86756" y="51066"/>
            <a:ext cx="893632" cy="781688"/>
            <a:chOff x="1353570" y="1860082"/>
            <a:chExt cx="1425587" cy="1247005"/>
          </a:xfrm>
        </p:grpSpPr>
        <p:sp>
          <p:nvSpPr>
            <p:cNvPr id="10" name="16">
              <a:extLst>
                <a:ext uri="{FF2B5EF4-FFF2-40B4-BE49-F238E27FC236}">
                  <a16:creationId xmlns:a16="http://schemas.microsoft.com/office/drawing/2014/main"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id="{DD8C929B-12D0-4925-8097-495BD3855AD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a:extLst>
              <a:ext uri="{FF2B5EF4-FFF2-40B4-BE49-F238E27FC236}">
                <a16:creationId xmlns:a16="http://schemas.microsoft.com/office/drawing/2014/main" id="{CF4B6D55-9414-4DD7-8435-0D9B28C98F2C}"/>
              </a:ext>
            </a:extLst>
          </p:cNvPr>
          <p:cNvSpPr txBox="1"/>
          <p:nvPr/>
        </p:nvSpPr>
        <p:spPr>
          <a:xfrm>
            <a:off x="3091015" y="-47830"/>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Cây</a:t>
            </a:r>
            <a:r>
              <a:rPr kumimoji="0" lang="en-US" sz="4400" b="0" i="0" u="none" strike="noStrike" kern="1200" cap="none" spc="0" normalizeH="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xấu</a:t>
            </a:r>
            <a:r>
              <a:rPr kumimoji="0" lang="en-US" sz="4400" b="0" i="0" u="none" strike="noStrike" kern="1200" cap="none" spc="0" normalizeH="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hổ</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3"/>
          <a:stretch>
            <a:fillRect/>
          </a:stretch>
        </p:blipFill>
        <p:spPr>
          <a:xfrm>
            <a:off x="10953750" y="0"/>
            <a:ext cx="1238250" cy="828675"/>
          </a:xfrm>
          <a:prstGeom prst="rect">
            <a:avLst/>
          </a:prstGeom>
        </p:spPr>
      </p:pic>
      <p:sp>
        <p:nvSpPr>
          <p:cNvPr id="2" name="Rectangle 1">
            <a:extLst>
              <a:ext uri="{FF2B5EF4-FFF2-40B4-BE49-F238E27FC236}">
                <a16:creationId xmlns:a16="http://schemas.microsoft.com/office/drawing/2014/main" id="{5FE89112-A486-4331-93F5-90D51AD406FB}"/>
              </a:ext>
            </a:extLst>
          </p:cNvPr>
          <p:cNvSpPr/>
          <p:nvPr/>
        </p:nvSpPr>
        <p:spPr>
          <a:xfrm>
            <a:off x="472152" y="828675"/>
            <a:ext cx="11015330" cy="610393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lnSpc>
                <a:spcPct val="150000"/>
              </a:lnSpc>
            </a:pPr>
            <a:r>
              <a:rPr lang="vi-VN" sz="2400" dirty="0">
                <a:latin typeface="Arial-Rounded" panose="020B0500000000000000" pitchFamily="34" charset="0"/>
                <a:ea typeface="Arial-Rounded" panose="020B0500000000000000" pitchFamily="34" charset="0"/>
                <a:cs typeface="Arial-Rounded" panose="020B0500000000000000" pitchFamily="34" charset="0"/>
              </a:rPr>
              <a:t>Bỗng dưng gió ào ào nổi lên. Có tiếng động gì lạ lắm. Những chiếc lá khô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lạt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xạt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lướt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cỏ</a:t>
            </a:r>
            <a:r>
              <a:rPr lang="vi-VN" sz="2400" dirty="0">
                <a:latin typeface="Arial-Rounded" panose="020B0500000000000000" pitchFamily="34" charset="0"/>
                <a:ea typeface="Arial-Rounded" panose="020B0500000000000000" pitchFamily="34" charset="0"/>
                <a:cs typeface="Arial-Rounded" panose="020B0500000000000000" pitchFamily="34" charset="0"/>
              </a:rPr>
              <a:t>. Cây xấu hổ co rúm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endParaRPr lang="vi-VN" sz="2400" dirty="0">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50000"/>
              </a:lnSpc>
            </a:pPr>
            <a:r>
              <a:rPr lang="vi-VN" sz="2400" dirty="0">
                <a:latin typeface="Arial-Rounded" panose="020B0500000000000000" pitchFamily="34" charset="0"/>
                <a:ea typeface="Arial-Rounded" panose="020B0500000000000000" pitchFamily="34" charset="0"/>
                <a:cs typeface="Arial-Rounded" panose="020B0500000000000000" pitchFamily="34" charset="0"/>
              </a:rPr>
              <a:t>Nó bỗng thấy </a:t>
            </a:r>
            <a:r>
              <a:rPr lang="en-US" sz="2400" dirty="0" err="1">
                <a:latin typeface="Arial-Rounded" panose="020B0500000000000000" pitchFamily="34" charset="0"/>
                <a:ea typeface="Arial-Rounded" panose="020B0500000000000000" pitchFamily="34" charset="0"/>
                <a:cs typeface="Arial-Rounded" panose="020B0500000000000000" pitchFamily="34" charset="0"/>
              </a:rPr>
              <a:t>xung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quanh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xôn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xao</a:t>
            </a:r>
            <a:r>
              <a:rPr lang="vi-VN" sz="2400" dirty="0">
                <a:latin typeface="Arial-Rounded" panose="020B0500000000000000" pitchFamily="34" charset="0"/>
                <a:ea typeface="Arial-Rounded" panose="020B0500000000000000" pitchFamily="34" charset="0"/>
                <a:cs typeface="Arial-Rounded" panose="020B0500000000000000" pitchFamily="34" charset="0"/>
              </a:rPr>
              <a:t>. He hé mắt nhìn: không có gì lạ cả.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Bấy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giờ nó mới mở bừng những con mắt lá</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Quả</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nhiên không có gì lạ thật.</a:t>
            </a:r>
          </a:p>
          <a:p>
            <a:pPr algn="just">
              <a:lnSpc>
                <a:spcPct val="150000"/>
              </a:lnSpc>
            </a:pPr>
            <a:r>
              <a:rPr lang="vi-VN" sz="2400" dirty="0">
                <a:latin typeface="Arial-Rounded" panose="020B0500000000000000" pitchFamily="34" charset="0"/>
                <a:ea typeface="Arial-Rounded" panose="020B0500000000000000" pitchFamily="34" charset="0"/>
                <a:cs typeface="Arial-Rounded" panose="020B0500000000000000" pitchFamily="34" charset="0"/>
              </a:rPr>
              <a:t>Nhưng cây cỏ xung quanh vẫn xôn xao. Thì ra vừa mới có một con chim xanh biếc, toàn thân </a:t>
            </a:r>
            <a:r>
              <a:rPr lang="en-US" sz="2400" dirty="0">
                <a:latin typeface="Arial-Rounded" panose="020B0500000000000000" pitchFamily="34" charset="0"/>
                <a:ea typeface="Arial-Rounded" panose="020B0500000000000000" pitchFamily="34" charset="0"/>
                <a:cs typeface="Arial-Rounded" panose="020B0500000000000000" pitchFamily="34" charset="0"/>
              </a:rPr>
              <a:t>long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lánh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tự</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tỏa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sáng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không biết từ đâu bay tới.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Chim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đậu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thoáng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trên cây thanh mai rồi bay đi. Cây cỏ xuýt xoa: </a:t>
            </a:r>
            <a:r>
              <a:rPr lang="en-US" sz="2400" dirty="0" err="1">
                <a:latin typeface="Arial-Rounded" panose="020B0500000000000000" pitchFamily="34" charset="0"/>
                <a:ea typeface="Arial-Rounded" panose="020B0500000000000000" pitchFamily="34" charset="0"/>
                <a:cs typeface="Arial-Rounded" panose="020B0500000000000000" pitchFamily="34" charset="0"/>
              </a:rPr>
              <a:t>Biết</a:t>
            </a:r>
            <a:r>
              <a:rPr lang="en-US" sz="2400" dirty="0">
                <a:latin typeface="Arial-Rounded" panose="020B0500000000000000" pitchFamily="34" charset="0"/>
                <a:ea typeface="Arial-Rounded" panose="020B0500000000000000" pitchFamily="34" charset="0"/>
                <a:cs typeface="Arial-Rounded" panose="020B0500000000000000" pitchFamily="34" charset="0"/>
              </a:rPr>
              <a:t> bao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nhiêu</a:t>
            </a:r>
            <a:r>
              <a:rPr lang="en-US" sz="2400" dirty="0">
                <a:latin typeface="Arial-Rounded" panose="020B0500000000000000" pitchFamily="34" charset="0"/>
                <a:ea typeface="Arial-Rounded" panose="020B0500000000000000" pitchFamily="34" charset="0"/>
                <a:cs typeface="Arial-Rounded" panose="020B0500000000000000" pitchFamily="34" charset="0"/>
              </a:rPr>
              <a:t> con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chim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đã</a:t>
            </a:r>
            <a:r>
              <a:rPr lang="en-US" sz="2400" dirty="0">
                <a:latin typeface="Arial-Rounded" panose="020B0500000000000000" pitchFamily="34" charset="0"/>
                <a:ea typeface="Arial-Rounded" panose="020B0500000000000000" pitchFamily="34" charset="0"/>
                <a:cs typeface="Arial-Rounded" panose="020B0500000000000000" pitchFamily="34" charset="0"/>
              </a:rPr>
              <a:t> bay qua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đây</a:t>
            </a:r>
            <a:r>
              <a:rPr lang="en-US" sz="2400" dirty="0">
                <a:latin typeface="Arial-Rounded" panose="020B0500000000000000" pitchFamily="34" charset="0"/>
                <a:ea typeface="Arial-Rounded" panose="020B0500000000000000" pitchFamily="34" charset="0"/>
                <a:cs typeface="Arial-Rounded" panose="020B0500000000000000" pitchFamily="34" charset="0"/>
              </a:rPr>
              <a:t>, c</a:t>
            </a:r>
            <a:r>
              <a:rPr lang="vi-VN" sz="2400" dirty="0">
                <a:latin typeface="Arial-Rounded" panose="020B0500000000000000" pitchFamily="34" charset="0"/>
                <a:ea typeface="Arial-Rounded" panose="020B0500000000000000" pitchFamily="34" charset="0"/>
                <a:cs typeface="Arial-Rounded" panose="020B0500000000000000" pitchFamily="34" charset="0"/>
              </a:rPr>
              <a:t>hưa có con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nào đẹp đến thế!</a:t>
            </a:r>
          </a:p>
          <a:p>
            <a:pPr algn="just">
              <a:lnSpc>
                <a:spcPct val="150000"/>
              </a:lnSpc>
            </a:pPr>
            <a:r>
              <a:rPr lang="vi-VN" sz="2400" dirty="0">
                <a:latin typeface="Arial-Rounded" panose="020B0500000000000000" pitchFamily="34" charset="0"/>
                <a:ea typeface="Arial-Rounded" panose="020B0500000000000000" pitchFamily="34" charset="0"/>
                <a:cs typeface="Arial-Rounded" panose="020B0500000000000000" pitchFamily="34" charset="0"/>
              </a:rPr>
              <a:t>Càng nghe bạn bè trầm trồ, cây xấu hổ càng tiếc. Không biết bao giờ con chim xanh huyền diệu ấy quay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trở lại.</a:t>
            </a:r>
          </a:p>
          <a:p>
            <a:pPr algn="r">
              <a:lnSpc>
                <a:spcPct val="150000"/>
              </a:lnSpc>
            </a:pPr>
            <a:r>
              <a:rPr lang="vi-VN" sz="2400" dirty="0">
                <a:latin typeface="Arial-Rounded" panose="020B0500000000000000" pitchFamily="34" charset="0"/>
                <a:ea typeface="Arial-Rounded" panose="020B0500000000000000" pitchFamily="34" charset="0"/>
                <a:cs typeface="Arial-Rounded" panose="020B0500000000000000" pitchFamily="34" charset="0"/>
              </a:rPr>
              <a:t>Theo Trần Hoài Dương</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5" name="Straight Connector 14">
            <a:extLst>
              <a:ext uri="{FF2B5EF4-FFF2-40B4-BE49-F238E27FC236}">
                <a16:creationId xmlns:a16="http://schemas.microsoft.com/office/drawing/2014/main" id="{E692C2DF-1BFC-4877-AB80-F276CEB50C73}"/>
              </a:ext>
            </a:extLst>
          </p:cNvPr>
          <p:cNvCxnSpPr/>
          <p:nvPr/>
        </p:nvCxnSpPr>
        <p:spPr>
          <a:xfrm flipH="1">
            <a:off x="4264699" y="95486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1EE3263-52BA-4CF0-ADF5-268209580235}"/>
              </a:ext>
            </a:extLst>
          </p:cNvPr>
          <p:cNvCxnSpPr/>
          <p:nvPr/>
        </p:nvCxnSpPr>
        <p:spPr>
          <a:xfrm flipH="1">
            <a:off x="7411936" y="95486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B9AB947-902C-4E8E-95B3-8279042B013A}"/>
              </a:ext>
            </a:extLst>
          </p:cNvPr>
          <p:cNvCxnSpPr/>
          <p:nvPr/>
        </p:nvCxnSpPr>
        <p:spPr>
          <a:xfrm flipH="1">
            <a:off x="1512685" y="144280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3E71056-943C-4BE8-BD58-F9FCD17E3301}"/>
              </a:ext>
            </a:extLst>
          </p:cNvPr>
          <p:cNvCxnSpPr/>
          <p:nvPr/>
        </p:nvCxnSpPr>
        <p:spPr>
          <a:xfrm flipH="1">
            <a:off x="5117122" y="144280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2A07A1A-92DA-4AFC-B978-EEAF13E07705}"/>
              </a:ext>
            </a:extLst>
          </p:cNvPr>
          <p:cNvCxnSpPr/>
          <p:nvPr/>
        </p:nvCxnSpPr>
        <p:spPr>
          <a:xfrm flipH="1">
            <a:off x="5208588" y="2048858"/>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8C7C5F2-BBD4-4704-96CF-35382010389C}"/>
              </a:ext>
            </a:extLst>
          </p:cNvPr>
          <p:cNvCxnSpPr/>
          <p:nvPr/>
        </p:nvCxnSpPr>
        <p:spPr>
          <a:xfrm flipH="1">
            <a:off x="9865648" y="2048858"/>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C9B0F42-7FA8-4602-88DC-1A98E2B8CBB7}"/>
              </a:ext>
            </a:extLst>
          </p:cNvPr>
          <p:cNvCxnSpPr/>
          <p:nvPr/>
        </p:nvCxnSpPr>
        <p:spPr>
          <a:xfrm flipH="1">
            <a:off x="4666327" y="260175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9724406-B904-4D06-A0DE-BD245279FDE2}"/>
              </a:ext>
            </a:extLst>
          </p:cNvPr>
          <p:cNvCxnSpPr/>
          <p:nvPr/>
        </p:nvCxnSpPr>
        <p:spPr>
          <a:xfrm flipH="1">
            <a:off x="8536578" y="260175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DDB35AB-A599-4775-B6E9-E7CB1623BB42}"/>
              </a:ext>
            </a:extLst>
          </p:cNvPr>
          <p:cNvCxnSpPr/>
          <p:nvPr/>
        </p:nvCxnSpPr>
        <p:spPr>
          <a:xfrm flipH="1">
            <a:off x="5782745" y="3099166"/>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6AA8C9F-B663-4726-B4CD-0F7C744F98B9}"/>
              </a:ext>
            </a:extLst>
          </p:cNvPr>
          <p:cNvCxnSpPr/>
          <p:nvPr/>
        </p:nvCxnSpPr>
        <p:spPr>
          <a:xfrm flipH="1">
            <a:off x="8471416" y="3660599"/>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2A19533-50C1-4D19-977E-A3DDFB2D5922}"/>
              </a:ext>
            </a:extLst>
          </p:cNvPr>
          <p:cNvCxnSpPr/>
          <p:nvPr/>
        </p:nvCxnSpPr>
        <p:spPr>
          <a:xfrm flipH="1">
            <a:off x="4340899" y="4234757"/>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F8E0BF7-B7DD-4C42-8DFD-42DE3FBD965A}"/>
              </a:ext>
            </a:extLst>
          </p:cNvPr>
          <p:cNvCxnSpPr/>
          <p:nvPr/>
        </p:nvCxnSpPr>
        <p:spPr>
          <a:xfrm flipH="1">
            <a:off x="5040922" y="475507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8AC4319-C68A-43ED-AE80-6E38C9E65077}"/>
              </a:ext>
            </a:extLst>
          </p:cNvPr>
          <p:cNvCxnSpPr/>
          <p:nvPr/>
        </p:nvCxnSpPr>
        <p:spPr>
          <a:xfrm flipH="1">
            <a:off x="6933517" y="536112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F720B24-80FA-42DC-AC5F-CB86921CAECA}"/>
              </a:ext>
            </a:extLst>
          </p:cNvPr>
          <p:cNvCxnSpPr/>
          <p:nvPr/>
        </p:nvCxnSpPr>
        <p:spPr>
          <a:xfrm flipH="1">
            <a:off x="3903238" y="582155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F7B562F2-D5E8-4055-9BA8-73E72E8DC185}"/>
              </a:ext>
            </a:extLst>
          </p:cNvPr>
          <p:cNvGrpSpPr/>
          <p:nvPr/>
        </p:nvGrpSpPr>
        <p:grpSpPr>
          <a:xfrm>
            <a:off x="6023493" y="6148865"/>
            <a:ext cx="6103839" cy="769441"/>
            <a:chOff x="708943" y="6033135"/>
            <a:chExt cx="5825836" cy="769441"/>
          </a:xfrm>
        </p:grpSpPr>
        <p:sp>
          <p:nvSpPr>
            <p:cNvPr id="32" name="TextBox 31">
              <a:extLst>
                <a:ext uri="{FF2B5EF4-FFF2-40B4-BE49-F238E27FC236}">
                  <a16:creationId xmlns:a16="http://schemas.microsoft.com/office/drawing/2014/main" id="{489092C2-A717-40BC-BE5B-CFE56A2C08F2}"/>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33" name="TextBox 32">
              <a:extLst>
                <a:ext uri="{FF2B5EF4-FFF2-40B4-BE49-F238E27FC236}">
                  <a16:creationId xmlns:a16="http://schemas.microsoft.com/office/drawing/2014/main" id="{FFE64BC7-306A-440B-90DE-E026017EF985}"/>
                </a:ext>
              </a:extLst>
            </p:cNvPr>
            <p:cNvSpPr txBox="1"/>
            <p:nvPr/>
          </p:nvSpPr>
          <p:spPr>
            <a:xfrm>
              <a:off x="1016462" y="6033135"/>
              <a:ext cx="5167386"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Đọc</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nối</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tiếp</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câu</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2441647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12" presetClass="entr" presetSubtype="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p:tgtEl>
                                          <p:spTgt spid="5"/>
                                        </p:tgtEl>
                                        <p:attrNameLst>
                                          <p:attrName>ppt_x</p:attrName>
                                        </p:attrNameLst>
                                      </p:cBhvr>
                                      <p:tavLst>
                                        <p:tav tm="0">
                                          <p:val>
                                            <p:strVal val="#ppt_x+#ppt_w*1.125000"/>
                                          </p:val>
                                        </p:tav>
                                        <p:tav tm="100000">
                                          <p:val>
                                            <p:strVal val="#ppt_x"/>
                                          </p:val>
                                        </p:tav>
                                      </p:tavLst>
                                    </p:anim>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fade">
                                      <p:cBhvr>
                                        <p:cTn id="60" dur="500"/>
                                        <p:tgtEl>
                                          <p:spTgt spid="2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500"/>
                                        <p:tgtEl>
                                          <p:spTgt spid="24"/>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fade">
                                      <p:cBhvr>
                                        <p:cTn id="70" dur="500"/>
                                        <p:tgtEl>
                                          <p:spTgt spid="25"/>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fade">
                                      <p:cBhvr>
                                        <p:cTn id="75" dur="500"/>
                                        <p:tgtEl>
                                          <p:spTgt spid="26"/>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fade">
                                      <p:cBhvr>
                                        <p:cTn id="80" dur="500"/>
                                        <p:tgtEl>
                                          <p:spTgt spid="27"/>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28"/>
                                        </p:tgtEl>
                                        <p:attrNameLst>
                                          <p:attrName>style.visibility</p:attrName>
                                        </p:attrNameLst>
                                      </p:cBhvr>
                                      <p:to>
                                        <p:strVal val="visible"/>
                                      </p:to>
                                    </p:set>
                                    <p:animEffect transition="in" filter="fade">
                                      <p:cBhvr>
                                        <p:cTn id="85" dur="500"/>
                                        <p:tgtEl>
                                          <p:spTgt spid="28"/>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29"/>
                                        </p:tgtEl>
                                        <p:attrNameLst>
                                          <p:attrName>style.visibility</p:attrName>
                                        </p:attrNameLst>
                                      </p:cBhvr>
                                      <p:to>
                                        <p:strVal val="visible"/>
                                      </p:to>
                                    </p:set>
                                    <p:animEffect transition="in" filter="fade">
                                      <p:cBhvr>
                                        <p:cTn id="90" dur="500"/>
                                        <p:tgtEl>
                                          <p:spTgt spid="29"/>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30"/>
                                        </p:tgtEl>
                                        <p:attrNameLst>
                                          <p:attrName>style.visibility</p:attrName>
                                        </p:attrNameLst>
                                      </p:cBhvr>
                                      <p:to>
                                        <p:strVal val="visible"/>
                                      </p:to>
                                    </p:set>
                                    <p:animEffect transition="in" filter="fade">
                                      <p:cBhvr>
                                        <p:cTn id="95" dur="500"/>
                                        <p:tgtEl>
                                          <p:spTgt spid="30"/>
                                        </p:tgtEl>
                                      </p:cBhvr>
                                    </p:animEffect>
                                  </p:childTnLst>
                                </p:cTn>
                              </p:par>
                            </p:childTnLst>
                          </p:cTn>
                        </p:par>
                      </p:childTnLst>
                    </p:cTn>
                  </p:par>
                  <p:par>
                    <p:cTn id="96" fill="hold">
                      <p:stCondLst>
                        <p:cond delay="indefinite"/>
                      </p:stCondLst>
                      <p:childTnLst>
                        <p:par>
                          <p:cTn id="97" fill="hold">
                            <p:stCondLst>
                              <p:cond delay="0"/>
                            </p:stCondLst>
                            <p:childTnLst>
                              <p:par>
                                <p:cTn id="98" presetID="2" presetClass="entr" presetSubtype="2" fill="hold" nodeType="clickEffect">
                                  <p:stCondLst>
                                    <p:cond delay="0"/>
                                  </p:stCondLst>
                                  <p:childTnLst>
                                    <p:set>
                                      <p:cBhvr>
                                        <p:cTn id="99" dur="1" fill="hold">
                                          <p:stCondLst>
                                            <p:cond delay="0"/>
                                          </p:stCondLst>
                                        </p:cTn>
                                        <p:tgtEl>
                                          <p:spTgt spid="31"/>
                                        </p:tgtEl>
                                        <p:attrNameLst>
                                          <p:attrName>style.visibility</p:attrName>
                                        </p:attrNameLst>
                                      </p:cBhvr>
                                      <p:to>
                                        <p:strVal val="visible"/>
                                      </p:to>
                                    </p:set>
                                    <p:anim calcmode="lin" valueType="num">
                                      <p:cBhvr additive="base">
                                        <p:cTn id="100" dur="500" fill="hold"/>
                                        <p:tgtEl>
                                          <p:spTgt spid="31"/>
                                        </p:tgtEl>
                                        <p:attrNameLst>
                                          <p:attrName>ppt_x</p:attrName>
                                        </p:attrNameLst>
                                      </p:cBhvr>
                                      <p:tavLst>
                                        <p:tav tm="0">
                                          <p:val>
                                            <p:strVal val="1+#ppt_w/2"/>
                                          </p:val>
                                        </p:tav>
                                        <p:tav tm="100000">
                                          <p:val>
                                            <p:strVal val="#ppt_x"/>
                                          </p:val>
                                        </p:tav>
                                      </p:tavLst>
                                    </p:anim>
                                    <p:anim calcmode="lin" valueType="num">
                                      <p:cBhvr additive="base">
                                        <p:cTn id="101"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5">
            <a:extLst>
              <a:ext uri="{FF2B5EF4-FFF2-40B4-BE49-F238E27FC236}">
                <a16:creationId xmlns:a16="http://schemas.microsoft.com/office/drawing/2014/main" id="{835916E1-3EC8-49F0-A643-915A82461DE0}"/>
              </a:ext>
            </a:extLst>
          </p:cNvPr>
          <p:cNvGrpSpPr/>
          <p:nvPr/>
        </p:nvGrpSpPr>
        <p:grpSpPr>
          <a:xfrm>
            <a:off x="868680" y="39356"/>
            <a:ext cx="1695411" cy="707886"/>
            <a:chOff x="2470108" y="1864944"/>
            <a:chExt cx="2704644" cy="1129272"/>
          </a:xfrm>
        </p:grpSpPr>
        <p:sp>
          <p:nvSpPr>
            <p:cNvPr id="7"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a16="http://schemas.microsoft.com/office/drawing/2014/main"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endParaRPr kumimoji="0" lang="zh-CN" altLang="en-US"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9" name="139">
            <a:extLst>
              <a:ext uri="{FF2B5EF4-FFF2-40B4-BE49-F238E27FC236}">
                <a16:creationId xmlns:a16="http://schemas.microsoft.com/office/drawing/2014/main" id="{BE942117-73E3-49AC-BC4E-92D5B6F19489}"/>
              </a:ext>
            </a:extLst>
          </p:cNvPr>
          <p:cNvGrpSpPr/>
          <p:nvPr/>
        </p:nvGrpSpPr>
        <p:grpSpPr>
          <a:xfrm>
            <a:off x="86756" y="51066"/>
            <a:ext cx="893632" cy="781688"/>
            <a:chOff x="1353570" y="1860082"/>
            <a:chExt cx="1425587" cy="1247005"/>
          </a:xfrm>
        </p:grpSpPr>
        <p:sp>
          <p:nvSpPr>
            <p:cNvPr id="10" name="16">
              <a:extLst>
                <a:ext uri="{FF2B5EF4-FFF2-40B4-BE49-F238E27FC236}">
                  <a16:creationId xmlns:a16="http://schemas.microsoft.com/office/drawing/2014/main"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id="{DD8C929B-12D0-4925-8097-495BD3855AD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a:extLst>
              <a:ext uri="{FF2B5EF4-FFF2-40B4-BE49-F238E27FC236}">
                <a16:creationId xmlns:a16="http://schemas.microsoft.com/office/drawing/2014/main" id="{CF4B6D55-9414-4DD7-8435-0D9B28C98F2C}"/>
              </a:ext>
            </a:extLst>
          </p:cNvPr>
          <p:cNvSpPr txBox="1"/>
          <p:nvPr/>
        </p:nvSpPr>
        <p:spPr>
          <a:xfrm>
            <a:off x="3091015" y="-47830"/>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Cây</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xấu</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hổ</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3"/>
          <a:stretch>
            <a:fillRect/>
          </a:stretch>
        </p:blipFill>
        <p:spPr>
          <a:xfrm>
            <a:off x="10953750" y="0"/>
            <a:ext cx="1238250" cy="828675"/>
          </a:xfrm>
          <a:prstGeom prst="rect">
            <a:avLst/>
          </a:prstGeom>
        </p:spPr>
      </p:pic>
      <p:sp>
        <p:nvSpPr>
          <p:cNvPr id="2" name="Rectangle 1">
            <a:extLst>
              <a:ext uri="{FF2B5EF4-FFF2-40B4-BE49-F238E27FC236}">
                <a16:creationId xmlns:a16="http://schemas.microsoft.com/office/drawing/2014/main" id="{5FE89112-A486-4331-93F5-90D51AD406FB}"/>
              </a:ext>
            </a:extLst>
          </p:cNvPr>
          <p:cNvSpPr/>
          <p:nvPr/>
        </p:nvSpPr>
        <p:spPr>
          <a:xfrm>
            <a:off x="472152" y="828675"/>
            <a:ext cx="11015330" cy="610393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 dưng gió ào ào nổi lên. Có tiếng động gì lạ lắm. Những chiếc lá khô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lướt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Cây xấu hổ co rúm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 bỗng thấy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xôn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xao</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He hé mắt nhìn: không có gì lạ cả.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giờ nó mới mở bừng những con mắt lá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nhiên không có gì lạ thật.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 cây cỏ xung quanh vẫn xôn xao. Thì ra vừa mới có một con chim xanh biếc, toàn thân </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long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tự</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tỏa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 biết từ đâu bay tới.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đậu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thoáng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 cây thanh mai rồi bay đi. Cây cỏ xuýt xoa: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bao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nhiêu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bay qua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hưa có con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 đẹp đến thế!</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Càng nghe bạn bè trầm trồ, cây xấu hổ càng tiếc. Không biết bao giờ con chim xanh huyền diệu ấy quay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trở lại.</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Trần Hoài Dương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3">
            <a:extLst>
              <a:ext uri="{FF2B5EF4-FFF2-40B4-BE49-F238E27FC236}">
                <a16:creationId xmlns:a16="http://schemas.microsoft.com/office/drawing/2014/main" id="{A7B3203A-A8FC-488D-802D-EF0C60E3F329}"/>
              </a:ext>
            </a:extLst>
          </p:cNvPr>
          <p:cNvPicPr>
            <a:picLocks noChangeAspect="1" noChangeArrowheads="1"/>
          </p:cNvPicPr>
          <p:nvPr/>
        </p:nvPicPr>
        <p:blipFill>
          <a:blip r:embed="rId4"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103345" y="962406"/>
            <a:ext cx="527050" cy="832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a:extLst>
              <a:ext uri="{FF2B5EF4-FFF2-40B4-BE49-F238E27FC236}">
                <a16:creationId xmlns:a16="http://schemas.microsoft.com/office/drawing/2014/main" id="{F2107865-3108-4660-900E-782199D12BFE}"/>
              </a:ext>
            </a:extLst>
          </p:cNvPr>
          <p:cNvPicPr>
            <a:picLocks noChangeAspect="1" noChangeArrowheads="1"/>
          </p:cNvPicPr>
          <p:nvPr/>
        </p:nvPicPr>
        <p:blipFill>
          <a:blip r:embed="rId4"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90694" y="1975994"/>
            <a:ext cx="527050" cy="947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a:extLst>
              <a:ext uri="{FF2B5EF4-FFF2-40B4-BE49-F238E27FC236}">
                <a16:creationId xmlns:a16="http://schemas.microsoft.com/office/drawing/2014/main" id="{F69E5509-2376-4A22-9E21-BA756CE8C4B7}"/>
              </a:ext>
            </a:extLst>
          </p:cNvPr>
          <p:cNvPicPr>
            <a:picLocks noChangeAspect="1" noChangeArrowheads="1"/>
          </p:cNvPicPr>
          <p:nvPr/>
        </p:nvPicPr>
        <p:blipFill>
          <a:blip r:embed="rId4"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118493" y="2785730"/>
            <a:ext cx="527050" cy="2277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a:extLst>
              <a:ext uri="{FF2B5EF4-FFF2-40B4-BE49-F238E27FC236}">
                <a16:creationId xmlns:a16="http://schemas.microsoft.com/office/drawing/2014/main" id="{AE1E2C61-3B17-4811-A63F-A3889F70EEF6}"/>
              </a:ext>
            </a:extLst>
          </p:cNvPr>
          <p:cNvPicPr>
            <a:picLocks noChangeAspect="1" noChangeArrowheads="1"/>
          </p:cNvPicPr>
          <p:nvPr/>
        </p:nvPicPr>
        <p:blipFill>
          <a:blip r:embed="rId4"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86756" y="5063442"/>
            <a:ext cx="527050" cy="1283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9" name="Group 18">
            <a:extLst>
              <a:ext uri="{FF2B5EF4-FFF2-40B4-BE49-F238E27FC236}">
                <a16:creationId xmlns:a16="http://schemas.microsoft.com/office/drawing/2014/main" id="{0B07D165-C8B1-492B-AC73-57559941CB6B}"/>
              </a:ext>
            </a:extLst>
          </p:cNvPr>
          <p:cNvGrpSpPr/>
          <p:nvPr/>
        </p:nvGrpSpPr>
        <p:grpSpPr>
          <a:xfrm>
            <a:off x="7214236" y="6088559"/>
            <a:ext cx="4780261" cy="769441"/>
            <a:chOff x="708943" y="6018639"/>
            <a:chExt cx="5825836" cy="769441"/>
          </a:xfrm>
        </p:grpSpPr>
        <p:sp>
          <p:nvSpPr>
            <p:cNvPr id="20" name="TextBox 19">
              <a:extLst>
                <a:ext uri="{FF2B5EF4-FFF2-40B4-BE49-F238E27FC236}">
                  <a16:creationId xmlns:a16="http://schemas.microsoft.com/office/drawing/2014/main" id="{B9F3C950-5982-4FF3-A80B-00016A038C9D}"/>
                </a:ext>
              </a:extLst>
            </p:cNvPr>
            <p:cNvSpPr txBox="1"/>
            <p:nvPr/>
          </p:nvSpPr>
          <p:spPr>
            <a:xfrm>
              <a:off x="708943" y="6110866"/>
              <a:ext cx="5825836" cy="649137"/>
            </a:xfrm>
            <a:prstGeom prst="roundRect">
              <a:avLst>
                <a:gd name="adj" fmla="val 50000"/>
              </a:avLst>
            </a:prstGeom>
            <a:solidFill>
              <a:srgbClr val="ED2F6A"/>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21" name="TextBox 20">
              <a:extLst>
                <a:ext uri="{FF2B5EF4-FFF2-40B4-BE49-F238E27FC236}">
                  <a16:creationId xmlns:a16="http://schemas.microsoft.com/office/drawing/2014/main" id="{CCC941CB-4722-4601-8543-0CEB1D15259A}"/>
                </a:ext>
              </a:extLst>
            </p:cNvPr>
            <p:cNvSpPr txBox="1"/>
            <p:nvPr/>
          </p:nvSpPr>
          <p:spPr>
            <a:xfrm>
              <a:off x="799816" y="6018639"/>
              <a:ext cx="5660976"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Đọc</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đoạn</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nối</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tiếp</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
        <p:nvSpPr>
          <p:cNvPr id="3" name="Oval 2">
            <a:extLst>
              <a:ext uri="{FF2B5EF4-FFF2-40B4-BE49-F238E27FC236}">
                <a16:creationId xmlns:a16="http://schemas.microsoft.com/office/drawing/2014/main" id="{A535F479-D92E-4AC3-BAEF-E868B2BD4FDA}"/>
              </a:ext>
            </a:extLst>
          </p:cNvPr>
          <p:cNvSpPr/>
          <p:nvPr/>
        </p:nvSpPr>
        <p:spPr>
          <a:xfrm>
            <a:off x="5188688" y="1499191"/>
            <a:ext cx="527050" cy="4768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22" name="Oval 21">
            <a:extLst>
              <a:ext uri="{FF2B5EF4-FFF2-40B4-BE49-F238E27FC236}">
                <a16:creationId xmlns:a16="http://schemas.microsoft.com/office/drawing/2014/main" id="{E0FF95AD-06CA-47E0-8277-5E14FBF997E5}"/>
              </a:ext>
            </a:extLst>
          </p:cNvPr>
          <p:cNvSpPr/>
          <p:nvPr/>
        </p:nvSpPr>
        <p:spPr>
          <a:xfrm>
            <a:off x="8591107" y="2547328"/>
            <a:ext cx="527050" cy="4768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a:t>
            </a:r>
          </a:p>
        </p:txBody>
      </p:sp>
      <p:sp>
        <p:nvSpPr>
          <p:cNvPr id="23" name="Oval 22">
            <a:extLst>
              <a:ext uri="{FF2B5EF4-FFF2-40B4-BE49-F238E27FC236}">
                <a16:creationId xmlns:a16="http://schemas.microsoft.com/office/drawing/2014/main" id="{5AAE4ED0-F690-4A16-9649-42B88C832BCF}"/>
              </a:ext>
            </a:extLst>
          </p:cNvPr>
          <p:cNvSpPr/>
          <p:nvPr/>
        </p:nvSpPr>
        <p:spPr>
          <a:xfrm>
            <a:off x="5039833" y="4825040"/>
            <a:ext cx="527050" cy="4768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3</a:t>
            </a:r>
          </a:p>
        </p:txBody>
      </p:sp>
      <p:sp>
        <p:nvSpPr>
          <p:cNvPr id="24" name="Oval 23">
            <a:extLst>
              <a:ext uri="{FF2B5EF4-FFF2-40B4-BE49-F238E27FC236}">
                <a16:creationId xmlns:a16="http://schemas.microsoft.com/office/drawing/2014/main" id="{6993B9F1-DF66-46D9-9024-0330EC070E37}"/>
              </a:ext>
            </a:extLst>
          </p:cNvPr>
          <p:cNvSpPr/>
          <p:nvPr/>
        </p:nvSpPr>
        <p:spPr>
          <a:xfrm>
            <a:off x="3848986" y="5883263"/>
            <a:ext cx="527050" cy="4768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4</a:t>
            </a:r>
          </a:p>
        </p:txBody>
      </p:sp>
    </p:spTree>
    <p:extLst>
      <p:ext uri="{BB962C8B-B14F-4D97-AF65-F5344CB8AC3E}">
        <p14:creationId xmlns:p14="http://schemas.microsoft.com/office/powerpoint/2010/main" val="1828032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12" presetClass="entr" presetSubtype="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p:tgtEl>
                                          <p:spTgt spid="5"/>
                                        </p:tgtEl>
                                        <p:attrNameLst>
                                          <p:attrName>ppt_x</p:attrName>
                                        </p:attrNameLst>
                                      </p:cBhvr>
                                      <p:tavLst>
                                        <p:tav tm="0">
                                          <p:val>
                                            <p:strVal val="#ppt_x+#ppt_w*1.125000"/>
                                          </p:val>
                                        </p:tav>
                                        <p:tav tm="100000">
                                          <p:val>
                                            <p:strVal val="#ppt_x"/>
                                          </p:val>
                                        </p:tav>
                                      </p:tavLst>
                                    </p:anim>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par>
                                <p:cTn id="26" presetID="2" presetClass="entr" presetSubtype="1"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0-#ppt_h/2"/>
                                          </p:val>
                                        </p:tav>
                                        <p:tav tm="100000">
                                          <p:val>
                                            <p:strVal val="#ppt_y"/>
                                          </p:val>
                                        </p:tav>
                                      </p:tavLst>
                                    </p:anim>
                                  </p:childTnLst>
                                </p:cTn>
                              </p:par>
                              <p:par>
                                <p:cTn id="30" presetID="2" presetClass="entr" presetSubtype="1"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ppt_x"/>
                                          </p:val>
                                        </p:tav>
                                        <p:tav tm="100000">
                                          <p:val>
                                            <p:strVal val="#ppt_x"/>
                                          </p:val>
                                        </p:tav>
                                      </p:tavLst>
                                    </p:anim>
                                    <p:anim calcmode="lin" valueType="num">
                                      <p:cBhvr additive="base">
                                        <p:cTn id="33" dur="500" fill="hold"/>
                                        <p:tgtEl>
                                          <p:spTgt spid="15"/>
                                        </p:tgtEl>
                                        <p:attrNameLst>
                                          <p:attrName>ppt_y</p:attrName>
                                        </p:attrNameLst>
                                      </p:cBhvr>
                                      <p:tavLst>
                                        <p:tav tm="0">
                                          <p:val>
                                            <p:strVal val="0-#ppt_h/2"/>
                                          </p:val>
                                        </p:tav>
                                        <p:tav tm="100000">
                                          <p:val>
                                            <p:strVal val="#ppt_y"/>
                                          </p:val>
                                        </p:tav>
                                      </p:tavLst>
                                    </p:anim>
                                  </p:childTnLst>
                                </p:cTn>
                              </p:par>
                              <p:par>
                                <p:cTn id="34" presetID="2" presetClass="entr" presetSubtype="1"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ppt_x"/>
                                          </p:val>
                                        </p:tav>
                                        <p:tav tm="100000">
                                          <p:val>
                                            <p:strVal val="#ppt_x"/>
                                          </p:val>
                                        </p:tav>
                                      </p:tavLst>
                                    </p:anim>
                                    <p:anim calcmode="lin" valueType="num">
                                      <p:cBhvr additive="base">
                                        <p:cTn id="37" dur="500" fill="hold"/>
                                        <p:tgtEl>
                                          <p:spTgt spid="16"/>
                                        </p:tgtEl>
                                        <p:attrNameLst>
                                          <p:attrName>ppt_y</p:attrName>
                                        </p:attrNameLst>
                                      </p:cBhvr>
                                      <p:tavLst>
                                        <p:tav tm="0">
                                          <p:val>
                                            <p:strVal val="0-#ppt_h/2"/>
                                          </p:val>
                                        </p:tav>
                                        <p:tav tm="100000">
                                          <p:val>
                                            <p:strVal val="#ppt_y"/>
                                          </p:val>
                                        </p:tav>
                                      </p:tavLst>
                                    </p:anim>
                                  </p:childTnLst>
                                </p:cTn>
                              </p:par>
                              <p:par>
                                <p:cTn id="38" presetID="2" presetClass="entr" presetSubtype="1"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500" fill="hold"/>
                                        <p:tgtEl>
                                          <p:spTgt spid="18"/>
                                        </p:tgtEl>
                                        <p:attrNameLst>
                                          <p:attrName>ppt_x</p:attrName>
                                        </p:attrNameLst>
                                      </p:cBhvr>
                                      <p:tavLst>
                                        <p:tav tm="0">
                                          <p:val>
                                            <p:strVal val="#ppt_x"/>
                                          </p:val>
                                        </p:tav>
                                        <p:tav tm="100000">
                                          <p:val>
                                            <p:strVal val="#ppt_x"/>
                                          </p:val>
                                        </p:tav>
                                      </p:tavLst>
                                    </p:anim>
                                    <p:anim calcmode="lin" valueType="num">
                                      <p:cBhvr additive="base">
                                        <p:cTn id="41"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2" fill="hold" nodeType="click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additive="base">
                                        <p:cTn id="46" dur="500" fill="hold"/>
                                        <p:tgtEl>
                                          <p:spTgt spid="19"/>
                                        </p:tgtEl>
                                        <p:attrNameLst>
                                          <p:attrName>ppt_x</p:attrName>
                                        </p:attrNameLst>
                                      </p:cBhvr>
                                      <p:tavLst>
                                        <p:tav tm="0">
                                          <p:val>
                                            <p:strVal val="1+#ppt_w/2"/>
                                          </p:val>
                                        </p:tav>
                                        <p:tav tm="100000">
                                          <p:val>
                                            <p:strVal val="#ppt_x"/>
                                          </p:val>
                                        </p:tav>
                                      </p:tavLst>
                                    </p:anim>
                                    <p:anim calcmode="lin" valueType="num">
                                      <p:cBhvr additive="base">
                                        <p:cTn id="47"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barn(inVertical)">
                                      <p:cBhvr>
                                        <p:cTn id="52" dur="500"/>
                                        <p:tgtEl>
                                          <p:spTgt spid="3"/>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barn(inVertical)">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barn(inVertical)">
                                      <p:cBhvr>
                                        <p:cTn id="62" dur="5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barn(inVertical)">
                                      <p:cBhvr>
                                        <p:cTn id="6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P spid="3" grpId="0" animBg="1"/>
      <p:bldP spid="22" grpId="0" animBg="1"/>
      <p:bldP spid="23" grpId="0" animBg="1"/>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21000000">
            <a:off x="10031048" y="4756299"/>
            <a:ext cx="2396490" cy="2344420"/>
          </a:xfrm>
          <a:prstGeom prst="rect">
            <a:avLst/>
          </a:prstGeom>
        </p:spPr>
      </p:pic>
      <p:grpSp>
        <p:nvGrpSpPr>
          <p:cNvPr id="7" name="Group 6">
            <a:extLst>
              <a:ext uri="{FF2B5EF4-FFF2-40B4-BE49-F238E27FC236}">
                <a16:creationId xmlns:a16="http://schemas.microsoft.com/office/drawing/2014/main" id="{85294F09-CEFA-4BC1-AD30-E136911A978E}"/>
              </a:ext>
            </a:extLst>
          </p:cNvPr>
          <p:cNvGrpSpPr/>
          <p:nvPr/>
        </p:nvGrpSpPr>
        <p:grpSpPr>
          <a:xfrm>
            <a:off x="156834" y="1993081"/>
            <a:ext cx="2109019" cy="2109019"/>
            <a:chOff x="156834" y="1993081"/>
            <a:chExt cx="2109019" cy="2109019"/>
          </a:xfrm>
        </p:grpSpPr>
        <p:sp>
          <p:nvSpPr>
            <p:cNvPr id="3" name="Oval 2">
              <a:extLst>
                <a:ext uri="{FF2B5EF4-FFF2-40B4-BE49-F238E27FC236}">
                  <a16:creationId xmlns:a16="http://schemas.microsoft.com/office/drawing/2014/main" id="{BF567BB0-5218-44B4-9DC4-8122A52B06A8}"/>
                </a:ext>
              </a:extLst>
            </p:cNvPr>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2EFB8FE-2723-4E93-9B72-5EDA9CFFAD6C}"/>
                </a:ext>
              </a:extLst>
            </p:cNvPr>
            <p:cNvSpPr txBox="1"/>
            <p:nvPr/>
          </p:nvSpPr>
          <p:spPr>
            <a:xfrm>
              <a:off x="315731" y="2243748"/>
              <a:ext cx="1711988" cy="1754326"/>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a:extLst>
              <a:ext uri="{FF2B5EF4-FFF2-40B4-BE49-F238E27FC236}">
                <a16:creationId xmlns:a16="http://schemas.microsoft.com/office/drawing/2014/main" id="{FE62F7A7-67DE-4EED-A23A-3695851F37DD}"/>
              </a:ext>
            </a:extLst>
          </p:cNvPr>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25" name="Group 24">
            <a:extLst>
              <a:ext uri="{FF2B5EF4-FFF2-40B4-BE49-F238E27FC236}">
                <a16:creationId xmlns:a16="http://schemas.microsoft.com/office/drawing/2014/main" id="{C413CC95-953D-42CC-8207-A1EFB394ED64}"/>
              </a:ext>
            </a:extLst>
          </p:cNvPr>
          <p:cNvGrpSpPr/>
          <p:nvPr/>
        </p:nvGrpSpPr>
        <p:grpSpPr>
          <a:xfrm>
            <a:off x="3770522" y="943551"/>
            <a:ext cx="3822655" cy="2315191"/>
            <a:chOff x="3770522" y="943551"/>
            <a:chExt cx="3822655" cy="2315191"/>
          </a:xfrm>
        </p:grpSpPr>
        <p:grpSp>
          <p:nvGrpSpPr>
            <p:cNvPr id="42" name="Group 41">
              <a:extLst>
                <a:ext uri="{FF2B5EF4-FFF2-40B4-BE49-F238E27FC236}">
                  <a16:creationId xmlns:a16="http://schemas.microsoft.com/office/drawing/2014/main" id="{89CCE898-329D-43E9-9EF7-6935E8B121BC}"/>
                </a:ext>
              </a:extLst>
            </p:cNvPr>
            <p:cNvGrpSpPr/>
            <p:nvPr/>
          </p:nvGrpSpPr>
          <p:grpSpPr>
            <a:xfrm>
              <a:off x="3770522" y="943551"/>
              <a:ext cx="3822655" cy="2315191"/>
              <a:chOff x="156834" y="1993081"/>
              <a:chExt cx="2109019" cy="2109019"/>
            </a:xfrm>
          </p:grpSpPr>
          <p:sp>
            <p:nvSpPr>
              <p:cNvPr id="43" name="Hexagon 42">
                <a:extLst>
                  <a:ext uri="{FF2B5EF4-FFF2-40B4-BE49-F238E27FC236}">
                    <a16:creationId xmlns:a16="http://schemas.microsoft.com/office/drawing/2014/main" id="{C9A10510-73D6-48FC-9336-FA1260DCA4BA}"/>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a:extLst>
                  <a:ext uri="{FF2B5EF4-FFF2-40B4-BE49-F238E27FC236}">
                    <a16:creationId xmlns:a16="http://schemas.microsoft.com/office/drawing/2014/main" id="{BB12FD35-A33C-446F-AE51-FD7DA0AF6ED3}"/>
                  </a:ext>
                </a:extLst>
              </p:cNvPr>
              <p:cNvSpPr txBox="1"/>
              <p:nvPr/>
            </p:nvSpPr>
            <p:spPr>
              <a:xfrm>
                <a:off x="286263" y="2284988"/>
                <a:ext cx="1808630" cy="1373805"/>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Lạt</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xạt</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va</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chạm</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lá</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khô</a:t>
                </a:r>
                <a:endParaRPr kumimoji="0" lang="zh-CN" alt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54" name="10">
              <a:extLst>
                <a:ext uri="{FF2B5EF4-FFF2-40B4-BE49-F238E27FC236}">
                  <a16:creationId xmlns:a16="http://schemas.microsoft.com/office/drawing/2014/main" id="{6561E117-C024-4BC6-843F-92B4B358A11C}"/>
                </a:ext>
              </a:extLst>
            </p:cNvPr>
            <p:cNvCxnSpPr>
              <a:cxnSpLocks/>
            </p:cNvCxnSpPr>
            <p:nvPr/>
          </p:nvCxnSpPr>
          <p:spPr>
            <a:xfrm>
              <a:off x="4936100" y="1820891"/>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grpSp>
        <p:nvGrpSpPr>
          <p:cNvPr id="29" name="Group 28">
            <a:extLst>
              <a:ext uri="{FF2B5EF4-FFF2-40B4-BE49-F238E27FC236}">
                <a16:creationId xmlns:a16="http://schemas.microsoft.com/office/drawing/2014/main" id="{18AE89A3-A6BD-403D-B49A-2C29D5524AD5}"/>
              </a:ext>
            </a:extLst>
          </p:cNvPr>
          <p:cNvGrpSpPr/>
          <p:nvPr/>
        </p:nvGrpSpPr>
        <p:grpSpPr>
          <a:xfrm>
            <a:off x="3757801" y="3435612"/>
            <a:ext cx="3822655" cy="2315191"/>
            <a:chOff x="3757801" y="3435612"/>
            <a:chExt cx="3822655" cy="2315191"/>
          </a:xfrm>
        </p:grpSpPr>
        <p:grpSp>
          <p:nvGrpSpPr>
            <p:cNvPr id="51" name="Group 50">
              <a:extLst>
                <a:ext uri="{FF2B5EF4-FFF2-40B4-BE49-F238E27FC236}">
                  <a16:creationId xmlns:a16="http://schemas.microsoft.com/office/drawing/2014/main" id="{C41CFAA6-6438-4757-B49C-780B6727DAED}"/>
                </a:ext>
              </a:extLst>
            </p:cNvPr>
            <p:cNvGrpSpPr/>
            <p:nvPr/>
          </p:nvGrpSpPr>
          <p:grpSpPr>
            <a:xfrm>
              <a:off x="3757801" y="3435612"/>
              <a:ext cx="3822655" cy="2315191"/>
              <a:chOff x="156834" y="1993081"/>
              <a:chExt cx="2109019" cy="2109019"/>
            </a:xfrm>
          </p:grpSpPr>
          <p:sp>
            <p:nvSpPr>
              <p:cNvPr id="52" name="Hexagon 51">
                <a:extLst>
                  <a:ext uri="{FF2B5EF4-FFF2-40B4-BE49-F238E27FC236}">
                    <a16:creationId xmlns:a16="http://schemas.microsoft.com/office/drawing/2014/main" id="{E98511CB-5C82-4127-9D0D-44A00807F68E}"/>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3" name="TextBox 52">
                <a:extLst>
                  <a:ext uri="{FF2B5EF4-FFF2-40B4-BE49-F238E27FC236}">
                    <a16:creationId xmlns:a16="http://schemas.microsoft.com/office/drawing/2014/main" id="{72E63824-232E-4FC8-865F-8EA8AEC431CC}"/>
                  </a:ext>
                </a:extLst>
              </p:cNvPr>
              <p:cNvSpPr txBox="1"/>
              <p:nvPr/>
            </p:nvSpPr>
            <p:spPr>
              <a:xfrm>
                <a:off x="358067" y="2318525"/>
                <a:ext cx="1711988" cy="1373805"/>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Xuýt</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xoa</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Cách</a:t>
                </a:r>
                <a:r>
                  <a:rPr kumimoji="0" lang="en-US" altLang="zh-C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thể</a:t>
                </a:r>
                <a:r>
                  <a:rPr kumimoji="0" lang="en-US" altLang="zh-C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hiện</a:t>
                </a:r>
                <a:r>
                  <a:rPr kumimoji="0" lang="en-US" altLang="zh-C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cảm</a:t>
                </a:r>
                <a:r>
                  <a:rPr kumimoji="0" lang="en-US" altLang="zh-C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xúc</a:t>
                </a:r>
                <a:endParaRPr kumimoji="0" lang="zh-CN" alt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55" name="10">
              <a:extLst>
                <a:ext uri="{FF2B5EF4-FFF2-40B4-BE49-F238E27FC236}">
                  <a16:creationId xmlns:a16="http://schemas.microsoft.com/office/drawing/2014/main" id="{A7CC9C90-4445-4CD3-8F35-969933B5DAB9}"/>
                </a:ext>
              </a:extLst>
            </p:cNvPr>
            <p:cNvCxnSpPr>
              <a:cxnSpLocks/>
            </p:cNvCxnSpPr>
            <p:nvPr/>
          </p:nvCxnSpPr>
          <p:spPr>
            <a:xfrm>
              <a:off x="4697896" y="4372955"/>
              <a:ext cx="1964161"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pic>
        <p:nvPicPr>
          <p:cNvPr id="34" name="Picture 33">
            <a:extLst>
              <a:ext uri="{FF2B5EF4-FFF2-40B4-BE49-F238E27FC236}">
                <a16:creationId xmlns:a16="http://schemas.microsoft.com/office/drawing/2014/main" id="{6422178C-AE06-45AE-9141-7F83C5CD27D5}"/>
              </a:ext>
            </a:extLst>
          </p:cNvPr>
          <p:cNvPicPr>
            <a:picLocks noChangeAspect="1"/>
          </p:cNvPicPr>
          <p:nvPr/>
        </p:nvPicPr>
        <p:blipFill>
          <a:blip r:embed="rId7"/>
          <a:stretch>
            <a:fillRect/>
          </a:stretch>
        </p:blipFill>
        <p:spPr>
          <a:xfrm>
            <a:off x="10951029" y="0"/>
            <a:ext cx="1240971" cy="849086"/>
          </a:xfrm>
          <a:prstGeom prst="rect">
            <a:avLst/>
          </a:prstGeom>
        </p:spPr>
      </p:pic>
      <p:grpSp>
        <p:nvGrpSpPr>
          <p:cNvPr id="31" name="Group 30">
            <a:extLst>
              <a:ext uri="{FF2B5EF4-FFF2-40B4-BE49-F238E27FC236}">
                <a16:creationId xmlns:a16="http://schemas.microsoft.com/office/drawing/2014/main" id="{E91D45DE-819A-4647-9C53-FA455570D9E6}"/>
              </a:ext>
            </a:extLst>
          </p:cNvPr>
          <p:cNvGrpSpPr/>
          <p:nvPr/>
        </p:nvGrpSpPr>
        <p:grpSpPr>
          <a:xfrm>
            <a:off x="7735335" y="886313"/>
            <a:ext cx="3822655" cy="2315191"/>
            <a:chOff x="3770522" y="943551"/>
            <a:chExt cx="3822655" cy="2315191"/>
          </a:xfrm>
        </p:grpSpPr>
        <p:grpSp>
          <p:nvGrpSpPr>
            <p:cNvPr id="32" name="Group 31">
              <a:extLst>
                <a:ext uri="{FF2B5EF4-FFF2-40B4-BE49-F238E27FC236}">
                  <a16:creationId xmlns:a16="http://schemas.microsoft.com/office/drawing/2014/main" id="{C16C8A6E-8B44-4196-9A51-5CAA7A0FA07A}"/>
                </a:ext>
              </a:extLst>
            </p:cNvPr>
            <p:cNvGrpSpPr/>
            <p:nvPr/>
          </p:nvGrpSpPr>
          <p:grpSpPr>
            <a:xfrm>
              <a:off x="3770522" y="943551"/>
              <a:ext cx="3822655" cy="2315191"/>
              <a:chOff x="156834" y="1993081"/>
              <a:chExt cx="2109019" cy="2109019"/>
            </a:xfrm>
          </p:grpSpPr>
          <p:sp>
            <p:nvSpPr>
              <p:cNvPr id="35" name="Hexagon 34">
                <a:extLst>
                  <a:ext uri="{FF2B5EF4-FFF2-40B4-BE49-F238E27FC236}">
                    <a16:creationId xmlns:a16="http://schemas.microsoft.com/office/drawing/2014/main" id="{88DADB4A-C859-4881-A30E-DE4318251795}"/>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TextBox 35">
                <a:extLst>
                  <a:ext uri="{FF2B5EF4-FFF2-40B4-BE49-F238E27FC236}">
                    <a16:creationId xmlns:a16="http://schemas.microsoft.com/office/drawing/2014/main" id="{669DEAF5-2DB4-452B-88D1-B3470883DADB}"/>
                  </a:ext>
                </a:extLst>
              </p:cNvPr>
              <p:cNvSpPr txBox="1"/>
              <p:nvPr/>
            </p:nvSpPr>
            <p:spPr>
              <a:xfrm>
                <a:off x="286263" y="2284988"/>
                <a:ext cx="1808630" cy="1766321"/>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Xôn</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xao</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âm</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thanh</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tiếng</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nói</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nhỏ</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phát</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ra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cùng</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lúc</a:t>
                </a:r>
                <a:endParaRPr kumimoji="0" lang="zh-CN" alt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33" name="10">
              <a:extLst>
                <a:ext uri="{FF2B5EF4-FFF2-40B4-BE49-F238E27FC236}">
                  <a16:creationId xmlns:a16="http://schemas.microsoft.com/office/drawing/2014/main" id="{DFF17D4D-89DB-4E79-A8A5-0C723FA1E74D}"/>
                </a:ext>
              </a:extLst>
            </p:cNvPr>
            <p:cNvCxnSpPr>
              <a:cxnSpLocks/>
            </p:cNvCxnSpPr>
            <p:nvPr/>
          </p:nvCxnSpPr>
          <p:spPr>
            <a:xfrm>
              <a:off x="4936100" y="1820891"/>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grpSp>
        <p:nvGrpSpPr>
          <p:cNvPr id="37" name="Group 36">
            <a:extLst>
              <a:ext uri="{FF2B5EF4-FFF2-40B4-BE49-F238E27FC236}">
                <a16:creationId xmlns:a16="http://schemas.microsoft.com/office/drawing/2014/main" id="{E0BA9217-075C-4C78-B297-C59446395BC9}"/>
              </a:ext>
            </a:extLst>
          </p:cNvPr>
          <p:cNvGrpSpPr/>
          <p:nvPr/>
        </p:nvGrpSpPr>
        <p:grpSpPr>
          <a:xfrm>
            <a:off x="7643427" y="3512302"/>
            <a:ext cx="3822655" cy="2315191"/>
            <a:chOff x="3770522" y="943551"/>
            <a:chExt cx="3822655" cy="2315191"/>
          </a:xfrm>
        </p:grpSpPr>
        <p:grpSp>
          <p:nvGrpSpPr>
            <p:cNvPr id="38" name="Group 37">
              <a:extLst>
                <a:ext uri="{FF2B5EF4-FFF2-40B4-BE49-F238E27FC236}">
                  <a16:creationId xmlns:a16="http://schemas.microsoft.com/office/drawing/2014/main" id="{86469B70-A891-47DF-B8BC-BF10F8821D3A}"/>
                </a:ext>
              </a:extLst>
            </p:cNvPr>
            <p:cNvGrpSpPr/>
            <p:nvPr/>
          </p:nvGrpSpPr>
          <p:grpSpPr>
            <a:xfrm>
              <a:off x="3770522" y="943551"/>
              <a:ext cx="3822655" cy="2315191"/>
              <a:chOff x="156834" y="1993081"/>
              <a:chExt cx="2109019" cy="2109019"/>
            </a:xfrm>
          </p:grpSpPr>
          <p:sp>
            <p:nvSpPr>
              <p:cNvPr id="40" name="Hexagon 39">
                <a:extLst>
                  <a:ext uri="{FF2B5EF4-FFF2-40B4-BE49-F238E27FC236}">
                    <a16:creationId xmlns:a16="http://schemas.microsoft.com/office/drawing/2014/main" id="{1CDA5FAA-3A01-47F7-91F3-22DA14D99808}"/>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TextBox 40">
                <a:extLst>
                  <a:ext uri="{FF2B5EF4-FFF2-40B4-BE49-F238E27FC236}">
                    <a16:creationId xmlns:a16="http://schemas.microsoft.com/office/drawing/2014/main" id="{BA21E7A6-2FE1-4FED-94AA-4415EAB5D2B0}"/>
                  </a:ext>
                </a:extLst>
              </p:cNvPr>
              <p:cNvSpPr txBox="1"/>
              <p:nvPr/>
            </p:nvSpPr>
            <p:spPr>
              <a:xfrm>
                <a:off x="286263" y="2284988"/>
                <a:ext cx="1808630" cy="1766321"/>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Thanh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mai</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bụ</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thấp</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mọng</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trông</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dâu</a:t>
                </a:r>
                <a:endParaRPr kumimoji="0" lang="zh-CN" alt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39" name="10">
              <a:extLst>
                <a:ext uri="{FF2B5EF4-FFF2-40B4-BE49-F238E27FC236}">
                  <a16:creationId xmlns:a16="http://schemas.microsoft.com/office/drawing/2014/main" id="{B7F9641D-543A-45DC-9559-161585A74868}"/>
                </a:ext>
              </a:extLst>
            </p:cNvPr>
            <p:cNvCxnSpPr>
              <a:cxnSpLocks/>
            </p:cNvCxnSpPr>
            <p:nvPr/>
          </p:nvCxnSpPr>
          <p:spPr>
            <a:xfrm>
              <a:off x="4936100" y="1820891"/>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spTree>
    <p:extLst>
      <p:ext uri="{BB962C8B-B14F-4D97-AF65-F5344CB8AC3E}">
        <p14:creationId xmlns:p14="http://schemas.microsoft.com/office/powerpoint/2010/main" val="39167005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left)">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left)">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wipe(left)">
                                      <p:cBhvr>
                                        <p:cTn id="3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5">
            <a:extLst>
              <a:ext uri="{FF2B5EF4-FFF2-40B4-BE49-F238E27FC236}">
                <a16:creationId xmlns:a16="http://schemas.microsoft.com/office/drawing/2014/main" id="{835916E1-3EC8-49F0-A643-915A82461DE0}"/>
              </a:ext>
            </a:extLst>
          </p:cNvPr>
          <p:cNvGrpSpPr/>
          <p:nvPr/>
        </p:nvGrpSpPr>
        <p:grpSpPr>
          <a:xfrm>
            <a:off x="868680" y="39356"/>
            <a:ext cx="1695411" cy="707886"/>
            <a:chOff x="2470108" y="1864944"/>
            <a:chExt cx="2704644" cy="1129272"/>
          </a:xfrm>
        </p:grpSpPr>
        <p:sp>
          <p:nvSpPr>
            <p:cNvPr id="7"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a16="http://schemas.microsoft.com/office/drawing/2014/main"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endParaRPr kumimoji="0" lang="zh-CN" altLang="en-US"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9" name="139">
            <a:extLst>
              <a:ext uri="{FF2B5EF4-FFF2-40B4-BE49-F238E27FC236}">
                <a16:creationId xmlns:a16="http://schemas.microsoft.com/office/drawing/2014/main" id="{BE942117-73E3-49AC-BC4E-92D5B6F19489}"/>
              </a:ext>
            </a:extLst>
          </p:cNvPr>
          <p:cNvGrpSpPr/>
          <p:nvPr/>
        </p:nvGrpSpPr>
        <p:grpSpPr>
          <a:xfrm>
            <a:off x="86756" y="51066"/>
            <a:ext cx="893632" cy="781688"/>
            <a:chOff x="1353570" y="1860082"/>
            <a:chExt cx="1425587" cy="1247005"/>
          </a:xfrm>
        </p:grpSpPr>
        <p:sp>
          <p:nvSpPr>
            <p:cNvPr id="10" name="16">
              <a:extLst>
                <a:ext uri="{FF2B5EF4-FFF2-40B4-BE49-F238E27FC236}">
                  <a16:creationId xmlns:a16="http://schemas.microsoft.com/office/drawing/2014/main"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id="{DD8C929B-12D0-4925-8097-495BD3855AD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a:extLst>
              <a:ext uri="{FF2B5EF4-FFF2-40B4-BE49-F238E27FC236}">
                <a16:creationId xmlns:a16="http://schemas.microsoft.com/office/drawing/2014/main" id="{CF4B6D55-9414-4DD7-8435-0D9B28C98F2C}"/>
              </a:ext>
            </a:extLst>
          </p:cNvPr>
          <p:cNvSpPr txBox="1"/>
          <p:nvPr/>
        </p:nvSpPr>
        <p:spPr>
          <a:xfrm>
            <a:off x="3091015" y="-47830"/>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Cây</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xấu</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hổ</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3"/>
          <a:stretch>
            <a:fillRect/>
          </a:stretch>
        </p:blipFill>
        <p:spPr>
          <a:xfrm>
            <a:off x="10953750" y="0"/>
            <a:ext cx="1238250" cy="828675"/>
          </a:xfrm>
          <a:prstGeom prst="rect">
            <a:avLst/>
          </a:prstGeom>
        </p:spPr>
      </p:pic>
      <p:sp>
        <p:nvSpPr>
          <p:cNvPr id="2" name="Rectangle 1">
            <a:extLst>
              <a:ext uri="{FF2B5EF4-FFF2-40B4-BE49-F238E27FC236}">
                <a16:creationId xmlns:a16="http://schemas.microsoft.com/office/drawing/2014/main" id="{5FE89112-A486-4331-93F5-90D51AD406FB}"/>
              </a:ext>
            </a:extLst>
          </p:cNvPr>
          <p:cNvSpPr/>
          <p:nvPr/>
        </p:nvSpPr>
        <p:spPr>
          <a:xfrm>
            <a:off x="472152" y="828675"/>
            <a:ext cx="11015330" cy="610393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 dưng gió ào ào nổi lên. Có tiếng động gì lạ lắm. Những chiếc lá khô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lướt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Cây xấu hổ co rúm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 bỗng thấy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xôn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xao</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He hé mắt nhìn: không có gì lạ cả.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giờ nó mới mở bừng những con mắt lá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nhiên không có gì lạ thật.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 cây cỏ xung quanh vẫn xôn xao. Thì ra vừa mới có một con chim xanh biếc, toàn thân </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long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tự</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tỏa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 biết từ đâu bay tới.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đậu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thoáng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 cây thanh mai rồi bay đi. Cây cỏ xuýt xoa: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bao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nhiêu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bay qua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hưa có con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 đẹp đến thế!</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Càng nghe bạn bè trầm trồ, cây xấu hổ càng tiếc. Không biết bao giờ con chim xanh huyền diệu ấy quay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trở lại.</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Trần Hoài Dương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4" name="Group 13">
            <a:extLst>
              <a:ext uri="{FF2B5EF4-FFF2-40B4-BE49-F238E27FC236}">
                <a16:creationId xmlns:a16="http://schemas.microsoft.com/office/drawing/2014/main" id="{D64EAD5F-2F09-4B00-AA82-60633E3F695A}"/>
              </a:ext>
            </a:extLst>
          </p:cNvPr>
          <p:cNvGrpSpPr/>
          <p:nvPr/>
        </p:nvGrpSpPr>
        <p:grpSpPr>
          <a:xfrm>
            <a:off x="7708605" y="6088559"/>
            <a:ext cx="4285892" cy="769441"/>
            <a:chOff x="708943" y="6018639"/>
            <a:chExt cx="5825836" cy="769441"/>
          </a:xfrm>
        </p:grpSpPr>
        <p:sp>
          <p:nvSpPr>
            <p:cNvPr id="15" name="TextBox 14">
              <a:extLst>
                <a:ext uri="{FF2B5EF4-FFF2-40B4-BE49-F238E27FC236}">
                  <a16:creationId xmlns:a16="http://schemas.microsoft.com/office/drawing/2014/main" id="{AF032194-9FBC-4347-9C13-FFEC624BAF33}"/>
                </a:ext>
              </a:extLst>
            </p:cNvPr>
            <p:cNvSpPr txBox="1"/>
            <p:nvPr/>
          </p:nvSpPr>
          <p:spPr>
            <a:xfrm>
              <a:off x="708943" y="6110866"/>
              <a:ext cx="5825836" cy="649137"/>
            </a:xfrm>
            <a:prstGeom prst="roundRect">
              <a:avLst>
                <a:gd name="adj" fmla="val 50000"/>
              </a:avLst>
            </a:prstGeom>
            <a:solidFill>
              <a:srgbClr val="ED2F6A"/>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16" name="TextBox 15">
              <a:extLst>
                <a:ext uri="{FF2B5EF4-FFF2-40B4-BE49-F238E27FC236}">
                  <a16:creationId xmlns:a16="http://schemas.microsoft.com/office/drawing/2014/main" id="{381098EE-765B-4D2E-9348-498009A36085}"/>
                </a:ext>
              </a:extLst>
            </p:cNvPr>
            <p:cNvSpPr txBox="1"/>
            <p:nvPr/>
          </p:nvSpPr>
          <p:spPr>
            <a:xfrm>
              <a:off x="799816" y="6018639"/>
              <a:ext cx="5660976"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Đọc</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toàn</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bài</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30481114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12" presetClass="entr" presetSubtype="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p:tgtEl>
                                          <p:spTgt spid="5"/>
                                        </p:tgtEl>
                                        <p:attrNameLst>
                                          <p:attrName>ppt_x</p:attrName>
                                        </p:attrNameLst>
                                      </p:cBhvr>
                                      <p:tavLst>
                                        <p:tav tm="0">
                                          <p:val>
                                            <p:strVal val="#ppt_x+#ppt_w*1.125000"/>
                                          </p:val>
                                        </p:tav>
                                        <p:tav tm="100000">
                                          <p:val>
                                            <p:strVal val="#ppt_x"/>
                                          </p:val>
                                        </p:tav>
                                      </p:tavLst>
                                    </p:anim>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1+#ppt_w/2"/>
                                          </p:val>
                                        </p:tav>
                                        <p:tav tm="100000">
                                          <p:val>
                                            <p:strVal val="#ppt_x"/>
                                          </p:val>
                                        </p:tav>
                                      </p:tavLst>
                                    </p:anim>
                                    <p:anim calcmode="lin" valueType="num">
                                      <p:cBhvr additive="base">
                                        <p:cTn id="31"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21000000">
            <a:off x="10031048" y="4756299"/>
            <a:ext cx="2396490" cy="2344420"/>
          </a:xfrm>
          <a:prstGeom prst="rect">
            <a:avLst/>
          </a:prstGeom>
        </p:spPr>
      </p:pic>
      <p:grpSp>
        <p:nvGrpSpPr>
          <p:cNvPr id="7" name="Group 6">
            <a:extLst>
              <a:ext uri="{FF2B5EF4-FFF2-40B4-BE49-F238E27FC236}">
                <a16:creationId xmlns:a16="http://schemas.microsoft.com/office/drawing/2014/main" id="{85294F09-CEFA-4BC1-AD30-E136911A978E}"/>
              </a:ext>
            </a:extLst>
          </p:cNvPr>
          <p:cNvGrpSpPr/>
          <p:nvPr/>
        </p:nvGrpSpPr>
        <p:grpSpPr>
          <a:xfrm>
            <a:off x="156834" y="1993081"/>
            <a:ext cx="2109019" cy="2109019"/>
            <a:chOff x="156834" y="1993081"/>
            <a:chExt cx="2109019" cy="2109019"/>
          </a:xfrm>
        </p:grpSpPr>
        <p:sp>
          <p:nvSpPr>
            <p:cNvPr id="3" name="Oval 2">
              <a:extLst>
                <a:ext uri="{FF2B5EF4-FFF2-40B4-BE49-F238E27FC236}">
                  <a16:creationId xmlns:a16="http://schemas.microsoft.com/office/drawing/2014/main" id="{BF567BB0-5218-44B4-9DC4-8122A52B06A8}"/>
                </a:ext>
              </a:extLst>
            </p:cNvPr>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2EFB8FE-2723-4E93-9B72-5EDA9CFFAD6C}"/>
                </a:ext>
              </a:extLst>
            </p:cNvPr>
            <p:cNvSpPr txBox="1"/>
            <p:nvPr/>
          </p:nvSpPr>
          <p:spPr>
            <a:xfrm>
              <a:off x="348022" y="2318206"/>
              <a:ext cx="1711988" cy="1754326"/>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Trả</a:t>
              </a: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lời</a:t>
              </a: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câu</a:t>
              </a: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hỏi</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a:extLst>
              <a:ext uri="{FF2B5EF4-FFF2-40B4-BE49-F238E27FC236}">
                <a16:creationId xmlns:a16="http://schemas.microsoft.com/office/drawing/2014/main" id="{FE62F7A7-67DE-4EED-A23A-3695851F37DD}"/>
              </a:ext>
            </a:extLst>
          </p:cNvPr>
          <p:cNvSpPr/>
          <p:nvPr/>
        </p:nvSpPr>
        <p:spPr>
          <a:xfrm>
            <a:off x="2224949" y="238944"/>
            <a:ext cx="9967052" cy="6278814"/>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42" name="Group 41">
            <a:extLst>
              <a:ext uri="{FF2B5EF4-FFF2-40B4-BE49-F238E27FC236}">
                <a16:creationId xmlns:a16="http://schemas.microsoft.com/office/drawing/2014/main" id="{89CCE898-329D-43E9-9EF7-6935E8B121BC}"/>
              </a:ext>
            </a:extLst>
          </p:cNvPr>
          <p:cNvGrpSpPr/>
          <p:nvPr/>
        </p:nvGrpSpPr>
        <p:grpSpPr>
          <a:xfrm>
            <a:off x="2539039" y="195751"/>
            <a:ext cx="9208710" cy="1913455"/>
            <a:chOff x="156834" y="1116018"/>
            <a:chExt cx="2109019" cy="2986082"/>
          </a:xfrm>
        </p:grpSpPr>
        <p:sp>
          <p:nvSpPr>
            <p:cNvPr id="43" name="Hexagon 42">
              <a:extLst>
                <a:ext uri="{FF2B5EF4-FFF2-40B4-BE49-F238E27FC236}">
                  <a16:creationId xmlns:a16="http://schemas.microsoft.com/office/drawing/2014/main" id="{C9A10510-73D6-48FC-9336-FA1260DCA4BA}"/>
                </a:ext>
              </a:extLst>
            </p:cNvPr>
            <p:cNvSpPr/>
            <p:nvPr/>
          </p:nvSpPr>
          <p:spPr>
            <a:xfrm>
              <a:off x="156834" y="1116018"/>
              <a:ext cx="2109019" cy="2986082"/>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a:extLst>
                <a:ext uri="{FF2B5EF4-FFF2-40B4-BE49-F238E27FC236}">
                  <a16:creationId xmlns:a16="http://schemas.microsoft.com/office/drawing/2014/main" id="{BB12FD35-A33C-446F-AE51-FD7DA0AF6ED3}"/>
                </a:ext>
              </a:extLst>
            </p:cNvPr>
            <p:cNvSpPr txBox="1"/>
            <p:nvPr/>
          </p:nvSpPr>
          <p:spPr>
            <a:xfrm>
              <a:off x="183635" y="1477334"/>
              <a:ext cx="2038667" cy="912583"/>
            </a:xfrm>
            <a:prstGeom prst="rect">
              <a:avLst/>
            </a:prstGeom>
            <a:noFill/>
          </p:spPr>
          <p:txBody>
            <a:bodyPr wrap="square" rtlCol="0">
              <a:spAutoFit/>
            </a:bodyPr>
            <a:lstStyle/>
            <a:p>
              <a:pPr marL="742950" marR="0" lvl="0" indent="-742950" algn="just" defTabSz="913256" rtl="0" eaLnBrk="1" fontAlgn="base" latinLnBrk="0" hangingPunct="1">
                <a:lnSpc>
                  <a:spcPct val="100000"/>
                </a:lnSpc>
                <a:spcBef>
                  <a:spcPct val="0"/>
                </a:spcBef>
                <a:spcAft>
                  <a:spcPct val="0"/>
                </a:spcAft>
                <a:buClrTx/>
                <a:buSzTx/>
                <a:buFontTx/>
                <a:buAutoNum type="arabicPeriod"/>
                <a:tabLst/>
                <a:defRPr/>
              </a:pP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Nghe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xấu</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hổ</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nvGrpSpPr>
          <p:cNvPr id="51" name="Group 50">
            <a:extLst>
              <a:ext uri="{FF2B5EF4-FFF2-40B4-BE49-F238E27FC236}">
                <a16:creationId xmlns:a16="http://schemas.microsoft.com/office/drawing/2014/main" id="{C41CFAA6-6438-4757-B49C-780B6727DAED}"/>
              </a:ext>
            </a:extLst>
          </p:cNvPr>
          <p:cNvGrpSpPr/>
          <p:nvPr/>
        </p:nvGrpSpPr>
        <p:grpSpPr>
          <a:xfrm>
            <a:off x="2265853" y="2043882"/>
            <a:ext cx="9685141" cy="2101411"/>
            <a:chOff x="156834" y="1993082"/>
            <a:chExt cx="2183734" cy="2109019"/>
          </a:xfrm>
        </p:grpSpPr>
        <p:sp>
          <p:nvSpPr>
            <p:cNvPr id="52" name="Hexagon 51">
              <a:extLst>
                <a:ext uri="{FF2B5EF4-FFF2-40B4-BE49-F238E27FC236}">
                  <a16:creationId xmlns:a16="http://schemas.microsoft.com/office/drawing/2014/main" id="{E98511CB-5C82-4127-9D0D-44A00807F68E}"/>
                </a:ext>
              </a:extLst>
            </p:cNvPr>
            <p:cNvSpPr/>
            <p:nvPr/>
          </p:nvSpPr>
          <p:spPr>
            <a:xfrm>
              <a:off x="156834" y="1993082"/>
              <a:ext cx="2183734"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3" name="TextBox 52">
              <a:extLst>
                <a:ext uri="{FF2B5EF4-FFF2-40B4-BE49-F238E27FC236}">
                  <a16:creationId xmlns:a16="http://schemas.microsoft.com/office/drawing/2014/main" id="{72E63824-232E-4FC8-865F-8EA8AEC431CC}"/>
                </a:ext>
              </a:extLst>
            </p:cNvPr>
            <p:cNvSpPr txBox="1"/>
            <p:nvPr/>
          </p:nvSpPr>
          <p:spPr>
            <a:xfrm>
              <a:off x="191927" y="2140062"/>
              <a:ext cx="2109019" cy="586892"/>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2.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Cây</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cỏ</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xung</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quanh</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xôn</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xao</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vì</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chuyện</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gì</a:t>
              </a: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p>
          </p:txBody>
        </p:sp>
      </p:grpSp>
      <p:pic>
        <p:nvPicPr>
          <p:cNvPr id="6" name="Picture 5">
            <a:extLst>
              <a:ext uri="{FF2B5EF4-FFF2-40B4-BE49-F238E27FC236}">
                <a16:creationId xmlns:a16="http://schemas.microsoft.com/office/drawing/2014/main" id="{62AFF1E6-8493-4BEB-AD88-34B31DD52FF3}"/>
              </a:ext>
            </a:extLst>
          </p:cNvPr>
          <p:cNvPicPr>
            <a:picLocks noChangeAspect="1"/>
          </p:cNvPicPr>
          <p:nvPr/>
        </p:nvPicPr>
        <p:blipFill>
          <a:blip r:embed="rId7"/>
          <a:stretch>
            <a:fillRect/>
          </a:stretch>
        </p:blipFill>
        <p:spPr>
          <a:xfrm>
            <a:off x="11302409" y="128255"/>
            <a:ext cx="780947" cy="815296"/>
          </a:xfrm>
          <a:prstGeom prst="rect">
            <a:avLst/>
          </a:prstGeom>
        </p:spPr>
      </p:pic>
      <p:sp>
        <p:nvSpPr>
          <p:cNvPr id="37" name="Hexagon 36">
            <a:extLst>
              <a:ext uri="{FF2B5EF4-FFF2-40B4-BE49-F238E27FC236}">
                <a16:creationId xmlns:a16="http://schemas.microsoft.com/office/drawing/2014/main" id="{C68AC6E3-ED1D-4540-BF03-E8B0F50E3ECE}"/>
              </a:ext>
            </a:extLst>
          </p:cNvPr>
          <p:cNvSpPr/>
          <p:nvPr/>
        </p:nvSpPr>
        <p:spPr>
          <a:xfrm>
            <a:off x="2487646" y="4161761"/>
            <a:ext cx="9685141" cy="1007411"/>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TextBox 38">
            <a:extLst>
              <a:ext uri="{FF2B5EF4-FFF2-40B4-BE49-F238E27FC236}">
                <a16:creationId xmlns:a16="http://schemas.microsoft.com/office/drawing/2014/main" id="{66F863AD-1BAC-4B3E-B466-1D8EAC0EDC3A}"/>
              </a:ext>
            </a:extLst>
          </p:cNvPr>
          <p:cNvSpPr txBox="1"/>
          <p:nvPr/>
        </p:nvSpPr>
        <p:spPr>
          <a:xfrm>
            <a:off x="2421495" y="4102100"/>
            <a:ext cx="9650002" cy="646331"/>
          </a:xfrm>
          <a:prstGeom prst="rect">
            <a:avLst/>
          </a:prstGeom>
          <a:noFill/>
        </p:spPr>
        <p:txBody>
          <a:bodyPr wrap="square" rtlCol="0">
            <a:spAutoFit/>
          </a:bodyPr>
          <a:lstStyle/>
          <a:p>
            <a:pPr marL="0" marR="0" lvl="0" indent="0" algn="just" defTabSz="913256" rtl="0" eaLnBrk="1" fontAlgn="base" latinLnBrk="0" hangingPunct="1">
              <a:lnSpc>
                <a:spcPct val="100000"/>
              </a:lnSpc>
              <a:spcBef>
                <a:spcPct val="0"/>
              </a:spcBef>
              <a:spcAft>
                <a:spcPct val="0"/>
              </a:spcAft>
              <a:buClrTx/>
              <a:buSzTx/>
              <a:buFontTx/>
              <a:buNone/>
              <a:tabLst/>
              <a:defRPr/>
            </a:pPr>
            <a:r>
              <a:rPr kumimoji="0" lang="en-US" altLang="zh-C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3. </a:t>
            </a:r>
            <a:r>
              <a:rPr kumimoji="0" lang="en-US" altLang="zh-CN"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Cây</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xấu</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hổ</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nuối</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tiếc</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điều</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gì</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endParaRPr kumimoji="0" lang="zh-CN" alt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6" name="TextBox 15">
            <a:extLst>
              <a:ext uri="{FF2B5EF4-FFF2-40B4-BE49-F238E27FC236}">
                <a16:creationId xmlns:a16="http://schemas.microsoft.com/office/drawing/2014/main" id="{3B327375-4554-4BE3-B834-83A4D5E673F9}"/>
              </a:ext>
            </a:extLst>
          </p:cNvPr>
          <p:cNvSpPr txBox="1"/>
          <p:nvPr/>
        </p:nvSpPr>
        <p:spPr>
          <a:xfrm>
            <a:off x="2996503" y="3017165"/>
            <a:ext cx="8667426" cy="830997"/>
          </a:xfrm>
          <a:prstGeom prst="rect">
            <a:avLst/>
          </a:prstGeom>
          <a:noFill/>
        </p:spPr>
        <p:txBody>
          <a:bodyPr wrap="square" rtlCol="0">
            <a:spAutoFit/>
          </a:bodyPr>
          <a:lstStyle/>
          <a:p>
            <a:pPr lvl="0" algn="just" defTabSz="913256" fontAlgn="base">
              <a:spcBef>
                <a:spcPct val="0"/>
              </a:spcBef>
              <a:spcAft>
                <a:spcPct val="0"/>
              </a:spcAft>
              <a:defRPr/>
            </a:pP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C</a:t>
            </a:r>
            <a:r>
              <a:rPr lang="vi-VN"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ó một con chim xanh biếc, toàn thân long lánh như tự tỏa sáng không biết từ đâu bay tới</a:t>
            </a:r>
            <a:endParaRPr kumimoji="0" lang="zh-CN" alt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8" name="TextBox 17">
            <a:extLst>
              <a:ext uri="{FF2B5EF4-FFF2-40B4-BE49-F238E27FC236}">
                <a16:creationId xmlns:a16="http://schemas.microsoft.com/office/drawing/2014/main" id="{3F211F57-E2E8-40E6-8DE1-E350B9E6F4B4}"/>
              </a:ext>
            </a:extLst>
          </p:cNvPr>
          <p:cNvSpPr txBox="1"/>
          <p:nvPr/>
        </p:nvSpPr>
        <p:spPr>
          <a:xfrm>
            <a:off x="5470846" y="2841999"/>
            <a:ext cx="914400" cy="914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5" name="Content Placeholder 20" descr="logo">
            <a:extLst>
              <a:ext uri="{FF2B5EF4-FFF2-40B4-BE49-F238E27FC236}">
                <a16:creationId xmlns:a16="http://schemas.microsoft.com/office/drawing/2014/main" id="{B47546B7-38BB-43F5-95B2-05C67F2984D5}"/>
              </a:ext>
            </a:extLst>
          </p:cNvPr>
          <p:cNvPicPr>
            <a:picLocks noChangeAspect="1"/>
          </p:cNvPicPr>
          <p:nvPr/>
        </p:nvPicPr>
        <p:blipFill>
          <a:blip r:embed="rId8"/>
          <a:stretch>
            <a:fillRect/>
          </a:stretch>
        </p:blipFill>
        <p:spPr>
          <a:xfrm>
            <a:off x="-264006" y="5351276"/>
            <a:ext cx="1564640" cy="1598295"/>
          </a:xfrm>
          <a:prstGeom prst="rect">
            <a:avLst/>
          </a:prstGeom>
        </p:spPr>
      </p:pic>
      <p:sp>
        <p:nvSpPr>
          <p:cNvPr id="38" name="TextBox 37">
            <a:extLst>
              <a:ext uri="{FF2B5EF4-FFF2-40B4-BE49-F238E27FC236}">
                <a16:creationId xmlns:a16="http://schemas.microsoft.com/office/drawing/2014/main" id="{9B341907-FE08-44C0-A8D2-4C981040D404}"/>
              </a:ext>
            </a:extLst>
          </p:cNvPr>
          <p:cNvSpPr txBox="1"/>
          <p:nvPr/>
        </p:nvSpPr>
        <p:spPr>
          <a:xfrm>
            <a:off x="2662182" y="4691039"/>
            <a:ext cx="9751611" cy="461665"/>
          </a:xfrm>
          <a:prstGeom prst="rect">
            <a:avLst/>
          </a:prstGeom>
          <a:noFill/>
        </p:spPr>
        <p:txBody>
          <a:bodyPr wrap="square" rtlCol="0">
            <a:spAutoFit/>
          </a:bodyPr>
          <a:lstStyle/>
          <a:p>
            <a:pPr lvl="0" algn="just" defTabSz="913256" fontAlgn="base">
              <a:spcBef>
                <a:spcPct val="0"/>
              </a:spcBef>
              <a:spcAft>
                <a:spcPct val="0"/>
              </a:spcAft>
              <a:defRPr/>
            </a:pP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Tiếc</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vì</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không</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nhìn</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thấy</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con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chim</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xanh</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endParaRPr kumimoji="0" lang="zh-CN" alt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31" name="TextBox 30">
            <a:extLst>
              <a:ext uri="{FF2B5EF4-FFF2-40B4-BE49-F238E27FC236}">
                <a16:creationId xmlns:a16="http://schemas.microsoft.com/office/drawing/2014/main" id="{EDA1CF5D-1B6B-4A00-A003-2E8101B823A1}"/>
              </a:ext>
            </a:extLst>
          </p:cNvPr>
          <p:cNvSpPr txBox="1"/>
          <p:nvPr/>
        </p:nvSpPr>
        <p:spPr>
          <a:xfrm>
            <a:off x="3211412" y="1310322"/>
            <a:ext cx="9751611" cy="523220"/>
          </a:xfrm>
          <a:prstGeom prst="rect">
            <a:avLst/>
          </a:prstGeom>
          <a:noFill/>
        </p:spPr>
        <p:txBody>
          <a:bodyPr wrap="square" rtlCol="0">
            <a:spAutoFit/>
          </a:bodyPr>
          <a:lstStyle/>
          <a:p>
            <a:pPr marL="0" marR="0" lvl="0" indent="0" algn="just" defTabSz="913256" rtl="0" eaLnBrk="1" fontAlgn="base" latinLnBrk="0" hangingPunct="1">
              <a:lnSpc>
                <a:spcPct val="100000"/>
              </a:lnSpc>
              <a:spcBef>
                <a:spcPct val="0"/>
              </a:spcBef>
              <a:spcAft>
                <a:spcPct val="0"/>
              </a:spcAft>
              <a:buClrTx/>
              <a:buSzTx/>
              <a:buFontTx/>
              <a:buNone/>
              <a:tabLst/>
              <a:defRPr/>
            </a:pPr>
            <a:r>
              <a:rPr kumimoji="0" lang="en-US" altLang="zh-CN"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Cây</a:t>
            </a:r>
            <a:r>
              <a:rPr kumimoji="0" lang="en-US" altLang="zh-CN"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xấu</a:t>
            </a:r>
            <a:r>
              <a:rPr kumimoji="0" lang="en-US" altLang="zh-CN"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hổ</a:t>
            </a:r>
            <a:r>
              <a:rPr kumimoji="0" lang="en-US" altLang="zh-CN"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co </a:t>
            </a:r>
            <a:r>
              <a:rPr kumimoji="0" lang="en-US" altLang="zh-CN"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rúm</a:t>
            </a:r>
            <a:r>
              <a:rPr kumimoji="0" lang="en-US" altLang="zh-CN"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mình</a:t>
            </a:r>
            <a:r>
              <a:rPr kumimoji="0" lang="en-US" altLang="zh-CN"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lại</a:t>
            </a:r>
            <a:r>
              <a:rPr kumimoji="0" lang="en-US" altLang="zh-CN"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endParaRPr kumimoji="0" lang="zh-CN" alt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5" name="TextBox 4">
            <a:extLst>
              <a:ext uri="{FF2B5EF4-FFF2-40B4-BE49-F238E27FC236}">
                <a16:creationId xmlns:a16="http://schemas.microsoft.com/office/drawing/2014/main" id="{93B8E727-78D6-4B73-A068-FFC8A4553E5A}"/>
              </a:ext>
            </a:extLst>
          </p:cNvPr>
          <p:cNvSpPr txBox="1"/>
          <p:nvPr/>
        </p:nvSpPr>
        <p:spPr>
          <a:xfrm>
            <a:off x="2861561" y="5216909"/>
            <a:ext cx="888618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xấu</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hổ</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mong</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trở</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TextBox 31">
            <a:extLst>
              <a:ext uri="{FF2B5EF4-FFF2-40B4-BE49-F238E27FC236}">
                <a16:creationId xmlns:a16="http://schemas.microsoft.com/office/drawing/2014/main" id="{541C46EA-92C3-4CD5-814F-D0B8F979C6E2}"/>
              </a:ext>
            </a:extLst>
          </p:cNvPr>
          <p:cNvSpPr txBox="1"/>
          <p:nvPr/>
        </p:nvSpPr>
        <p:spPr>
          <a:xfrm>
            <a:off x="2996503" y="5699327"/>
            <a:ext cx="8886188" cy="954107"/>
          </a:xfrm>
          <a:prstGeom prst="rect">
            <a:avLst/>
          </a:prstGeom>
          <a:noFill/>
        </p:spPr>
        <p:txBody>
          <a:bodyPr wrap="square" rtlCol="0">
            <a:spAutoFit/>
          </a:bodyPr>
          <a:lstStyle/>
          <a:p>
            <a:pPr lvl="0">
              <a:defRPr/>
            </a:pPr>
            <a:r>
              <a:rPr lang="en-US" sz="28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biết</a:t>
            </a:r>
            <a:r>
              <a:rPr lang="en-US" sz="2800" dirty="0">
                <a:latin typeface="Arial-Rounded" panose="020B0500000000000000" pitchFamily="34" charset="0"/>
                <a:ea typeface="Arial-Rounded" panose="020B0500000000000000" pitchFamily="34" charset="0"/>
                <a:cs typeface="Arial-Rounded" panose="020B0500000000000000" pitchFamily="34" charset="0"/>
              </a:rPr>
              <a:t> bao </a:t>
            </a:r>
            <a:r>
              <a:rPr lang="en-US" sz="2800" dirty="0" err="1">
                <a:latin typeface="Arial-Rounded" panose="020B0500000000000000" pitchFamily="34" charset="0"/>
                <a:ea typeface="Arial-Rounded" panose="020B0500000000000000" pitchFamily="34" charset="0"/>
                <a:cs typeface="Arial-Rounded" panose="020B0500000000000000" pitchFamily="34" charset="0"/>
              </a:rPr>
              <a:t>giờ</a:t>
            </a:r>
            <a:r>
              <a:rPr lang="en-US" sz="2800" dirty="0">
                <a:latin typeface="Arial-Rounded" panose="020B0500000000000000" pitchFamily="34" charset="0"/>
                <a:ea typeface="Arial-Rounded" panose="020B0500000000000000" pitchFamily="34" charset="0"/>
                <a:cs typeface="Arial-Rounded" panose="020B0500000000000000" pitchFamily="34" charset="0"/>
              </a:rPr>
              <a:t> con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chim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xanh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huyền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diệu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ấy</a:t>
            </a:r>
            <a:r>
              <a:rPr lang="en-US" sz="2800" dirty="0">
                <a:latin typeface="Arial-Rounded" panose="020B0500000000000000" pitchFamily="34" charset="0"/>
                <a:ea typeface="Arial-Rounded" panose="020B0500000000000000" pitchFamily="34" charset="0"/>
                <a:cs typeface="Arial-Rounded" panose="020B0500000000000000" pitchFamily="34" charset="0"/>
              </a:rPr>
              <a:t> quay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trở</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3512994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barn(inVertical)">
                                      <p:cBhvr>
                                        <p:cTn id="13" dur="500"/>
                                        <p:tgtEl>
                                          <p:spTgt spid="31"/>
                                        </p:tgtEl>
                                      </p:cBhvr>
                                    </p:animEffect>
                                  </p:childTnLst>
                                </p:cTn>
                              </p:par>
                              <p:par>
                                <p:cTn id="14" presetID="16" presetClass="entr" presetSubtype="21" fill="hold"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barn(inVertical)">
                                      <p:cBhvr>
                                        <p:cTn id="16" dur="5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barn(inVertical)">
                                      <p:cBhvr>
                                        <p:cTn id="21" dur="500"/>
                                        <p:tgtEl>
                                          <p:spTgt spid="5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barn(inVertical)">
                                      <p:cBhvr>
                                        <p:cTn id="31" dur="500"/>
                                        <p:tgtEl>
                                          <p:spTgt spid="3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barn(inVertical)">
                                      <p:cBhvr>
                                        <p:cTn id="36" dur="500"/>
                                        <p:tgtEl>
                                          <p:spTgt spid="38"/>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barn(inVertical)">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barn(inVertical)">
                                      <p:cBhvr>
                                        <p:cTn id="4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16" grpId="0"/>
      <p:bldP spid="38" grpId="0"/>
      <p:bldP spid="31" grpId="0"/>
      <p:bldP spid="5" grpId="0"/>
      <p:bldP spid="3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18">
            <a:extLst>
              <a:ext uri="{FF2B5EF4-FFF2-40B4-BE49-F238E27FC236}">
                <a16:creationId xmlns:a16="http://schemas.microsoft.com/office/drawing/2014/main" id="{86791810-763F-49D6-BE69-A2FB92F78DB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326"/>
          <a:stretch/>
        </p:blipFill>
        <p:spPr>
          <a:xfrm>
            <a:off x="10961914" y="0"/>
            <a:ext cx="1451607" cy="1818864"/>
          </a:xfrm>
          <a:prstGeom prst="rect">
            <a:avLst/>
          </a:prstGeom>
        </p:spPr>
      </p:pic>
      <p:sp>
        <p:nvSpPr>
          <p:cNvPr id="2" name="Rectangle 1">
            <a:extLst>
              <a:ext uri="{FF2B5EF4-FFF2-40B4-BE49-F238E27FC236}">
                <a16:creationId xmlns:a16="http://schemas.microsoft.com/office/drawing/2014/main" id="{FB4B99EE-334E-405E-B79C-C7BC5BFA3B4E}"/>
              </a:ext>
            </a:extLst>
          </p:cNvPr>
          <p:cNvSpPr/>
          <p:nvPr/>
        </p:nvSpPr>
        <p:spPr>
          <a:xfrm>
            <a:off x="276447" y="106326"/>
            <a:ext cx="10207255" cy="69111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ngữ</a:t>
            </a:r>
            <a:r>
              <a:rPr kumimoji="0" lang="en-US"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a:t>
            </a:r>
            <a:r>
              <a:rPr kumimoji="0" lang="en-US"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chỉ</a:t>
            </a:r>
            <a:r>
              <a:rPr kumimoji="0" lang="en-US"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đặc</a:t>
            </a:r>
            <a:r>
              <a:rPr kumimoji="0" lang="en-US"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điểm</a:t>
            </a:r>
            <a:r>
              <a:rPr kumimoji="0" lang="en-US"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Rounded Corners 2">
            <a:extLst>
              <a:ext uri="{FF2B5EF4-FFF2-40B4-BE49-F238E27FC236}">
                <a16:creationId xmlns:a16="http://schemas.microsoft.com/office/drawing/2014/main" id="{216E9AA9-3460-4D49-9B72-A7D5D6BAA087}"/>
              </a:ext>
            </a:extLst>
          </p:cNvPr>
          <p:cNvSpPr/>
          <p:nvPr/>
        </p:nvSpPr>
        <p:spPr>
          <a:xfrm>
            <a:off x="467831" y="1818864"/>
            <a:ext cx="2296633" cy="7123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Đẹp</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id="{70C8D749-E28A-4A86-9104-E8953FB116EB}"/>
              </a:ext>
            </a:extLst>
          </p:cNvPr>
          <p:cNvSpPr/>
          <p:nvPr/>
        </p:nvSpPr>
        <p:spPr>
          <a:xfrm>
            <a:off x="3242676" y="1818864"/>
            <a:ext cx="2296633" cy="7123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Lóng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lánh</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Rounded Corners 6">
            <a:extLst>
              <a:ext uri="{FF2B5EF4-FFF2-40B4-BE49-F238E27FC236}">
                <a16:creationId xmlns:a16="http://schemas.microsoft.com/office/drawing/2014/main" id="{8C89D8CC-5F85-4FD1-B008-F447EFBDCFC3}"/>
              </a:ext>
            </a:extLst>
          </p:cNvPr>
          <p:cNvSpPr/>
          <p:nvPr/>
        </p:nvSpPr>
        <p:spPr>
          <a:xfrm>
            <a:off x="6272955" y="1818864"/>
            <a:ext cx="2296633" cy="7123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Rounded" panose="020B0500000000000000" pitchFamily="34" charset="0"/>
                <a:ea typeface="Arial-Rounded" panose="020B0500000000000000" pitchFamily="34" charset="0"/>
                <a:cs typeface="Arial-Rounded" panose="020B0500000000000000" pitchFamily="34" charset="0"/>
              </a:rPr>
              <a:t>Bay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id="{FEC5C71D-887A-41BD-98D4-70F1D8D2F69E}"/>
              </a:ext>
            </a:extLst>
          </p:cNvPr>
          <p:cNvSpPr/>
          <p:nvPr/>
        </p:nvSpPr>
        <p:spPr>
          <a:xfrm>
            <a:off x="1804245" y="3072809"/>
            <a:ext cx="2296633" cy="7123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Trở</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lại</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id="{CFF0F57D-CE91-40B6-B2B3-CC272F583023}"/>
              </a:ext>
            </a:extLst>
          </p:cNvPr>
          <p:cNvSpPr/>
          <p:nvPr/>
        </p:nvSpPr>
        <p:spPr>
          <a:xfrm>
            <a:off x="5302357" y="3072809"/>
            <a:ext cx="2296633" cy="7123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Xanh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biếc</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94409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1" nodeType="clickEffect">
                                  <p:stCondLst>
                                    <p:cond delay="0"/>
                                  </p:stCondLst>
                                  <p:childTnLst>
                                    <p:anim calcmode="lin" valueType="num">
                                      <p:cBhvr additive="base">
                                        <p:cTn id="36" dur="500"/>
                                        <p:tgtEl>
                                          <p:spTgt spid="7"/>
                                        </p:tgtEl>
                                        <p:attrNameLst>
                                          <p:attrName>ppt_x</p:attrName>
                                        </p:attrNameLst>
                                      </p:cBhvr>
                                      <p:tavLst>
                                        <p:tav tm="0">
                                          <p:val>
                                            <p:strVal val="ppt_x"/>
                                          </p:val>
                                        </p:tav>
                                        <p:tav tm="100000">
                                          <p:val>
                                            <p:strVal val="ppt_x"/>
                                          </p:val>
                                        </p:tav>
                                      </p:tavLst>
                                    </p:anim>
                                    <p:anim calcmode="lin" valueType="num">
                                      <p:cBhvr additive="base">
                                        <p:cTn id="37" dur="500"/>
                                        <p:tgtEl>
                                          <p:spTgt spid="7"/>
                                        </p:tgtEl>
                                        <p:attrNameLst>
                                          <p:attrName>ppt_y</p:attrName>
                                        </p:attrNameLst>
                                      </p:cBhvr>
                                      <p:tavLst>
                                        <p:tav tm="0">
                                          <p:val>
                                            <p:strVal val="ppt_y"/>
                                          </p:val>
                                        </p:tav>
                                        <p:tav tm="100000">
                                          <p:val>
                                            <p:strVal val="1+ppt_h/2"/>
                                          </p:val>
                                        </p:tav>
                                      </p:tavLst>
                                    </p:anim>
                                    <p:set>
                                      <p:cBhvr>
                                        <p:cTn id="38" dur="1" fill="hold">
                                          <p:stCondLst>
                                            <p:cond delay="499"/>
                                          </p:stCondLst>
                                        </p:cTn>
                                        <p:tgtEl>
                                          <p:spTgt spid="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grpId="1" nodeType="clickEffect">
                                  <p:stCondLst>
                                    <p:cond delay="0"/>
                                  </p:stCondLst>
                                  <p:childTnLst>
                                    <p:anim calcmode="lin" valueType="num">
                                      <p:cBhvr additive="base">
                                        <p:cTn id="42" dur="500"/>
                                        <p:tgtEl>
                                          <p:spTgt spid="9"/>
                                        </p:tgtEl>
                                        <p:attrNameLst>
                                          <p:attrName>ppt_x</p:attrName>
                                        </p:attrNameLst>
                                      </p:cBhvr>
                                      <p:tavLst>
                                        <p:tav tm="0">
                                          <p:val>
                                            <p:strVal val="ppt_x"/>
                                          </p:val>
                                        </p:tav>
                                        <p:tav tm="100000">
                                          <p:val>
                                            <p:strVal val="ppt_x"/>
                                          </p:val>
                                        </p:tav>
                                      </p:tavLst>
                                    </p:anim>
                                    <p:anim calcmode="lin" valueType="num">
                                      <p:cBhvr additive="base">
                                        <p:cTn id="43" dur="500"/>
                                        <p:tgtEl>
                                          <p:spTgt spid="9"/>
                                        </p:tgtEl>
                                        <p:attrNameLst>
                                          <p:attrName>ppt_y</p:attrName>
                                        </p:attrNameLst>
                                      </p:cBhvr>
                                      <p:tavLst>
                                        <p:tav tm="0">
                                          <p:val>
                                            <p:strVal val="ppt_y"/>
                                          </p:val>
                                        </p:tav>
                                        <p:tav tm="100000">
                                          <p:val>
                                            <p:strVal val="1+ppt_h/2"/>
                                          </p:val>
                                        </p:tav>
                                      </p:tavLst>
                                    </p:anim>
                                    <p:set>
                                      <p:cBhvr>
                                        <p:cTn id="44"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7" grpId="0" animBg="1"/>
      <p:bldP spid="7" grpId="1" animBg="1"/>
      <p:bldP spid="9" grpId="0" animBg="1"/>
      <p:bldP spid="9" grpId="1"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Content Placeholder 20" descr="logo"/>
          <p:cNvPicPr>
            <a:picLocks noGrp="1" noChangeAspect="1"/>
          </p:cNvPicPr>
          <p:nvPr>
            <p:ph sz="half" idx="2"/>
          </p:nvPr>
        </p:nvPicPr>
        <p:blipFill>
          <a:blip r:embed="rId2"/>
          <a:stretch>
            <a:fillRect/>
          </a:stretch>
        </p:blipFill>
        <p:spPr>
          <a:xfrm>
            <a:off x="10700385" y="-88265"/>
            <a:ext cx="1564640" cy="1598295"/>
          </a:xfrm>
          <a:prstGeom prst="rect">
            <a:avLst/>
          </a:prstGeom>
        </p:spPr>
      </p:pic>
      <p:sp>
        <p:nvSpPr>
          <p:cNvPr id="2" name="TextBox 1">
            <a:extLst>
              <a:ext uri="{FF2B5EF4-FFF2-40B4-BE49-F238E27FC236}">
                <a16:creationId xmlns:a16="http://schemas.microsoft.com/office/drawing/2014/main" id="{08CC8F3F-F679-497C-88AF-CD43454C89E4}"/>
              </a:ext>
            </a:extLst>
          </p:cNvPr>
          <p:cNvSpPr txBox="1"/>
          <p:nvPr/>
        </p:nvSpPr>
        <p:spPr>
          <a:xfrm>
            <a:off x="212652" y="308344"/>
            <a:ext cx="107814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xấu</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hổ</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4429953B-E585-41C2-A20C-5C25E8ACA96E}"/>
              </a:ext>
            </a:extLst>
          </p:cNvPr>
          <p:cNvSpPr txBox="1"/>
          <p:nvPr/>
        </p:nvSpPr>
        <p:spPr>
          <a:xfrm>
            <a:off x="372140" y="1016230"/>
            <a:ext cx="1078141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tiếc</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11623C27-0571-4292-9DBC-07A3C543DE12}"/>
              </a:ext>
            </a:extLst>
          </p:cNvPr>
          <p:cNvSpPr txBox="1"/>
          <p:nvPr/>
        </p:nvSpPr>
        <p:spPr>
          <a:xfrm>
            <a:off x="372140" y="1906639"/>
            <a:ext cx="1078141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tiếc</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nhìn</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D65892F2-A771-4DB9-98B7-FC64D4C15657}"/>
              </a:ext>
            </a:extLst>
          </p:cNvPr>
          <p:cNvPicPr>
            <a:picLocks noChangeAspect="1"/>
          </p:cNvPicPr>
          <p:nvPr/>
        </p:nvPicPr>
        <p:blipFill>
          <a:blip r:embed="rId3"/>
          <a:stretch>
            <a:fillRect/>
          </a:stretch>
        </p:blipFill>
        <p:spPr>
          <a:xfrm>
            <a:off x="2082762" y="2828611"/>
            <a:ext cx="7592865" cy="3593805"/>
          </a:xfrm>
          <a:prstGeom prst="rect">
            <a:avLst/>
          </a:prstGeom>
        </p:spPr>
      </p:pic>
    </p:spTree>
    <p:extLst>
      <p:ext uri="{BB962C8B-B14F-4D97-AF65-F5344CB8AC3E}">
        <p14:creationId xmlns:p14="http://schemas.microsoft.com/office/powerpoint/2010/main" val="3559044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heel(1)">
                                      <p:cBhvr>
                                        <p:cTn id="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240654" y="3006461"/>
            <a:ext cx="4152249"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Khởi</a:t>
            </a:r>
            <a:r>
              <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động</a:t>
            </a:r>
            <a:endPar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2050"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804072" y="2728265"/>
            <a:ext cx="7818554" cy="44048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985260" y="1401445"/>
            <a:ext cx="350647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Tiết</a:t>
              </a: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 2</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5"/>
          <a:stretch>
            <a:fillRect/>
          </a:stretch>
        </p:blipFill>
        <p:spPr>
          <a:xfrm>
            <a:off x="10700385" y="-88265"/>
            <a:ext cx="1564640" cy="1598295"/>
          </a:xfrm>
          <a:prstGeom prst="rect">
            <a:avLst/>
          </a:prstGeom>
        </p:spPr>
      </p:pic>
    </p:spTree>
    <p:extLst>
      <p:ext uri="{BB962C8B-B14F-4D97-AF65-F5344CB8AC3E}">
        <p14:creationId xmlns:p14="http://schemas.microsoft.com/office/powerpoint/2010/main" val="208988647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52062" y="-2681938"/>
            <a:ext cx="6858000" cy="12221875"/>
          </a:xfrm>
          <a:prstGeom prst="rect">
            <a:avLst/>
          </a:prstGeom>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18">
            <a:extLst>
              <a:ext uri="{FF2B5EF4-FFF2-40B4-BE49-F238E27FC236}">
                <a16:creationId xmlns:a16="http://schemas.microsoft.com/office/drawing/2014/main" id="{EC8D8931-2480-4EF2-87B8-07DBE99D56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326"/>
          <a:stretch/>
        </p:blipFill>
        <p:spPr>
          <a:xfrm>
            <a:off x="9714797" y="3632886"/>
            <a:ext cx="2263295" cy="3624043"/>
          </a:xfrm>
          <a:prstGeom prst="rect">
            <a:avLst/>
          </a:prstGeom>
        </p:spPr>
      </p:pic>
      <p:sp>
        <p:nvSpPr>
          <p:cNvPr id="16" name="TextBox 15">
            <a:extLst>
              <a:ext uri="{FF2B5EF4-FFF2-40B4-BE49-F238E27FC236}">
                <a16:creationId xmlns:a16="http://schemas.microsoft.com/office/drawing/2014/main" id="{C427ADA6-213D-424A-8265-DDE2F08EB70B}"/>
              </a:ext>
            </a:extLst>
          </p:cNvPr>
          <p:cNvSpPr txBox="1"/>
          <p:nvPr/>
        </p:nvSpPr>
        <p:spPr>
          <a:xfrm>
            <a:off x="4222321" y="2524939"/>
            <a:ext cx="5492476" cy="1323391"/>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Viết</a:t>
            </a:r>
            <a:endParaRPr kumimoji="0" lang="en-US" sz="8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grpSp>
        <p:nvGrpSpPr>
          <p:cNvPr id="30" name="139">
            <a:extLst>
              <a:ext uri="{FF2B5EF4-FFF2-40B4-BE49-F238E27FC236}">
                <a16:creationId xmlns:a16="http://schemas.microsoft.com/office/drawing/2014/main" id="{EB60CA3F-A946-4219-9E8C-B5E600CA0F70}"/>
              </a:ext>
            </a:extLst>
          </p:cNvPr>
          <p:cNvGrpSpPr/>
          <p:nvPr/>
        </p:nvGrpSpPr>
        <p:grpSpPr>
          <a:xfrm>
            <a:off x="86755" y="51066"/>
            <a:ext cx="1213285" cy="1061298"/>
            <a:chOff x="1353570" y="1860082"/>
            <a:chExt cx="1425587" cy="1247005"/>
          </a:xfrm>
        </p:grpSpPr>
        <p:sp>
          <p:nvSpPr>
            <p:cNvPr id="31" name="16">
              <a:extLst>
                <a:ext uri="{FF2B5EF4-FFF2-40B4-BE49-F238E27FC236}">
                  <a16:creationId xmlns:a16="http://schemas.microsoft.com/office/drawing/2014/main" id="{3F9DE229-1895-4C69-97AA-EC06BCAC4819}"/>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32" name="24">
              <a:extLst>
                <a:ext uri="{FF2B5EF4-FFF2-40B4-BE49-F238E27FC236}">
                  <a16:creationId xmlns:a16="http://schemas.microsoft.com/office/drawing/2014/main" id="{41B41C85-81B1-4EBB-BF92-4178F503EC08}"/>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rPr>
                <a:t>2</a:t>
              </a:r>
              <a:endParaRPr kumimoji="0" lang="zh-CN" altLang="en-US"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endParaRPr>
            </a:p>
          </p:txBody>
        </p:sp>
        <p:sp>
          <p:nvSpPr>
            <p:cNvPr id="33" name="AutoShape 3">
              <a:extLst>
                <a:ext uri="{FF2B5EF4-FFF2-40B4-BE49-F238E27FC236}">
                  <a16:creationId xmlns:a16="http://schemas.microsoft.com/office/drawing/2014/main" id="{21524754-C788-4C9F-8E18-3ABD698E7CB0}"/>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pic>
        <p:nvPicPr>
          <p:cNvPr id="17" name="Content Placeholder 20" descr="logo">
            <a:extLst>
              <a:ext uri="{FF2B5EF4-FFF2-40B4-BE49-F238E27FC236}">
                <a16:creationId xmlns:a16="http://schemas.microsoft.com/office/drawing/2014/main" id="{AB11BA54-AD7F-4C34-9B43-FD02D2D55136}"/>
              </a:ext>
            </a:extLst>
          </p:cNvPr>
          <p:cNvPicPr>
            <a:picLocks noChangeAspect="1"/>
          </p:cNvPicPr>
          <p:nvPr/>
        </p:nvPicPr>
        <p:blipFill>
          <a:blip r:embed="rId5"/>
          <a:stretch>
            <a:fillRect/>
          </a:stretch>
        </p:blipFill>
        <p:spPr>
          <a:xfrm>
            <a:off x="-216417" y="5208639"/>
            <a:ext cx="1564640" cy="1598295"/>
          </a:xfrm>
          <a:prstGeom prst="rect">
            <a:avLst/>
          </a:prstGeom>
        </p:spPr>
      </p:pic>
    </p:spTree>
    <p:extLst>
      <p:ext uri="{BB962C8B-B14F-4D97-AF65-F5344CB8AC3E}">
        <p14:creationId xmlns:p14="http://schemas.microsoft.com/office/powerpoint/2010/main" val="35708856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 calcmode="lin" valueType="num">
                                      <p:cBhvr>
                                        <p:cTn id="15" dur="500" fill="hold"/>
                                        <p:tgtEl>
                                          <p:spTgt spid="30"/>
                                        </p:tgtEl>
                                        <p:attrNameLst>
                                          <p:attrName>style.rotation</p:attrName>
                                        </p:attrNameLst>
                                      </p:cBhvr>
                                      <p:tavLst>
                                        <p:tav tm="0">
                                          <p:val>
                                            <p:fltVal val="360"/>
                                          </p:val>
                                        </p:tav>
                                        <p:tav tm="100000">
                                          <p:val>
                                            <p:fltVal val="0"/>
                                          </p:val>
                                        </p:tav>
                                      </p:tavLst>
                                    </p:anim>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u C">
            <a:hlinkClick r:id="" action="ppaction://media"/>
            <a:extLst>
              <a:ext uri="{FF2B5EF4-FFF2-40B4-BE49-F238E27FC236}">
                <a16:creationId xmlns:a16="http://schemas.microsoft.com/office/drawing/2014/main" id="{1CF37974-267E-4F83-8D39-4E370B71AC1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67000" y="0"/>
            <a:ext cx="6858000" cy="6858000"/>
          </a:xfrm>
          <a:prstGeom prst="rect">
            <a:avLst/>
          </a:prstGeom>
        </p:spPr>
      </p:pic>
    </p:spTree>
    <p:extLst>
      <p:ext uri="{BB962C8B-B14F-4D97-AF65-F5344CB8AC3E}">
        <p14:creationId xmlns:p14="http://schemas.microsoft.com/office/powerpoint/2010/main" val="4140179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6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 Box 1"/>
          <p:cNvSpPr txBox="1"/>
          <p:nvPr/>
        </p:nvSpPr>
        <p:spPr>
          <a:xfrm>
            <a:off x="1229677" y="2031528"/>
            <a:ext cx="973264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HP001 4 hang 1 ô ly" panose="020B0603050302020204" charset="0"/>
                <a:cs typeface="HP001 4 hang 1 ô ly" panose="020B0603050302020204" charset="0"/>
              </a:rPr>
              <a:t>Có</a:t>
            </a:r>
            <a:r>
              <a:rPr kumimoji="0" lang="en-US" sz="4000" b="0" i="0" u="none" strike="noStrike" kern="1200" cap="none" spc="0" normalizeH="0" noProof="0" dirty="0">
                <a:ln>
                  <a:noFill/>
                </a:ln>
                <a:solidFill>
                  <a:srgbClr val="000000"/>
                </a:solidFill>
                <a:effectLst/>
                <a:uLnTx/>
                <a:uFillTx/>
                <a:latin typeface="HP001 4 hang 1 ô ly" panose="020B0603050302020204" charset="0"/>
                <a:cs typeface="HP001 4 hang 1 ô ly" panose="020B0603050302020204" charset="0"/>
              </a:rPr>
              <a:t> </a:t>
            </a:r>
            <a:r>
              <a:rPr kumimoji="0" lang="en-US" sz="4000" b="0" i="0" u="none" strike="noStrike" kern="1200" cap="none" spc="0" normalizeH="0" noProof="0" dirty="0" err="1">
                <a:ln>
                  <a:noFill/>
                </a:ln>
                <a:solidFill>
                  <a:srgbClr val="000000"/>
                </a:solidFill>
                <a:effectLst/>
                <a:uLnTx/>
                <a:uFillTx/>
                <a:latin typeface="HP001 4 hang 1 ô ly" panose="020B0603050302020204" charset="0"/>
                <a:cs typeface="HP001 4 hang 1 ô ly" panose="020B0603050302020204" charset="0"/>
              </a:rPr>
              <a:t>công</a:t>
            </a:r>
            <a:r>
              <a:rPr kumimoji="0" lang="en-US" sz="4000" b="0" i="0" u="none" strike="noStrike" kern="1200" cap="none" spc="0" normalizeH="0" noProof="0" dirty="0">
                <a:ln>
                  <a:noFill/>
                </a:ln>
                <a:solidFill>
                  <a:srgbClr val="000000"/>
                </a:solidFill>
                <a:effectLst/>
                <a:uLnTx/>
                <a:uFillTx/>
                <a:latin typeface="HP001 4 hang 1 ô ly" panose="020B0603050302020204" charset="0"/>
                <a:cs typeface="HP001 4 hang 1 ô ly" panose="020B0603050302020204" charset="0"/>
              </a:rPr>
              <a:t> </a:t>
            </a:r>
            <a:r>
              <a:rPr kumimoji="0" lang="en-US" sz="4000" b="0" i="0" u="none" strike="noStrike" kern="1200" cap="none" spc="0" normalizeH="0" noProof="0" dirty="0" err="1">
                <a:ln>
                  <a:noFill/>
                </a:ln>
                <a:solidFill>
                  <a:srgbClr val="000000"/>
                </a:solidFill>
                <a:effectLst/>
                <a:uLnTx/>
                <a:uFillTx/>
                <a:latin typeface="HP001 4 hang 1 ô ly" panose="020B0603050302020204" charset="0"/>
                <a:cs typeface="HP001 4 hang 1 ô ly" panose="020B0603050302020204" charset="0"/>
              </a:rPr>
              <a:t>mài</a:t>
            </a:r>
            <a:r>
              <a:rPr kumimoji="0" lang="en-US" sz="4000" b="0" i="0" u="none" strike="noStrike" kern="1200" cap="none" spc="0" normalizeH="0" noProof="0" dirty="0">
                <a:ln>
                  <a:noFill/>
                </a:ln>
                <a:solidFill>
                  <a:srgbClr val="000000"/>
                </a:solidFill>
                <a:effectLst/>
                <a:uLnTx/>
                <a:uFillTx/>
                <a:latin typeface="HP001 4 hang 1 ô ly" panose="020B0603050302020204" charset="0"/>
                <a:cs typeface="HP001 4 hang 1 ô ly" panose="020B0603050302020204" charset="0"/>
              </a:rPr>
              <a:t> </a:t>
            </a:r>
            <a:r>
              <a:rPr kumimoji="0" lang="en-US" sz="4000" b="0" i="0" u="none" strike="noStrike" kern="1200" cap="none" spc="0" normalizeH="0" noProof="0" dirty="0" err="1">
                <a:ln>
                  <a:noFill/>
                </a:ln>
                <a:solidFill>
                  <a:srgbClr val="000000"/>
                </a:solidFill>
                <a:effectLst/>
                <a:uLnTx/>
                <a:uFillTx/>
                <a:latin typeface="HP001 4 hang 1 ô ly" panose="020B0603050302020204" charset="0"/>
                <a:cs typeface="HP001 4 hang 1 ô ly" panose="020B0603050302020204" charset="0"/>
              </a:rPr>
              <a:t>sắt</a:t>
            </a:r>
            <a:r>
              <a:rPr kumimoji="0" lang="en-US" sz="4000" b="0" i="0" u="none" strike="noStrike" kern="1200" cap="none" spc="0" normalizeH="0" noProof="0" dirty="0">
                <a:ln>
                  <a:noFill/>
                </a:ln>
                <a:solidFill>
                  <a:srgbClr val="000000"/>
                </a:solidFill>
                <a:effectLst/>
                <a:uLnTx/>
                <a:uFillTx/>
                <a:latin typeface="HP001 4 hang 1 ô ly" panose="020B0603050302020204" charset="0"/>
                <a:cs typeface="HP001 4 hang 1 ô ly" panose="020B0603050302020204" charset="0"/>
              </a:rPr>
              <a:t>, </a:t>
            </a:r>
            <a:r>
              <a:rPr kumimoji="0" lang="en-US" sz="4000" b="0" i="0" u="none" strike="noStrike" kern="1200" cap="none" spc="0" normalizeH="0" noProof="0" dirty="0" err="1">
                <a:ln>
                  <a:noFill/>
                </a:ln>
                <a:solidFill>
                  <a:srgbClr val="000000"/>
                </a:solidFill>
                <a:effectLst/>
                <a:uLnTx/>
                <a:uFillTx/>
                <a:latin typeface="HP001 4 hang 1 ô ly" panose="020B0603050302020204" charset="0"/>
                <a:cs typeface="HP001 4 hang 1 ô ly" panose="020B0603050302020204" charset="0"/>
              </a:rPr>
              <a:t>có</a:t>
            </a:r>
            <a:r>
              <a:rPr kumimoji="0" lang="en-US" sz="4000" b="0" i="0" u="none" strike="noStrike" kern="1200" cap="none" spc="0" normalizeH="0" noProof="0" dirty="0">
                <a:ln>
                  <a:noFill/>
                </a:ln>
                <a:solidFill>
                  <a:srgbClr val="000000"/>
                </a:solidFill>
                <a:effectLst/>
                <a:uLnTx/>
                <a:uFillTx/>
                <a:latin typeface="HP001 4 hang 1 ô ly" panose="020B0603050302020204" charset="0"/>
                <a:cs typeface="HP001 4 hang 1 ô ly" panose="020B0603050302020204" charset="0"/>
              </a:rPr>
              <a:t> </a:t>
            </a:r>
            <a:r>
              <a:rPr kumimoji="0" lang="en-US" sz="4000" b="0" i="0" u="none" strike="noStrike" kern="1200" cap="none" spc="0" normalizeH="0" noProof="0" dirty="0" err="1">
                <a:ln>
                  <a:noFill/>
                </a:ln>
                <a:solidFill>
                  <a:srgbClr val="000000"/>
                </a:solidFill>
                <a:effectLst/>
                <a:uLnTx/>
                <a:uFillTx/>
                <a:latin typeface="HP001 4 hang 1 ô ly" panose="020B0603050302020204" charset="0"/>
                <a:cs typeface="HP001 4 hang 1 ô ly" panose="020B0603050302020204" charset="0"/>
              </a:rPr>
              <a:t>ngày</a:t>
            </a:r>
            <a:r>
              <a:rPr kumimoji="0" lang="en-US" sz="4000" b="0" i="0" u="none" strike="noStrike" kern="1200" cap="none" spc="0" normalizeH="0" noProof="0" dirty="0">
                <a:ln>
                  <a:noFill/>
                </a:ln>
                <a:solidFill>
                  <a:srgbClr val="000000"/>
                </a:solidFill>
                <a:effectLst/>
                <a:uLnTx/>
                <a:uFillTx/>
                <a:latin typeface="HP001 4 hang 1 ô ly" panose="020B0603050302020204" charset="0"/>
                <a:cs typeface="HP001 4 hang 1 ô ly" panose="020B0603050302020204" charset="0"/>
              </a:rPr>
              <a:t> </a:t>
            </a:r>
            <a:r>
              <a:rPr kumimoji="0" lang="en-US" sz="4000" b="0" i="0" u="none" strike="noStrike" kern="1200" cap="none" spc="0" normalizeH="0" noProof="0" dirty="0" err="1">
                <a:ln>
                  <a:noFill/>
                </a:ln>
                <a:solidFill>
                  <a:srgbClr val="000000"/>
                </a:solidFill>
                <a:effectLst/>
                <a:uLnTx/>
                <a:uFillTx/>
                <a:latin typeface="HP001 4 hang 1 ô ly" panose="020B0603050302020204" charset="0"/>
                <a:cs typeface="HP001 4 hang 1 ô ly" panose="020B0603050302020204" charset="0"/>
              </a:rPr>
              <a:t>nên</a:t>
            </a:r>
            <a:r>
              <a:rPr kumimoji="0" lang="en-US" sz="4000" b="0" i="0" u="none" strike="noStrike" kern="1200" cap="none" spc="0" normalizeH="0" noProof="0" dirty="0">
                <a:ln>
                  <a:noFill/>
                </a:ln>
                <a:solidFill>
                  <a:srgbClr val="000000"/>
                </a:solidFill>
                <a:effectLst/>
                <a:uLnTx/>
                <a:uFillTx/>
                <a:latin typeface="HP001 4 hang 1 ô ly" panose="020B0603050302020204" charset="0"/>
                <a:cs typeface="HP001 4 hang 1 ô ly" panose="020B0603050302020204" charset="0"/>
              </a:rPr>
              <a:t> </a:t>
            </a:r>
            <a:r>
              <a:rPr kumimoji="0" lang="en-US" sz="4000" b="0" i="0" u="none" strike="noStrike" kern="1200" cap="none" spc="0" normalizeH="0" noProof="0" dirty="0" err="1">
                <a:ln>
                  <a:noFill/>
                </a:ln>
                <a:solidFill>
                  <a:srgbClr val="000000"/>
                </a:solidFill>
                <a:effectLst/>
                <a:uLnTx/>
                <a:uFillTx/>
                <a:latin typeface="HP001 4 hang 1 ô ly" panose="020B0603050302020204" charset="0"/>
                <a:cs typeface="HP001 4 hang 1 ô ly" panose="020B0603050302020204" charset="0"/>
              </a:rPr>
              <a:t>kim</a:t>
            </a:r>
            <a:r>
              <a:rPr lang="en-US" sz="4000" dirty="0">
                <a:solidFill>
                  <a:srgbClr val="000000"/>
                </a:solidFill>
                <a:latin typeface="HP001 4 hang 1 ô ly" panose="020B0603050302020204" charset="0"/>
                <a:cs typeface="HP001 4 hang 1 ô ly" panose="020B0603050302020204" charset="0"/>
              </a:rPr>
              <a:t>.</a:t>
            </a:r>
            <a:endParaRPr kumimoji="0" lang="en-US" sz="4000" b="0" i="0" u="none" strike="noStrike" kern="1200" cap="none" spc="0" normalizeH="0" baseline="0" noProof="0" dirty="0">
              <a:ln>
                <a:noFill/>
              </a:ln>
              <a:solidFill>
                <a:srgbClr val="000000"/>
              </a:solidFill>
              <a:effectLst/>
              <a:uLnTx/>
              <a:uFillTx/>
              <a:latin typeface="HP001 4 hang 1 ô ly" panose="020B0603050302020204" charset="0"/>
              <a:cs typeface="HP001 4 hang 1 ô ly" panose="020B0603050302020204" charset="0"/>
            </a:endParaRPr>
          </a:p>
        </p:txBody>
      </p:sp>
      <p:sp>
        <p:nvSpPr>
          <p:cNvPr id="3" name="Rounded Rectangle 1">
            <a:extLst>
              <a:ext uri="{FF2B5EF4-FFF2-40B4-BE49-F238E27FC236}">
                <a16:creationId xmlns:a16="http://schemas.microsoft.com/office/drawing/2014/main" id="{CBEBA727-938B-4B9B-BA0D-4137C430FDFB}"/>
              </a:ext>
            </a:extLst>
          </p:cNvPr>
          <p:cNvSpPr/>
          <p:nvPr/>
        </p:nvSpPr>
        <p:spPr>
          <a:xfrm>
            <a:off x="1027430" y="548433"/>
            <a:ext cx="3751580"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sz="32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ứng</a:t>
            </a:r>
            <a:r>
              <a:rPr kumimoji="0" lang="en-US" sz="32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dụng</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Content Placeholder 20" descr="logo">
            <a:extLst>
              <a:ext uri="{FF2B5EF4-FFF2-40B4-BE49-F238E27FC236}">
                <a16:creationId xmlns:a16="http://schemas.microsoft.com/office/drawing/2014/main" id="{7E258092-DA38-4B7E-80E9-21E9F2B46FE3}"/>
              </a:ext>
            </a:extLst>
          </p:cNvPr>
          <p:cNvPicPr>
            <a:picLocks noChangeAspect="1"/>
          </p:cNvPicPr>
          <p:nvPr/>
        </p:nvPicPr>
        <p:blipFill>
          <a:blip r:embed="rId3"/>
          <a:stretch>
            <a:fillRect/>
          </a:stretch>
        </p:blipFill>
        <p:spPr>
          <a:xfrm>
            <a:off x="9916613" y="125840"/>
            <a:ext cx="1564640" cy="15982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985260" y="1401445"/>
            <a:ext cx="350647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Tiết</a:t>
              </a: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 3</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5"/>
          <a:stretch>
            <a:fillRect/>
          </a:stretch>
        </p:blipFill>
        <p:spPr>
          <a:xfrm>
            <a:off x="10700385" y="-88265"/>
            <a:ext cx="1564640" cy="1598295"/>
          </a:xfrm>
          <a:prstGeom prst="rect">
            <a:avLst/>
          </a:prstGeom>
        </p:spPr>
      </p:pic>
    </p:spTree>
    <p:extLst>
      <p:ext uri="{BB962C8B-B14F-4D97-AF65-F5344CB8AC3E}">
        <p14:creationId xmlns:p14="http://schemas.microsoft.com/office/powerpoint/2010/main" val="1840124391"/>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52062" y="-2681938"/>
            <a:ext cx="6858000" cy="12221875"/>
          </a:xfrm>
          <a:prstGeom prst="rect">
            <a:avLst/>
          </a:prstGeom>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18">
            <a:extLst>
              <a:ext uri="{FF2B5EF4-FFF2-40B4-BE49-F238E27FC236}">
                <a16:creationId xmlns:a16="http://schemas.microsoft.com/office/drawing/2014/main" id="{EC8D8931-2480-4EF2-87B8-07DBE99D56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326"/>
          <a:stretch/>
        </p:blipFill>
        <p:spPr>
          <a:xfrm>
            <a:off x="9714797" y="3632886"/>
            <a:ext cx="2263295" cy="3624043"/>
          </a:xfrm>
          <a:prstGeom prst="rect">
            <a:avLst/>
          </a:prstGeom>
        </p:spPr>
      </p:pic>
      <p:sp>
        <p:nvSpPr>
          <p:cNvPr id="16" name="TextBox 15">
            <a:extLst>
              <a:ext uri="{FF2B5EF4-FFF2-40B4-BE49-F238E27FC236}">
                <a16:creationId xmlns:a16="http://schemas.microsoft.com/office/drawing/2014/main" id="{C427ADA6-213D-424A-8265-DDE2F08EB70B}"/>
              </a:ext>
            </a:extLst>
          </p:cNvPr>
          <p:cNvSpPr txBox="1"/>
          <p:nvPr/>
        </p:nvSpPr>
        <p:spPr>
          <a:xfrm>
            <a:off x="4222321" y="2524939"/>
            <a:ext cx="5492476" cy="1323391"/>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Nói</a:t>
            </a:r>
            <a:r>
              <a:rPr kumimoji="0" lang="en-US" sz="8000" b="0" i="0" u="none" strike="noStrike" kern="1200" cap="none" spc="0" normalizeH="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8000" b="0" i="0" u="none" strike="noStrike" kern="1200" cap="none" spc="0" normalizeH="0" noProof="0" dirty="0" err="1">
                <a:ln>
                  <a:noFill/>
                </a:ln>
                <a:solidFill>
                  <a:prstClr val="black"/>
                </a:solidFill>
                <a:effectLst/>
                <a:uLnTx/>
                <a:uFillTx/>
                <a:latin typeface="Arial-Rounded" pitchFamily="34" charset="0"/>
                <a:ea typeface="Arial-Rounded" pitchFamily="34" charset="0"/>
                <a:cs typeface="Arial-Rounded" pitchFamily="34" charset="0"/>
              </a:rPr>
              <a:t>và</a:t>
            </a:r>
            <a:r>
              <a:rPr kumimoji="0" lang="en-US" sz="8000" b="0" i="0" u="none" strike="noStrike" kern="1200" cap="none" spc="0" normalizeH="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8000" b="0" i="0" u="none" strike="noStrike" kern="1200" cap="none" spc="0" normalizeH="0" noProof="0" dirty="0" err="1">
                <a:ln>
                  <a:noFill/>
                </a:ln>
                <a:solidFill>
                  <a:prstClr val="black"/>
                </a:solidFill>
                <a:effectLst/>
                <a:uLnTx/>
                <a:uFillTx/>
                <a:latin typeface="Arial-Rounded" pitchFamily="34" charset="0"/>
                <a:ea typeface="Arial-Rounded" pitchFamily="34" charset="0"/>
                <a:cs typeface="Arial-Rounded" pitchFamily="34" charset="0"/>
              </a:rPr>
              <a:t>nghe</a:t>
            </a:r>
            <a:endParaRPr kumimoji="0" lang="en-US" sz="8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grpSp>
        <p:nvGrpSpPr>
          <p:cNvPr id="30" name="139">
            <a:extLst>
              <a:ext uri="{FF2B5EF4-FFF2-40B4-BE49-F238E27FC236}">
                <a16:creationId xmlns:a16="http://schemas.microsoft.com/office/drawing/2014/main" id="{EB60CA3F-A946-4219-9E8C-B5E600CA0F70}"/>
              </a:ext>
            </a:extLst>
          </p:cNvPr>
          <p:cNvGrpSpPr/>
          <p:nvPr/>
        </p:nvGrpSpPr>
        <p:grpSpPr>
          <a:xfrm>
            <a:off x="86755" y="51066"/>
            <a:ext cx="1213285" cy="1061298"/>
            <a:chOff x="1353570" y="1860082"/>
            <a:chExt cx="1425587" cy="1247005"/>
          </a:xfrm>
        </p:grpSpPr>
        <p:sp>
          <p:nvSpPr>
            <p:cNvPr id="31" name="16">
              <a:extLst>
                <a:ext uri="{FF2B5EF4-FFF2-40B4-BE49-F238E27FC236}">
                  <a16:creationId xmlns:a16="http://schemas.microsoft.com/office/drawing/2014/main" id="{3F9DE229-1895-4C69-97AA-EC06BCAC4819}"/>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32" name="24">
              <a:extLst>
                <a:ext uri="{FF2B5EF4-FFF2-40B4-BE49-F238E27FC236}">
                  <a16:creationId xmlns:a16="http://schemas.microsoft.com/office/drawing/2014/main" id="{41B41C85-81B1-4EBB-BF92-4178F503EC08}"/>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rPr>
                <a:t>3</a:t>
              </a:r>
              <a:endParaRPr kumimoji="0" lang="zh-CN" altLang="en-US"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endParaRPr>
            </a:p>
          </p:txBody>
        </p:sp>
        <p:sp>
          <p:nvSpPr>
            <p:cNvPr id="33" name="AutoShape 3">
              <a:extLst>
                <a:ext uri="{FF2B5EF4-FFF2-40B4-BE49-F238E27FC236}">
                  <a16:creationId xmlns:a16="http://schemas.microsoft.com/office/drawing/2014/main" id="{21524754-C788-4C9F-8E18-3ABD698E7CB0}"/>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pic>
        <p:nvPicPr>
          <p:cNvPr id="17" name="Content Placeholder 20" descr="logo">
            <a:extLst>
              <a:ext uri="{FF2B5EF4-FFF2-40B4-BE49-F238E27FC236}">
                <a16:creationId xmlns:a16="http://schemas.microsoft.com/office/drawing/2014/main" id="{AB11BA54-AD7F-4C34-9B43-FD02D2D55136}"/>
              </a:ext>
            </a:extLst>
          </p:cNvPr>
          <p:cNvPicPr>
            <a:picLocks noChangeAspect="1"/>
          </p:cNvPicPr>
          <p:nvPr/>
        </p:nvPicPr>
        <p:blipFill>
          <a:blip r:embed="rId5"/>
          <a:stretch>
            <a:fillRect/>
          </a:stretch>
        </p:blipFill>
        <p:spPr>
          <a:xfrm>
            <a:off x="-216417" y="5208639"/>
            <a:ext cx="1564640" cy="1598295"/>
          </a:xfrm>
          <a:prstGeom prst="rect">
            <a:avLst/>
          </a:prstGeom>
        </p:spPr>
      </p:pic>
    </p:spTree>
    <p:extLst>
      <p:ext uri="{BB962C8B-B14F-4D97-AF65-F5344CB8AC3E}">
        <p14:creationId xmlns:p14="http://schemas.microsoft.com/office/powerpoint/2010/main" val="18245904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 calcmode="lin" valueType="num">
                                      <p:cBhvr>
                                        <p:cTn id="15" dur="500" fill="hold"/>
                                        <p:tgtEl>
                                          <p:spTgt spid="30"/>
                                        </p:tgtEl>
                                        <p:attrNameLst>
                                          <p:attrName>style.rotation</p:attrName>
                                        </p:attrNameLst>
                                      </p:cBhvr>
                                      <p:tavLst>
                                        <p:tav tm="0">
                                          <p:val>
                                            <p:fltVal val="360"/>
                                          </p:val>
                                        </p:tav>
                                        <p:tav tm="100000">
                                          <p:val>
                                            <p:fltVal val="0"/>
                                          </p:val>
                                        </p:tav>
                                      </p:tavLst>
                                    </p:anim>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47FA8-9B87-4612-97E5-B2E1D271D5F8}"/>
              </a:ext>
            </a:extLst>
          </p:cNvPr>
          <p:cNvSpPr>
            <a:spLocks noGrp="1"/>
          </p:cNvSpPr>
          <p:nvPr>
            <p:ph type="title"/>
          </p:nvPr>
        </p:nvSpPr>
        <p:spPr/>
        <p:txBody>
          <a:bodyPr/>
          <a:lstStyle/>
          <a:p>
            <a:endParaRPr lang="en-US"/>
          </a:p>
        </p:txBody>
      </p:sp>
      <p:pic>
        <p:nvPicPr>
          <p:cNvPr id="5" name="video bài 7">
            <a:hlinkClick r:id="" action="ppaction://media"/>
            <a:extLst>
              <a:ext uri="{FF2B5EF4-FFF2-40B4-BE49-F238E27FC236}">
                <a16:creationId xmlns:a16="http://schemas.microsoft.com/office/drawing/2014/main" id="{F7C920B2-29A9-419E-95EC-B6EA21D3165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38200" y="659495"/>
            <a:ext cx="10366744" cy="5539010"/>
          </a:xfrm>
        </p:spPr>
      </p:pic>
      <p:sp>
        <p:nvSpPr>
          <p:cNvPr id="4" name="Picture Placeholder 3">
            <a:extLst>
              <a:ext uri="{FF2B5EF4-FFF2-40B4-BE49-F238E27FC236}">
                <a16:creationId xmlns:a16="http://schemas.microsoft.com/office/drawing/2014/main" id="{C10E279B-D9CB-455C-B1F3-D6C2B1EF797C}"/>
              </a:ext>
            </a:extLst>
          </p:cNvPr>
          <p:cNvSpPr>
            <a:spLocks noGrp="1"/>
          </p:cNvSpPr>
          <p:nvPr>
            <p:ph type="pic" sz="quarter" idx="13"/>
          </p:nvPr>
        </p:nvSpPr>
        <p:spPr/>
      </p:sp>
    </p:spTree>
    <p:extLst>
      <p:ext uri="{BB962C8B-B14F-4D97-AF65-F5344CB8AC3E}">
        <p14:creationId xmlns:p14="http://schemas.microsoft.com/office/powerpoint/2010/main" val="2247445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7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C8A16-7F16-4BDA-A9B1-64E6C8919594}"/>
              </a:ext>
            </a:extLst>
          </p:cNvPr>
          <p:cNvSpPr>
            <a:spLocks noGrp="1"/>
          </p:cNvSpPr>
          <p:nvPr>
            <p:ph type="title"/>
          </p:nvPr>
        </p:nvSpPr>
        <p:spPr>
          <a:xfrm>
            <a:off x="223284" y="48100"/>
            <a:ext cx="11130516" cy="1325563"/>
          </a:xfrm>
        </p:spPr>
        <p:txBody>
          <a:bodyPr>
            <a:normAutofit/>
          </a:bodyPr>
          <a:lstStyle/>
          <a:p>
            <a:r>
              <a:rPr lang="en-US" sz="3200" dirty="0">
                <a:latin typeface="Arial-Rounded" panose="020B0500000000000000" pitchFamily="34" charset="0"/>
                <a:ea typeface="Arial-Rounded" panose="020B0500000000000000" pitchFamily="34" charset="0"/>
                <a:cs typeface="Arial-Rounded" panose="020B0500000000000000" pitchFamily="34" charset="0"/>
              </a:rPr>
              <a:t>1. </a:t>
            </a:r>
            <a:r>
              <a:rPr lang="en-US" sz="3200" dirty="0" err="1">
                <a:latin typeface="Arial-Rounded" panose="020B0500000000000000" pitchFamily="34" charset="0"/>
                <a:ea typeface="Arial-Rounded" panose="020B0500000000000000" pitchFamily="34" charset="0"/>
                <a:cs typeface="Arial-Rounded" panose="020B0500000000000000" pitchFamily="34" charset="0"/>
              </a:rPr>
              <a:t>Dựa</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vào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câu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gợi</a:t>
            </a:r>
            <a:r>
              <a:rPr lang="en-US" sz="3200" dirty="0">
                <a:latin typeface="Arial-Rounded" panose="020B0500000000000000" pitchFamily="34" charset="0"/>
                <a:ea typeface="Arial-Rounded" panose="020B0500000000000000" pitchFamily="34" charset="0"/>
                <a:cs typeface="Arial-Rounded" panose="020B0500000000000000" pitchFamily="34" charset="0"/>
              </a:rPr>
              <a:t> ý,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đoán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nội</a:t>
            </a:r>
            <a:r>
              <a:rPr lang="en-US" sz="3200" dirty="0">
                <a:latin typeface="Arial-Rounded" panose="020B0500000000000000" pitchFamily="34" charset="0"/>
                <a:ea typeface="Arial-Rounded" panose="020B0500000000000000" pitchFamily="34" charset="0"/>
                <a:cs typeface="Arial-Rounded" panose="020B0500000000000000" pitchFamily="34" charset="0"/>
              </a:rPr>
              <a:t> dung </a:t>
            </a:r>
            <a:r>
              <a:rPr lang="en-US" sz="3200" dirty="0" err="1">
                <a:latin typeface="Arial-Rounded" panose="020B0500000000000000" pitchFamily="34" charset="0"/>
                <a:ea typeface="Arial-Rounded" panose="020B0500000000000000" pitchFamily="34" charset="0"/>
                <a:cs typeface="Arial-Rounded" panose="020B0500000000000000" pitchFamily="34" charset="0"/>
              </a:rPr>
              <a:t>từng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tranh</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5" name="Content Placeholder 20" descr="logo">
            <a:extLst>
              <a:ext uri="{FF2B5EF4-FFF2-40B4-BE49-F238E27FC236}">
                <a16:creationId xmlns:a16="http://schemas.microsoft.com/office/drawing/2014/main" id="{6B1578A9-D221-4455-B96D-EB74AB911CFD}"/>
              </a:ext>
            </a:extLst>
          </p:cNvPr>
          <p:cNvPicPr>
            <a:picLocks noChangeAspect="1"/>
          </p:cNvPicPr>
          <p:nvPr/>
        </p:nvPicPr>
        <p:blipFill>
          <a:blip r:embed="rId2"/>
          <a:stretch>
            <a:fillRect/>
          </a:stretch>
        </p:blipFill>
        <p:spPr>
          <a:xfrm>
            <a:off x="10700385" y="-88265"/>
            <a:ext cx="1564640" cy="1598295"/>
          </a:xfrm>
          <a:prstGeom prst="rect">
            <a:avLst/>
          </a:prstGeom>
        </p:spPr>
      </p:pic>
      <p:pic>
        <p:nvPicPr>
          <p:cNvPr id="6" name="Picture 5">
            <a:extLst>
              <a:ext uri="{FF2B5EF4-FFF2-40B4-BE49-F238E27FC236}">
                <a16:creationId xmlns:a16="http://schemas.microsoft.com/office/drawing/2014/main" id="{2415585C-6A40-4E2E-9C34-5E8F182AE8C0}"/>
              </a:ext>
            </a:extLst>
          </p:cNvPr>
          <p:cNvPicPr>
            <a:picLocks noChangeAspect="1"/>
          </p:cNvPicPr>
          <p:nvPr/>
        </p:nvPicPr>
        <p:blipFill>
          <a:blip r:embed="rId3"/>
          <a:stretch>
            <a:fillRect/>
          </a:stretch>
        </p:blipFill>
        <p:spPr>
          <a:xfrm>
            <a:off x="2152263" y="945080"/>
            <a:ext cx="7887474" cy="3307833"/>
          </a:xfrm>
          <a:prstGeom prst="rect">
            <a:avLst/>
          </a:prstGeom>
        </p:spPr>
      </p:pic>
      <p:pic>
        <p:nvPicPr>
          <p:cNvPr id="10" name="Picture 9">
            <a:extLst>
              <a:ext uri="{FF2B5EF4-FFF2-40B4-BE49-F238E27FC236}">
                <a16:creationId xmlns:a16="http://schemas.microsoft.com/office/drawing/2014/main" id="{0194F5CD-CFF3-4645-A52A-B1F618D56882}"/>
              </a:ext>
            </a:extLst>
          </p:cNvPr>
          <p:cNvPicPr>
            <a:picLocks noChangeAspect="1"/>
          </p:cNvPicPr>
          <p:nvPr/>
        </p:nvPicPr>
        <p:blipFill>
          <a:blip r:embed="rId4"/>
          <a:stretch>
            <a:fillRect/>
          </a:stretch>
        </p:blipFill>
        <p:spPr>
          <a:xfrm>
            <a:off x="2019422" y="4428460"/>
            <a:ext cx="7887474" cy="2381440"/>
          </a:xfrm>
          <a:prstGeom prst="rect">
            <a:avLst/>
          </a:prstGeom>
        </p:spPr>
      </p:pic>
      <p:sp>
        <p:nvSpPr>
          <p:cNvPr id="11" name="Speech Bubble: Oval 10">
            <a:extLst>
              <a:ext uri="{FF2B5EF4-FFF2-40B4-BE49-F238E27FC236}">
                <a16:creationId xmlns:a16="http://schemas.microsoft.com/office/drawing/2014/main" id="{D4EBAD3E-9B72-4E85-A23C-A86045B07D9E}"/>
              </a:ext>
            </a:extLst>
          </p:cNvPr>
          <p:cNvSpPr/>
          <p:nvPr/>
        </p:nvSpPr>
        <p:spPr>
          <a:xfrm>
            <a:off x="106326" y="1510028"/>
            <a:ext cx="2147776" cy="1562781"/>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Arial-Rounded" panose="020B0500000000000000" pitchFamily="34" charset="0"/>
                <a:ea typeface="Arial-Rounded" panose="020B0500000000000000" pitchFamily="34" charset="0"/>
                <a:cs typeface="Arial-Rounded" panose="020B0500000000000000" pitchFamily="34" charset="0"/>
              </a:rPr>
              <a:t>Chúp</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nghe</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thấy</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tiếp</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lộp</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độp</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bên</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ngoài</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và</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gặp</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cô</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mưa</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xuân</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Speech Bubble: Oval 11">
            <a:extLst>
              <a:ext uri="{FF2B5EF4-FFF2-40B4-BE49-F238E27FC236}">
                <a16:creationId xmlns:a16="http://schemas.microsoft.com/office/drawing/2014/main" id="{CB3E496E-7F3A-4CA0-AAF9-FB40CEDA91D4}"/>
              </a:ext>
            </a:extLst>
          </p:cNvPr>
          <p:cNvSpPr/>
          <p:nvPr/>
        </p:nvSpPr>
        <p:spPr>
          <a:xfrm>
            <a:off x="9626496" y="1685577"/>
            <a:ext cx="2459177" cy="1562781"/>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Arial-Rounded" panose="020B0500000000000000" pitchFamily="34" charset="0"/>
                <a:ea typeface="Arial-Rounded" panose="020B0500000000000000" pitchFamily="34" charset="0"/>
                <a:cs typeface="Arial-Rounded" panose="020B0500000000000000" pitchFamily="34" charset="0"/>
              </a:rPr>
              <a:t>Thấy</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tiếng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sáo</a:t>
            </a:r>
            <a:r>
              <a:rPr lang="en-US" dirty="0">
                <a:latin typeface="Arial-Rounded" panose="020B0500000000000000" pitchFamily="34" charset="0"/>
                <a:ea typeface="Arial-Rounded" panose="020B0500000000000000" pitchFamily="34" charset="0"/>
                <a:cs typeface="Arial-Rounded" panose="020B0500000000000000" pitchFamily="34" charset="0"/>
              </a:rPr>
              <a:t> vi vu </a:t>
            </a:r>
            <a:r>
              <a:rPr lang="en-US" dirty="0" err="1">
                <a:latin typeface="Arial-Rounded" panose="020B0500000000000000" pitchFamily="34" charset="0"/>
                <a:ea typeface="Arial-Rounded" panose="020B0500000000000000" pitchFamily="34" charset="0"/>
                <a:cs typeface="Arial-Rounded" panose="020B0500000000000000" pitchFamily="34" charset="0"/>
              </a:rPr>
              <a:t>trên</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mặt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đất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chú</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tỉnh</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giấc</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và</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gặp</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chị</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gió</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xuân</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Speech Bubble: Oval 12">
            <a:extLst>
              <a:ext uri="{FF2B5EF4-FFF2-40B4-BE49-F238E27FC236}">
                <a16:creationId xmlns:a16="http://schemas.microsoft.com/office/drawing/2014/main" id="{EBF7FE6C-4483-43B3-A92D-64E3EC931B48}"/>
              </a:ext>
            </a:extLst>
          </p:cNvPr>
          <p:cNvSpPr/>
          <p:nvPr/>
        </p:nvSpPr>
        <p:spPr>
          <a:xfrm>
            <a:off x="-23197" y="4252913"/>
            <a:ext cx="2426156" cy="1562781"/>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Arial-Rounded" panose="020B0500000000000000" pitchFamily="34" charset="0"/>
                <a:ea typeface="Arial-Rounded" panose="020B0500000000000000" pitchFamily="34" charset="0"/>
                <a:cs typeface="Arial-Rounded" panose="020B0500000000000000" pitchFamily="34" charset="0"/>
              </a:rPr>
              <a:t>Có</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những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tia</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nắng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ấm</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áp</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nhẹ</a:t>
            </a:r>
            <a:r>
              <a:rPr lang="en-US" dirty="0">
                <a:latin typeface="Arial-Rounded" panose="020B0500000000000000" pitchFamily="34" charset="0"/>
                <a:ea typeface="Arial-Rounded" panose="020B0500000000000000" pitchFamily="34" charset="0"/>
                <a:cs typeface="Arial-Rounded" panose="020B0500000000000000" pitchFamily="34" charset="0"/>
              </a:rPr>
              <a:t> lay </a:t>
            </a:r>
            <a:r>
              <a:rPr lang="en-US" dirty="0" err="1">
                <a:latin typeface="Arial-Rounded" panose="020B0500000000000000" pitchFamily="34" charset="0"/>
                <a:ea typeface="Arial-Rounded" panose="020B0500000000000000" pitchFamily="34" charset="0"/>
                <a:cs typeface="Arial-Rounded" panose="020B0500000000000000" pitchFamily="34" charset="0"/>
              </a:rPr>
              <a:t>chú</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đỗ</a:t>
            </a:r>
            <a:r>
              <a:rPr lang="en-US" dirty="0">
                <a:latin typeface="Arial-Rounded" panose="020B0500000000000000" pitchFamily="34" charset="0"/>
                <a:ea typeface="Arial-Rounded" panose="020B0500000000000000" pitchFamily="34" charset="0"/>
                <a:cs typeface="Arial-Rounded" panose="020B0500000000000000" pitchFamily="34" charset="0"/>
              </a:rPr>
              <a:t> con, </a:t>
            </a:r>
            <a:r>
              <a:rPr lang="en-US" dirty="0" err="1">
                <a:latin typeface="Arial-Rounded" panose="020B0500000000000000" pitchFamily="34" charset="0"/>
                <a:ea typeface="Arial-Rounded" panose="020B0500000000000000" pitchFamily="34" charset="0"/>
                <a:cs typeface="Arial-Rounded" panose="020B0500000000000000" pitchFamily="34" charset="0"/>
              </a:rPr>
              <a:t>chú</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gặp</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ông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mặt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trời</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Speech Bubble: Oval 13">
            <a:extLst>
              <a:ext uri="{FF2B5EF4-FFF2-40B4-BE49-F238E27FC236}">
                <a16:creationId xmlns:a16="http://schemas.microsoft.com/office/drawing/2014/main" id="{61EBFC76-B521-48ED-BB33-7F3AC7FB28B8}"/>
              </a:ext>
            </a:extLst>
          </p:cNvPr>
          <p:cNvSpPr/>
          <p:nvPr/>
        </p:nvSpPr>
        <p:spPr>
          <a:xfrm>
            <a:off x="9755212" y="4056399"/>
            <a:ext cx="2426156" cy="1562781"/>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Arial-Rounded" panose="020B0500000000000000" pitchFamily="34" charset="0"/>
                <a:ea typeface="Arial-Rounded" panose="020B0500000000000000" pitchFamily="34" charset="0"/>
                <a:cs typeface="Arial-Rounded" panose="020B0500000000000000" pitchFamily="34" charset="0"/>
              </a:rPr>
              <a:t>Chú</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trồi</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mình</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lên</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khỏi</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mặt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đất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xòe</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tay</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hướng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về</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mặt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trời</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ấm</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áp</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274740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2" grpId="0" animBg="1"/>
      <p:bldP spid="13"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Content Placeholder 20" descr="logo"/>
          <p:cNvPicPr>
            <a:picLocks noGrp="1" noChangeAspect="1"/>
          </p:cNvPicPr>
          <p:nvPr>
            <p:ph sz="half" idx="2"/>
          </p:nvPr>
        </p:nvPicPr>
        <p:blipFill>
          <a:blip r:embed="rId2"/>
          <a:stretch>
            <a:fillRect/>
          </a:stretch>
        </p:blipFill>
        <p:spPr>
          <a:xfrm>
            <a:off x="10700385" y="-88265"/>
            <a:ext cx="1564640" cy="1598295"/>
          </a:xfrm>
          <a:prstGeom prst="rect">
            <a:avLst/>
          </a:prstGeom>
        </p:spPr>
      </p:pic>
      <p:sp>
        <p:nvSpPr>
          <p:cNvPr id="2" name="TextBox 1">
            <a:extLst>
              <a:ext uri="{FF2B5EF4-FFF2-40B4-BE49-F238E27FC236}">
                <a16:creationId xmlns:a16="http://schemas.microsoft.com/office/drawing/2014/main" id="{08CC8F3F-F679-497C-88AF-CD43454C89E4}"/>
              </a:ext>
            </a:extLst>
          </p:cNvPr>
          <p:cNvSpPr txBox="1"/>
          <p:nvPr/>
        </p:nvSpPr>
        <p:spPr>
          <a:xfrm>
            <a:off x="212652" y="308344"/>
            <a:ext cx="107814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Chọn</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1-2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tranh</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91605C81-1EA2-4FB4-AED2-235FD4E3D35D}"/>
              </a:ext>
            </a:extLst>
          </p:cNvPr>
          <p:cNvPicPr>
            <a:picLocks noChangeAspect="1"/>
          </p:cNvPicPr>
          <p:nvPr/>
        </p:nvPicPr>
        <p:blipFill>
          <a:blip r:embed="rId3"/>
          <a:stretch>
            <a:fillRect/>
          </a:stretch>
        </p:blipFill>
        <p:spPr>
          <a:xfrm>
            <a:off x="2519362" y="1990725"/>
            <a:ext cx="7153275" cy="3219228"/>
          </a:xfrm>
          <a:prstGeom prst="rect">
            <a:avLst/>
          </a:prstGeom>
        </p:spPr>
      </p:pic>
    </p:spTree>
    <p:extLst>
      <p:ext uri="{BB962C8B-B14F-4D97-AF65-F5344CB8AC3E}">
        <p14:creationId xmlns:p14="http://schemas.microsoft.com/office/powerpoint/2010/main" val="2855639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CỦNG CỐ BÀI HỌC</a:t>
            </a:r>
          </a:p>
        </p:txBody>
      </p:sp>
      <p:pic>
        <p:nvPicPr>
          <p:cNvPr id="18" name="Picture 2" descr="Kết nối tri thức với cuộc sống">
            <a:extLst>
              <a:ext uri="{FF2B5EF4-FFF2-40B4-BE49-F238E27FC236}">
                <a16:creationId xmlns:a16="http://schemas.microsoft.com/office/drawing/2014/main" id="{26C202A0-271C-47F3-B6F5-7E62753C34F2}"/>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5" name="18">
            <a:extLst>
              <a:ext uri="{FF2B5EF4-FFF2-40B4-BE49-F238E27FC236}">
                <a16:creationId xmlns:a16="http://schemas.microsoft.com/office/drawing/2014/main" id="{E197C50A-5293-4975-8C45-BE86E80C60F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714797" y="3429000"/>
            <a:ext cx="2263295" cy="3827929"/>
          </a:xfrm>
          <a:prstGeom prst="rect">
            <a:avLst/>
          </a:prstGeom>
        </p:spPr>
      </p:pic>
      <p:pic>
        <p:nvPicPr>
          <p:cNvPr id="17" name="Content Placeholder 20" descr="logo">
            <a:extLst>
              <a:ext uri="{FF2B5EF4-FFF2-40B4-BE49-F238E27FC236}">
                <a16:creationId xmlns:a16="http://schemas.microsoft.com/office/drawing/2014/main" id="{82B47712-E700-4A68-AA13-98F7D8B7D8F9}"/>
              </a:ext>
            </a:extLst>
          </p:cNvPr>
          <p:cNvPicPr>
            <a:picLocks noChangeAspect="1"/>
          </p:cNvPicPr>
          <p:nvPr/>
        </p:nvPicPr>
        <p:blipFill>
          <a:blip r:embed="rId6"/>
          <a:stretch>
            <a:fillRect/>
          </a:stretch>
        </p:blipFill>
        <p:spPr>
          <a:xfrm>
            <a:off x="-184033" y="5259705"/>
            <a:ext cx="1564640" cy="1598295"/>
          </a:xfrm>
          <a:prstGeom prst="rect">
            <a:avLst/>
          </a:prstGeom>
        </p:spPr>
      </p:pic>
    </p:spTree>
    <p:extLst>
      <p:ext uri="{BB962C8B-B14F-4D97-AF65-F5344CB8AC3E}">
        <p14:creationId xmlns:p14="http://schemas.microsoft.com/office/powerpoint/2010/main" val="3696452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763278-C313-4EDF-987E-F22E218375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602"/>
            <a:ext cx="12191995" cy="6856793"/>
          </a:xfrm>
          <a:prstGeom prst="rect">
            <a:avLst/>
          </a:prstGeom>
        </p:spPr>
      </p:pic>
      <p:pic>
        <p:nvPicPr>
          <p:cNvPr id="32" name="1b" descr="A close up of a logo&#10;&#10;Description generated with high confidence">
            <a:extLst>
              <a:ext uri="{FF2B5EF4-FFF2-40B4-BE49-F238E27FC236}">
                <a16:creationId xmlns:a16="http://schemas.microsoft.com/office/drawing/2014/main" id="{BB610790-D290-419E-AF66-8F78EE25E9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7817" y="1099333"/>
            <a:ext cx="3218967" cy="2243522"/>
          </a:xfrm>
          <a:prstGeom prst="rect">
            <a:avLst/>
          </a:prstGeom>
        </p:spPr>
      </p:pic>
      <p:pic>
        <p:nvPicPr>
          <p:cNvPr id="34" name="2b">
            <a:extLst>
              <a:ext uri="{FF2B5EF4-FFF2-40B4-BE49-F238E27FC236}">
                <a16:creationId xmlns:a16="http://schemas.microsoft.com/office/drawing/2014/main" id="{D91F0E31-F505-45CC-A500-C8C2CBDA9A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5165" y="1099333"/>
            <a:ext cx="3212870" cy="2255716"/>
          </a:xfrm>
          <a:prstGeom prst="rect">
            <a:avLst/>
          </a:prstGeom>
        </p:spPr>
      </p:pic>
      <p:pic>
        <p:nvPicPr>
          <p:cNvPr id="36" name="3b">
            <a:extLst>
              <a:ext uri="{FF2B5EF4-FFF2-40B4-BE49-F238E27FC236}">
                <a16:creationId xmlns:a16="http://schemas.microsoft.com/office/drawing/2014/main" id="{014C4854-1F24-4C12-B5D7-588DEDA035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95063" y="3417188"/>
            <a:ext cx="3194581" cy="2225233"/>
          </a:xfrm>
          <a:prstGeom prst="rect">
            <a:avLst/>
          </a:prstGeom>
        </p:spPr>
      </p:pic>
      <p:pic>
        <p:nvPicPr>
          <p:cNvPr id="38" name="4b" descr="A close up of a logo&#10;&#10;Description generated with high confidence">
            <a:extLst>
              <a:ext uri="{FF2B5EF4-FFF2-40B4-BE49-F238E27FC236}">
                <a16:creationId xmlns:a16="http://schemas.microsoft.com/office/drawing/2014/main" id="{CC6EF77F-72C1-432E-A9A4-5E262484B3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91264" y="3438230"/>
            <a:ext cx="3176291" cy="2225233"/>
          </a:xfrm>
          <a:prstGeom prst="rect">
            <a:avLst/>
          </a:prstGeom>
        </p:spPr>
      </p:pic>
      <p:pic>
        <p:nvPicPr>
          <p:cNvPr id="53" name="Picture 52" descr="A close up of a logo&#10;&#10;Description generated with very high confidence">
            <a:extLst>
              <a:ext uri="{FF2B5EF4-FFF2-40B4-BE49-F238E27FC236}">
                <a16:creationId xmlns:a16="http://schemas.microsoft.com/office/drawing/2014/main" id="{069B54F1-CC45-43F6-97AD-194D52974AAD}"/>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259008">
            <a:off x="11579833" y="2857144"/>
            <a:ext cx="241845" cy="196196"/>
          </a:xfrm>
          <a:prstGeom prst="rect">
            <a:avLst/>
          </a:prstGeom>
        </p:spPr>
      </p:pic>
      <p:pic>
        <p:nvPicPr>
          <p:cNvPr id="57" name="buom" descr="A insect on the ground&#10;&#10;Description generated with high confidence">
            <a:extLst>
              <a:ext uri="{FF2B5EF4-FFF2-40B4-BE49-F238E27FC236}">
                <a16:creationId xmlns:a16="http://schemas.microsoft.com/office/drawing/2014/main" id="{633BA60B-A834-4BA0-9477-2FB9465B37F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rot="20770510">
            <a:off x="1835381" y="2493526"/>
            <a:ext cx="963915" cy="923430"/>
          </a:xfrm>
          <a:prstGeom prst="rect">
            <a:avLst/>
          </a:prstGeom>
        </p:spPr>
      </p:pic>
      <p:pic>
        <p:nvPicPr>
          <p:cNvPr id="3" name="Picture 2">
            <a:extLst>
              <a:ext uri="{FF2B5EF4-FFF2-40B4-BE49-F238E27FC236}">
                <a16:creationId xmlns:a16="http://schemas.microsoft.com/office/drawing/2014/main" id="{3269E7C5-4EA5-4C44-AA00-1B2105BB8280}"/>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543426" y="4934926"/>
            <a:ext cx="506290" cy="506290"/>
          </a:xfrm>
          <a:prstGeom prst="rect">
            <a:avLst/>
          </a:prstGeom>
        </p:spPr>
      </p:pic>
      <p:pic>
        <p:nvPicPr>
          <p:cNvPr id="6" name="Picture 5">
            <a:extLst>
              <a:ext uri="{FF2B5EF4-FFF2-40B4-BE49-F238E27FC236}">
                <a16:creationId xmlns:a16="http://schemas.microsoft.com/office/drawing/2014/main" id="{2534BD2E-90FC-49F3-AC62-E2293F519BB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81073" y="144615"/>
            <a:ext cx="868643" cy="644243"/>
          </a:xfrm>
          <a:prstGeom prst="rect">
            <a:avLst/>
          </a:prstGeom>
        </p:spPr>
      </p:pic>
      <p:pic>
        <p:nvPicPr>
          <p:cNvPr id="4" name="Picture 3">
            <a:hlinkClick r:id="rId13" action="ppaction://hlinksldjump"/>
            <a:extLst>
              <a:ext uri="{FF2B5EF4-FFF2-40B4-BE49-F238E27FC236}">
                <a16:creationId xmlns:a16="http://schemas.microsoft.com/office/drawing/2014/main" id="{490A87E2-6F22-4B14-A9C6-16CD95B0AB62}"/>
              </a:ext>
            </a:extLst>
          </p:cNvPr>
          <p:cNvPicPr>
            <a:picLocks noChangeAspect="1"/>
          </p:cNvPicPr>
          <p:nvPr/>
        </p:nvPicPr>
        <p:blipFill rotWithShape="1">
          <a:blip r:embed="rId14">
            <a:extLst>
              <a:ext uri="{28A0092B-C50C-407E-A947-70E740481C1C}">
                <a14:useLocalDpi xmlns:a14="http://schemas.microsoft.com/office/drawing/2010/main" val="0"/>
              </a:ext>
            </a:extLst>
          </a:blip>
          <a:srcRect t="10052" b="11202"/>
          <a:stretch/>
        </p:blipFill>
        <p:spPr>
          <a:xfrm>
            <a:off x="7446645" y="6219825"/>
            <a:ext cx="1506247" cy="558165"/>
          </a:xfrm>
          <a:prstGeom prst="rect">
            <a:avLst/>
          </a:prstGeom>
        </p:spPr>
      </p:pic>
      <p:pic>
        <p:nvPicPr>
          <p:cNvPr id="7" name="Picture 6">
            <a:extLst>
              <a:ext uri="{FF2B5EF4-FFF2-40B4-BE49-F238E27FC236}">
                <a16:creationId xmlns:a16="http://schemas.microsoft.com/office/drawing/2014/main" id="{A54C3F12-C796-43C9-A1D2-7BBDD7BCE92C}"/>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3947817" y="1099332"/>
            <a:ext cx="6619737" cy="4341884"/>
          </a:xfrm>
          <a:prstGeom prst="rect">
            <a:avLst/>
          </a:prstGeom>
        </p:spPr>
      </p:pic>
      <p:pic>
        <p:nvPicPr>
          <p:cNvPr id="20" name="1a">
            <a:hlinkClick r:id="rId16" action="ppaction://hlinksldjump"/>
            <a:extLst>
              <a:ext uri="{FF2B5EF4-FFF2-40B4-BE49-F238E27FC236}">
                <a16:creationId xmlns:a16="http://schemas.microsoft.com/office/drawing/2014/main" id="{1D755C37-7225-46B6-AECB-63145FE021F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900572" y="850205"/>
            <a:ext cx="3449389" cy="2384680"/>
          </a:xfrm>
          <a:prstGeom prst="rect">
            <a:avLst/>
          </a:prstGeom>
        </p:spPr>
      </p:pic>
      <p:pic>
        <p:nvPicPr>
          <p:cNvPr id="22" name="2a">
            <a:hlinkClick r:id="rId18" action="ppaction://hlinksldjump"/>
            <a:extLst>
              <a:ext uri="{FF2B5EF4-FFF2-40B4-BE49-F238E27FC236}">
                <a16:creationId xmlns:a16="http://schemas.microsoft.com/office/drawing/2014/main" id="{E6388EE3-A630-4AAD-8615-8FA7CF881B6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362092" y="778664"/>
            <a:ext cx="3235685" cy="2437320"/>
          </a:xfrm>
          <a:prstGeom prst="rect">
            <a:avLst/>
          </a:prstGeom>
        </p:spPr>
      </p:pic>
      <p:pic>
        <p:nvPicPr>
          <p:cNvPr id="23" name="3a">
            <a:hlinkClick r:id="rId13" action="ppaction://hlinksldjump"/>
            <a:extLst>
              <a:ext uri="{FF2B5EF4-FFF2-40B4-BE49-F238E27FC236}">
                <a16:creationId xmlns:a16="http://schemas.microsoft.com/office/drawing/2014/main" id="{92318311-7088-4865-B336-5759C85325C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947816" y="3005504"/>
            <a:ext cx="3371991" cy="2601079"/>
          </a:xfrm>
          <a:prstGeom prst="rect">
            <a:avLst/>
          </a:prstGeom>
        </p:spPr>
      </p:pic>
      <p:pic>
        <p:nvPicPr>
          <p:cNvPr id="24" name="4a">
            <a:hlinkClick r:id="rId21" action="ppaction://hlinksldjump"/>
            <a:extLst>
              <a:ext uri="{FF2B5EF4-FFF2-40B4-BE49-F238E27FC236}">
                <a16:creationId xmlns:a16="http://schemas.microsoft.com/office/drawing/2014/main" id="{89768423-E81D-4E09-86F4-B6A0DBF3AB24}"/>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319806" y="2985757"/>
            <a:ext cx="3294993" cy="2677705"/>
          </a:xfrm>
          <a:prstGeom prst="rect">
            <a:avLst/>
          </a:prstGeom>
        </p:spPr>
      </p:pic>
    </p:spTree>
    <p:extLst>
      <p:ext uri="{BB962C8B-B14F-4D97-AF65-F5344CB8AC3E}">
        <p14:creationId xmlns:p14="http://schemas.microsoft.com/office/powerpoint/2010/main" val="25340026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2"/>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4"/>
                                        </p:tgtEl>
                                      </p:cBhvr>
                                    </p:animEffect>
                                    <p:set>
                                      <p:cBhvr>
                                        <p:cTn id="13"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3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8"/>
                                        </p:tgtEl>
                                      </p:cBhvr>
                                    </p:animEffect>
                                    <p:set>
                                      <p:cBhvr>
                                        <p:cTn id="25"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8"/>
                  </p:tgtEl>
                </p:cond>
              </p:nextCondLst>
            </p:seq>
            <p:seq concurrent="1" nextAc="seek">
              <p:cTn id="26" restart="whenNotActive" fill="hold" evtFilter="cancelBubble" nodeType="interactiveSeq">
                <p:stCondLst>
                  <p:cond evt="onClick" delay="0">
                    <p:tgtEl>
                      <p:spTgt spid="5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32"/>
                                        </p:tgtEl>
                                      </p:cBhvr>
                                    </p:animEffect>
                                    <p:set>
                                      <p:cBhvr>
                                        <p:cTn id="34" dur="1" fill="hold">
                                          <p:stCondLst>
                                            <p:cond delay="499"/>
                                          </p:stCondLst>
                                        </p:cTn>
                                        <p:tgtEl>
                                          <p:spTgt spid="32"/>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34"/>
                                        </p:tgtEl>
                                      </p:cBhvr>
                                    </p:animEffect>
                                    <p:set>
                                      <p:cBhvr>
                                        <p:cTn id="37" dur="1" fill="hold">
                                          <p:stCondLst>
                                            <p:cond delay="499"/>
                                          </p:stCondLst>
                                        </p:cTn>
                                        <p:tgtEl>
                                          <p:spTgt spid="34"/>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36"/>
                                        </p:tgtEl>
                                      </p:cBhvr>
                                    </p:animEffect>
                                    <p:set>
                                      <p:cBhvr>
                                        <p:cTn id="40" dur="1" fill="hold">
                                          <p:stCondLst>
                                            <p:cond delay="499"/>
                                          </p:stCondLst>
                                        </p:cTn>
                                        <p:tgtEl>
                                          <p:spTgt spid="36"/>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38"/>
                                        </p:tgtEl>
                                      </p:cBhvr>
                                    </p:animEffect>
                                    <p:set>
                                      <p:cBhvr>
                                        <p:cTn id="43" dur="1" fill="hold">
                                          <p:stCondLst>
                                            <p:cond delay="499"/>
                                          </p:stCondLst>
                                        </p:cTn>
                                        <p:tgtEl>
                                          <p:spTgt spid="38"/>
                                        </p:tgtEl>
                                        <p:attrNameLst>
                                          <p:attrName>style.visibility</p:attrName>
                                        </p:attrNameLst>
                                      </p:cBhvr>
                                      <p:to>
                                        <p:strVal val="hidden"/>
                                      </p:to>
                                    </p:set>
                                  </p:childTnLst>
                                </p:cTn>
                              </p:par>
                              <p:par>
                                <p:cTn id="44" presetID="32" presetClass="emph" presetSubtype="0" repeatCount="indefinite" fill="hold" nodeType="withEffect">
                                  <p:stCondLst>
                                    <p:cond delay="0"/>
                                  </p:stCondLst>
                                  <p:childTnLst>
                                    <p:animRot by="120000">
                                      <p:cBhvr>
                                        <p:cTn id="45" dur="100" fill="hold">
                                          <p:stCondLst>
                                            <p:cond delay="0"/>
                                          </p:stCondLst>
                                        </p:cTn>
                                        <p:tgtEl>
                                          <p:spTgt spid="4"/>
                                        </p:tgtEl>
                                        <p:attrNameLst>
                                          <p:attrName>r</p:attrName>
                                        </p:attrNameLst>
                                      </p:cBhvr>
                                    </p:animRot>
                                    <p:animRot by="-240000">
                                      <p:cBhvr>
                                        <p:cTn id="46" dur="200" fill="hold">
                                          <p:stCondLst>
                                            <p:cond delay="200"/>
                                          </p:stCondLst>
                                        </p:cTn>
                                        <p:tgtEl>
                                          <p:spTgt spid="4"/>
                                        </p:tgtEl>
                                        <p:attrNameLst>
                                          <p:attrName>r</p:attrName>
                                        </p:attrNameLst>
                                      </p:cBhvr>
                                    </p:animRot>
                                    <p:animRot by="240000">
                                      <p:cBhvr>
                                        <p:cTn id="47" dur="200" fill="hold">
                                          <p:stCondLst>
                                            <p:cond delay="400"/>
                                          </p:stCondLst>
                                        </p:cTn>
                                        <p:tgtEl>
                                          <p:spTgt spid="4"/>
                                        </p:tgtEl>
                                        <p:attrNameLst>
                                          <p:attrName>r</p:attrName>
                                        </p:attrNameLst>
                                      </p:cBhvr>
                                    </p:animRot>
                                    <p:animRot by="-240000">
                                      <p:cBhvr>
                                        <p:cTn id="48" dur="200" fill="hold">
                                          <p:stCondLst>
                                            <p:cond delay="600"/>
                                          </p:stCondLst>
                                        </p:cTn>
                                        <p:tgtEl>
                                          <p:spTgt spid="4"/>
                                        </p:tgtEl>
                                        <p:attrNameLst>
                                          <p:attrName>r</p:attrName>
                                        </p:attrNameLst>
                                      </p:cBhvr>
                                    </p:animRot>
                                    <p:animRot by="120000">
                                      <p:cBhvr>
                                        <p:cTn id="49"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57"/>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20"/>
                                        </p:tgtEl>
                                      </p:cBhvr>
                                    </p:animEffect>
                                    <p:set>
                                      <p:cBhvr>
                                        <p:cTn id="5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6" restart="whenNotActive" fill="hold" evtFilter="cancelBubble" nodeType="interactiveSeq">
                <p:stCondLst>
                  <p:cond evt="onClick" delay="0">
                    <p:tgtEl>
                      <p:spTgt spid="22"/>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22"/>
                                        </p:tgtEl>
                                      </p:cBhvr>
                                    </p:animEffect>
                                    <p:set>
                                      <p:cBhvr>
                                        <p:cTn id="61"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62" restart="whenNotActive" fill="hold" evtFilter="cancelBubble" nodeType="interactiveSeq">
                <p:stCondLst>
                  <p:cond evt="onClick" delay="0">
                    <p:tgtEl>
                      <p:spTgt spid="23"/>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23"/>
                                        </p:tgtEl>
                                      </p:cBhvr>
                                    </p:animEffect>
                                    <p:set>
                                      <p:cBhvr>
                                        <p:cTn id="6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68" restart="whenNotActive" fill="hold" evtFilter="cancelBubble" nodeType="interactiveSeq">
                <p:stCondLst>
                  <p:cond evt="onClick" delay="0">
                    <p:tgtEl>
                      <p:spTgt spid="24"/>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24"/>
                                        </p:tgtEl>
                                      </p:cBhvr>
                                    </p:animEffect>
                                    <p:set>
                                      <p:cBhvr>
                                        <p:cTn id="7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olours052k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1" y="0"/>
            <a:ext cx="121618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39" name="Group 15"/>
          <p:cNvGrpSpPr>
            <a:grpSpLocks/>
          </p:cNvGrpSpPr>
          <p:nvPr/>
        </p:nvGrpSpPr>
        <p:grpSpPr bwMode="auto">
          <a:xfrm>
            <a:off x="9947249" y="5105400"/>
            <a:ext cx="1621578" cy="990600"/>
            <a:chOff x="2256" y="1536"/>
            <a:chExt cx="1176" cy="744"/>
          </a:xfrm>
        </p:grpSpPr>
        <p:pic>
          <p:nvPicPr>
            <p:cNvPr id="14348" name="Picture 16" descr="pretty_flower_purple_hb"/>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84" y="1632"/>
              <a:ext cx="648"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49" name="Group 17"/>
            <p:cNvGrpSpPr>
              <a:grpSpLocks/>
            </p:cNvGrpSpPr>
            <p:nvPr/>
          </p:nvGrpSpPr>
          <p:grpSpPr bwMode="auto">
            <a:xfrm>
              <a:off x="2256" y="1536"/>
              <a:ext cx="864" cy="744"/>
              <a:chOff x="2256" y="1536"/>
              <a:chExt cx="864" cy="744"/>
            </a:xfrm>
          </p:grpSpPr>
          <p:pic>
            <p:nvPicPr>
              <p:cNvPr id="14350" name="Picture 18" descr="pretty_flower_red_hb"/>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44" y="1680"/>
                <a:ext cx="576"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1" name="Picture 19" descr="pretty_flower_yellow_hb"/>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00" y="1536"/>
                <a:ext cx="552" cy="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2" name="Picture 20" descr="pretty_flower_orange_hb"/>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56" y="1632"/>
                <a:ext cx="648"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14340" name="Picture 35" descr="image087"/>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21827" y="4724402"/>
            <a:ext cx="2521047"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41" name="Group 11"/>
          <p:cNvGrpSpPr>
            <a:grpSpLocks/>
          </p:cNvGrpSpPr>
          <p:nvPr/>
        </p:nvGrpSpPr>
        <p:grpSpPr bwMode="auto">
          <a:xfrm>
            <a:off x="3028092" y="2"/>
            <a:ext cx="5270130" cy="2060575"/>
            <a:chOff x="2864" y="288"/>
            <a:chExt cx="1552" cy="864"/>
          </a:xfrm>
        </p:grpSpPr>
        <p:pic>
          <p:nvPicPr>
            <p:cNvPr id="14345" name="Picture 12" descr="Picture2"/>
            <p:cNvPicPr>
              <a:picLocks noChangeAspect="1" noChangeArrowheads="1" noCrop="1"/>
            </p:cNvPicPr>
            <p:nvPr/>
          </p:nvPicPr>
          <p:blipFill>
            <a:blip r:embed="rId8">
              <a:lum bright="-4000" contrast="-2000"/>
              <a:extLst>
                <a:ext uri="{28A0092B-C50C-407E-A947-70E740481C1C}">
                  <a14:useLocalDpi xmlns:a14="http://schemas.microsoft.com/office/drawing/2010/main" val="0"/>
                </a:ext>
              </a:extLst>
            </a:blip>
            <a:srcRect/>
            <a:stretch>
              <a:fillRect/>
            </a:stretch>
          </p:blipFill>
          <p:spPr bwMode="auto">
            <a:xfrm>
              <a:off x="3360" y="576"/>
              <a:ext cx="576"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13" descr="Dove-02-june"/>
            <p:cNvPicPr>
              <a:picLocks noChangeAspect="1" noChangeArrowheads="1" noCrop="1"/>
            </p:cNvPicPr>
            <p:nvPr/>
          </p:nvPicPr>
          <p:blipFill>
            <a:blip r:embed="rId9">
              <a:lum bright="-4000" contrast="-2000"/>
              <a:extLst>
                <a:ext uri="{28A0092B-C50C-407E-A947-70E740481C1C}">
                  <a14:useLocalDpi xmlns:a14="http://schemas.microsoft.com/office/drawing/2010/main" val="0"/>
                </a:ext>
              </a:extLst>
            </a:blip>
            <a:srcRect/>
            <a:stretch>
              <a:fillRect/>
            </a:stretch>
          </p:blipFill>
          <p:spPr bwMode="auto">
            <a:xfrm flipH="1">
              <a:off x="3578" y="297"/>
              <a:ext cx="838" cy="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Picture 14" descr="Dove-02-june"/>
            <p:cNvPicPr>
              <a:picLocks noChangeAspect="1" noChangeArrowheads="1" noCrop="1"/>
            </p:cNvPicPr>
            <p:nvPr/>
          </p:nvPicPr>
          <p:blipFill>
            <a:blip r:embed="rId9">
              <a:lum bright="-4000" contrast="-2000"/>
              <a:extLst>
                <a:ext uri="{28A0092B-C50C-407E-A947-70E740481C1C}">
                  <a14:useLocalDpi xmlns:a14="http://schemas.microsoft.com/office/drawing/2010/main" val="0"/>
                </a:ext>
              </a:extLst>
            </a:blip>
            <a:srcRect/>
            <a:stretch>
              <a:fillRect/>
            </a:stretch>
          </p:blipFill>
          <p:spPr bwMode="auto">
            <a:xfrm>
              <a:off x="2864" y="288"/>
              <a:ext cx="838" cy="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342" name="Picture 4" descr="Picture1"/>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5082" y="0"/>
            <a:ext cx="47633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3" name="WordArt 16"/>
          <p:cNvSpPr>
            <a:spLocks noChangeArrowheads="1" noChangeShapeType="1" noTextEdit="1"/>
          </p:cNvSpPr>
          <p:nvPr/>
        </p:nvSpPr>
        <p:spPr bwMode="auto">
          <a:xfrm>
            <a:off x="2548798" y="1752600"/>
            <a:ext cx="8614635" cy="3429000"/>
          </a:xfrm>
          <a:prstGeom prst="rect">
            <a:avLst/>
          </a:prstGeom>
        </p:spPr>
        <p:txBody>
          <a:bodyPr wrap="none" lIns="108672" tIns="54336" rIns="108672" bIns="54336" numCol="1" fromWordArt="1">
            <a:prstTxWarp prst="textCascadeUp">
              <a:avLst>
                <a:gd name="adj" fmla="val 44444"/>
              </a:avLst>
            </a:prstTxWarp>
            <a:scene3d>
              <a:camera prst="legacyPerspectiveFront">
                <a:rot lat="20519984" lon="1080000" rev="0"/>
              </a:camera>
              <a:lightRig rig="legacyHarsh2" dir="b"/>
            </a:scene3d>
            <a:sp3d extrusionH="430200" prstMaterial="legacyMatte">
              <a:extrusionClr>
                <a:srgbClr val="FF6600"/>
              </a:extrusionClr>
            </a:sp3d>
          </a:bodyPr>
          <a:lstStyle/>
          <a:p>
            <a:pPr algn="ctr"/>
            <a:r>
              <a:rPr lang="en-US" sz="4300" b="1" kern="10" dirty="0">
                <a:ln w="9525">
                  <a:round/>
                  <a:headEnd/>
                  <a:tailEnd/>
                </a:ln>
                <a:solidFill>
                  <a:srgbClr val="0000FF"/>
                </a:solidFill>
                <a:latin typeface="Times New Roman"/>
                <a:cs typeface="Times New Roman"/>
              </a:rPr>
              <a:t>CHÀO CÁC EM!</a:t>
            </a:r>
          </a:p>
        </p:txBody>
      </p:sp>
      <p:sp>
        <p:nvSpPr>
          <p:cNvPr id="14344" name="Rectangle 36"/>
          <p:cNvSpPr>
            <a:spLocks noChangeArrowheads="1"/>
          </p:cNvSpPr>
          <p:nvPr/>
        </p:nvSpPr>
        <p:spPr bwMode="auto">
          <a:xfrm>
            <a:off x="15081" y="26988"/>
            <a:ext cx="12161838"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lIns="108672" tIns="54336" rIns="108672" bIns="54336" anchor="ctr"/>
          <a:lstStyle/>
          <a:p>
            <a:endParaRPr lang="vi-VN" altLang="en-US">
              <a:latin typeface="Times New Roman" pitchFamily="18" charset="0"/>
            </a:endParaRPr>
          </a:p>
        </p:txBody>
      </p:sp>
      <p:sp>
        <p:nvSpPr>
          <p:cNvPr id="17" name="WordArt 3"/>
          <p:cNvSpPr>
            <a:spLocks noChangeArrowheads="1" noChangeShapeType="1" noTextEdit="1"/>
          </p:cNvSpPr>
          <p:nvPr/>
        </p:nvSpPr>
        <p:spPr bwMode="auto">
          <a:xfrm>
            <a:off x="362563" y="5840361"/>
            <a:ext cx="11669573" cy="849166"/>
          </a:xfrm>
          <a:prstGeom prst="rect">
            <a:avLst/>
          </a:prstGeom>
        </p:spPr>
        <p:txBody>
          <a:bodyPr wrap="none" lIns="69156" tIns="34578" rIns="69156" bIns="34578" numCol="1" fromWordArt="1">
            <a:prstTxWarp prst="textPlain">
              <a:avLst>
                <a:gd name="adj" fmla="val 50000"/>
              </a:avLst>
            </a:prstTxWarp>
          </a:bodyPr>
          <a:lstStyle/>
          <a:p>
            <a:pPr algn="ctr"/>
            <a:r>
              <a:rPr lang="en-US" sz="4300" kern="10" dirty="0">
                <a:ln w="19050">
                  <a:solidFill>
                    <a:srgbClr val="FFFF00"/>
                  </a:solidFill>
                  <a:round/>
                  <a:headEnd/>
                  <a:tailEnd/>
                </a:ln>
                <a:solidFill>
                  <a:srgbClr val="FF0000"/>
                </a:solidFill>
                <a:effectLst>
                  <a:outerShdw dist="35921" dir="2700000" algn="ctr" rotWithShape="0">
                    <a:srgbClr val="990000"/>
                  </a:outerShdw>
                </a:effectLst>
                <a:latin typeface="Times New Roman" pitchFamily="18" charset="0"/>
                <a:cs typeface="Times New Roman" pitchFamily="18" charset="0"/>
              </a:rPr>
              <a:t>CÁC BẠN LẤY VỀ SỬ DỤNG. KHÔNG SAO CHÉP CHUYỂN LÊN THƯ VIỆN NHÉ!</a:t>
            </a:r>
          </a:p>
        </p:txBody>
      </p:sp>
    </p:spTree>
    <p:extLst>
      <p:ext uri="{BB962C8B-B14F-4D97-AF65-F5344CB8AC3E}">
        <p14:creationId xmlns:p14="http://schemas.microsoft.com/office/powerpoint/2010/main" val="2100870196"/>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hlinkClick r:id="rId3" action="ppaction://hlinksldjump"/>
            <a:extLst>
              <a:ext uri="{FF2B5EF4-FFF2-40B4-BE49-F238E27FC236}">
                <a16:creationId xmlns:a16="http://schemas.microsoft.com/office/drawing/2014/main" id="{51610815-90AC-4463-A02A-2631C4B67A8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15EF1AB-B4D0-4F5F-8B39-FAE257D613F7}"/>
              </a:ext>
            </a:extLst>
          </p:cNvPr>
          <p:cNvSpPr txBox="1"/>
          <p:nvPr/>
        </p:nvSpPr>
        <p:spPr>
          <a:xfrm>
            <a:off x="1250066" y="1354238"/>
            <a:ext cx="5949064" cy="1569660"/>
          </a:xfrm>
          <a:prstGeom prst="rect">
            <a:avLst/>
          </a:prstGeom>
          <a:noFill/>
        </p:spPr>
        <p:txBody>
          <a:bodyPr wrap="none" rtlCol="0">
            <a:spAutoFit/>
          </a:bodyPr>
          <a:lstStyle/>
          <a:p>
            <a:pPr lvl="0">
              <a:defRPr/>
            </a:pPr>
            <a:r>
              <a:rPr lang="vi-VN" sz="3200" dirty="0">
                <a:solidFill>
                  <a:prstClr val="white"/>
                </a:solidFill>
                <a:latin typeface="Times New Roman" panose="02020603050405020304" pitchFamily="18" charset="0"/>
                <a:cs typeface="Times New Roman" panose="02020603050405020304" pitchFamily="18" charset="0"/>
              </a:rPr>
              <a:t>Cây gì có tên người cười, </a:t>
            </a:r>
            <a:endParaRPr lang="en-US" sz="3200" dirty="0">
              <a:solidFill>
                <a:prstClr val="white"/>
              </a:solidFill>
              <a:latin typeface="Times New Roman" panose="02020603050405020304" pitchFamily="18" charset="0"/>
              <a:cs typeface="Times New Roman" panose="02020603050405020304" pitchFamily="18" charset="0"/>
            </a:endParaRPr>
          </a:p>
          <a:p>
            <a:pPr lvl="0">
              <a:defRPr/>
            </a:pPr>
            <a:r>
              <a:rPr lang="vi-VN" sz="3200" dirty="0">
                <a:solidFill>
                  <a:prstClr val="white"/>
                </a:solidFill>
                <a:latin typeface="Times New Roman" panose="02020603050405020304" pitchFamily="18" charset="0"/>
                <a:cs typeface="Times New Roman" panose="02020603050405020304" pitchFamily="18" charset="0"/>
              </a:rPr>
              <a:t>Hễ ai chạm phải đang tươi héo liền</a:t>
            </a:r>
            <a:endParaRPr lang="en-US" sz="3200" dirty="0">
              <a:solidFill>
                <a:prstClr val="white"/>
              </a:solidFill>
              <a:latin typeface="Times New Roman" panose="02020603050405020304" pitchFamily="18" charset="0"/>
              <a:cs typeface="Times New Roman" panose="02020603050405020304" pitchFamily="18" charset="0"/>
            </a:endParaRPr>
          </a:p>
          <a:p>
            <a:pPr lvl="0">
              <a:defRPr/>
            </a:pPr>
            <a:r>
              <a:rPr lang="vi-VN" sz="3200" dirty="0">
                <a:solidFill>
                  <a:prstClr val="white"/>
                </a:solidFill>
                <a:latin typeface="Times New Roman" panose="02020603050405020304" pitchFamily="18" charset="0"/>
                <a:cs typeface="Times New Roman" panose="02020603050405020304" pitchFamily="18" charset="0"/>
              </a:rPr>
              <a:t>- Là cây gì?</a:t>
            </a:r>
            <a:endPar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CB29C377-1663-4A93-951F-A769749FB432}"/>
              </a:ext>
            </a:extLst>
          </p:cNvPr>
          <p:cNvSpPr txBox="1"/>
          <p:nvPr/>
        </p:nvSpPr>
        <p:spPr>
          <a:xfrm>
            <a:off x="1250066" y="3300714"/>
            <a:ext cx="344677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Đáp</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án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Cây</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xấu</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hổ</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49663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16:creationId xmlns:a16="http://schemas.microsoft.com/office/drawing/2014/main" id="{BAC73DBC-8EDB-4C1D-ADC5-59A21F8A3FC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DD9DFFB-2E60-49B7-AEC5-067BDDE415E2}"/>
              </a:ext>
            </a:extLst>
          </p:cNvPr>
          <p:cNvSpPr txBox="1"/>
          <p:nvPr/>
        </p:nvSpPr>
        <p:spPr>
          <a:xfrm>
            <a:off x="1250066" y="1354238"/>
            <a:ext cx="288572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Lúng</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túng</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gì</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BF8CDD6E-C461-48F3-9247-612D53219014}"/>
              </a:ext>
            </a:extLst>
          </p:cNvPr>
          <p:cNvSpPr txBox="1"/>
          <p:nvPr/>
        </p:nvSpPr>
        <p:spPr>
          <a:xfrm>
            <a:off x="1101210" y="2844225"/>
            <a:ext cx="604524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Không</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biết</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nói</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hoặc</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làm</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thế</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nào</a:t>
            </a:r>
            <a:endPar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95C452F0-327C-442F-8D09-E2EFF02F8AF8}"/>
              </a:ext>
            </a:extLst>
          </p:cNvPr>
          <p:cNvSpPr txBox="1"/>
          <p:nvPr/>
        </p:nvSpPr>
        <p:spPr>
          <a:xfrm>
            <a:off x="1101210" y="3749437"/>
            <a:ext cx="808644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Tiếp</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tục</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làm</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việc</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đã</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định</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mà</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không</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nản</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lòng</a:t>
            </a:r>
            <a:endPar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2" name="Oval 1">
            <a:extLst>
              <a:ext uri="{FF2B5EF4-FFF2-40B4-BE49-F238E27FC236}">
                <a16:creationId xmlns:a16="http://schemas.microsoft.com/office/drawing/2014/main" id="{B4A1DFEB-8D5C-4575-BB4C-6DFF59C37176}"/>
              </a:ext>
            </a:extLst>
          </p:cNvPr>
          <p:cNvSpPr/>
          <p:nvPr/>
        </p:nvSpPr>
        <p:spPr>
          <a:xfrm>
            <a:off x="946298" y="2844225"/>
            <a:ext cx="712381" cy="675152"/>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379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16:creationId xmlns:a16="http://schemas.microsoft.com/office/drawing/2014/main" id="{E8A3D8D8-1DFA-4A8B-9290-10ED9F0F074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CF2F40B-0C06-41A2-98EB-3C7D4751E754}"/>
              </a:ext>
            </a:extLst>
          </p:cNvPr>
          <p:cNvSpPr txBox="1"/>
          <p:nvPr/>
        </p:nvSpPr>
        <p:spPr>
          <a:xfrm>
            <a:off x="1250066" y="1354238"/>
            <a:ext cx="6672019" cy="1569660"/>
          </a:xfrm>
          <a:prstGeom prst="rect">
            <a:avLst/>
          </a:prstGeom>
          <a:noFill/>
        </p:spPr>
        <p:txBody>
          <a:bodyPr wrap="none" rtlCol="0">
            <a:spAutoFit/>
          </a:bodyPr>
          <a:lstStyle/>
          <a:p>
            <a:pPr lvl="0"/>
            <a:r>
              <a:rPr lang="en-US" sz="3200" dirty="0" err="1">
                <a:solidFill>
                  <a:prstClr val="white"/>
                </a:solidFill>
                <a:latin typeface="Times New Roman" panose="02020603050405020304" pitchFamily="18" charset="0"/>
                <a:cs typeface="Times New Roman" panose="02020603050405020304" pitchFamily="18" charset="0"/>
              </a:rPr>
              <a:t>Cái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gì</a:t>
            </a:r>
            <a:r>
              <a:rPr lang="en-US" sz="3200" dirty="0">
                <a:solidFill>
                  <a:prstClr val="white"/>
                </a:solidFill>
                <a:latin typeface="Times New Roman" panose="02020603050405020304" pitchFamily="18" charset="0"/>
                <a:cs typeface="Times New Roman" panose="02020603050405020304" pitchFamily="18" charset="0"/>
              </a:rPr>
              <a:t> 1 </a:t>
            </a:r>
            <a:r>
              <a:rPr lang="en-US" sz="3200" dirty="0" err="1">
                <a:solidFill>
                  <a:prstClr val="white"/>
                </a:solidFill>
                <a:latin typeface="Times New Roman" panose="02020603050405020304" pitchFamily="18" charset="0"/>
                <a:cs typeface="Times New Roman" panose="02020603050405020304" pitchFamily="18" charset="0"/>
              </a:rPr>
              <a:t>cặp</a:t>
            </a:r>
            <a:r>
              <a:rPr lang="en-US" sz="3200" dirty="0">
                <a:solidFill>
                  <a:prstClr val="white"/>
                </a:solidFill>
                <a:latin typeface="Times New Roman" panose="02020603050405020304" pitchFamily="18" charset="0"/>
                <a:cs typeface="Times New Roman" panose="02020603050405020304" pitchFamily="18" charset="0"/>
              </a:rPr>
              <a:t> song </a:t>
            </a:r>
            <a:r>
              <a:rPr lang="en-US" sz="3200" dirty="0" err="1">
                <a:solidFill>
                  <a:prstClr val="white"/>
                </a:solidFill>
                <a:latin typeface="Times New Roman" panose="02020603050405020304" pitchFamily="18" charset="0"/>
                <a:cs typeface="Times New Roman" panose="02020603050405020304" pitchFamily="18" charset="0"/>
              </a:rPr>
              <a:t>sinh</a:t>
            </a:r>
            <a:r>
              <a:rPr lang="en-US" sz="3200" dirty="0">
                <a:solidFill>
                  <a:prstClr val="white"/>
                </a:solidFill>
                <a:latin typeface="Times New Roman" panose="02020603050405020304" pitchFamily="18" charset="0"/>
                <a:cs typeface="Times New Roman" panose="02020603050405020304" pitchFamily="18" charset="0"/>
              </a:rPr>
              <a:t>.</a:t>
            </a:r>
          </a:p>
          <a:p>
            <a:pPr lvl="0"/>
            <a:r>
              <a:rPr lang="en-US" sz="3200" dirty="0">
                <a:solidFill>
                  <a:prstClr val="white"/>
                </a:solidFill>
                <a:latin typeface="Times New Roman" panose="02020603050405020304" pitchFamily="18" charset="0"/>
                <a:cs typeface="Times New Roman" panose="02020603050405020304" pitchFamily="18" charset="0"/>
              </a:rPr>
              <a:t>Long </a:t>
            </a:r>
            <a:r>
              <a:rPr lang="en-US" sz="3200" dirty="0" err="1">
                <a:solidFill>
                  <a:prstClr val="white"/>
                </a:solidFill>
                <a:latin typeface="Times New Roman" panose="02020603050405020304" pitchFamily="18" charset="0"/>
                <a:cs typeface="Times New Roman" panose="02020603050405020304" pitchFamily="18" charset="0"/>
              </a:rPr>
              <a:t>lanh</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sáng</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tỏ</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để</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nhìn</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xung</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quanh</a:t>
            </a:r>
            <a:r>
              <a:rPr lang="en-US" sz="3200" dirty="0">
                <a:solidFill>
                  <a:prstClr val="white"/>
                </a:solidFill>
                <a:latin typeface="Times New Roman" panose="02020603050405020304" pitchFamily="18" charset="0"/>
                <a:cs typeface="Times New Roman" panose="02020603050405020304" pitchFamily="18" charset="0"/>
              </a:rPr>
              <a:t>?</a:t>
            </a:r>
          </a:p>
          <a:p>
            <a:pPr lvl="0"/>
            <a:r>
              <a:rPr lang="en-US" sz="3200" dirty="0">
                <a:solidFill>
                  <a:prstClr val="white"/>
                </a:solidFill>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gì</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5" name="TextBox 4">
            <a:extLst>
              <a:ext uri="{FF2B5EF4-FFF2-40B4-BE49-F238E27FC236}">
                <a16:creationId xmlns:a16="http://schemas.microsoft.com/office/drawing/2014/main" id="{DBA46285-AC70-4F24-87DC-EF5358B6E211}"/>
              </a:ext>
            </a:extLst>
          </p:cNvPr>
          <p:cNvSpPr txBox="1"/>
          <p:nvPr/>
        </p:nvSpPr>
        <p:spPr>
          <a:xfrm>
            <a:off x="1250066" y="3300714"/>
            <a:ext cx="290977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Đáp</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án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Đôi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mắt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002156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ction="ppaction://hlinksldjump"/>
            <a:extLst>
              <a:ext uri="{FF2B5EF4-FFF2-40B4-BE49-F238E27FC236}">
                <a16:creationId xmlns:a16="http://schemas.microsoft.com/office/drawing/2014/main" id="{1D6E0EC9-6BBF-42E5-9782-CD06E7F07821}"/>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FA92D6B-6B91-4DB9-A69B-6920AF53839F}"/>
              </a:ext>
            </a:extLst>
          </p:cNvPr>
          <p:cNvSpPr txBox="1"/>
          <p:nvPr/>
        </p:nvSpPr>
        <p:spPr>
          <a:xfrm>
            <a:off x="1250066" y="1354238"/>
            <a:ext cx="2807179" cy="2554545"/>
          </a:xfrm>
          <a:prstGeom prst="rect">
            <a:avLst/>
          </a:prstGeom>
          <a:noFill/>
        </p:spPr>
        <p:txBody>
          <a:bodyPr wrap="none" rtlCol="0">
            <a:spAutoFit/>
          </a:bodyPr>
          <a:lstStyle/>
          <a:p>
            <a:pPr lvl="0"/>
            <a:r>
              <a:rPr lang="vi-VN" sz="3200" dirty="0">
                <a:solidFill>
                  <a:prstClr val="white"/>
                </a:solidFill>
                <a:latin typeface="Times New Roman" panose="02020603050405020304" pitchFamily="18" charset="0"/>
                <a:cs typeface="Times New Roman" panose="02020603050405020304" pitchFamily="18" charset="0"/>
              </a:rPr>
              <a:t>Lúc vươn cổ</a:t>
            </a:r>
          </a:p>
          <a:p>
            <a:pPr lvl="0"/>
            <a:r>
              <a:rPr lang="vi-VN" sz="3200" dirty="0">
                <a:solidFill>
                  <a:prstClr val="white"/>
                </a:solidFill>
                <a:latin typeface="Times New Roman" panose="02020603050405020304" pitchFamily="18" charset="0"/>
                <a:cs typeface="Times New Roman" panose="02020603050405020304" pitchFamily="18" charset="0"/>
              </a:rPr>
              <a:t>Lúc rụt đầu</a:t>
            </a:r>
          </a:p>
          <a:p>
            <a:pPr lvl="0"/>
            <a:r>
              <a:rPr lang="vi-VN" sz="3200" dirty="0">
                <a:solidFill>
                  <a:prstClr val="white"/>
                </a:solidFill>
                <a:latin typeface="Times New Roman" panose="02020603050405020304" pitchFamily="18" charset="0"/>
                <a:cs typeface="Times New Roman" panose="02020603050405020304" pitchFamily="18" charset="0"/>
              </a:rPr>
              <a:t>Hễ đi đâu</a:t>
            </a:r>
          </a:p>
          <a:p>
            <a:pPr lvl="0"/>
            <a:r>
              <a:rPr lang="vi-VN" sz="3200" dirty="0">
                <a:solidFill>
                  <a:prstClr val="white"/>
                </a:solidFill>
                <a:latin typeface="Times New Roman" panose="02020603050405020304" pitchFamily="18" charset="0"/>
                <a:cs typeface="Times New Roman" panose="02020603050405020304" pitchFamily="18" charset="0"/>
              </a:rPr>
              <a:t>Cõng nhà đi đó.</a:t>
            </a:r>
          </a:p>
          <a:p>
            <a:pPr lvl="0"/>
            <a:r>
              <a:rPr lang="vi-VN" sz="3200" dirty="0">
                <a:solidFill>
                  <a:prstClr val="white"/>
                </a:solidFill>
                <a:latin typeface="Times New Roman" panose="02020603050405020304" pitchFamily="18" charset="0"/>
                <a:cs typeface="Times New Roman" panose="02020603050405020304" pitchFamily="18" charset="0"/>
              </a:rPr>
              <a:t>(Là con gì?</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F6E535D8-67EC-45C9-8FD9-E06670C45FE9}"/>
              </a:ext>
            </a:extLst>
          </p:cNvPr>
          <p:cNvSpPr txBox="1"/>
          <p:nvPr/>
        </p:nvSpPr>
        <p:spPr>
          <a:xfrm>
            <a:off x="1250066" y="4108788"/>
            <a:ext cx="319510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Đáp</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án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Quyển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vở</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53510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8A11654C-DDDF-4ABA-8EEF-C17775ED0FF5}"/>
              </a:ext>
            </a:extLst>
          </p:cNvPr>
          <p:cNvSpPr/>
          <p:nvPr/>
        </p:nvSpPr>
        <p:spPr>
          <a:xfrm>
            <a:off x="2106487" y="0"/>
            <a:ext cx="5558816" cy="6856754"/>
          </a:xfrm>
          <a:custGeom>
            <a:avLst/>
            <a:gdLst>
              <a:gd name="connsiteX0" fmla="*/ 0 w 5558816"/>
              <a:gd name="connsiteY0" fmla="*/ 0 h 6881992"/>
              <a:gd name="connsiteX1" fmla="*/ 182458 w 5558816"/>
              <a:gd name="connsiteY1" fmla="*/ 0 h 6881992"/>
              <a:gd name="connsiteX2" fmla="*/ 5558816 w 5558816"/>
              <a:gd name="connsiteY2" fmla="*/ 6881992 h 6881992"/>
              <a:gd name="connsiteX3" fmla="*/ 0 w 5558816"/>
              <a:gd name="connsiteY3" fmla="*/ 6881992 h 6881992"/>
            </a:gdLst>
            <a:ahLst/>
            <a:cxnLst>
              <a:cxn ang="0">
                <a:pos x="connsiteX0" y="connsiteY0"/>
              </a:cxn>
              <a:cxn ang="0">
                <a:pos x="connsiteX1" y="connsiteY1"/>
              </a:cxn>
              <a:cxn ang="0">
                <a:pos x="connsiteX2" y="connsiteY2"/>
              </a:cxn>
              <a:cxn ang="0">
                <a:pos x="connsiteX3" y="connsiteY3"/>
              </a:cxn>
            </a:cxnLst>
            <a:rect l="l" t="t" r="r" b="b"/>
            <a:pathLst>
              <a:path w="5558816" h="6881992">
                <a:moveTo>
                  <a:pt x="0" y="0"/>
                </a:moveTo>
                <a:lnTo>
                  <a:pt x="182458" y="0"/>
                </a:lnTo>
                <a:lnTo>
                  <a:pt x="5558816" y="6881992"/>
                </a:lnTo>
                <a:lnTo>
                  <a:pt x="0" y="6881992"/>
                </a:lnTo>
                <a:close/>
              </a:path>
            </a:pathLst>
          </a:custGeom>
          <a:solidFill>
            <a:srgbClr val="F0945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3" name="3">
            <a:extLst>
              <a:ext uri="{FF2B5EF4-FFF2-40B4-BE49-F238E27FC236}">
                <a16:creationId xmlns:a16="http://schemas.microsoft.com/office/drawing/2014/main" id="{0A295D24-B15B-42B1-8DE2-8741941BE604}"/>
              </a:ext>
            </a:extLst>
          </p:cNvPr>
          <p:cNvSpPr/>
          <p:nvPr/>
        </p:nvSpPr>
        <p:spPr>
          <a:xfrm>
            <a:off x="-17252" y="1246"/>
            <a:ext cx="2198450" cy="6858000"/>
          </a:xfrm>
          <a:prstGeom prst="rect">
            <a:avLst/>
          </a:prstGeom>
          <a:solidFill>
            <a:srgbClr val="F09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4" name="6">
            <a:extLst>
              <a:ext uri="{FF2B5EF4-FFF2-40B4-BE49-F238E27FC236}">
                <a16:creationId xmlns:a16="http://schemas.microsoft.com/office/drawing/2014/main" id="{67085E1A-1A05-4834-BDFE-A021CD217E7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695" t="13963" r="15432" b="9410"/>
          <a:stretch/>
        </p:blipFill>
        <p:spPr>
          <a:xfrm rot="5400000">
            <a:off x="3252282" y="-917042"/>
            <a:ext cx="5468049" cy="8556553"/>
          </a:xfrm>
          <a:prstGeom prst="rect">
            <a:avLst/>
          </a:prstGeom>
          <a:effectLst>
            <a:outerShdw blurRad="152400" dist="76200" dir="5400000" algn="t" rotWithShape="0">
              <a:prstClr val="black">
                <a:alpha val="40000"/>
              </a:prstClr>
            </a:outerShdw>
          </a:effectLst>
        </p:spPr>
      </p:pic>
      <p:cxnSp>
        <p:nvCxnSpPr>
          <p:cNvPr id="5" name="17">
            <a:extLst>
              <a:ext uri="{FF2B5EF4-FFF2-40B4-BE49-F238E27FC236}">
                <a16:creationId xmlns:a16="http://schemas.microsoft.com/office/drawing/2014/main" id="{9E33FF87-1BC4-40F9-ADF7-1CBE9AB121CF}"/>
              </a:ext>
            </a:extLst>
          </p:cNvPr>
          <p:cNvCxnSpPr>
            <a:cxnSpLocks/>
          </p:cNvCxnSpPr>
          <p:nvPr/>
        </p:nvCxnSpPr>
        <p:spPr>
          <a:xfrm>
            <a:off x="724619" y="2518913"/>
            <a:ext cx="98341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19">
            <a:extLst>
              <a:ext uri="{FF2B5EF4-FFF2-40B4-BE49-F238E27FC236}">
                <a16:creationId xmlns:a16="http://schemas.microsoft.com/office/drawing/2014/main" id="{CF742677-0762-4856-B619-D7E63B6E5EBE}"/>
              </a:ext>
            </a:extLst>
          </p:cNvPr>
          <p:cNvCxnSpPr>
            <a:cxnSpLocks/>
          </p:cNvCxnSpPr>
          <p:nvPr/>
        </p:nvCxnSpPr>
        <p:spPr>
          <a:xfrm>
            <a:off x="1009290" y="2664441"/>
            <a:ext cx="3795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21">
            <a:extLst>
              <a:ext uri="{FF2B5EF4-FFF2-40B4-BE49-F238E27FC236}">
                <a16:creationId xmlns:a16="http://schemas.microsoft.com/office/drawing/2014/main" id="{3D061997-5C91-4D28-9FCA-CE356C6FBF87}"/>
              </a:ext>
            </a:extLst>
          </p:cNvPr>
          <p:cNvCxnSpPr>
            <a:cxnSpLocks/>
          </p:cNvCxnSpPr>
          <p:nvPr/>
        </p:nvCxnSpPr>
        <p:spPr>
          <a:xfrm>
            <a:off x="2280565" y="1023116"/>
            <a:ext cx="3795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22">
            <a:extLst>
              <a:ext uri="{FF2B5EF4-FFF2-40B4-BE49-F238E27FC236}">
                <a16:creationId xmlns:a16="http://schemas.microsoft.com/office/drawing/2014/main" id="{EF1D8500-3039-41BE-8642-FB07BFED60B8}"/>
              </a:ext>
            </a:extLst>
          </p:cNvPr>
          <p:cNvCxnSpPr>
            <a:cxnSpLocks/>
          </p:cNvCxnSpPr>
          <p:nvPr/>
        </p:nvCxnSpPr>
        <p:spPr>
          <a:xfrm>
            <a:off x="10389395" y="1333667"/>
            <a:ext cx="669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24">
            <a:extLst>
              <a:ext uri="{FF2B5EF4-FFF2-40B4-BE49-F238E27FC236}">
                <a16:creationId xmlns:a16="http://schemas.microsoft.com/office/drawing/2014/main" id="{EDD2C576-0A0B-4FEC-A6B9-57D4B2CA893C}"/>
              </a:ext>
            </a:extLst>
          </p:cNvPr>
          <p:cNvCxnSpPr>
            <a:cxnSpLocks/>
          </p:cNvCxnSpPr>
          <p:nvPr/>
        </p:nvCxnSpPr>
        <p:spPr>
          <a:xfrm>
            <a:off x="10803463" y="1195644"/>
            <a:ext cx="669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25">
            <a:extLst>
              <a:ext uri="{FF2B5EF4-FFF2-40B4-BE49-F238E27FC236}">
                <a16:creationId xmlns:a16="http://schemas.microsoft.com/office/drawing/2014/main" id="{093F6B2F-9E8C-435D-B763-AEA8C219A7F0}"/>
              </a:ext>
            </a:extLst>
          </p:cNvPr>
          <p:cNvCxnSpPr>
            <a:cxnSpLocks/>
          </p:cNvCxnSpPr>
          <p:nvPr/>
        </p:nvCxnSpPr>
        <p:spPr>
          <a:xfrm>
            <a:off x="10724229" y="3775494"/>
            <a:ext cx="669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26">
            <a:extLst>
              <a:ext uri="{FF2B5EF4-FFF2-40B4-BE49-F238E27FC236}">
                <a16:creationId xmlns:a16="http://schemas.microsoft.com/office/drawing/2014/main" id="{09DA45AC-4D60-4EEA-866A-00FB0EB0DE3B}"/>
              </a:ext>
            </a:extLst>
          </p:cNvPr>
          <p:cNvCxnSpPr>
            <a:cxnSpLocks/>
          </p:cNvCxnSpPr>
          <p:nvPr/>
        </p:nvCxnSpPr>
        <p:spPr>
          <a:xfrm>
            <a:off x="10882697" y="3901657"/>
            <a:ext cx="255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28">
            <a:extLst>
              <a:ext uri="{FF2B5EF4-FFF2-40B4-BE49-F238E27FC236}">
                <a16:creationId xmlns:a16="http://schemas.microsoft.com/office/drawing/2014/main" id="{90F128AB-2A4E-43E5-97F4-22CC7D474E71}"/>
              </a:ext>
            </a:extLst>
          </p:cNvPr>
          <p:cNvCxnSpPr>
            <a:cxnSpLocks/>
          </p:cNvCxnSpPr>
          <p:nvPr/>
        </p:nvCxnSpPr>
        <p:spPr>
          <a:xfrm>
            <a:off x="4885895" y="6230789"/>
            <a:ext cx="255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29">
            <a:extLst>
              <a:ext uri="{FF2B5EF4-FFF2-40B4-BE49-F238E27FC236}">
                <a16:creationId xmlns:a16="http://schemas.microsoft.com/office/drawing/2014/main" id="{F6FBD7E5-A848-45DA-B90A-601AD7BFDA61}"/>
              </a:ext>
            </a:extLst>
          </p:cNvPr>
          <p:cNvSpPr/>
          <p:nvPr/>
        </p:nvSpPr>
        <p:spPr>
          <a:xfrm>
            <a:off x="1684185" y="3901657"/>
            <a:ext cx="126521" cy="126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4" name="30">
            <a:extLst>
              <a:ext uri="{FF2B5EF4-FFF2-40B4-BE49-F238E27FC236}">
                <a16:creationId xmlns:a16="http://schemas.microsoft.com/office/drawing/2014/main" id="{DAC81680-EC3C-456B-AC1B-B4D62833278A}"/>
              </a:ext>
            </a:extLst>
          </p:cNvPr>
          <p:cNvSpPr/>
          <p:nvPr/>
        </p:nvSpPr>
        <p:spPr>
          <a:xfrm>
            <a:off x="1684185" y="4169395"/>
            <a:ext cx="126521" cy="126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5" name="31">
            <a:extLst>
              <a:ext uri="{FF2B5EF4-FFF2-40B4-BE49-F238E27FC236}">
                <a16:creationId xmlns:a16="http://schemas.microsoft.com/office/drawing/2014/main" id="{B7E8A5F4-80D0-4378-873A-1AFC6C936174}"/>
              </a:ext>
            </a:extLst>
          </p:cNvPr>
          <p:cNvSpPr/>
          <p:nvPr/>
        </p:nvSpPr>
        <p:spPr>
          <a:xfrm>
            <a:off x="1681311" y="4477072"/>
            <a:ext cx="126521" cy="126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32">
            <a:extLst>
              <a:ext uri="{FF2B5EF4-FFF2-40B4-BE49-F238E27FC236}">
                <a16:creationId xmlns:a16="http://schemas.microsoft.com/office/drawing/2014/main" id="{5ED2F97C-03C1-46AA-93B9-D4562065573D}"/>
              </a:ext>
            </a:extLst>
          </p:cNvPr>
          <p:cNvSpPr/>
          <p:nvPr/>
        </p:nvSpPr>
        <p:spPr>
          <a:xfrm>
            <a:off x="10803463" y="2174854"/>
            <a:ext cx="130646" cy="13064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7" name="33">
            <a:extLst>
              <a:ext uri="{FF2B5EF4-FFF2-40B4-BE49-F238E27FC236}">
                <a16:creationId xmlns:a16="http://schemas.microsoft.com/office/drawing/2014/main" id="{7EB82FD3-4270-4605-8514-1185115DC8F1}"/>
              </a:ext>
            </a:extLst>
          </p:cNvPr>
          <p:cNvSpPr/>
          <p:nvPr/>
        </p:nvSpPr>
        <p:spPr>
          <a:xfrm>
            <a:off x="9295686" y="6230789"/>
            <a:ext cx="322170" cy="3221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8" name="34">
            <a:extLst>
              <a:ext uri="{FF2B5EF4-FFF2-40B4-BE49-F238E27FC236}">
                <a16:creationId xmlns:a16="http://schemas.microsoft.com/office/drawing/2014/main" id="{5BC57DCA-E49E-4ECD-9154-FC00806210F4}"/>
              </a:ext>
            </a:extLst>
          </p:cNvPr>
          <p:cNvSpPr/>
          <p:nvPr/>
        </p:nvSpPr>
        <p:spPr>
          <a:xfrm>
            <a:off x="9784141" y="6461396"/>
            <a:ext cx="144853" cy="1448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9" name="35">
            <a:extLst>
              <a:ext uri="{FF2B5EF4-FFF2-40B4-BE49-F238E27FC236}">
                <a16:creationId xmlns:a16="http://schemas.microsoft.com/office/drawing/2014/main" id="{B622EADE-7D93-4CA0-BDB3-A16297015644}"/>
              </a:ext>
            </a:extLst>
          </p:cNvPr>
          <p:cNvSpPr/>
          <p:nvPr/>
        </p:nvSpPr>
        <p:spPr>
          <a:xfrm>
            <a:off x="649748" y="963852"/>
            <a:ext cx="231787" cy="2317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0" name="36">
            <a:extLst>
              <a:ext uri="{FF2B5EF4-FFF2-40B4-BE49-F238E27FC236}">
                <a16:creationId xmlns:a16="http://schemas.microsoft.com/office/drawing/2014/main" id="{68BC9D8F-F623-4EA4-815D-8DE3483F08F8}"/>
              </a:ext>
            </a:extLst>
          </p:cNvPr>
          <p:cNvSpPr/>
          <p:nvPr/>
        </p:nvSpPr>
        <p:spPr>
          <a:xfrm>
            <a:off x="961988" y="740548"/>
            <a:ext cx="144853" cy="1448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1" name="37">
            <a:extLst>
              <a:ext uri="{FF2B5EF4-FFF2-40B4-BE49-F238E27FC236}">
                <a16:creationId xmlns:a16="http://schemas.microsoft.com/office/drawing/2014/main" id="{8A57394D-355B-4FB7-ACFB-32138A2F51DA}"/>
              </a:ext>
            </a:extLst>
          </p:cNvPr>
          <p:cNvSpPr/>
          <p:nvPr/>
        </p:nvSpPr>
        <p:spPr>
          <a:xfrm>
            <a:off x="943131" y="5351811"/>
            <a:ext cx="231787" cy="2317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2" name="38">
            <a:extLst>
              <a:ext uri="{FF2B5EF4-FFF2-40B4-BE49-F238E27FC236}">
                <a16:creationId xmlns:a16="http://schemas.microsoft.com/office/drawing/2014/main" id="{8E161094-691A-471C-8632-65F1684C5961}"/>
              </a:ext>
            </a:extLst>
          </p:cNvPr>
          <p:cNvSpPr/>
          <p:nvPr/>
        </p:nvSpPr>
        <p:spPr>
          <a:xfrm>
            <a:off x="9835236" y="1101881"/>
            <a:ext cx="93758" cy="937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3" name="39">
            <a:extLst>
              <a:ext uri="{FF2B5EF4-FFF2-40B4-BE49-F238E27FC236}">
                <a16:creationId xmlns:a16="http://schemas.microsoft.com/office/drawing/2014/main" id="{D7AC1928-DA19-45C2-8771-B16711E0A7BD}"/>
              </a:ext>
            </a:extLst>
          </p:cNvPr>
          <p:cNvSpPr/>
          <p:nvPr/>
        </p:nvSpPr>
        <p:spPr>
          <a:xfrm>
            <a:off x="11473132" y="4180858"/>
            <a:ext cx="156520" cy="156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TextBox 26">
            <a:extLst>
              <a:ext uri="{FF2B5EF4-FFF2-40B4-BE49-F238E27FC236}">
                <a16:creationId xmlns:a16="http://schemas.microsoft.com/office/drawing/2014/main" id="{D2498525-6E24-4DAE-87BF-7802486B196A}"/>
              </a:ext>
            </a:extLst>
          </p:cNvPr>
          <p:cNvSpPr txBox="1"/>
          <p:nvPr/>
        </p:nvSpPr>
        <p:spPr>
          <a:xfrm>
            <a:off x="2691441" y="1983460"/>
            <a:ext cx="6604245"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8800" b="1" i="0" u="none" strike="noStrike" kern="1200" cap="none" spc="0" normalizeH="0" baseline="0" noProof="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 7: </a:t>
            </a:r>
            <a:r>
              <a:rPr kumimoji="0" lang="en-US" sz="8800" b="1" i="0" u="none" strike="noStrike" kern="1200" cap="none" spc="0" normalizeH="0" baseline="0" noProof="0" dirty="0" err="1">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8800" b="1" i="0" u="none" strike="noStrike" kern="1200" cap="none" spc="0" normalizeH="0" noProof="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800" b="1" i="0" u="none" strike="noStrike" kern="1200" cap="none" spc="0" normalizeH="0" noProof="0" dirty="0" err="1">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xấu</a:t>
            </a:r>
            <a:r>
              <a:rPr kumimoji="0" lang="en-US" sz="8800" b="1" i="0" u="none" strike="noStrike" kern="1200" cap="none" spc="0" normalizeH="0" noProof="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800" b="1" i="0" u="none" strike="noStrike" kern="1200" cap="none" spc="0" normalizeH="0" noProof="0" dirty="0" err="1">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hổ</a:t>
            </a:r>
            <a:endParaRPr kumimoji="0" lang="en-US" sz="8800" b="1" i="0" u="none" strike="noStrike" kern="1200" cap="none" spc="0" normalizeH="0" baseline="0" noProof="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3" name="Picture 32">
            <a:extLst>
              <a:ext uri="{FF2B5EF4-FFF2-40B4-BE49-F238E27FC236}">
                <a16:creationId xmlns:a16="http://schemas.microsoft.com/office/drawing/2014/main" id="{D696009B-60B3-4CB5-BDD1-F95D552381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5686" y="2664441"/>
            <a:ext cx="2997677" cy="4193560"/>
          </a:xfrm>
          <a:prstGeom prst="rect">
            <a:avLst/>
          </a:prstGeom>
        </p:spPr>
      </p:pic>
      <p:pic>
        <p:nvPicPr>
          <p:cNvPr id="28" name="Content Placeholder 20" descr="logo">
            <a:extLst>
              <a:ext uri="{FF2B5EF4-FFF2-40B4-BE49-F238E27FC236}">
                <a16:creationId xmlns:a16="http://schemas.microsoft.com/office/drawing/2014/main" id="{5BAA7782-C6D1-46EB-A1C4-72306A98BC73}"/>
              </a:ext>
            </a:extLst>
          </p:cNvPr>
          <p:cNvPicPr>
            <a:picLocks noChangeAspect="1"/>
          </p:cNvPicPr>
          <p:nvPr/>
        </p:nvPicPr>
        <p:blipFill>
          <a:blip r:embed="rId4"/>
          <a:stretch>
            <a:fillRect/>
          </a:stretch>
        </p:blipFill>
        <p:spPr>
          <a:xfrm>
            <a:off x="10700385" y="-88265"/>
            <a:ext cx="1564640" cy="1598295"/>
          </a:xfrm>
          <a:prstGeom prst="rect">
            <a:avLst/>
          </a:prstGeom>
        </p:spPr>
      </p:pic>
    </p:spTree>
    <p:extLst>
      <p:ext uri="{BB962C8B-B14F-4D97-AF65-F5344CB8AC3E}">
        <p14:creationId xmlns:p14="http://schemas.microsoft.com/office/powerpoint/2010/main" val="361533786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par>
                                <p:cTn id="45" presetID="10" presetClass="entr" presetSubtype="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par>
                                <p:cTn id="48" presetID="10" presetClass="entr" presetSubtype="0" fill="hold"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cTn>
                              </p:par>
                              <p:par>
                                <p:cTn id="51" presetID="10" presetClass="entr" presetSubtype="0"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cTn>
                              </p:par>
                              <p:par>
                                <p:cTn id="54" presetID="10" presetClass="entr" presetSubtype="0" fill="hold" nodeType="with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500"/>
                                        <p:tgtEl>
                                          <p:spTgt spid="1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500"/>
                                        <p:tgtEl>
                                          <p:spTgt spid="1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500"/>
                                        <p:tgtEl>
                                          <p:spTgt spid="23"/>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500"/>
                                        <p:tgtEl>
                                          <p:spTgt spid="17"/>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fade">
                                      <p:cBhvr>
                                        <p:cTn id="71" dur="500"/>
                                        <p:tgtEl>
                                          <p:spTgt spid="18"/>
                                        </p:tgtEl>
                                      </p:cBhvr>
                                    </p:animEffect>
                                  </p:childTnLst>
                                </p:cTn>
                              </p:par>
                              <p:par>
                                <p:cTn id="72" presetID="10" presetClass="entr" presetSubtype="0" fill="hold" nodeType="with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fade">
                                      <p:cBhvr>
                                        <p:cTn id="74" dur="500"/>
                                        <p:tgtEl>
                                          <p:spTgt spid="12"/>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7"/>
                                        </p:tgtEl>
                                        <p:attrNameLst>
                                          <p:attrName>style.visibility</p:attrName>
                                        </p:attrNameLst>
                                      </p:cBhvr>
                                      <p:to>
                                        <p:strVal val="visible"/>
                                      </p:to>
                                    </p:set>
                                    <p:anim calcmode="lin" valueType="num">
                                      <p:cBhvr additive="base">
                                        <p:cTn id="79" dur="500" fill="hold"/>
                                        <p:tgtEl>
                                          <p:spTgt spid="27"/>
                                        </p:tgtEl>
                                        <p:attrNameLst>
                                          <p:attrName>ppt_x</p:attrName>
                                        </p:attrNameLst>
                                      </p:cBhvr>
                                      <p:tavLst>
                                        <p:tav tm="0">
                                          <p:val>
                                            <p:strVal val="#ppt_x"/>
                                          </p:val>
                                        </p:tav>
                                        <p:tav tm="100000">
                                          <p:val>
                                            <p:strVal val="#ppt_x"/>
                                          </p:val>
                                        </p:tav>
                                      </p:tavLst>
                                    </p:anim>
                                    <p:anim calcmode="lin" valueType="num">
                                      <p:cBhvr additive="base">
                                        <p:cTn id="80" dur="500" fill="hold"/>
                                        <p:tgtEl>
                                          <p:spTgt spid="27"/>
                                        </p:tgtEl>
                                        <p:attrNameLst>
                                          <p:attrName>ppt_y</p:attrName>
                                        </p:attrNameLst>
                                      </p:cBhvr>
                                      <p:tavLst>
                                        <p:tav tm="0">
                                          <p:val>
                                            <p:strVal val="1+#ppt_h/2"/>
                                          </p:val>
                                        </p:tav>
                                        <p:tav tm="100000">
                                          <p:val>
                                            <p:strVal val="#ppt_y"/>
                                          </p:val>
                                        </p:tav>
                                      </p:tavLst>
                                    </p:anim>
                                  </p:childTnLst>
                                </p:cTn>
                              </p:par>
                              <p:par>
                                <p:cTn id="81" presetID="22" presetClass="entr" presetSubtype="4" fill="hold" nodeType="withEffect">
                                  <p:stCondLst>
                                    <p:cond delay="0"/>
                                  </p:stCondLst>
                                  <p:childTnLst>
                                    <p:set>
                                      <p:cBhvr>
                                        <p:cTn id="82" dur="1" fill="hold">
                                          <p:stCondLst>
                                            <p:cond delay="0"/>
                                          </p:stCondLst>
                                        </p:cTn>
                                        <p:tgtEl>
                                          <p:spTgt spid="33"/>
                                        </p:tgtEl>
                                        <p:attrNameLst>
                                          <p:attrName>style.visibility</p:attrName>
                                        </p:attrNameLst>
                                      </p:cBhvr>
                                      <p:to>
                                        <p:strVal val="visible"/>
                                      </p:to>
                                    </p:set>
                                    <p:animEffect transition="in" filter="wipe(down)">
                                      <p:cBhvr>
                                        <p:cTn id="8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985260" y="1401445"/>
            <a:ext cx="350647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Tiết 1</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5"/>
          <a:stretch>
            <a:fillRect/>
          </a:stretch>
        </p:blipFill>
        <p:spPr>
          <a:xfrm>
            <a:off x="10700385" y="-88265"/>
            <a:ext cx="1564640" cy="15982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TotalTime>
  <Words>1345</Words>
  <Application>Microsoft Office PowerPoint</Application>
  <PresentationFormat>Widescreen</PresentationFormat>
  <Paragraphs>131</Paragraphs>
  <Slides>30</Slides>
  <Notes>14</Notes>
  <HiddenSlides>0</HiddenSlides>
  <MMClips>3</MMClips>
  <ScaleCrop>false</ScaleCrop>
  <HeadingPairs>
    <vt:vector size="6" baseType="variant">
      <vt:variant>
        <vt:lpstr>Fonts Used</vt:lpstr>
      </vt:variant>
      <vt:variant>
        <vt:i4>12</vt:i4>
      </vt:variant>
      <vt:variant>
        <vt:lpstr>Theme</vt:lpstr>
      </vt:variant>
      <vt:variant>
        <vt:i4>8</vt:i4>
      </vt:variant>
      <vt:variant>
        <vt:lpstr>Slide Titles</vt:lpstr>
      </vt:variant>
      <vt:variant>
        <vt:i4>30</vt:i4>
      </vt:variant>
    </vt:vector>
  </HeadingPairs>
  <TitlesOfParts>
    <vt:vector size="50" baseType="lpstr">
      <vt:lpstr>Microsoft YaHei</vt:lpstr>
      <vt:lpstr>宋体</vt:lpstr>
      <vt:lpstr>宋体</vt:lpstr>
      <vt:lpstr>Arial</vt:lpstr>
      <vt:lpstr>Arial Rounded MT Bold</vt:lpstr>
      <vt:lpstr>Arial-Rounded</vt:lpstr>
      <vt:lpstr>Calibri</vt:lpstr>
      <vt:lpstr>Calibri Light</vt:lpstr>
      <vt:lpstr>等线</vt:lpstr>
      <vt:lpstr>HP001 4 hang 1 ô ly</vt:lpstr>
      <vt:lpstr>黑体</vt:lpstr>
      <vt:lpstr>Times New Roman</vt:lpstr>
      <vt:lpstr>Office 主题</vt:lpstr>
      <vt:lpstr>3_Office Theme</vt:lpstr>
      <vt:lpstr>1_Office Theme</vt:lpstr>
      <vt:lpstr>4_Office Theme</vt:lpstr>
      <vt:lpstr>5_Office Theme</vt:lpstr>
      <vt:lpstr>6_Office Theme</vt:lpstr>
      <vt:lpstr>1_Office 主题​​</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Dựa vào câu hỏi gợi ý, đoán nội dung từng tranh?</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PKComputer</cp:lastModifiedBy>
  <cp:revision>12</cp:revision>
  <dcterms:created xsi:type="dcterms:W3CDTF">2021-05-22T10:10:43Z</dcterms:created>
  <dcterms:modified xsi:type="dcterms:W3CDTF">2025-09-16T09:43:21Z</dcterms:modified>
</cp:coreProperties>
</file>