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 id="2147483683" r:id="rId4"/>
    <p:sldMasterId id="2147483688" r:id="rId5"/>
    <p:sldMasterId id="2147483701" r:id="rId6"/>
  </p:sldMasterIdLst>
  <p:notesMasterIdLst>
    <p:notesMasterId r:id="rId40"/>
  </p:notesMasterIdLst>
  <p:sldIdLst>
    <p:sldId id="263" r:id="rId7"/>
    <p:sldId id="484" r:id="rId8"/>
    <p:sldId id="279" r:id="rId9"/>
    <p:sldId id="486" r:id="rId10"/>
    <p:sldId id="485" r:id="rId11"/>
    <p:sldId id="487" r:id="rId12"/>
    <p:sldId id="292" r:id="rId13"/>
    <p:sldId id="259" r:id="rId14"/>
    <p:sldId id="285" r:id="rId15"/>
    <p:sldId id="318" r:id="rId16"/>
    <p:sldId id="319" r:id="rId17"/>
    <p:sldId id="378" r:id="rId18"/>
    <p:sldId id="488" r:id="rId19"/>
    <p:sldId id="322" r:id="rId20"/>
    <p:sldId id="323" r:id="rId21"/>
    <p:sldId id="260" r:id="rId22"/>
    <p:sldId id="261" r:id="rId23"/>
    <p:sldId id="379" r:id="rId24"/>
    <p:sldId id="380" r:id="rId25"/>
    <p:sldId id="262" r:id="rId26"/>
    <p:sldId id="382" r:id="rId27"/>
    <p:sldId id="381" r:id="rId28"/>
    <p:sldId id="489" r:id="rId29"/>
    <p:sldId id="384" r:id="rId30"/>
    <p:sldId id="386" r:id="rId31"/>
    <p:sldId id="388" r:id="rId32"/>
    <p:sldId id="490" r:id="rId33"/>
    <p:sldId id="491" r:id="rId34"/>
    <p:sldId id="389" r:id="rId35"/>
    <p:sldId id="390" r:id="rId36"/>
    <p:sldId id="391" r:id="rId37"/>
    <p:sldId id="392" r:id="rId38"/>
    <p:sldId id="28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0" d="100"/>
          <a:sy n="60"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7FFD9D-5D7D-42E9-A4C1-5B911501F374}"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CEE71D-9AC6-4DA1-B36B-8791E484DC87}" type="slidenum">
              <a:rPr lang="en-US" smtClean="0"/>
              <a:t>‹#›</a:t>
            </a:fld>
            <a:endParaRPr lang="en-US"/>
          </a:p>
        </p:txBody>
      </p:sp>
    </p:spTree>
    <p:extLst>
      <p:ext uri="{BB962C8B-B14F-4D97-AF65-F5344CB8AC3E}">
        <p14:creationId xmlns:p14="http://schemas.microsoft.com/office/powerpoint/2010/main" val="1359652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156674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Hương Thảo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44CEE71D-9AC6-4DA1-B36B-8791E484DC87}" type="slidenum">
              <a:rPr lang="en-US" smtClean="0"/>
              <a:t>14</a:t>
            </a:fld>
            <a:endParaRPr lang="en-US"/>
          </a:p>
        </p:txBody>
      </p:sp>
    </p:spTree>
    <p:extLst>
      <p:ext uri="{BB962C8B-B14F-4D97-AF65-F5344CB8AC3E}">
        <p14:creationId xmlns:p14="http://schemas.microsoft.com/office/powerpoint/2010/main" val="542150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4CEE71D-9AC6-4DA1-B36B-8791E484DC87}" type="slidenum">
              <a:rPr lang="en-US" smtClean="0"/>
              <a:t>17</a:t>
            </a:fld>
            <a:endParaRPr lang="en-US"/>
          </a:p>
        </p:txBody>
      </p:sp>
    </p:spTree>
    <p:extLst>
      <p:ext uri="{BB962C8B-B14F-4D97-AF65-F5344CB8AC3E}">
        <p14:creationId xmlns:p14="http://schemas.microsoft.com/office/powerpoint/2010/main" val="3901724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2220500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24</a:t>
            </a:fld>
            <a:endParaRPr lang="en-US"/>
          </a:p>
        </p:txBody>
      </p:sp>
    </p:spTree>
    <p:extLst>
      <p:ext uri="{BB962C8B-B14F-4D97-AF65-F5344CB8AC3E}">
        <p14:creationId xmlns:p14="http://schemas.microsoft.com/office/powerpoint/2010/main" val="1467655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4015933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1920502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4CEE71D-9AC6-4DA1-B36B-8791E484DC87}" type="slidenum">
              <a:rPr lang="en-US" smtClean="0"/>
              <a:t>31</a:t>
            </a:fld>
            <a:endParaRPr lang="en-US"/>
          </a:p>
        </p:txBody>
      </p:sp>
    </p:spTree>
    <p:extLst>
      <p:ext uri="{BB962C8B-B14F-4D97-AF65-F5344CB8AC3E}">
        <p14:creationId xmlns:p14="http://schemas.microsoft.com/office/powerpoint/2010/main" val="3925181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9.png"/><Relationship Id="rId11" Type="http://schemas.openxmlformats.org/officeDocument/2006/relationships/image" Target="../media/image2.png"/><Relationship Id="rId5" Type="http://schemas.openxmlformats.org/officeDocument/2006/relationships/image" Target="../media/image8.png"/><Relationship Id="rId10"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26813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29092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91541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90394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81742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7295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9977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15207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83973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36078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25105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28118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36442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840675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6">
            <a:extLst>
              <a:ext uri="{FF2B5EF4-FFF2-40B4-BE49-F238E27FC236}">
                <a16:creationId xmlns:a16="http://schemas.microsoft.com/office/drawing/2014/main" id="{36EF8013-930F-CB9F-3AED-EA21EBBEC3E2}"/>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F7C022DE-AA31-E746-853A-E950E7671DC6}"/>
              </a:ext>
            </a:extLst>
          </p:cNvPr>
          <p:cNvPicPr>
            <a:picLocks noChangeAspect="1"/>
          </p:cNvPicPr>
          <p:nvPr userDrawn="1"/>
        </p:nvPicPr>
        <p:blipFill>
          <a:blip r:embed="rId7"/>
          <a:stretch>
            <a:fillRect/>
          </a:stretch>
        </p:blipFill>
        <p:spPr>
          <a:xfrm>
            <a:off x="0" y="34265"/>
            <a:ext cx="12192000" cy="6789470"/>
          </a:xfrm>
          <a:prstGeom prst="rect">
            <a:avLst/>
          </a:prstGeom>
        </p:spPr>
      </p:pic>
    </p:spTree>
    <p:extLst>
      <p:ext uri="{BB962C8B-B14F-4D97-AF65-F5344CB8AC3E}">
        <p14:creationId xmlns:p14="http://schemas.microsoft.com/office/powerpoint/2010/main" val="195738389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6">
            <a:extLst>
              <a:ext uri="{FF2B5EF4-FFF2-40B4-BE49-F238E27FC236}">
                <a16:creationId xmlns:a16="http://schemas.microsoft.com/office/drawing/2014/main" id="{2C44CF62-2508-F9D1-2AF7-8637B452945D}"/>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044510A-DF8A-6C12-3547-98294FB4E120}"/>
              </a:ext>
            </a:extLst>
          </p:cNvPr>
          <p:cNvPicPr>
            <a:picLocks noChangeAspect="1"/>
          </p:cNvPicPr>
          <p:nvPr userDrawn="1"/>
        </p:nvPicPr>
        <p:blipFill>
          <a:blip r:embed="rId9"/>
          <a:stretch>
            <a:fillRect/>
          </a:stretch>
        </p:blipFill>
        <p:spPr>
          <a:xfrm>
            <a:off x="0" y="34265"/>
            <a:ext cx="12192000" cy="6789470"/>
          </a:xfrm>
          <a:prstGeom prst="rect">
            <a:avLst/>
          </a:prstGeom>
        </p:spPr>
      </p:pic>
    </p:spTree>
    <p:extLst>
      <p:ext uri="{BB962C8B-B14F-4D97-AF65-F5344CB8AC3E}">
        <p14:creationId xmlns:p14="http://schemas.microsoft.com/office/powerpoint/2010/main" val="327046143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6E1195F4-E633-47A9-AB37-E1DE266EB2DC}"/>
              </a:ext>
            </a:extLst>
          </p:cNvPr>
          <p:cNvGrpSpPr/>
          <p:nvPr userDrawn="1"/>
        </p:nvGrpSpPr>
        <p:grpSpPr>
          <a:xfrm>
            <a:off x="2720087" y="197418"/>
            <a:ext cx="6748563" cy="1899924"/>
            <a:chOff x="2720087" y="197418"/>
            <a:chExt cx="6748563" cy="1899924"/>
          </a:xfrm>
        </p:grpSpPr>
        <p:pic>
          <p:nvPicPr>
            <p:cNvPr id="21" name="图片 20">
              <a:extLst>
                <a:ext uri="{FF2B5EF4-FFF2-40B4-BE49-F238E27FC236}">
                  <a16:creationId xmlns:a16="http://schemas.microsoft.com/office/drawing/2014/main" id="{A05ABFFE-FCD1-4EF2-9E54-6F56079D3F18}"/>
                </a:ext>
              </a:extLst>
            </p:cNvPr>
            <p:cNvPicPr>
              <a:picLocks noChangeAspect="1"/>
            </p:cNvPicPr>
            <p:nvPr userDrawn="1"/>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t="60076"/>
            <a:stretch>
              <a:fillRect/>
            </a:stretch>
          </p:blipFill>
          <p:spPr>
            <a:xfrm>
              <a:off x="2723351" y="197418"/>
              <a:ext cx="6745299" cy="1899924"/>
            </a:xfrm>
            <a:custGeom>
              <a:avLst/>
              <a:gdLst>
                <a:gd name="connsiteX0" fmla="*/ 0 w 6745299"/>
                <a:gd name="connsiteY0" fmla="*/ 0 h 1899924"/>
                <a:gd name="connsiteX1" fmla="*/ 6745299 w 6745299"/>
                <a:gd name="connsiteY1" fmla="*/ 0 h 1899924"/>
                <a:gd name="connsiteX2" fmla="*/ 6745299 w 6745299"/>
                <a:gd name="connsiteY2" fmla="*/ 1899924 h 1899924"/>
                <a:gd name="connsiteX3" fmla="*/ 0 w 6745299"/>
                <a:gd name="connsiteY3" fmla="*/ 1899924 h 1899924"/>
              </a:gdLst>
              <a:ahLst/>
              <a:cxnLst>
                <a:cxn ang="0">
                  <a:pos x="connsiteX0" y="connsiteY0"/>
                </a:cxn>
                <a:cxn ang="0">
                  <a:pos x="connsiteX1" y="connsiteY1"/>
                </a:cxn>
                <a:cxn ang="0">
                  <a:pos x="connsiteX2" y="connsiteY2"/>
                </a:cxn>
                <a:cxn ang="0">
                  <a:pos x="connsiteX3" y="connsiteY3"/>
                </a:cxn>
              </a:cxnLst>
              <a:rect l="l" t="t" r="r" b="b"/>
              <a:pathLst>
                <a:path w="6745299" h="1899924">
                  <a:moveTo>
                    <a:pt x="0" y="0"/>
                  </a:moveTo>
                  <a:lnTo>
                    <a:pt x="6745299" y="0"/>
                  </a:lnTo>
                  <a:lnTo>
                    <a:pt x="6745299" y="1899924"/>
                  </a:lnTo>
                  <a:lnTo>
                    <a:pt x="0" y="1899924"/>
                  </a:lnTo>
                  <a:close/>
                </a:path>
              </a:pathLst>
            </a:custGeom>
          </p:spPr>
        </p:pic>
        <p:grpSp>
          <p:nvGrpSpPr>
            <p:cNvPr id="27" name="组合 26">
              <a:extLst>
                <a:ext uri="{FF2B5EF4-FFF2-40B4-BE49-F238E27FC236}">
                  <a16:creationId xmlns:a16="http://schemas.microsoft.com/office/drawing/2014/main" id="{781F25A9-8352-4175-84D8-00469482404D}"/>
                </a:ext>
              </a:extLst>
            </p:cNvPr>
            <p:cNvGrpSpPr/>
            <p:nvPr userDrawn="1"/>
          </p:nvGrpSpPr>
          <p:grpSpPr>
            <a:xfrm>
              <a:off x="3484377" y="646447"/>
              <a:ext cx="1184645" cy="307801"/>
              <a:chOff x="3038977" y="1027812"/>
              <a:chExt cx="1584910" cy="496187"/>
            </a:xfrm>
          </p:grpSpPr>
          <p:sp>
            <p:nvSpPr>
              <p:cNvPr id="22" name="流程图: 终止 21">
                <a:extLst>
                  <a:ext uri="{FF2B5EF4-FFF2-40B4-BE49-F238E27FC236}">
                    <a16:creationId xmlns:a16="http://schemas.microsoft.com/office/drawing/2014/main" id="{8E5A9236-9BDD-4D6B-833E-2800103E242C}"/>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终止 21">
                <a:extLst>
                  <a:ext uri="{FF2B5EF4-FFF2-40B4-BE49-F238E27FC236}">
                    <a16:creationId xmlns:a16="http://schemas.microsoft.com/office/drawing/2014/main" id="{D855F008-D64C-4F7C-B6A6-63634BC65D5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C86B94C0-C6AA-4722-A29C-A84D30BB4324}"/>
                </a:ext>
              </a:extLst>
            </p:cNvPr>
            <p:cNvGrpSpPr/>
            <p:nvPr userDrawn="1"/>
          </p:nvGrpSpPr>
          <p:grpSpPr>
            <a:xfrm>
              <a:off x="7871365" y="1003285"/>
              <a:ext cx="983170" cy="307801"/>
              <a:chOff x="3038977" y="1027812"/>
              <a:chExt cx="1584910" cy="496187"/>
            </a:xfrm>
          </p:grpSpPr>
          <p:sp>
            <p:nvSpPr>
              <p:cNvPr id="33" name="流程图: 终止 21">
                <a:extLst>
                  <a:ext uri="{FF2B5EF4-FFF2-40B4-BE49-F238E27FC236}">
                    <a16:creationId xmlns:a16="http://schemas.microsoft.com/office/drawing/2014/main" id="{C0DB5CAD-633E-42BB-9B8A-9BCBE16C6F5D}"/>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流程图: 终止 21">
                <a:extLst>
                  <a:ext uri="{FF2B5EF4-FFF2-40B4-BE49-F238E27FC236}">
                    <a16:creationId xmlns:a16="http://schemas.microsoft.com/office/drawing/2014/main" id="{EFF4023B-609E-4D4C-ADCF-54E612A0C6F9}"/>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id="{73A80577-0808-4E47-90B4-266E89628D15}"/>
                </a:ext>
              </a:extLst>
            </p:cNvPr>
            <p:cNvGrpSpPr/>
            <p:nvPr userDrawn="1"/>
          </p:nvGrpSpPr>
          <p:grpSpPr>
            <a:xfrm>
              <a:off x="2720087" y="1200967"/>
              <a:ext cx="5382625" cy="496187"/>
              <a:chOff x="3038977" y="1027812"/>
              <a:chExt cx="2878876" cy="496187"/>
            </a:xfrm>
          </p:grpSpPr>
          <p:sp>
            <p:nvSpPr>
              <p:cNvPr id="36" name="流程图: 终止 21">
                <a:extLst>
                  <a:ext uri="{FF2B5EF4-FFF2-40B4-BE49-F238E27FC236}">
                    <a16:creationId xmlns:a16="http://schemas.microsoft.com/office/drawing/2014/main" id="{6232EC60-284B-4D86-83C7-986DFB458185}"/>
                  </a:ext>
                </a:extLst>
              </p:cNvPr>
              <p:cNvSpPr/>
              <p:nvPr userDrawn="1"/>
            </p:nvSpPr>
            <p:spPr>
              <a:xfrm>
                <a:off x="3218478" y="1275208"/>
                <a:ext cx="2699375"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64309 w 64309"/>
                  <a:gd name="connsiteY0" fmla="*/ 21600 h 21600"/>
                  <a:gd name="connsiteX1" fmla="*/ 3475 w 64309"/>
                  <a:gd name="connsiteY1" fmla="*/ 21600 h 21600"/>
                  <a:gd name="connsiteX2" fmla="*/ 0 w 64309"/>
                  <a:gd name="connsiteY2" fmla="*/ 10800 h 21600"/>
                  <a:gd name="connsiteX3" fmla="*/ 3475 w 64309"/>
                  <a:gd name="connsiteY3" fmla="*/ 0 h 21600"/>
                  <a:gd name="connsiteX4" fmla="*/ 8103 w 64309"/>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9" h="21600">
                    <a:moveTo>
                      <a:pt x="64309" y="21600"/>
                    </a:moveTo>
                    <a:lnTo>
                      <a:pt x="3475" y="21600"/>
                    </a:lnTo>
                    <a:cubicBezTo>
                      <a:pt x="1556" y="21600"/>
                      <a:pt x="0" y="16765"/>
                      <a:pt x="0" y="10800"/>
                    </a:cubicBezTo>
                    <a:cubicBezTo>
                      <a:pt x="0" y="4835"/>
                      <a:pt x="1556" y="0"/>
                      <a:pt x="3475" y="0"/>
                    </a:cubicBezTo>
                    <a:lnTo>
                      <a:pt x="8103"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终止 21">
                <a:extLst>
                  <a:ext uri="{FF2B5EF4-FFF2-40B4-BE49-F238E27FC236}">
                    <a16:creationId xmlns:a16="http://schemas.microsoft.com/office/drawing/2014/main" id="{9771D7AD-C58C-436F-8AB4-976F6AB2D48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50" name="图片 49">
            <a:extLst>
              <a:ext uri="{FF2B5EF4-FFF2-40B4-BE49-F238E27FC236}">
                <a16:creationId xmlns:a16="http://schemas.microsoft.com/office/drawing/2014/main" id="{E431ACCF-8886-4760-B564-931FAAAE7A2C}"/>
              </a:ext>
            </a:extLst>
          </p:cNvPr>
          <p:cNvPicPr>
            <a:picLocks noChangeAspect="1"/>
          </p:cNvPicPr>
          <p:nvPr userDrawn="1"/>
        </p:nvPicPr>
        <p:blipFill>
          <a:blip r:embed="rId9"/>
          <a:stretch>
            <a:fillRect/>
          </a:stretch>
        </p:blipFill>
        <p:spPr>
          <a:xfrm>
            <a:off x="11211676" y="5930690"/>
            <a:ext cx="515868" cy="550259"/>
          </a:xfrm>
          <a:prstGeom prst="rect">
            <a:avLst/>
          </a:prstGeom>
        </p:spPr>
      </p:pic>
      <p:pic>
        <p:nvPicPr>
          <p:cNvPr id="2" name="图片 6">
            <a:extLst>
              <a:ext uri="{FF2B5EF4-FFF2-40B4-BE49-F238E27FC236}">
                <a16:creationId xmlns:a16="http://schemas.microsoft.com/office/drawing/2014/main" id="{E98813C2-1DC5-94F1-6472-DCAE43214D2E}"/>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882E02C-79DA-EC31-6D81-A6F4BE432774}"/>
              </a:ext>
            </a:extLst>
          </p:cNvPr>
          <p:cNvPicPr>
            <a:picLocks noChangeAspect="1"/>
          </p:cNvPicPr>
          <p:nvPr userDrawn="1"/>
        </p:nvPicPr>
        <p:blipFill>
          <a:blip r:embed="rId11"/>
          <a:stretch>
            <a:fillRect/>
          </a:stretch>
        </p:blipFill>
        <p:spPr>
          <a:xfrm>
            <a:off x="0" y="34265"/>
            <a:ext cx="12192000" cy="6789470"/>
          </a:xfrm>
          <a:prstGeom prst="rect">
            <a:avLst/>
          </a:prstGeom>
        </p:spPr>
      </p:pic>
    </p:spTree>
    <p:extLst>
      <p:ext uri="{BB962C8B-B14F-4D97-AF65-F5344CB8AC3E}">
        <p14:creationId xmlns:p14="http://schemas.microsoft.com/office/powerpoint/2010/main" val="35466133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BAEE1-B06B-45E9-BC8E-52C51658A77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71F831E-052F-46BF-85E8-A6FAF4A93A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06419E0-6DEC-453E-B6E9-E26FA1A6E93C}"/>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E5165C97-8A3D-45FF-A039-E784DEA5C4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1C6705-96CC-4B04-805F-B3B3837BE3A9}"/>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22"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
        <p:nvSpPr>
          <p:cNvPr id="8" name="矩形 26"/>
          <p:cNvSpPr/>
          <p:nvPr userDrawn="1"/>
        </p:nvSpPr>
        <p:spPr>
          <a:xfrm>
            <a:off x="292651" y="205013"/>
            <a:ext cx="11598442" cy="6449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2733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0FB115-9D65-4924-A969-FA8E872926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9E4A5D-07F3-4297-B8BE-307EB827F97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798605-AE04-4656-9A0E-F9DBBEBB43C1}"/>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D1E79A17-4396-4D5B-A19B-0710AAA29D1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D7FDEE4-0D1B-402C-8A1F-023558146B0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17" descr="2019070300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rot="16200000" flipH="1">
            <a:off x="2658427" y="-2664142"/>
            <a:ext cx="6869430" cy="12197715"/>
          </a:xfrm>
          <a:prstGeom prst="rect">
            <a:avLst/>
          </a:prstGeom>
        </p:spPr>
      </p:pic>
      <p:sp>
        <p:nvSpPr>
          <p:cNvPr id="9" name="矩形 18"/>
          <p:cNvSpPr/>
          <p:nvPr userDrawn="1"/>
        </p:nvSpPr>
        <p:spPr>
          <a:xfrm>
            <a:off x="1191410" y="5327332"/>
            <a:ext cx="557530" cy="547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ea typeface="字魂59号-创粗黑" panose="00000500000000000000" charset="-122"/>
              <a:cs typeface="字魂59号-创粗黑" panose="00000500000000000000" charset="-122"/>
            </a:endParaRPr>
          </a:p>
        </p:txBody>
      </p:sp>
    </p:spTree>
    <p:extLst>
      <p:ext uri="{BB962C8B-B14F-4D97-AF65-F5344CB8AC3E}">
        <p14:creationId xmlns:p14="http://schemas.microsoft.com/office/powerpoint/2010/main" val="3227700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9E1160-AB3D-4C62-B6E0-C75E08F298C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CD925B0-CD51-4ED6-A7DF-C175A6D51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D050218-5877-4A1F-91CC-6000200CE5D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7C56D961-912E-4540-8FAD-AB87C0DFF1F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2BC42D8-DFD0-4270-886C-64D8AFAD085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8" name="组合 2"/>
          <p:cNvGrpSpPr/>
          <p:nvPr userDrawn="1"/>
        </p:nvGrpSpPr>
        <p:grpSpPr>
          <a:xfrm>
            <a:off x="5232768" y="392330"/>
            <a:ext cx="7613015" cy="6073340"/>
            <a:chOff x="5232768" y="392330"/>
            <a:chExt cx="7613015" cy="6073340"/>
          </a:xfrm>
        </p:grpSpPr>
        <p:pic>
          <p:nvPicPr>
            <p:cNvPr id="9"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0"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extLst>
      <p:ext uri="{BB962C8B-B14F-4D97-AF65-F5344CB8AC3E}">
        <p14:creationId xmlns:p14="http://schemas.microsoft.com/office/powerpoint/2010/main" val="1230586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248178-C038-4A33-A978-5A125A90A8D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FC757F-B6AE-4A4B-9462-80D18C6C89A1}"/>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F20230-243F-46B4-A3C3-8043E0B0F62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D1D3AB-3D94-480F-9EA7-4A99DDDF189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2025/10/12</a:t>
            </a:fld>
            <a:endParaRPr lang="zh-CN" altLang="en-US"/>
          </a:p>
        </p:txBody>
      </p:sp>
      <p:sp>
        <p:nvSpPr>
          <p:cNvPr id="6" name="页脚占位符 5">
            <a:extLst>
              <a:ext uri="{FF2B5EF4-FFF2-40B4-BE49-F238E27FC236}">
                <a16:creationId xmlns:a16="http://schemas.microsoft.com/office/drawing/2014/main" id="{9E75C0DC-952D-4C94-B877-A02C5A811D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21F496-C1DC-4F61-B233-EFCE89313E45}"/>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9" name="组合 2"/>
          <p:cNvGrpSpPr/>
          <p:nvPr userDrawn="1"/>
        </p:nvGrpSpPr>
        <p:grpSpPr>
          <a:xfrm flipH="1">
            <a:off x="-737992" y="418588"/>
            <a:ext cx="7613015" cy="6073340"/>
            <a:chOff x="5232768" y="392330"/>
            <a:chExt cx="7613015" cy="6073340"/>
          </a:xfrm>
        </p:grpSpPr>
        <p:pic>
          <p:nvPicPr>
            <p:cNvPr id="10"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1"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extLst>
      <p:ext uri="{BB962C8B-B14F-4D97-AF65-F5344CB8AC3E}">
        <p14:creationId xmlns:p14="http://schemas.microsoft.com/office/powerpoint/2010/main" val="1643796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4BE938-EB80-4B09-BD24-973CCCD8C41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0D86C8E-C4AE-45F3-960B-E1294DBB6B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E812F43-05B4-49E3-9A93-2103489774C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9C0017A-0B07-4D9C-87AE-976A95DC11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9EFA4F9-6CAF-4579-9CBC-7EB5E124D30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76A1EE2-768F-4616-A9A5-D4ACAFF5BAB0}"/>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2025/10/12</a:t>
            </a:fld>
            <a:endParaRPr lang="zh-CN" altLang="en-US"/>
          </a:p>
        </p:txBody>
      </p:sp>
      <p:sp>
        <p:nvSpPr>
          <p:cNvPr id="8" name="页脚占位符 7">
            <a:extLst>
              <a:ext uri="{FF2B5EF4-FFF2-40B4-BE49-F238E27FC236}">
                <a16:creationId xmlns:a16="http://schemas.microsoft.com/office/drawing/2014/main" id="{A79A563C-4FCC-4649-92D7-1BC4F3AE92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59EBE343-29A4-40C1-87DB-B2A30BCD43FE}"/>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10"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Tree>
    <p:extLst>
      <p:ext uri="{BB962C8B-B14F-4D97-AF65-F5344CB8AC3E}">
        <p14:creationId xmlns:p14="http://schemas.microsoft.com/office/powerpoint/2010/main" val="934782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9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68B817-99AB-447C-8211-0EDE7DED9DF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4257803-EA22-4637-AA4E-F3C0CC20CD85}"/>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2025/10/12</a:t>
            </a:fld>
            <a:endParaRPr lang="zh-CN" altLang="en-US"/>
          </a:p>
        </p:txBody>
      </p:sp>
      <p:sp>
        <p:nvSpPr>
          <p:cNvPr id="4" name="页脚占位符 3">
            <a:extLst>
              <a:ext uri="{FF2B5EF4-FFF2-40B4-BE49-F238E27FC236}">
                <a16:creationId xmlns:a16="http://schemas.microsoft.com/office/drawing/2014/main" id="{31F053E4-AEB1-4C46-8607-4052739E27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58DCABC-8860-414D-A5CE-8D58C1B4C19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2324015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CAFFED3-BD0D-4400-853A-1CD05387203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2025/10/12</a:t>
            </a:fld>
            <a:endParaRPr lang="zh-CN" altLang="en-US"/>
          </a:p>
        </p:txBody>
      </p:sp>
      <p:sp>
        <p:nvSpPr>
          <p:cNvPr id="3" name="页脚占位符 2">
            <a:extLst>
              <a:ext uri="{FF2B5EF4-FFF2-40B4-BE49-F238E27FC236}">
                <a16:creationId xmlns:a16="http://schemas.microsoft.com/office/drawing/2014/main" id="{F9BCDAED-9934-45A5-864A-9ED15754E8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C819413-8A29-4AE4-84EB-B8CBB1038BE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4200503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3304E4-4B76-4527-A88F-4163DF6FE0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A218044-50AF-4EAF-9179-093D51F3E1C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842300E-EA70-488A-8CBB-E90BDA9E14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20105E-9066-402F-BA3D-550E7C354916}"/>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2025/10/12</a:t>
            </a:fld>
            <a:endParaRPr lang="zh-CN" altLang="en-US"/>
          </a:p>
        </p:txBody>
      </p:sp>
      <p:sp>
        <p:nvSpPr>
          <p:cNvPr id="6" name="页脚占位符 5">
            <a:extLst>
              <a:ext uri="{FF2B5EF4-FFF2-40B4-BE49-F238E27FC236}">
                <a16:creationId xmlns:a16="http://schemas.microsoft.com/office/drawing/2014/main" id="{0608CFE9-A67E-4643-B5DA-DFF2DCC81E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4517345-E26D-4251-8BAA-02DC71F40346}"/>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1823302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F0B8BD-F12E-4217-A47A-F461FF3D45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179EC62-F3C6-4302-8975-CEAF068171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70B4FD7-4F61-4983-AE02-7719792B28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6F74E1B-EA49-4523-A3FC-2C5789900224}"/>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2025/10/12</a:t>
            </a:fld>
            <a:endParaRPr lang="zh-CN" altLang="en-US"/>
          </a:p>
        </p:txBody>
      </p:sp>
      <p:sp>
        <p:nvSpPr>
          <p:cNvPr id="6" name="页脚占位符 5">
            <a:extLst>
              <a:ext uri="{FF2B5EF4-FFF2-40B4-BE49-F238E27FC236}">
                <a16:creationId xmlns:a16="http://schemas.microsoft.com/office/drawing/2014/main" id="{538A6955-D0C3-45A6-9390-CFA421BE9E2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A97E4E6-D39B-40D7-88DB-15A785A2EEB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3170127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F43D8C-ED02-4FBB-AB43-3A02DA53949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E24914B-20B7-4A59-9312-65427C53120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B370DD9-7729-44B0-9A09-DCBFA3F21236}"/>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9021B049-E910-4585-B8D8-32A939ED14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EC9CCDD-8802-4245-881A-23DF78846F67}"/>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3123830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CB900C-E37C-4390-AE76-3A1596E8B07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3D475D0-43CB-4671-8CD6-678FC1BE665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B61FB9-E6C2-42A0-954D-BB5B93373359}"/>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0015F2A1-F53E-4EDE-860B-1ACA7078C91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DEA8FEE-9E7D-4C60-90F7-E7DBFECDBC8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5BCBDAE0-7869-783E-1013-4D84EFC70F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9303" y="143481"/>
            <a:ext cx="1555042" cy="1555042"/>
          </a:xfrm>
          <a:prstGeom prst="rect">
            <a:avLst/>
          </a:prstGeom>
        </p:spPr>
      </p:pic>
    </p:spTree>
    <p:extLst>
      <p:ext uri="{BB962C8B-B14F-4D97-AF65-F5344CB8AC3E}">
        <p14:creationId xmlns:p14="http://schemas.microsoft.com/office/powerpoint/2010/main" val="3641212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rot="3808118">
            <a:off x="2174769" y="1035517"/>
            <a:ext cx="7842467" cy="7394371"/>
          </a:xfrm>
          <a:custGeom>
            <a:avLst/>
            <a:gdLst/>
            <a:ahLst/>
            <a:cxnLst/>
            <a:rect l="l" t="t" r="r" b="b"/>
            <a:pathLst>
              <a:path w="11988" h="10924" extrusionOk="0">
                <a:moveTo>
                  <a:pt x="6905" y="1"/>
                </a:moveTo>
                <a:cubicBezTo>
                  <a:pt x="4889" y="1"/>
                  <a:pt x="3101" y="1782"/>
                  <a:pt x="4571" y="4403"/>
                </a:cubicBezTo>
                <a:cubicBezTo>
                  <a:pt x="4571" y="4403"/>
                  <a:pt x="4441" y="4391"/>
                  <a:pt x="4230" y="4391"/>
                </a:cubicBezTo>
                <a:cubicBezTo>
                  <a:pt x="3394" y="4391"/>
                  <a:pt x="1269" y="4581"/>
                  <a:pt x="721" y="6458"/>
                </a:cubicBezTo>
                <a:cubicBezTo>
                  <a:pt x="1" y="8928"/>
                  <a:pt x="2363" y="10923"/>
                  <a:pt x="6152" y="10923"/>
                </a:cubicBezTo>
                <a:cubicBezTo>
                  <a:pt x="7813" y="10923"/>
                  <a:pt x="9747" y="10540"/>
                  <a:pt x="11815" y="9646"/>
                </a:cubicBezTo>
                <a:cubicBezTo>
                  <a:pt x="11988" y="9573"/>
                  <a:pt x="11404" y="2483"/>
                  <a:pt x="8941" y="670"/>
                </a:cubicBezTo>
                <a:cubicBezTo>
                  <a:pt x="8317" y="211"/>
                  <a:pt x="7598" y="1"/>
                  <a:pt x="6905" y="1"/>
                </a:cubicBezTo>
                <a:close/>
              </a:path>
            </a:pathLst>
          </a:custGeom>
          <a:solidFill>
            <a:srgbClr val="FBB486">
              <a:alpha val="214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title"/>
          </p:nvPr>
        </p:nvSpPr>
        <p:spPr>
          <a:xfrm>
            <a:off x="3631600" y="1529907"/>
            <a:ext cx="4928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4576400" y="1086247"/>
            <a:ext cx="3039200" cy="10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6" name="Google Shape;16;p3"/>
          <p:cNvSpPr txBox="1">
            <a:spLocks noGrp="1"/>
          </p:cNvSpPr>
          <p:nvPr>
            <p:ph type="subTitle" idx="1"/>
          </p:nvPr>
        </p:nvSpPr>
        <p:spPr>
          <a:xfrm>
            <a:off x="3631600" y="2652300"/>
            <a:ext cx="4928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881252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4156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778408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71862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91681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338225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3118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87212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7687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296036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80359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836022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94663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79079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057788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92138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7567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22203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3.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2.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5.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C60D0B2-FB04-0A37-8AED-B9167CF52EFF}"/>
              </a:ext>
            </a:extLst>
          </p:cNvPr>
          <p:cNvPicPr>
            <a:picLocks noChangeAspect="1"/>
          </p:cNvPicPr>
          <p:nvPr userDrawn="1"/>
        </p:nvPicPr>
        <p:blipFill>
          <a:blip r:embed="rId7"/>
          <a:stretch>
            <a:fillRect/>
          </a:stretch>
        </p:blipFill>
        <p:spPr>
          <a:xfrm>
            <a:off x="0" y="34265"/>
            <a:ext cx="12192000" cy="6789470"/>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8F660D95-283D-124C-23EE-D5684D4E06D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99303" y="143481"/>
            <a:ext cx="1555042" cy="1555042"/>
          </a:xfrm>
          <a:prstGeom prst="rect">
            <a:avLst/>
          </a:prstGeom>
        </p:spPr>
      </p:pic>
    </p:spTree>
    <p:extLst>
      <p:ext uri="{BB962C8B-B14F-4D97-AF65-F5344CB8AC3E}">
        <p14:creationId xmlns:p14="http://schemas.microsoft.com/office/powerpoint/2010/main" val="1367940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22BDE4A-C00D-7470-FF6D-2F6AB1B8EAEF}"/>
              </a:ext>
            </a:extLst>
          </p:cNvPr>
          <p:cNvPicPr>
            <a:picLocks noChangeAspect="1"/>
          </p:cNvPicPr>
          <p:nvPr userDrawn="1"/>
        </p:nvPicPr>
        <p:blipFill>
          <a:blip r:embed="rId7"/>
          <a:stretch>
            <a:fillRect/>
          </a:stretch>
        </p:blipFill>
        <p:spPr>
          <a:xfrm>
            <a:off x="0" y="34265"/>
            <a:ext cx="12192000" cy="678947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BF2A4E37-5F1E-39FA-F59A-445B56BDFA2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99303" y="143481"/>
            <a:ext cx="1555042" cy="1555042"/>
          </a:xfrm>
          <a:prstGeom prst="rect">
            <a:avLst/>
          </a:prstGeom>
        </p:spPr>
      </p:pic>
    </p:spTree>
    <p:extLst>
      <p:ext uri="{BB962C8B-B14F-4D97-AF65-F5344CB8AC3E}">
        <p14:creationId xmlns:p14="http://schemas.microsoft.com/office/powerpoint/2010/main" val="35428630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0B7EBC2C-4996-281B-6C84-C8A79D9161E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99303" y="143481"/>
            <a:ext cx="1555042" cy="1555042"/>
          </a:xfrm>
          <a:prstGeom prst="rect">
            <a:avLst/>
          </a:prstGeom>
        </p:spPr>
      </p:pic>
    </p:spTree>
    <p:extLst>
      <p:ext uri="{BB962C8B-B14F-4D97-AF65-F5344CB8AC3E}">
        <p14:creationId xmlns:p14="http://schemas.microsoft.com/office/powerpoint/2010/main" val="1137570191"/>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图片 6">
            <a:extLst>
              <a:ext uri="{FF2B5EF4-FFF2-40B4-BE49-F238E27FC236}">
                <a16:creationId xmlns:a16="http://schemas.microsoft.com/office/drawing/2014/main" id="{EDAC99E8-2FFD-D8C7-4924-9C81CCF9FCEE}"/>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F14D74E-B110-6759-236C-6AB4D8CFEDF5}"/>
              </a:ext>
            </a:extLst>
          </p:cNvPr>
          <p:cNvPicPr>
            <a:picLocks noChangeAspect="1"/>
          </p:cNvPicPr>
          <p:nvPr userDrawn="1"/>
        </p:nvPicPr>
        <p:blipFill>
          <a:blip r:embed="rId7"/>
          <a:stretch>
            <a:fillRect/>
          </a:stretch>
        </p:blipFill>
        <p:spPr>
          <a:xfrm>
            <a:off x="0" y="34265"/>
            <a:ext cx="12192000" cy="6789470"/>
          </a:xfrm>
          <a:prstGeom prst="rect">
            <a:avLst/>
          </a:prstGeom>
        </p:spPr>
      </p:pic>
    </p:spTree>
    <p:extLst>
      <p:ext uri="{BB962C8B-B14F-4D97-AF65-F5344CB8AC3E}">
        <p14:creationId xmlns:p14="http://schemas.microsoft.com/office/powerpoint/2010/main" val="255962988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21577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71E1EBAB-FCD5-BBF8-5ABA-B7B286D607F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9303" y="143481"/>
            <a:ext cx="1555042" cy="1555042"/>
          </a:xfrm>
          <a:prstGeom prst="rect">
            <a:avLst/>
          </a:prstGeom>
        </p:spPr>
      </p:pic>
    </p:spTree>
    <p:extLst>
      <p:ext uri="{BB962C8B-B14F-4D97-AF65-F5344CB8AC3E}">
        <p14:creationId xmlns:p14="http://schemas.microsoft.com/office/powerpoint/2010/main" val="82345793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3.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emf"/><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g"/><Relationship Id="rId14" Type="http://schemas.microsoft.com/office/2007/relationships/hdphoto" Target="../media/hdphoto3.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43.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emf"/><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g"/><Relationship Id="rId14" Type="http://schemas.microsoft.com/office/2007/relationships/hdphoto" Target="../media/hdphoto3.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3.xml"/><Relationship Id="rId6" Type="http://schemas.openxmlformats.org/officeDocument/2006/relationships/image" Target="../media/image52.png"/><Relationship Id="rId5" Type="http://schemas.microsoft.com/office/2007/relationships/hdphoto" Target="../media/hdphoto2.wdp"/><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emf"/><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g"/><Relationship Id="rId1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emf"/><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g"/><Relationship Id="rId1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43.xml"/><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57.emf"/><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image" Target="../media/image42.emf"/></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3.xml"/><Relationship Id="rId5" Type="http://schemas.openxmlformats.org/officeDocument/2006/relationships/image" Target="../media/image59.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7.svg"/><Relationship Id="rId2" Type="http://schemas.openxmlformats.org/officeDocument/2006/relationships/image" Target="../media/image20.png"/><Relationship Id="rId1" Type="http://schemas.openxmlformats.org/officeDocument/2006/relationships/slideLayout" Target="../slideLayouts/slideLayout4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3.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43.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A61F"/>
        </a:solidFill>
        <a:effectLst/>
      </p:bgPr>
    </p:bg>
    <p:spTree>
      <p:nvGrpSpPr>
        <p:cNvPr id="1" name=""/>
        <p:cNvGrpSpPr/>
        <p:nvPr/>
      </p:nvGrpSpPr>
      <p:grpSpPr>
        <a:xfrm>
          <a:off x="0" y="0"/>
          <a:ext cx="0" cy="0"/>
          <a:chOff x="0" y="0"/>
          <a:chExt cx="0" cy="0"/>
        </a:xfrm>
      </p:grpSpPr>
      <p:grpSp>
        <p:nvGrpSpPr>
          <p:cNvPr id="2" name="Group 2"/>
          <p:cNvGrpSpPr/>
          <p:nvPr/>
        </p:nvGrpSpPr>
        <p:grpSpPr>
          <a:xfrm>
            <a:off x="0" y="13077"/>
            <a:ext cx="14110713" cy="7226632"/>
            <a:chOff x="0" y="0"/>
            <a:chExt cx="28221427" cy="14453264"/>
          </a:xfrm>
        </p:grpSpPr>
        <p:sp>
          <p:nvSpPr>
            <p:cNvPr id="3" name="Freeform 3"/>
            <p:cNvSpPr/>
            <p:nvPr/>
          </p:nvSpPr>
          <p:spPr>
            <a:xfrm>
              <a:off x="0" y="0"/>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6858796"/>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6872485" y="0"/>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6872485" y="6858796"/>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3744970" y="0"/>
              <a:ext cx="7603973" cy="7594468"/>
            </a:xfrm>
            <a:custGeom>
              <a:avLst/>
              <a:gdLst/>
              <a:ahLst/>
              <a:cxnLst/>
              <a:rect l="l" t="t" r="r" b="b"/>
              <a:pathLst>
                <a:path w="7603973" h="7594468">
                  <a:moveTo>
                    <a:pt x="0" y="0"/>
                  </a:moveTo>
                  <a:lnTo>
                    <a:pt x="7603972" y="0"/>
                  </a:lnTo>
                  <a:lnTo>
                    <a:pt x="7603972"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3744970" y="6858796"/>
              <a:ext cx="7603973" cy="7594468"/>
            </a:xfrm>
            <a:custGeom>
              <a:avLst/>
              <a:gdLst/>
              <a:ahLst/>
              <a:cxnLst/>
              <a:rect l="l" t="t" r="r" b="b"/>
              <a:pathLst>
                <a:path w="7603973" h="7594468">
                  <a:moveTo>
                    <a:pt x="0" y="0"/>
                  </a:moveTo>
                  <a:lnTo>
                    <a:pt x="7603972" y="0"/>
                  </a:lnTo>
                  <a:lnTo>
                    <a:pt x="7603972"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20617454" y="0"/>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20617454" y="6858796"/>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sp>
        <p:nvSpPr>
          <p:cNvPr id="29" name="Rounded Rectangle 33"/>
          <p:cNvSpPr/>
          <p:nvPr/>
        </p:nvSpPr>
        <p:spPr>
          <a:xfrm>
            <a:off x="1219201" y="596053"/>
            <a:ext cx="9753599" cy="6014720"/>
          </a:xfrm>
          <a:custGeom>
            <a:avLst/>
            <a:gdLst>
              <a:gd name="connsiteX0" fmla="*/ 0 w 14630399"/>
              <a:gd name="connsiteY0" fmla="*/ 1394454 h 8366559"/>
              <a:gd name="connsiteX1" fmla="*/ 1394454 w 14630399"/>
              <a:gd name="connsiteY1" fmla="*/ 0 h 8366559"/>
              <a:gd name="connsiteX2" fmla="*/ 13235945 w 14630399"/>
              <a:gd name="connsiteY2" fmla="*/ 0 h 8366559"/>
              <a:gd name="connsiteX3" fmla="*/ 14630399 w 14630399"/>
              <a:gd name="connsiteY3" fmla="*/ 1394454 h 8366559"/>
              <a:gd name="connsiteX4" fmla="*/ 14630399 w 14630399"/>
              <a:gd name="connsiteY4" fmla="*/ 6972105 h 8366559"/>
              <a:gd name="connsiteX5" fmla="*/ 13235945 w 14630399"/>
              <a:gd name="connsiteY5" fmla="*/ 8366559 h 8366559"/>
              <a:gd name="connsiteX6" fmla="*/ 1394454 w 14630399"/>
              <a:gd name="connsiteY6" fmla="*/ 8366559 h 8366559"/>
              <a:gd name="connsiteX7" fmla="*/ 0 w 14630399"/>
              <a:gd name="connsiteY7" fmla="*/ 6972105 h 8366559"/>
              <a:gd name="connsiteX8" fmla="*/ 0 w 14630399"/>
              <a:gd name="connsiteY8" fmla="*/ 1394454 h 8366559"/>
              <a:gd name="connsiteX0" fmla="*/ 0 w 14630399"/>
              <a:gd name="connsiteY0" fmla="*/ 1394454 h 8366559"/>
              <a:gd name="connsiteX1" fmla="*/ 1394454 w 14630399"/>
              <a:gd name="connsiteY1" fmla="*/ 0 h 8366559"/>
              <a:gd name="connsiteX2" fmla="*/ 13235945 w 14630399"/>
              <a:gd name="connsiteY2" fmla="*/ 0 h 8366559"/>
              <a:gd name="connsiteX3" fmla="*/ 14630399 w 14630399"/>
              <a:gd name="connsiteY3" fmla="*/ 1394454 h 8366559"/>
              <a:gd name="connsiteX4" fmla="*/ 14630399 w 14630399"/>
              <a:gd name="connsiteY4" fmla="*/ 6972105 h 8366559"/>
              <a:gd name="connsiteX5" fmla="*/ 13235945 w 14630399"/>
              <a:gd name="connsiteY5" fmla="*/ 8366559 h 8366559"/>
              <a:gd name="connsiteX6" fmla="*/ 1394454 w 14630399"/>
              <a:gd name="connsiteY6" fmla="*/ 8366559 h 8366559"/>
              <a:gd name="connsiteX7" fmla="*/ 0 w 14630399"/>
              <a:gd name="connsiteY7" fmla="*/ 6972105 h 8366559"/>
              <a:gd name="connsiteX8" fmla="*/ 0 w 14630399"/>
              <a:gd name="connsiteY8" fmla="*/ 1394454 h 8366559"/>
              <a:gd name="connsiteX0" fmla="*/ 0 w 14630399"/>
              <a:gd name="connsiteY0" fmla="*/ 1681474 h 8653579"/>
              <a:gd name="connsiteX1" fmla="*/ 1394454 w 14630399"/>
              <a:gd name="connsiteY1" fmla="*/ 287020 h 8653579"/>
              <a:gd name="connsiteX2" fmla="*/ 759968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8653579"/>
              <a:gd name="connsiteX1" fmla="*/ 1394454 w 14630399"/>
              <a:gd name="connsiteY1" fmla="*/ 287020 h 8653579"/>
              <a:gd name="connsiteX2" fmla="*/ 759968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8653579"/>
              <a:gd name="connsiteX1" fmla="*/ 1394454 w 14630399"/>
              <a:gd name="connsiteY1" fmla="*/ 287020 h 8653579"/>
              <a:gd name="connsiteX2" fmla="*/ 759968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8653579"/>
              <a:gd name="connsiteX1" fmla="*/ 1394454 w 14630399"/>
              <a:gd name="connsiteY1" fmla="*/ 287020 h 8653579"/>
              <a:gd name="connsiteX2" fmla="*/ 725424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9022147"/>
              <a:gd name="connsiteX1" fmla="*/ 1394454 w 14630399"/>
              <a:gd name="connsiteY1" fmla="*/ 287020 h 9022147"/>
              <a:gd name="connsiteX2" fmla="*/ 7254240 w 14630399"/>
              <a:gd name="connsiteY2" fmla="*/ 0 h 9022147"/>
              <a:gd name="connsiteX3" fmla="*/ 13235945 w 14630399"/>
              <a:gd name="connsiteY3" fmla="*/ 287020 h 9022147"/>
              <a:gd name="connsiteX4" fmla="*/ 14630399 w 14630399"/>
              <a:gd name="connsiteY4" fmla="*/ 1681474 h 9022147"/>
              <a:gd name="connsiteX5" fmla="*/ 14630399 w 14630399"/>
              <a:gd name="connsiteY5" fmla="*/ 7259125 h 9022147"/>
              <a:gd name="connsiteX6" fmla="*/ 13235945 w 14630399"/>
              <a:gd name="connsiteY6" fmla="*/ 8653579 h 9022147"/>
              <a:gd name="connsiteX7" fmla="*/ 7294880 w 14630399"/>
              <a:gd name="connsiteY7" fmla="*/ 9022080 h 9022147"/>
              <a:gd name="connsiteX8" fmla="*/ 1394454 w 14630399"/>
              <a:gd name="connsiteY8" fmla="*/ 8653579 h 9022147"/>
              <a:gd name="connsiteX9" fmla="*/ 0 w 14630399"/>
              <a:gd name="connsiteY9" fmla="*/ 7259125 h 9022147"/>
              <a:gd name="connsiteX10" fmla="*/ 0 w 14630399"/>
              <a:gd name="connsiteY10" fmla="*/ 1681474 h 9022147"/>
              <a:gd name="connsiteX0" fmla="*/ 0 w 14630399"/>
              <a:gd name="connsiteY0" fmla="*/ 1681474 h 9022080"/>
              <a:gd name="connsiteX1" fmla="*/ 1394454 w 14630399"/>
              <a:gd name="connsiteY1" fmla="*/ 287020 h 9022080"/>
              <a:gd name="connsiteX2" fmla="*/ 7254240 w 14630399"/>
              <a:gd name="connsiteY2" fmla="*/ 0 h 9022080"/>
              <a:gd name="connsiteX3" fmla="*/ 13235945 w 14630399"/>
              <a:gd name="connsiteY3" fmla="*/ 287020 h 9022080"/>
              <a:gd name="connsiteX4" fmla="*/ 14630399 w 14630399"/>
              <a:gd name="connsiteY4" fmla="*/ 1681474 h 9022080"/>
              <a:gd name="connsiteX5" fmla="*/ 14630399 w 14630399"/>
              <a:gd name="connsiteY5" fmla="*/ 7259125 h 9022080"/>
              <a:gd name="connsiteX6" fmla="*/ 13235945 w 14630399"/>
              <a:gd name="connsiteY6" fmla="*/ 8653579 h 9022080"/>
              <a:gd name="connsiteX7" fmla="*/ 7294880 w 14630399"/>
              <a:gd name="connsiteY7" fmla="*/ 9022080 h 9022080"/>
              <a:gd name="connsiteX8" fmla="*/ 1394454 w 14630399"/>
              <a:gd name="connsiteY8" fmla="*/ 8653579 h 9022080"/>
              <a:gd name="connsiteX9" fmla="*/ 0 w 14630399"/>
              <a:gd name="connsiteY9" fmla="*/ 7259125 h 9022080"/>
              <a:gd name="connsiteX10" fmla="*/ 0 w 14630399"/>
              <a:gd name="connsiteY10" fmla="*/ 1681474 h 9022080"/>
              <a:gd name="connsiteX0" fmla="*/ 0 w 14630399"/>
              <a:gd name="connsiteY0" fmla="*/ 1681474 h 9022080"/>
              <a:gd name="connsiteX1" fmla="*/ 1394454 w 14630399"/>
              <a:gd name="connsiteY1" fmla="*/ 287020 h 9022080"/>
              <a:gd name="connsiteX2" fmla="*/ 7254240 w 14630399"/>
              <a:gd name="connsiteY2" fmla="*/ 0 h 9022080"/>
              <a:gd name="connsiteX3" fmla="*/ 13235945 w 14630399"/>
              <a:gd name="connsiteY3" fmla="*/ 287020 h 9022080"/>
              <a:gd name="connsiteX4" fmla="*/ 14630399 w 14630399"/>
              <a:gd name="connsiteY4" fmla="*/ 1681474 h 9022080"/>
              <a:gd name="connsiteX5" fmla="*/ 14630399 w 14630399"/>
              <a:gd name="connsiteY5" fmla="*/ 7259125 h 9022080"/>
              <a:gd name="connsiteX6" fmla="*/ 13235945 w 14630399"/>
              <a:gd name="connsiteY6" fmla="*/ 8653579 h 9022080"/>
              <a:gd name="connsiteX7" fmla="*/ 7294880 w 14630399"/>
              <a:gd name="connsiteY7" fmla="*/ 9022080 h 9022080"/>
              <a:gd name="connsiteX8" fmla="*/ 1394454 w 14630399"/>
              <a:gd name="connsiteY8" fmla="*/ 8653579 h 9022080"/>
              <a:gd name="connsiteX9" fmla="*/ 0 w 14630399"/>
              <a:gd name="connsiteY9" fmla="*/ 7259125 h 9022080"/>
              <a:gd name="connsiteX10" fmla="*/ 0 w 14630399"/>
              <a:gd name="connsiteY10" fmla="*/ 1681474 h 902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0399" h="9022080">
                <a:moveTo>
                  <a:pt x="0" y="1681474"/>
                </a:moveTo>
                <a:cubicBezTo>
                  <a:pt x="0" y="911338"/>
                  <a:pt x="624318" y="287020"/>
                  <a:pt x="1394454" y="287020"/>
                </a:cubicBezTo>
                <a:cubicBezTo>
                  <a:pt x="2684774" y="84668"/>
                  <a:pt x="5118098" y="609600"/>
                  <a:pt x="7254240" y="0"/>
                </a:cubicBezTo>
                <a:cubicBezTo>
                  <a:pt x="9187182" y="426720"/>
                  <a:pt x="12087865" y="84668"/>
                  <a:pt x="13235945" y="287020"/>
                </a:cubicBezTo>
                <a:cubicBezTo>
                  <a:pt x="14006081" y="287020"/>
                  <a:pt x="14630399" y="911338"/>
                  <a:pt x="14630399" y="1681474"/>
                </a:cubicBezTo>
                <a:lnTo>
                  <a:pt x="14630399" y="7259125"/>
                </a:lnTo>
                <a:cubicBezTo>
                  <a:pt x="14630399" y="8029261"/>
                  <a:pt x="14006081" y="8653579"/>
                  <a:pt x="13235945" y="8653579"/>
                </a:cubicBezTo>
                <a:cubicBezTo>
                  <a:pt x="11255590" y="8647719"/>
                  <a:pt x="9132995" y="8519940"/>
                  <a:pt x="7294880" y="9022080"/>
                </a:cubicBezTo>
                <a:cubicBezTo>
                  <a:pt x="5612551" y="8452206"/>
                  <a:pt x="3361263" y="8776413"/>
                  <a:pt x="1394454" y="8653579"/>
                </a:cubicBezTo>
                <a:cubicBezTo>
                  <a:pt x="624318" y="8653579"/>
                  <a:pt x="0" y="8029261"/>
                  <a:pt x="0" y="7259125"/>
                </a:cubicBezTo>
                <a:lnTo>
                  <a:pt x="0" y="168147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pic>
        <p:nvPicPr>
          <p:cNvPr id="34" name="Picture 33"/>
          <p:cNvPicPr>
            <a:picLocks noChangeAspect="1"/>
          </p:cNvPicPr>
          <p:nvPr/>
        </p:nvPicPr>
        <p:blipFill>
          <a:blip r:embed="rId4"/>
          <a:stretch>
            <a:fillRect/>
          </a:stretch>
        </p:blipFill>
        <p:spPr>
          <a:xfrm>
            <a:off x="1390595" y="783143"/>
            <a:ext cx="8467163" cy="5163526"/>
          </a:xfrm>
          <a:prstGeom prst="rect">
            <a:avLst/>
          </a:prstGeom>
        </p:spPr>
      </p:pic>
      <p:pic>
        <p:nvPicPr>
          <p:cNvPr id="14" name="Picture 13" descr="A group of cartoon kids&#10;&#10;Description automatically generated">
            <a:extLst>
              <a:ext uri="{FF2B5EF4-FFF2-40B4-BE49-F238E27FC236}">
                <a16:creationId xmlns:a16="http://schemas.microsoft.com/office/drawing/2014/main" id="{1CC9C06A-D7B0-68A1-E4B3-A6AA18E6AC6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8177764" y="1796900"/>
            <a:ext cx="3907910" cy="54558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1EA316-D0B5-4346-84AB-610C9EE2615E}"/>
              </a:ext>
            </a:extLst>
          </p:cNvPr>
          <p:cNvSpPr txBox="1"/>
          <p:nvPr/>
        </p:nvSpPr>
        <p:spPr>
          <a:xfrm>
            <a:off x="2590800" y="223520"/>
            <a:ext cx="74269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Phiếu</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tập</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aphicFrame>
        <p:nvGraphicFramePr>
          <p:cNvPr id="3" name="Table 2">
            <a:extLst>
              <a:ext uri="{FF2B5EF4-FFF2-40B4-BE49-F238E27FC236}">
                <a16:creationId xmlns:a16="http://schemas.microsoft.com/office/drawing/2014/main" id="{D6FBB053-22BA-416E-A5DB-12BE365D1962}"/>
              </a:ext>
            </a:extLst>
          </p:cNvPr>
          <p:cNvGraphicFramePr>
            <a:graphicFrameLocks noGrp="1"/>
          </p:cNvGraphicFramePr>
          <p:nvPr>
            <p:extLst>
              <p:ext uri="{D42A27DB-BD31-4B8C-83A1-F6EECF244321}">
                <p14:modId xmlns:p14="http://schemas.microsoft.com/office/powerpoint/2010/main" val="3299265832"/>
              </p:ext>
            </p:extLst>
          </p:nvPr>
        </p:nvGraphicFramePr>
        <p:xfrm>
          <a:off x="447040" y="1280160"/>
          <a:ext cx="11348720" cy="4789265"/>
        </p:xfrm>
        <a:graphic>
          <a:graphicData uri="http://schemas.openxmlformats.org/drawingml/2006/table">
            <a:tbl>
              <a:tblPr firstRow="1" firstCol="1" bandRow="1">
                <a:tableStyleId>{9DCAF9ED-07DC-4A11-8D7F-57B35C25682E}</a:tableStyleId>
              </a:tblPr>
              <a:tblGrid>
                <a:gridCol w="1190852">
                  <a:extLst>
                    <a:ext uri="{9D8B030D-6E8A-4147-A177-3AD203B41FA5}">
                      <a16:colId xmlns:a16="http://schemas.microsoft.com/office/drawing/2014/main" val="3370933225"/>
                    </a:ext>
                  </a:extLst>
                </a:gridCol>
                <a:gridCol w="3827012">
                  <a:extLst>
                    <a:ext uri="{9D8B030D-6E8A-4147-A177-3AD203B41FA5}">
                      <a16:colId xmlns:a16="http://schemas.microsoft.com/office/drawing/2014/main" val="339813459"/>
                    </a:ext>
                  </a:extLst>
                </a:gridCol>
                <a:gridCol w="1758856">
                  <a:extLst>
                    <a:ext uri="{9D8B030D-6E8A-4147-A177-3AD203B41FA5}">
                      <a16:colId xmlns:a16="http://schemas.microsoft.com/office/drawing/2014/main" val="3796392856"/>
                    </a:ext>
                  </a:extLst>
                </a:gridCol>
                <a:gridCol w="4572000">
                  <a:extLst>
                    <a:ext uri="{9D8B030D-6E8A-4147-A177-3AD203B41FA5}">
                      <a16:colId xmlns:a16="http://schemas.microsoft.com/office/drawing/2014/main" val="2412046852"/>
                    </a:ext>
                  </a:extLst>
                </a:gridCol>
              </a:tblGrid>
              <a:tr h="1483360">
                <a:tc>
                  <a:txBody>
                    <a:bodyPr/>
                    <a:lstStyle/>
                    <a:p>
                      <a:pPr marL="0" marR="0" algn="ctr">
                        <a:lnSpc>
                          <a:spcPct val="115000"/>
                        </a:lnSpc>
                        <a:spcBef>
                          <a:spcPts val="0"/>
                        </a:spcBef>
                        <a:spcAft>
                          <a:spcPts val="0"/>
                        </a:spcAft>
                      </a:pPr>
                      <a:r>
                        <a:rPr lang="nl-NL" sz="2800" b="1" dirty="0">
                          <a:effectLst/>
                          <a:latin typeface="Cambria" panose="02040503050406030204" pitchFamily="18" charset="0"/>
                          <a:ea typeface="Cambria" panose="02040503050406030204" pitchFamily="18" charset="0"/>
                          <a:cs typeface="Calibri" panose="020F0502020204030204" pitchFamily="34" charset="0"/>
                        </a:rPr>
                        <a:t>Hình</a:t>
                      </a:r>
                      <a:endParaRPr lang="en-US" sz="2800" b="1"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mbria" panose="02040503050406030204" pitchFamily="18" charset="0"/>
                          <a:ea typeface="Cambria" panose="02040503050406030204" pitchFamily="18" charset="0"/>
                          <a:cs typeface="Calibri" panose="020F0502020204030204" pitchFamily="34" charset="0"/>
                        </a:rPr>
                        <a:t>Hoạt động của những người trong hình</a:t>
                      </a:r>
                      <a:endParaRPr lang="en-US" sz="2800" b="1"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mbria" panose="02040503050406030204" pitchFamily="18" charset="0"/>
                          <a:ea typeface="Cambria" panose="02040503050406030204" pitchFamily="18" charset="0"/>
                          <a:cs typeface="Calibri" panose="020F0502020204030204" pitchFamily="34" charset="0"/>
                        </a:rPr>
                        <a:t>Tên nghề thủ công</a:t>
                      </a:r>
                      <a:endParaRPr lang="en-US" sz="2800" b="1"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mbria" panose="02040503050406030204" pitchFamily="18" charset="0"/>
                          <a:ea typeface="Cambria" panose="02040503050406030204" pitchFamily="18" charset="0"/>
                          <a:cs typeface="Calibri" panose="020F0502020204030204" pitchFamily="34" charset="0"/>
                        </a:rPr>
                        <a:t>Sản phẩm</a:t>
                      </a:r>
                      <a:endParaRPr lang="en-US" sz="2800" b="1"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4206579"/>
                  </a:ext>
                </a:extLst>
              </a:tr>
              <a:tr h="889792">
                <a:tc>
                  <a:txBody>
                    <a:bodyPr/>
                    <a:lstStyle/>
                    <a:p>
                      <a:pPr marL="0" marR="0" algn="just">
                        <a:lnSpc>
                          <a:spcPct val="115000"/>
                        </a:lnSpc>
                        <a:spcBef>
                          <a:spcPts val="0"/>
                        </a:spcBef>
                        <a:spcAft>
                          <a:spcPts val="0"/>
                        </a:spcAft>
                      </a:pPr>
                      <a:r>
                        <a:rPr lang="nl-NL" sz="2400" b="1" dirty="0">
                          <a:effectLst/>
                          <a:latin typeface="Cambria" panose="02040503050406030204" pitchFamily="18" charset="0"/>
                          <a:ea typeface="Cambria" panose="02040503050406030204" pitchFamily="18" charset="0"/>
                          <a:cs typeface="Calibri" panose="020F0502020204030204" pitchFamily="34" charset="0"/>
                        </a:rPr>
                        <a:t>2</a:t>
                      </a:r>
                      <a:endParaRPr lang="en-US" sz="2400" b="1"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15000"/>
                        </a:lnSpc>
                        <a:spcBef>
                          <a:spcPts val="0"/>
                        </a:spcBef>
                        <a:spcAft>
                          <a:spcPts val="0"/>
                        </a:spcAft>
                      </a:pPr>
                      <a:r>
                        <a:rPr lang="nl-NL" sz="2400" b="1" dirty="0">
                          <a:effectLst/>
                          <a:latin typeface="Cambria" panose="02040503050406030204" pitchFamily="18" charset="0"/>
                          <a:ea typeface="Cambria" panose="02040503050406030204" pitchFamily="18" charset="0"/>
                          <a:cs typeface="Calibri" panose="020F0502020204030204" pitchFamily="34" charset="0"/>
                        </a:rPr>
                        <a:t> Đang kiểm tra các sản phẩm gốm đang phơi</a:t>
                      </a:r>
                      <a:endParaRPr lang="en-US" sz="2400" b="1"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15000"/>
                        </a:lnSpc>
                        <a:spcBef>
                          <a:spcPts val="0"/>
                        </a:spcBef>
                        <a:spcAft>
                          <a:spcPts val="0"/>
                        </a:spcAft>
                      </a:pPr>
                      <a:r>
                        <a:rPr lang="nl-NL" sz="2400" b="1" dirty="0">
                          <a:effectLst/>
                          <a:latin typeface="Cambria" panose="02040503050406030204" pitchFamily="18" charset="0"/>
                          <a:ea typeface="Cambria" panose="02040503050406030204" pitchFamily="18" charset="0"/>
                          <a:cs typeface="Calibri" panose="020F0502020204030204" pitchFamily="34" charset="0"/>
                        </a:rPr>
                        <a:t> Làm gốm sứ</a:t>
                      </a:r>
                      <a:endParaRPr lang="en-US" sz="2400" b="1"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15000"/>
                        </a:lnSpc>
                        <a:spcBef>
                          <a:spcPts val="0"/>
                        </a:spcBef>
                        <a:spcAft>
                          <a:spcPts val="0"/>
                        </a:spcAft>
                      </a:pPr>
                      <a:r>
                        <a:rPr lang="nl-NL" sz="2400" b="1" dirty="0">
                          <a:effectLst/>
                          <a:latin typeface="Cambria" panose="02040503050406030204" pitchFamily="18" charset="0"/>
                          <a:ea typeface="Cambria" panose="02040503050406030204" pitchFamily="18" charset="0"/>
                          <a:cs typeface="Calibri" panose="020F0502020204030204" pitchFamily="34" charset="0"/>
                        </a:rPr>
                        <a:t>Đồ gốm sứ (lọ hoa, bát, đĩa, tranh treo tường, chậu cây...)</a:t>
                      </a:r>
                      <a:endParaRPr lang="en-US" sz="2400" b="1"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1826544"/>
                  </a:ext>
                </a:extLst>
              </a:tr>
              <a:tr h="609364">
                <a:tc>
                  <a:txBody>
                    <a:bodyPr/>
                    <a:lstStyle/>
                    <a:p>
                      <a:pPr marL="0" marR="0" algn="just">
                        <a:lnSpc>
                          <a:spcPct val="115000"/>
                        </a:lnSpc>
                        <a:spcBef>
                          <a:spcPts val="0"/>
                        </a:spcBef>
                        <a:spcAft>
                          <a:spcPts val="0"/>
                        </a:spcAft>
                      </a:pPr>
                      <a:r>
                        <a:rPr lang="nl-NL" sz="2400" b="1">
                          <a:effectLst/>
                          <a:latin typeface="Cambria" panose="02040503050406030204" pitchFamily="18" charset="0"/>
                          <a:ea typeface="Cambria" panose="02040503050406030204" pitchFamily="18" charset="0"/>
                          <a:cs typeface="Calibri" panose="020F0502020204030204" pitchFamily="34" charset="0"/>
                        </a:rPr>
                        <a:t>3</a:t>
                      </a:r>
                      <a:endParaRPr lang="en-US" sz="2400" b="1">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15000"/>
                        </a:lnSpc>
                        <a:spcBef>
                          <a:spcPts val="0"/>
                        </a:spcBef>
                        <a:spcAft>
                          <a:spcPts val="0"/>
                        </a:spcAft>
                      </a:pPr>
                      <a:r>
                        <a:rPr lang="nl-NL" sz="2400" b="1" dirty="0">
                          <a:effectLst/>
                          <a:latin typeface="Cambria" panose="02040503050406030204" pitchFamily="18" charset="0"/>
                          <a:ea typeface="Cambria" panose="02040503050406030204" pitchFamily="18" charset="0"/>
                          <a:cs typeface="Calibri" panose="020F0502020204030204" pitchFamily="34" charset="0"/>
                        </a:rPr>
                        <a:t> Đang đan các sản phẩm từ mây, tre</a:t>
                      </a:r>
                      <a:endParaRPr lang="en-US" sz="2400" b="1"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15000"/>
                        </a:lnSpc>
                        <a:spcBef>
                          <a:spcPts val="0"/>
                        </a:spcBef>
                        <a:spcAft>
                          <a:spcPts val="0"/>
                        </a:spcAft>
                      </a:pPr>
                      <a:r>
                        <a:rPr lang="nl-NL" sz="2400" b="1" dirty="0">
                          <a:effectLst/>
                          <a:latin typeface="Cambria" panose="02040503050406030204" pitchFamily="18" charset="0"/>
                          <a:ea typeface="Cambria" panose="02040503050406030204" pitchFamily="18" charset="0"/>
                          <a:cs typeface="Calibri" panose="020F0502020204030204" pitchFamily="34" charset="0"/>
                        </a:rPr>
                        <a:t>Làm mây tre đan</a:t>
                      </a:r>
                      <a:endParaRPr lang="en-US" sz="2400" b="1"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15000"/>
                        </a:lnSpc>
                        <a:spcBef>
                          <a:spcPts val="0"/>
                        </a:spcBef>
                        <a:spcAft>
                          <a:spcPts val="0"/>
                        </a:spcAft>
                      </a:pPr>
                      <a:r>
                        <a:rPr lang="nl-NL" sz="2400" b="1" dirty="0">
                          <a:effectLst/>
                          <a:latin typeface="Cambria" panose="02040503050406030204" pitchFamily="18" charset="0"/>
                          <a:ea typeface="Cambria" panose="02040503050406030204" pitchFamily="18" charset="0"/>
                          <a:cs typeface="Calibri" panose="020F0502020204030204" pitchFamily="34" charset="0"/>
                        </a:rPr>
                        <a:t>Các đồ dùng, đồ trang trí bằng mây tre đan (rổ, giá...)</a:t>
                      </a:r>
                      <a:endParaRPr lang="en-US" sz="2400" b="1"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3009164"/>
                  </a:ext>
                </a:extLst>
              </a:tr>
              <a:tr h="609364">
                <a:tc>
                  <a:txBody>
                    <a:bodyPr/>
                    <a:lstStyle/>
                    <a:p>
                      <a:pPr marL="0" marR="0" algn="just">
                        <a:lnSpc>
                          <a:spcPct val="115000"/>
                        </a:lnSpc>
                        <a:spcBef>
                          <a:spcPts val="0"/>
                        </a:spcBef>
                        <a:spcAft>
                          <a:spcPts val="0"/>
                        </a:spcAft>
                      </a:pPr>
                      <a:r>
                        <a:rPr lang="nl-NL" sz="2400" b="1">
                          <a:effectLst/>
                          <a:latin typeface="Cambria" panose="02040503050406030204" pitchFamily="18" charset="0"/>
                          <a:ea typeface="Cambria" panose="02040503050406030204" pitchFamily="18" charset="0"/>
                          <a:cs typeface="Calibri" panose="020F0502020204030204" pitchFamily="34" charset="0"/>
                        </a:rPr>
                        <a:t>4</a:t>
                      </a:r>
                      <a:endParaRPr lang="en-US" sz="2400" b="1">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15000"/>
                        </a:lnSpc>
                        <a:spcBef>
                          <a:spcPts val="0"/>
                        </a:spcBef>
                        <a:spcAft>
                          <a:spcPts val="0"/>
                        </a:spcAft>
                      </a:pPr>
                      <a:r>
                        <a:rPr lang="nl-NL" sz="2400" b="1" dirty="0">
                          <a:effectLst/>
                          <a:latin typeface="Cambria" panose="02040503050406030204" pitchFamily="18" charset="0"/>
                          <a:ea typeface="Cambria" panose="02040503050406030204" pitchFamily="18" charset="0"/>
                          <a:cs typeface="Calibri" panose="020F0502020204030204" pitchFamily="34" charset="0"/>
                        </a:rPr>
                        <a:t> Đang dệt vải thổ cẩm</a:t>
                      </a:r>
                      <a:endParaRPr lang="en-US" sz="2400" b="1"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15000"/>
                        </a:lnSpc>
                        <a:spcBef>
                          <a:spcPts val="0"/>
                        </a:spcBef>
                        <a:spcAft>
                          <a:spcPts val="0"/>
                        </a:spcAft>
                      </a:pPr>
                      <a:r>
                        <a:rPr lang="nl-NL" sz="2400" b="1" dirty="0">
                          <a:effectLst/>
                          <a:latin typeface="Cambria" panose="02040503050406030204" pitchFamily="18" charset="0"/>
                          <a:ea typeface="Cambria" panose="02040503050406030204" pitchFamily="18" charset="0"/>
                          <a:cs typeface="Calibri" panose="020F0502020204030204" pitchFamily="34" charset="0"/>
                        </a:rPr>
                        <a:t>Dệt vải thổ cẩm</a:t>
                      </a:r>
                      <a:endParaRPr lang="en-US" sz="2400" b="1"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15000"/>
                        </a:lnSpc>
                        <a:spcBef>
                          <a:spcPts val="0"/>
                        </a:spcBef>
                        <a:spcAft>
                          <a:spcPts val="0"/>
                        </a:spcAft>
                      </a:pPr>
                      <a:r>
                        <a:rPr lang="nl-NL" sz="2400" b="1" dirty="0">
                          <a:effectLst/>
                          <a:latin typeface="Cambria" panose="02040503050406030204" pitchFamily="18" charset="0"/>
                          <a:ea typeface="Cambria" panose="02040503050406030204" pitchFamily="18" charset="0"/>
                          <a:cs typeface="Calibri" panose="020F0502020204030204" pitchFamily="34" charset="0"/>
                        </a:rPr>
                        <a:t>Vải thổ cẩm</a:t>
                      </a:r>
                      <a:endParaRPr lang="en-US" sz="2400" b="1"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711051"/>
                  </a:ext>
                </a:extLst>
              </a:tr>
              <a:tr h="609364">
                <a:tc>
                  <a:txBody>
                    <a:bodyPr/>
                    <a:lstStyle/>
                    <a:p>
                      <a:pPr marL="0" marR="0" algn="just">
                        <a:lnSpc>
                          <a:spcPct val="115000"/>
                        </a:lnSpc>
                        <a:spcBef>
                          <a:spcPts val="0"/>
                        </a:spcBef>
                        <a:spcAft>
                          <a:spcPts val="0"/>
                        </a:spcAft>
                      </a:pPr>
                      <a:r>
                        <a:rPr lang="nl-NL" sz="2400" b="1">
                          <a:effectLst/>
                          <a:latin typeface="Cambria" panose="02040503050406030204" pitchFamily="18" charset="0"/>
                          <a:ea typeface="Cambria" panose="02040503050406030204" pitchFamily="18" charset="0"/>
                          <a:cs typeface="Calibri" panose="020F0502020204030204" pitchFamily="34" charset="0"/>
                        </a:rPr>
                        <a:t>5</a:t>
                      </a:r>
                      <a:endParaRPr lang="en-US" sz="2400" b="1">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15000"/>
                        </a:lnSpc>
                        <a:spcBef>
                          <a:spcPts val="0"/>
                        </a:spcBef>
                        <a:spcAft>
                          <a:spcPts val="0"/>
                        </a:spcAft>
                      </a:pPr>
                      <a:r>
                        <a:rPr lang="nl-NL" sz="2400" b="1" dirty="0">
                          <a:effectLst/>
                          <a:latin typeface="Cambria" panose="02040503050406030204" pitchFamily="18" charset="0"/>
                          <a:ea typeface="Cambria" panose="02040503050406030204" pitchFamily="18" charset="0"/>
                          <a:cs typeface="Calibri" panose="020F0502020204030204" pitchFamily="34" charset="0"/>
                        </a:rPr>
                        <a:t> Đang làm tranh trên giấy</a:t>
                      </a:r>
                      <a:endParaRPr lang="en-US" sz="2400" b="1"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15000"/>
                        </a:lnSpc>
                        <a:spcBef>
                          <a:spcPts val="0"/>
                        </a:spcBef>
                        <a:spcAft>
                          <a:spcPts val="0"/>
                        </a:spcAft>
                      </a:pPr>
                      <a:r>
                        <a:rPr lang="nl-NL" sz="2400" b="1" dirty="0">
                          <a:effectLst/>
                          <a:latin typeface="Cambria" panose="02040503050406030204" pitchFamily="18" charset="0"/>
                          <a:ea typeface="Cambria" panose="02040503050406030204" pitchFamily="18" charset="0"/>
                          <a:cs typeface="Calibri" panose="020F0502020204030204" pitchFamily="34" charset="0"/>
                        </a:rPr>
                        <a:t>Làm tranh (Đông hồ)</a:t>
                      </a:r>
                      <a:endParaRPr lang="en-US" sz="2400" b="1"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15000"/>
                        </a:lnSpc>
                        <a:spcBef>
                          <a:spcPts val="0"/>
                        </a:spcBef>
                        <a:spcAft>
                          <a:spcPts val="0"/>
                        </a:spcAft>
                      </a:pPr>
                      <a:r>
                        <a:rPr lang="nl-NL" sz="2400" b="1" dirty="0">
                          <a:effectLst/>
                          <a:latin typeface="Cambria" panose="02040503050406030204" pitchFamily="18" charset="0"/>
                          <a:ea typeface="Cambria" panose="02040503050406030204" pitchFamily="18" charset="0"/>
                          <a:cs typeface="Calibri" panose="020F0502020204030204" pitchFamily="34" charset="0"/>
                        </a:rPr>
                        <a:t>Tranh Đông Hồ</a:t>
                      </a:r>
                      <a:endParaRPr lang="en-US" sz="2400" b="1"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0711153"/>
                  </a:ext>
                </a:extLst>
              </a:tr>
            </a:tbl>
          </a:graphicData>
        </a:graphic>
      </p:graphicFrame>
    </p:spTree>
    <p:extLst>
      <p:ext uri="{BB962C8B-B14F-4D97-AF65-F5344CB8AC3E}">
        <p14:creationId xmlns:p14="http://schemas.microsoft.com/office/powerpoint/2010/main" val="399361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Ghi</a:t>
            </a:r>
            <a:r>
              <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 </a:t>
            </a: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nhớ</a:t>
            </a:r>
            <a:endPar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endParaRPr>
          </a:p>
        </p:txBody>
      </p:sp>
      <p:sp>
        <p:nvSpPr>
          <p:cNvPr id="10" name="Text Box 29"/>
          <p:cNvSpPr txBox="1">
            <a:spLocks noChangeArrowheads="1"/>
          </p:cNvSpPr>
          <p:nvPr/>
        </p:nvSpPr>
        <p:spPr bwMode="auto">
          <a:xfrm>
            <a:off x="1046480" y="1923803"/>
            <a:ext cx="81240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a:spcBef>
                <a:spcPct val="50000"/>
              </a:spcBef>
              <a:buNone/>
              <a:defRPr/>
            </a:pPr>
            <a:r>
              <a:rPr lang="vi-VN" altLang="en-US" sz="4000" b="1" dirty="0">
                <a:solidFill>
                  <a:srgbClr val="002060"/>
                </a:solidFill>
                <a:latin typeface="Calibri" panose="020F0502020204030204" pitchFamily="34" charset="0"/>
                <a:cs typeface="Calibri" panose="020F0502020204030204" pitchFamily="34" charset="0"/>
              </a:rPr>
              <a:t>Hoạt động sản xuất thủ công làm ra các sản phẩm để phục vụ cuộc sống con người như dùng trong sinh hoạt (nấu nướng, trang trí ...) ngoài ra còn đem bán để mang lại các ích lợi về kinh tế.</a:t>
            </a:r>
            <a:endPar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5439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a:extLst>
            <a:ext uri="{FF2B5EF4-FFF2-40B4-BE49-F238E27FC236}">
              <a16:creationId xmlns:a16="http://schemas.microsoft.com/office/drawing/2014/main" id="{95E14520-D582-F83F-7F5C-F4CC32938FE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E615D72-E6CE-5E82-C992-3F9C144CE159}"/>
              </a:ext>
            </a:extLst>
          </p:cNvPr>
          <p:cNvGrpSpPr/>
          <p:nvPr/>
        </p:nvGrpSpPr>
        <p:grpSpPr>
          <a:xfrm>
            <a:off x="0" y="13077"/>
            <a:ext cx="14110713" cy="7226632"/>
            <a:chOff x="0" y="0"/>
            <a:chExt cx="28221427" cy="14453264"/>
          </a:xfrm>
        </p:grpSpPr>
        <p:sp>
          <p:nvSpPr>
            <p:cNvPr id="3" name="Freeform 3">
              <a:extLst>
                <a:ext uri="{FF2B5EF4-FFF2-40B4-BE49-F238E27FC236}">
                  <a16:creationId xmlns:a16="http://schemas.microsoft.com/office/drawing/2014/main" id="{24D36E33-3300-49C3-FB93-F7F1A3462D69}"/>
                </a:ext>
              </a:extLst>
            </p:cNvPr>
            <p:cNvSpPr/>
            <p:nvPr/>
          </p:nvSpPr>
          <p:spPr>
            <a:xfrm>
              <a:off x="0" y="0"/>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E34AD03D-AE8B-2060-2629-1F1D81303440}"/>
                </a:ext>
              </a:extLst>
            </p:cNvPr>
            <p:cNvSpPr/>
            <p:nvPr/>
          </p:nvSpPr>
          <p:spPr>
            <a:xfrm>
              <a:off x="0" y="6858796"/>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47021FA0-C5DA-6A16-DE9C-F4C6E2D64833}"/>
                </a:ext>
              </a:extLst>
            </p:cNvPr>
            <p:cNvSpPr/>
            <p:nvPr/>
          </p:nvSpPr>
          <p:spPr>
            <a:xfrm>
              <a:off x="6872485" y="0"/>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93C77B78-928D-46DF-651E-ECC321FA6FAB}"/>
                </a:ext>
              </a:extLst>
            </p:cNvPr>
            <p:cNvSpPr/>
            <p:nvPr/>
          </p:nvSpPr>
          <p:spPr>
            <a:xfrm>
              <a:off x="6872485" y="6858796"/>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DA5AE13A-16FD-EC9F-25EA-39CC9B6DD37C}"/>
                </a:ext>
              </a:extLst>
            </p:cNvPr>
            <p:cNvSpPr/>
            <p:nvPr/>
          </p:nvSpPr>
          <p:spPr>
            <a:xfrm>
              <a:off x="13744970" y="0"/>
              <a:ext cx="7603973" cy="7594468"/>
            </a:xfrm>
            <a:custGeom>
              <a:avLst/>
              <a:gdLst/>
              <a:ahLst/>
              <a:cxnLst/>
              <a:rect l="l" t="t" r="r" b="b"/>
              <a:pathLst>
                <a:path w="7603973" h="7594468">
                  <a:moveTo>
                    <a:pt x="0" y="0"/>
                  </a:moveTo>
                  <a:lnTo>
                    <a:pt x="7603972" y="0"/>
                  </a:lnTo>
                  <a:lnTo>
                    <a:pt x="7603972"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E6F605A6-89BB-6A85-374B-DF05E3ACAC8D}"/>
                </a:ext>
              </a:extLst>
            </p:cNvPr>
            <p:cNvSpPr/>
            <p:nvPr/>
          </p:nvSpPr>
          <p:spPr>
            <a:xfrm>
              <a:off x="13744970" y="6858796"/>
              <a:ext cx="7603973" cy="7594468"/>
            </a:xfrm>
            <a:custGeom>
              <a:avLst/>
              <a:gdLst/>
              <a:ahLst/>
              <a:cxnLst/>
              <a:rect l="l" t="t" r="r" b="b"/>
              <a:pathLst>
                <a:path w="7603973" h="7594468">
                  <a:moveTo>
                    <a:pt x="0" y="0"/>
                  </a:moveTo>
                  <a:lnTo>
                    <a:pt x="7603972" y="0"/>
                  </a:lnTo>
                  <a:lnTo>
                    <a:pt x="7603972"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D8FAC684-3F7D-6943-913C-494ED8F95309}"/>
                </a:ext>
              </a:extLst>
            </p:cNvPr>
            <p:cNvSpPr/>
            <p:nvPr/>
          </p:nvSpPr>
          <p:spPr>
            <a:xfrm>
              <a:off x="20617454" y="0"/>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48B3AEAD-9B28-11AF-3A6B-09EC90AAA63A}"/>
                </a:ext>
              </a:extLst>
            </p:cNvPr>
            <p:cNvSpPr/>
            <p:nvPr/>
          </p:nvSpPr>
          <p:spPr>
            <a:xfrm>
              <a:off x="20617454" y="6858796"/>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2" name="Rounded Rectangle 33">
            <a:extLst>
              <a:ext uri="{FF2B5EF4-FFF2-40B4-BE49-F238E27FC236}">
                <a16:creationId xmlns:a16="http://schemas.microsoft.com/office/drawing/2014/main" id="{ECA422EE-FED4-29AE-64E1-1E71A461FBBD}"/>
              </a:ext>
            </a:extLst>
          </p:cNvPr>
          <p:cNvSpPr/>
          <p:nvPr/>
        </p:nvSpPr>
        <p:spPr>
          <a:xfrm>
            <a:off x="3022216" y="1501748"/>
            <a:ext cx="8465760" cy="3325433"/>
          </a:xfrm>
          <a:custGeom>
            <a:avLst/>
            <a:gdLst>
              <a:gd name="connsiteX0" fmla="*/ 0 w 14630399"/>
              <a:gd name="connsiteY0" fmla="*/ 1394454 h 8366559"/>
              <a:gd name="connsiteX1" fmla="*/ 1394454 w 14630399"/>
              <a:gd name="connsiteY1" fmla="*/ 0 h 8366559"/>
              <a:gd name="connsiteX2" fmla="*/ 13235945 w 14630399"/>
              <a:gd name="connsiteY2" fmla="*/ 0 h 8366559"/>
              <a:gd name="connsiteX3" fmla="*/ 14630399 w 14630399"/>
              <a:gd name="connsiteY3" fmla="*/ 1394454 h 8366559"/>
              <a:gd name="connsiteX4" fmla="*/ 14630399 w 14630399"/>
              <a:gd name="connsiteY4" fmla="*/ 6972105 h 8366559"/>
              <a:gd name="connsiteX5" fmla="*/ 13235945 w 14630399"/>
              <a:gd name="connsiteY5" fmla="*/ 8366559 h 8366559"/>
              <a:gd name="connsiteX6" fmla="*/ 1394454 w 14630399"/>
              <a:gd name="connsiteY6" fmla="*/ 8366559 h 8366559"/>
              <a:gd name="connsiteX7" fmla="*/ 0 w 14630399"/>
              <a:gd name="connsiteY7" fmla="*/ 6972105 h 8366559"/>
              <a:gd name="connsiteX8" fmla="*/ 0 w 14630399"/>
              <a:gd name="connsiteY8" fmla="*/ 1394454 h 8366559"/>
              <a:gd name="connsiteX0" fmla="*/ 0 w 14630399"/>
              <a:gd name="connsiteY0" fmla="*/ 1394454 h 8366559"/>
              <a:gd name="connsiteX1" fmla="*/ 1394454 w 14630399"/>
              <a:gd name="connsiteY1" fmla="*/ 0 h 8366559"/>
              <a:gd name="connsiteX2" fmla="*/ 13235945 w 14630399"/>
              <a:gd name="connsiteY2" fmla="*/ 0 h 8366559"/>
              <a:gd name="connsiteX3" fmla="*/ 14630399 w 14630399"/>
              <a:gd name="connsiteY3" fmla="*/ 1394454 h 8366559"/>
              <a:gd name="connsiteX4" fmla="*/ 14630399 w 14630399"/>
              <a:gd name="connsiteY4" fmla="*/ 6972105 h 8366559"/>
              <a:gd name="connsiteX5" fmla="*/ 13235945 w 14630399"/>
              <a:gd name="connsiteY5" fmla="*/ 8366559 h 8366559"/>
              <a:gd name="connsiteX6" fmla="*/ 1394454 w 14630399"/>
              <a:gd name="connsiteY6" fmla="*/ 8366559 h 8366559"/>
              <a:gd name="connsiteX7" fmla="*/ 0 w 14630399"/>
              <a:gd name="connsiteY7" fmla="*/ 6972105 h 8366559"/>
              <a:gd name="connsiteX8" fmla="*/ 0 w 14630399"/>
              <a:gd name="connsiteY8" fmla="*/ 1394454 h 8366559"/>
              <a:gd name="connsiteX0" fmla="*/ 0 w 14630399"/>
              <a:gd name="connsiteY0" fmla="*/ 1681474 h 8653579"/>
              <a:gd name="connsiteX1" fmla="*/ 1394454 w 14630399"/>
              <a:gd name="connsiteY1" fmla="*/ 287020 h 8653579"/>
              <a:gd name="connsiteX2" fmla="*/ 759968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8653579"/>
              <a:gd name="connsiteX1" fmla="*/ 1394454 w 14630399"/>
              <a:gd name="connsiteY1" fmla="*/ 287020 h 8653579"/>
              <a:gd name="connsiteX2" fmla="*/ 759968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8653579"/>
              <a:gd name="connsiteX1" fmla="*/ 1394454 w 14630399"/>
              <a:gd name="connsiteY1" fmla="*/ 287020 h 8653579"/>
              <a:gd name="connsiteX2" fmla="*/ 759968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8653579"/>
              <a:gd name="connsiteX1" fmla="*/ 1394454 w 14630399"/>
              <a:gd name="connsiteY1" fmla="*/ 287020 h 8653579"/>
              <a:gd name="connsiteX2" fmla="*/ 725424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9022147"/>
              <a:gd name="connsiteX1" fmla="*/ 1394454 w 14630399"/>
              <a:gd name="connsiteY1" fmla="*/ 287020 h 9022147"/>
              <a:gd name="connsiteX2" fmla="*/ 7254240 w 14630399"/>
              <a:gd name="connsiteY2" fmla="*/ 0 h 9022147"/>
              <a:gd name="connsiteX3" fmla="*/ 13235945 w 14630399"/>
              <a:gd name="connsiteY3" fmla="*/ 287020 h 9022147"/>
              <a:gd name="connsiteX4" fmla="*/ 14630399 w 14630399"/>
              <a:gd name="connsiteY4" fmla="*/ 1681474 h 9022147"/>
              <a:gd name="connsiteX5" fmla="*/ 14630399 w 14630399"/>
              <a:gd name="connsiteY5" fmla="*/ 7259125 h 9022147"/>
              <a:gd name="connsiteX6" fmla="*/ 13235945 w 14630399"/>
              <a:gd name="connsiteY6" fmla="*/ 8653579 h 9022147"/>
              <a:gd name="connsiteX7" fmla="*/ 7294880 w 14630399"/>
              <a:gd name="connsiteY7" fmla="*/ 9022080 h 9022147"/>
              <a:gd name="connsiteX8" fmla="*/ 1394454 w 14630399"/>
              <a:gd name="connsiteY8" fmla="*/ 8653579 h 9022147"/>
              <a:gd name="connsiteX9" fmla="*/ 0 w 14630399"/>
              <a:gd name="connsiteY9" fmla="*/ 7259125 h 9022147"/>
              <a:gd name="connsiteX10" fmla="*/ 0 w 14630399"/>
              <a:gd name="connsiteY10" fmla="*/ 1681474 h 9022147"/>
              <a:gd name="connsiteX0" fmla="*/ 0 w 14630399"/>
              <a:gd name="connsiteY0" fmla="*/ 1681474 h 9022080"/>
              <a:gd name="connsiteX1" fmla="*/ 1394454 w 14630399"/>
              <a:gd name="connsiteY1" fmla="*/ 287020 h 9022080"/>
              <a:gd name="connsiteX2" fmla="*/ 7254240 w 14630399"/>
              <a:gd name="connsiteY2" fmla="*/ 0 h 9022080"/>
              <a:gd name="connsiteX3" fmla="*/ 13235945 w 14630399"/>
              <a:gd name="connsiteY3" fmla="*/ 287020 h 9022080"/>
              <a:gd name="connsiteX4" fmla="*/ 14630399 w 14630399"/>
              <a:gd name="connsiteY4" fmla="*/ 1681474 h 9022080"/>
              <a:gd name="connsiteX5" fmla="*/ 14630399 w 14630399"/>
              <a:gd name="connsiteY5" fmla="*/ 7259125 h 9022080"/>
              <a:gd name="connsiteX6" fmla="*/ 13235945 w 14630399"/>
              <a:gd name="connsiteY6" fmla="*/ 8653579 h 9022080"/>
              <a:gd name="connsiteX7" fmla="*/ 7294880 w 14630399"/>
              <a:gd name="connsiteY7" fmla="*/ 9022080 h 9022080"/>
              <a:gd name="connsiteX8" fmla="*/ 1394454 w 14630399"/>
              <a:gd name="connsiteY8" fmla="*/ 8653579 h 9022080"/>
              <a:gd name="connsiteX9" fmla="*/ 0 w 14630399"/>
              <a:gd name="connsiteY9" fmla="*/ 7259125 h 9022080"/>
              <a:gd name="connsiteX10" fmla="*/ 0 w 14630399"/>
              <a:gd name="connsiteY10" fmla="*/ 1681474 h 9022080"/>
              <a:gd name="connsiteX0" fmla="*/ 0 w 14630399"/>
              <a:gd name="connsiteY0" fmla="*/ 1681474 h 9022080"/>
              <a:gd name="connsiteX1" fmla="*/ 1394454 w 14630399"/>
              <a:gd name="connsiteY1" fmla="*/ 287020 h 9022080"/>
              <a:gd name="connsiteX2" fmla="*/ 7254240 w 14630399"/>
              <a:gd name="connsiteY2" fmla="*/ 0 h 9022080"/>
              <a:gd name="connsiteX3" fmla="*/ 13235945 w 14630399"/>
              <a:gd name="connsiteY3" fmla="*/ 287020 h 9022080"/>
              <a:gd name="connsiteX4" fmla="*/ 14630399 w 14630399"/>
              <a:gd name="connsiteY4" fmla="*/ 1681474 h 9022080"/>
              <a:gd name="connsiteX5" fmla="*/ 14630399 w 14630399"/>
              <a:gd name="connsiteY5" fmla="*/ 7259125 h 9022080"/>
              <a:gd name="connsiteX6" fmla="*/ 13235945 w 14630399"/>
              <a:gd name="connsiteY6" fmla="*/ 8653579 h 9022080"/>
              <a:gd name="connsiteX7" fmla="*/ 7294880 w 14630399"/>
              <a:gd name="connsiteY7" fmla="*/ 9022080 h 9022080"/>
              <a:gd name="connsiteX8" fmla="*/ 1394454 w 14630399"/>
              <a:gd name="connsiteY8" fmla="*/ 8653579 h 9022080"/>
              <a:gd name="connsiteX9" fmla="*/ 0 w 14630399"/>
              <a:gd name="connsiteY9" fmla="*/ 7259125 h 9022080"/>
              <a:gd name="connsiteX10" fmla="*/ 0 w 14630399"/>
              <a:gd name="connsiteY10" fmla="*/ 1681474 h 902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0399" h="9022080">
                <a:moveTo>
                  <a:pt x="0" y="1681474"/>
                </a:moveTo>
                <a:cubicBezTo>
                  <a:pt x="0" y="911338"/>
                  <a:pt x="624318" y="287020"/>
                  <a:pt x="1394454" y="287020"/>
                </a:cubicBezTo>
                <a:cubicBezTo>
                  <a:pt x="2684774" y="84668"/>
                  <a:pt x="5118098" y="609600"/>
                  <a:pt x="7254240" y="0"/>
                </a:cubicBezTo>
                <a:cubicBezTo>
                  <a:pt x="9187182" y="426720"/>
                  <a:pt x="12087865" y="84668"/>
                  <a:pt x="13235945" y="287020"/>
                </a:cubicBezTo>
                <a:cubicBezTo>
                  <a:pt x="14006081" y="287020"/>
                  <a:pt x="14630399" y="911338"/>
                  <a:pt x="14630399" y="1681474"/>
                </a:cubicBezTo>
                <a:lnTo>
                  <a:pt x="14630399" y="7259125"/>
                </a:lnTo>
                <a:cubicBezTo>
                  <a:pt x="14630399" y="8029261"/>
                  <a:pt x="14006081" y="8653579"/>
                  <a:pt x="13235945" y="8653579"/>
                </a:cubicBezTo>
                <a:cubicBezTo>
                  <a:pt x="11255590" y="8647719"/>
                  <a:pt x="9132995" y="8519940"/>
                  <a:pt x="7294880" y="9022080"/>
                </a:cubicBezTo>
                <a:cubicBezTo>
                  <a:pt x="5612551" y="8452206"/>
                  <a:pt x="3361263" y="8776413"/>
                  <a:pt x="1394454" y="8653579"/>
                </a:cubicBezTo>
                <a:cubicBezTo>
                  <a:pt x="624318" y="8653579"/>
                  <a:pt x="0" y="8029261"/>
                  <a:pt x="0" y="7259125"/>
                </a:cubicBezTo>
                <a:lnTo>
                  <a:pt x="0" y="168147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sp>
        <p:nvSpPr>
          <p:cNvPr id="25" name="Freeform 11">
            <a:extLst>
              <a:ext uri="{FF2B5EF4-FFF2-40B4-BE49-F238E27FC236}">
                <a16:creationId xmlns:a16="http://schemas.microsoft.com/office/drawing/2014/main" id="{6A9F3465-B830-4F5B-1CF3-7BD6D0EE69A0}"/>
              </a:ext>
            </a:extLst>
          </p:cNvPr>
          <p:cNvSpPr/>
          <p:nvPr/>
        </p:nvSpPr>
        <p:spPr>
          <a:xfrm flipH="1">
            <a:off x="330170" y="1222153"/>
            <a:ext cx="2688254" cy="5290803"/>
          </a:xfrm>
          <a:custGeom>
            <a:avLst/>
            <a:gdLst/>
            <a:ahLst/>
            <a:cxnLst/>
            <a:rect l="l" t="t" r="r" b="b"/>
            <a:pathLst>
              <a:path w="4299966" h="8229600">
                <a:moveTo>
                  <a:pt x="0" y="0"/>
                </a:moveTo>
                <a:lnTo>
                  <a:pt x="4299966" y="0"/>
                </a:lnTo>
                <a:lnTo>
                  <a:pt x="4299966" y="8229600"/>
                </a:lnTo>
                <a:lnTo>
                  <a:pt x="0" y="822960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8C16E73B-9741-4586-4577-F81A6870ECE2}"/>
              </a:ext>
            </a:extLst>
          </p:cNvPr>
          <p:cNvSpPr txBox="1"/>
          <p:nvPr/>
        </p:nvSpPr>
        <p:spPr>
          <a:xfrm>
            <a:off x="3399792" y="1698817"/>
            <a:ext cx="7551743" cy="2862322"/>
          </a:xfrm>
          <a:prstGeom prst="rect">
            <a:avLst/>
          </a:prstGeom>
          <a:noFill/>
        </p:spPr>
        <p:txBody>
          <a:bodyPr wrap="square" rtlCol="0">
            <a:spAutoFit/>
          </a:bodyPr>
          <a:lstStyle/>
          <a:p>
            <a:pPr lvl="0" algn="ctr"/>
            <a:r>
              <a:rPr lang="nl-NL" sz="6000" b="1" dirty="0">
                <a:solidFill>
                  <a:srgbClr val="002060"/>
                </a:solidFill>
                <a:latin typeface="Cambria" panose="02040503050406030204" pitchFamily="18" charset="0"/>
                <a:ea typeface="Cambria" panose="02040503050406030204" pitchFamily="18" charset="0"/>
                <a:cs typeface="Calibri" panose="020F0502020204030204" pitchFamily="34" charset="0"/>
              </a:rPr>
              <a:t>2. Lợi ích của một số hoạt động sản xuất thủ công </a:t>
            </a:r>
          </a:p>
        </p:txBody>
      </p:sp>
    </p:spTree>
    <p:extLst>
      <p:ext uri="{BB962C8B-B14F-4D97-AF65-F5344CB8AC3E}">
        <p14:creationId xmlns:p14="http://schemas.microsoft.com/office/powerpoint/2010/main" val="70707529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par>
                                <p:cTn id="11" presetID="22" presetClass="entr" presetSubtype="4"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9CEDF60-30CC-46D6-A5A0-B8A806A5DE34}"/>
              </a:ext>
            </a:extLst>
          </p:cNvPr>
          <p:cNvSpPr/>
          <p:nvPr/>
        </p:nvSpPr>
        <p:spPr>
          <a:xfrm>
            <a:off x="1594884" y="315477"/>
            <a:ext cx="10139816"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Quan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sát</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các</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hình</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sau</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và</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nêu</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ích</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lợi</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của</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hoạt</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động</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sản</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xuất</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thủ</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công</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3" name="Picture 22">
            <a:extLst>
              <a:ext uri="{FF2B5EF4-FFF2-40B4-BE49-F238E27FC236}">
                <a16:creationId xmlns:a16="http://schemas.microsoft.com/office/drawing/2014/main" id="{9A455E0D-1EED-4A5D-9255-BA83949F61A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3" name="Picture 2">
            <a:extLst>
              <a:ext uri="{FF2B5EF4-FFF2-40B4-BE49-F238E27FC236}">
                <a16:creationId xmlns:a16="http://schemas.microsoft.com/office/drawing/2014/main" id="{9365084B-664A-471B-B14C-740FDF6BC092}"/>
              </a:ext>
            </a:extLst>
          </p:cNvPr>
          <p:cNvPicPr>
            <a:picLocks noChangeAspect="1"/>
          </p:cNvPicPr>
          <p:nvPr/>
        </p:nvPicPr>
        <p:blipFill>
          <a:blip r:embed="rId4"/>
          <a:stretch>
            <a:fillRect/>
          </a:stretch>
        </p:blipFill>
        <p:spPr>
          <a:xfrm>
            <a:off x="2294034" y="1744603"/>
            <a:ext cx="5457825" cy="4629150"/>
          </a:xfrm>
          <a:prstGeom prst="rect">
            <a:avLst/>
          </a:prstGeom>
          <a:ln>
            <a:noFill/>
          </a:ln>
          <a:effectLst>
            <a:softEdge rad="112500"/>
          </a:effectLst>
        </p:spPr>
      </p:pic>
      <p:grpSp>
        <p:nvGrpSpPr>
          <p:cNvPr id="10" name="Group 9">
            <a:extLst>
              <a:ext uri="{FF2B5EF4-FFF2-40B4-BE49-F238E27FC236}">
                <a16:creationId xmlns:a16="http://schemas.microsoft.com/office/drawing/2014/main" id="{500ED8AE-4F43-471F-B35B-FAFEC7708D9E}"/>
              </a:ext>
            </a:extLst>
          </p:cNvPr>
          <p:cNvGrpSpPr/>
          <p:nvPr/>
        </p:nvGrpSpPr>
        <p:grpSpPr>
          <a:xfrm>
            <a:off x="7719961" y="3995382"/>
            <a:ext cx="4278451" cy="2175001"/>
            <a:chOff x="892354" y="3758439"/>
            <a:chExt cx="4278451" cy="2175001"/>
          </a:xfrm>
        </p:grpSpPr>
        <p:pic>
          <p:nvPicPr>
            <p:cNvPr id="11" name="Picture 9">
              <a:extLst>
                <a:ext uri="{FF2B5EF4-FFF2-40B4-BE49-F238E27FC236}">
                  <a16:creationId xmlns:a16="http://schemas.microsoft.com/office/drawing/2014/main" id="{75C5725B-A839-4E12-A27B-414530C1898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367DFF6C-1A05-4931-9100-BA99F8FC5DE8}"/>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libri" panose="020F0502020204030204" pitchFamily="34" charset="0"/>
                  <a:cs typeface="Calibri" panose="020F0502020204030204" pitchFamily="34" charset="0"/>
                </a:rPr>
                <a:t>Thảo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luận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nhóm</a:t>
              </a:r>
              <a:r>
                <a:rPr lang="en-US" sz="2400" b="1" dirty="0">
                  <a:latin typeface="Calibri" panose="020F0502020204030204" pitchFamily="34" charset="0"/>
                  <a:cs typeface="Calibri" panose="020F0502020204030204" pitchFamily="34" charset="0"/>
                </a:rPr>
                <a:t> 4</a:t>
              </a:r>
            </a:p>
          </p:txBody>
        </p:sp>
      </p:grpSp>
    </p:spTree>
    <p:extLst>
      <p:ext uri="{BB962C8B-B14F-4D97-AF65-F5344CB8AC3E}">
        <p14:creationId xmlns:p14="http://schemas.microsoft.com/office/powerpoint/2010/main" val="91206503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1EA316-D0B5-4346-84AB-610C9EE2615E}"/>
              </a:ext>
            </a:extLst>
          </p:cNvPr>
          <p:cNvSpPr txBox="1"/>
          <p:nvPr/>
        </p:nvSpPr>
        <p:spPr>
          <a:xfrm>
            <a:off x="2382519" y="416560"/>
            <a:ext cx="74269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Hoàn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thành</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Phiếu</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tập</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aphicFrame>
        <p:nvGraphicFramePr>
          <p:cNvPr id="3" name="Table 2">
            <a:extLst>
              <a:ext uri="{FF2B5EF4-FFF2-40B4-BE49-F238E27FC236}">
                <a16:creationId xmlns:a16="http://schemas.microsoft.com/office/drawing/2014/main" id="{D6FBB053-22BA-416E-A5DB-12BE365D1962}"/>
              </a:ext>
            </a:extLst>
          </p:cNvPr>
          <p:cNvGraphicFramePr>
            <a:graphicFrameLocks noGrp="1"/>
          </p:cNvGraphicFramePr>
          <p:nvPr>
            <p:extLst>
              <p:ext uri="{D42A27DB-BD31-4B8C-83A1-F6EECF244321}">
                <p14:modId xmlns:p14="http://schemas.microsoft.com/office/powerpoint/2010/main" val="1389102243"/>
              </p:ext>
            </p:extLst>
          </p:nvPr>
        </p:nvGraphicFramePr>
        <p:xfrm>
          <a:off x="2050779" y="1595120"/>
          <a:ext cx="8090441" cy="2779564"/>
        </p:xfrm>
        <a:graphic>
          <a:graphicData uri="http://schemas.openxmlformats.org/drawingml/2006/table">
            <a:tbl>
              <a:tblPr firstRow="1" firstCol="1" bandRow="1">
                <a:tableStyleId>{9DCAF9ED-07DC-4A11-8D7F-57B35C25682E}</a:tableStyleId>
              </a:tblPr>
              <a:tblGrid>
                <a:gridCol w="1498373">
                  <a:extLst>
                    <a:ext uri="{9D8B030D-6E8A-4147-A177-3AD203B41FA5}">
                      <a16:colId xmlns:a16="http://schemas.microsoft.com/office/drawing/2014/main" val="3370933225"/>
                    </a:ext>
                  </a:extLst>
                </a:gridCol>
                <a:gridCol w="3933229">
                  <a:extLst>
                    <a:ext uri="{9D8B030D-6E8A-4147-A177-3AD203B41FA5}">
                      <a16:colId xmlns:a16="http://schemas.microsoft.com/office/drawing/2014/main" val="339813459"/>
                    </a:ext>
                  </a:extLst>
                </a:gridCol>
                <a:gridCol w="2658839">
                  <a:extLst>
                    <a:ext uri="{9D8B030D-6E8A-4147-A177-3AD203B41FA5}">
                      <a16:colId xmlns:a16="http://schemas.microsoft.com/office/drawing/2014/main" val="3796392856"/>
                    </a:ext>
                  </a:extLst>
                </a:gridCol>
              </a:tblGrid>
              <a:tr h="843280">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Sản phẩm</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Ích lợi</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4206579"/>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2</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1826544"/>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3</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3009164"/>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4</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711051"/>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5</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0711153"/>
                  </a:ext>
                </a:extLst>
              </a:tr>
            </a:tbl>
          </a:graphicData>
        </a:graphic>
      </p:graphicFrame>
    </p:spTree>
    <p:extLst>
      <p:ext uri="{BB962C8B-B14F-4D97-AF65-F5344CB8AC3E}">
        <p14:creationId xmlns:p14="http://schemas.microsoft.com/office/powerpoint/2010/main" val="233482641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D574FC-09FB-4EDE-8B0A-04876622AD3E}"/>
              </a:ext>
            </a:extLst>
          </p:cNvPr>
          <p:cNvPicPr>
            <a:picLocks noChangeAspect="1"/>
          </p:cNvPicPr>
          <p:nvPr/>
        </p:nvPicPr>
        <p:blipFill>
          <a:blip r:embed="rId2"/>
          <a:stretch>
            <a:fillRect/>
          </a:stretch>
        </p:blipFill>
        <p:spPr>
          <a:xfrm>
            <a:off x="1033035" y="408772"/>
            <a:ext cx="9926503" cy="5858464"/>
          </a:xfrm>
          <a:prstGeom prst="rect">
            <a:avLst/>
          </a:prstGeom>
        </p:spPr>
      </p:pic>
    </p:spTree>
    <p:extLst>
      <p:ext uri="{BB962C8B-B14F-4D97-AF65-F5344CB8AC3E}">
        <p14:creationId xmlns:p14="http://schemas.microsoft.com/office/powerpoint/2010/main" val="341249692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ECC2F0D-E7A0-45F6-91FC-DE8118A38645}"/>
              </a:ext>
            </a:extLst>
          </p:cNvPr>
          <p:cNvSpPr/>
          <p:nvPr/>
        </p:nvSpPr>
        <p:spPr>
          <a:xfrm>
            <a:off x="1412240" y="315477"/>
            <a:ext cx="10187881" cy="1200329"/>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3.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Kể</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tên</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một</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số</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hoạt</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động</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sản</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xuất</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thủ</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công</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mà</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em</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biết</a:t>
            </a:r>
            <a:endParaRPr kumimoji="0" lang="vi-V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2" name="Picture 21">
            <a:extLst>
              <a:ext uri="{FF2B5EF4-FFF2-40B4-BE49-F238E27FC236}">
                <a16:creationId xmlns:a16="http://schemas.microsoft.com/office/drawing/2014/main" id="{3F6F44CA-8082-48E3-B1D2-0F5C8D80B34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grpSp>
        <p:nvGrpSpPr>
          <p:cNvPr id="8" name="Group 7">
            <a:extLst>
              <a:ext uri="{FF2B5EF4-FFF2-40B4-BE49-F238E27FC236}">
                <a16:creationId xmlns:a16="http://schemas.microsoft.com/office/drawing/2014/main" id="{3A875E17-EC3E-40CE-B5A6-B044C1BB2705}"/>
              </a:ext>
            </a:extLst>
          </p:cNvPr>
          <p:cNvGrpSpPr/>
          <p:nvPr/>
        </p:nvGrpSpPr>
        <p:grpSpPr>
          <a:xfrm>
            <a:off x="866568" y="3098255"/>
            <a:ext cx="3197033" cy="2541270"/>
            <a:chOff x="781262" y="3217613"/>
            <a:chExt cx="4761331" cy="3855641"/>
          </a:xfrm>
        </p:grpSpPr>
        <p:pic>
          <p:nvPicPr>
            <p:cNvPr id="9" name="Picture 8">
              <a:extLst>
                <a:ext uri="{FF2B5EF4-FFF2-40B4-BE49-F238E27FC236}">
                  <a16:creationId xmlns:a16="http://schemas.microsoft.com/office/drawing/2014/main" id="{4160EE28-E97A-42DD-B2D3-A4685FB4E5B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10" name="Rectangle: Rounded Corners 9">
              <a:extLst>
                <a:ext uri="{FF2B5EF4-FFF2-40B4-BE49-F238E27FC236}">
                  <a16:creationId xmlns:a16="http://schemas.microsoft.com/office/drawing/2014/main" id="{93259BF5-8215-4813-94AF-BE57D8C6C651}"/>
                </a:ext>
              </a:extLst>
            </p:cNvPr>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Thảo</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luận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cặp</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đôi</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11" name="Speech Bubble: Rectangle with Corners Rounded 10">
            <a:extLst>
              <a:ext uri="{FF2B5EF4-FFF2-40B4-BE49-F238E27FC236}">
                <a16:creationId xmlns:a16="http://schemas.microsoft.com/office/drawing/2014/main" id="{B0D30E9B-612B-43BF-9B00-6A88533F8745}"/>
              </a:ext>
            </a:extLst>
          </p:cNvPr>
          <p:cNvSpPr/>
          <p:nvPr/>
        </p:nvSpPr>
        <p:spPr>
          <a:xfrm>
            <a:off x="4348480" y="1790084"/>
            <a:ext cx="6045200" cy="1077218"/>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Kể</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tên</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một</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số</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hoạt</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động</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sản</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xuất</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thủ</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công</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mà</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em</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biết</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p>
        </p:txBody>
      </p:sp>
      <p:sp>
        <p:nvSpPr>
          <p:cNvPr id="12" name="Speech Bubble: Rectangle with Corners Rounded 11">
            <a:extLst>
              <a:ext uri="{FF2B5EF4-FFF2-40B4-BE49-F238E27FC236}">
                <a16:creationId xmlns:a16="http://schemas.microsoft.com/office/drawing/2014/main" id="{80ADAA61-C093-4405-874D-E691017A0CB0}"/>
              </a:ext>
            </a:extLst>
          </p:cNvPr>
          <p:cNvSpPr/>
          <p:nvPr/>
        </p:nvSpPr>
        <p:spPr>
          <a:xfrm>
            <a:off x="4348480" y="3537857"/>
            <a:ext cx="7179491" cy="1583216"/>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L</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ần lượt nói tên một hoạt động sản xuất thủ công cùng với một sản phẩm của hoạt động đó.</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9399303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16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Ghi</a:t>
            </a:r>
            <a:r>
              <a:rPr kumimoji="0" lang="en-US" sz="10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10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nhớ</a:t>
            </a:r>
            <a:endParaRPr kumimoji="0" lang="en-US" sz="10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10" name="Text Box 29"/>
          <p:cNvSpPr txBox="1">
            <a:spLocks noChangeArrowheads="1"/>
          </p:cNvSpPr>
          <p:nvPr/>
        </p:nvSpPr>
        <p:spPr bwMode="auto">
          <a:xfrm>
            <a:off x="1046480" y="1923803"/>
            <a:ext cx="81240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spcBef>
                <a:spcPct val="50000"/>
              </a:spcBef>
              <a:defRPr/>
            </a:pPr>
            <a:r>
              <a:rPr lang="vi-VN" altLang="en-US" sz="3000" b="1" dirty="0">
                <a:solidFill>
                  <a:srgbClr val="002060"/>
                </a:solidFill>
                <a:latin typeface="Calibri" panose="020F0502020204030204" pitchFamily="34" charset="0"/>
                <a:cs typeface="Calibri" panose="020F0502020204030204" pitchFamily="34" charset="0"/>
              </a:rPr>
              <a:t>Có nhiều ngành nghề thủ công như: nghề gốm sứ, nghề làm chiếu, nghề dệt vải, nghề nón lá, nghề mây tre đan, ... </a:t>
            </a:r>
            <a:endParaRPr kumimoji="0" lang="en-US" altLang="en-US" sz="3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 name="Text Box 29">
            <a:extLst>
              <a:ext uri="{FF2B5EF4-FFF2-40B4-BE49-F238E27FC236}">
                <a16:creationId xmlns:a16="http://schemas.microsoft.com/office/drawing/2014/main" id="{3E91475F-9B06-46A2-87DC-4BC3BF32870A}"/>
              </a:ext>
            </a:extLst>
          </p:cNvPr>
          <p:cNvSpPr txBox="1">
            <a:spLocks noChangeArrowheads="1"/>
          </p:cNvSpPr>
          <p:nvPr/>
        </p:nvSpPr>
        <p:spPr bwMode="auto">
          <a:xfrm>
            <a:off x="1046479" y="3905003"/>
            <a:ext cx="8124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spcBef>
                <a:spcPct val="50000"/>
              </a:spcBef>
              <a:defRPr/>
            </a:pPr>
            <a:r>
              <a:rPr lang="vi-VN" altLang="en-US" sz="3000" b="1" dirty="0">
                <a:solidFill>
                  <a:srgbClr val="002060"/>
                </a:solidFill>
                <a:latin typeface="Calibri" panose="020F0502020204030204" pitchFamily="34" charset="0"/>
                <a:cs typeface="Calibri" panose="020F0502020204030204" pitchFamily="34" charset="0"/>
              </a:rPr>
              <a:t>Các sản phẩm thủ công truyền thống thường được sản xuất ở các làng nghề thủ công. Nhiều sản phẩm thủ công nổi tiếng đã được xuất khẩu ra nước ngoài.</a:t>
            </a:r>
            <a:endParaRPr kumimoji="0" lang="en-US" altLang="en-US" sz="3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7623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p:cTn id="2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P spid="4"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iết kế chưa có tên (2)">
            <a:hlinkClick r:id="" action="ppaction://media"/>
            <a:extLst>
              <a:ext uri="{FF2B5EF4-FFF2-40B4-BE49-F238E27FC236}">
                <a16:creationId xmlns:a16="http://schemas.microsoft.com/office/drawing/2014/main" id="{7A060FAD-CC34-DAEE-8B53-5F65FD0A9A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31629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140E5F-9DB5-4512-8BD2-8E478B582740}"/>
              </a:ext>
            </a:extLst>
          </p:cNvPr>
          <p:cNvPicPr>
            <a:picLocks noChangeAspect="1"/>
          </p:cNvPicPr>
          <p:nvPr/>
        </p:nvPicPr>
        <p:blipFill>
          <a:blip r:embed="rId2"/>
          <a:stretch>
            <a:fillRect/>
          </a:stretch>
        </p:blipFill>
        <p:spPr>
          <a:xfrm>
            <a:off x="355917" y="436244"/>
            <a:ext cx="2191703" cy="965835"/>
          </a:xfrm>
          <a:prstGeom prst="rect">
            <a:avLst/>
          </a:prstGeom>
        </p:spPr>
      </p:pic>
      <p:sp>
        <p:nvSpPr>
          <p:cNvPr id="30" name="Rectangles 77828">
            <a:extLst>
              <a:ext uri="{FF2B5EF4-FFF2-40B4-BE49-F238E27FC236}">
                <a16:creationId xmlns:a16="http://schemas.microsoft.com/office/drawing/2014/main" id="{4922D540-01BE-4825-B107-FC7F72EE6C91}"/>
              </a:ext>
            </a:extLst>
          </p:cNvPr>
          <p:cNvSpPr/>
          <p:nvPr/>
        </p:nvSpPr>
        <p:spPr>
          <a:xfrm>
            <a:off x="1371601" y="1895937"/>
            <a:ext cx="9120606" cy="2308324"/>
          </a:xfrm>
          <a:custGeom>
            <a:avLst/>
            <a:gdLst>
              <a:gd name="connsiteX0" fmla="*/ 0 w 9120606"/>
              <a:gd name="connsiteY0" fmla="*/ 0 h 2308324"/>
              <a:gd name="connsiteX1" fmla="*/ 478832 w 9120606"/>
              <a:gd name="connsiteY1" fmla="*/ 0 h 2308324"/>
              <a:gd name="connsiteX2" fmla="*/ 866458 w 9120606"/>
              <a:gd name="connsiteY2" fmla="*/ 0 h 2308324"/>
              <a:gd name="connsiteX3" fmla="*/ 1162877 w 9120606"/>
              <a:gd name="connsiteY3" fmla="*/ 0 h 2308324"/>
              <a:gd name="connsiteX4" fmla="*/ 1824121 w 9120606"/>
              <a:gd name="connsiteY4" fmla="*/ 0 h 2308324"/>
              <a:gd name="connsiteX5" fmla="*/ 2120541 w 9120606"/>
              <a:gd name="connsiteY5" fmla="*/ 0 h 2308324"/>
              <a:gd name="connsiteX6" fmla="*/ 2416961 w 9120606"/>
              <a:gd name="connsiteY6" fmla="*/ 0 h 2308324"/>
              <a:gd name="connsiteX7" fmla="*/ 2713380 w 9120606"/>
              <a:gd name="connsiteY7" fmla="*/ 0 h 2308324"/>
              <a:gd name="connsiteX8" fmla="*/ 3192212 w 9120606"/>
              <a:gd name="connsiteY8" fmla="*/ 0 h 2308324"/>
              <a:gd name="connsiteX9" fmla="*/ 3944662 w 9120606"/>
              <a:gd name="connsiteY9" fmla="*/ 0 h 2308324"/>
              <a:gd name="connsiteX10" fmla="*/ 4605906 w 9120606"/>
              <a:gd name="connsiteY10" fmla="*/ 0 h 2308324"/>
              <a:gd name="connsiteX11" fmla="*/ 4902326 w 9120606"/>
              <a:gd name="connsiteY11" fmla="*/ 0 h 2308324"/>
              <a:gd name="connsiteX12" fmla="*/ 5472364 w 9120606"/>
              <a:gd name="connsiteY12" fmla="*/ 0 h 2308324"/>
              <a:gd name="connsiteX13" fmla="*/ 5768783 w 9120606"/>
              <a:gd name="connsiteY13" fmla="*/ 0 h 2308324"/>
              <a:gd name="connsiteX14" fmla="*/ 6430027 w 9120606"/>
              <a:gd name="connsiteY14" fmla="*/ 0 h 2308324"/>
              <a:gd name="connsiteX15" fmla="*/ 7000065 w 9120606"/>
              <a:gd name="connsiteY15" fmla="*/ 0 h 2308324"/>
              <a:gd name="connsiteX16" fmla="*/ 7387691 w 9120606"/>
              <a:gd name="connsiteY16" fmla="*/ 0 h 2308324"/>
              <a:gd name="connsiteX17" fmla="*/ 7866523 w 9120606"/>
              <a:gd name="connsiteY17" fmla="*/ 0 h 2308324"/>
              <a:gd name="connsiteX18" fmla="*/ 8345354 w 9120606"/>
              <a:gd name="connsiteY18" fmla="*/ 0 h 2308324"/>
              <a:gd name="connsiteX19" fmla="*/ 9120606 w 9120606"/>
              <a:gd name="connsiteY19" fmla="*/ 0 h 2308324"/>
              <a:gd name="connsiteX20" fmla="*/ 9120606 w 9120606"/>
              <a:gd name="connsiteY20" fmla="*/ 600164 h 2308324"/>
              <a:gd name="connsiteX21" fmla="*/ 9120606 w 9120606"/>
              <a:gd name="connsiteY21" fmla="*/ 1200328 h 2308324"/>
              <a:gd name="connsiteX22" fmla="*/ 9120606 w 9120606"/>
              <a:gd name="connsiteY22" fmla="*/ 1800493 h 2308324"/>
              <a:gd name="connsiteX23" fmla="*/ 9120606 w 9120606"/>
              <a:gd name="connsiteY23" fmla="*/ 2308324 h 2308324"/>
              <a:gd name="connsiteX24" fmla="*/ 8824186 w 9120606"/>
              <a:gd name="connsiteY24" fmla="*/ 2308324 h 2308324"/>
              <a:gd name="connsiteX25" fmla="*/ 8436561 w 9120606"/>
              <a:gd name="connsiteY25" fmla="*/ 2308324 h 2308324"/>
              <a:gd name="connsiteX26" fmla="*/ 8048935 w 9120606"/>
              <a:gd name="connsiteY26" fmla="*/ 2308324 h 2308324"/>
              <a:gd name="connsiteX27" fmla="*/ 7478897 w 9120606"/>
              <a:gd name="connsiteY27" fmla="*/ 2308324 h 2308324"/>
              <a:gd name="connsiteX28" fmla="*/ 6908859 w 9120606"/>
              <a:gd name="connsiteY28" fmla="*/ 2308324 h 2308324"/>
              <a:gd name="connsiteX29" fmla="*/ 6430027 w 9120606"/>
              <a:gd name="connsiteY29" fmla="*/ 2308324 h 2308324"/>
              <a:gd name="connsiteX30" fmla="*/ 5768783 w 9120606"/>
              <a:gd name="connsiteY30" fmla="*/ 2308324 h 2308324"/>
              <a:gd name="connsiteX31" fmla="*/ 5289951 w 9120606"/>
              <a:gd name="connsiteY31" fmla="*/ 2308324 h 2308324"/>
              <a:gd name="connsiteX32" fmla="*/ 4811120 w 9120606"/>
              <a:gd name="connsiteY32" fmla="*/ 2308324 h 2308324"/>
              <a:gd name="connsiteX33" fmla="*/ 4514700 w 9120606"/>
              <a:gd name="connsiteY33" fmla="*/ 2308324 h 2308324"/>
              <a:gd name="connsiteX34" fmla="*/ 3944662 w 9120606"/>
              <a:gd name="connsiteY34" fmla="*/ 2308324 h 2308324"/>
              <a:gd name="connsiteX35" fmla="*/ 3192212 w 9120606"/>
              <a:gd name="connsiteY35" fmla="*/ 2308324 h 2308324"/>
              <a:gd name="connsiteX36" fmla="*/ 2530968 w 9120606"/>
              <a:gd name="connsiteY36" fmla="*/ 2308324 h 2308324"/>
              <a:gd name="connsiteX37" fmla="*/ 2143342 w 9120606"/>
              <a:gd name="connsiteY37" fmla="*/ 2308324 h 2308324"/>
              <a:gd name="connsiteX38" fmla="*/ 1664511 w 9120606"/>
              <a:gd name="connsiteY38" fmla="*/ 2308324 h 2308324"/>
              <a:gd name="connsiteX39" fmla="*/ 912061 w 9120606"/>
              <a:gd name="connsiteY39" fmla="*/ 2308324 h 2308324"/>
              <a:gd name="connsiteX40" fmla="*/ 0 w 9120606"/>
              <a:gd name="connsiteY40" fmla="*/ 2308324 h 2308324"/>
              <a:gd name="connsiteX41" fmla="*/ 0 w 9120606"/>
              <a:gd name="connsiteY41" fmla="*/ 1731243 h 2308324"/>
              <a:gd name="connsiteX42" fmla="*/ 0 w 9120606"/>
              <a:gd name="connsiteY42" fmla="*/ 1131079 h 2308324"/>
              <a:gd name="connsiteX43" fmla="*/ 0 w 9120606"/>
              <a:gd name="connsiteY43" fmla="*/ 623247 h 2308324"/>
              <a:gd name="connsiteX44" fmla="*/ 0 w 9120606"/>
              <a:gd name="connsiteY44"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120606" h="2308324" fill="none" extrusionOk="0">
                <a:moveTo>
                  <a:pt x="0" y="0"/>
                </a:moveTo>
                <a:cubicBezTo>
                  <a:pt x="232339" y="-50478"/>
                  <a:pt x="346406" y="2831"/>
                  <a:pt x="478832" y="0"/>
                </a:cubicBezTo>
                <a:cubicBezTo>
                  <a:pt x="611258" y="-2831"/>
                  <a:pt x="773056" y="14970"/>
                  <a:pt x="866458" y="0"/>
                </a:cubicBezTo>
                <a:cubicBezTo>
                  <a:pt x="959860" y="-14970"/>
                  <a:pt x="1049526" y="579"/>
                  <a:pt x="1162877" y="0"/>
                </a:cubicBezTo>
                <a:cubicBezTo>
                  <a:pt x="1276228" y="-579"/>
                  <a:pt x="1646359" y="5684"/>
                  <a:pt x="1824121" y="0"/>
                </a:cubicBezTo>
                <a:cubicBezTo>
                  <a:pt x="2001883" y="-5684"/>
                  <a:pt x="1988258" y="34144"/>
                  <a:pt x="2120541" y="0"/>
                </a:cubicBezTo>
                <a:cubicBezTo>
                  <a:pt x="2252824" y="-34144"/>
                  <a:pt x="2305814" y="20648"/>
                  <a:pt x="2416961" y="0"/>
                </a:cubicBezTo>
                <a:cubicBezTo>
                  <a:pt x="2528108" y="-20648"/>
                  <a:pt x="2585242" y="17702"/>
                  <a:pt x="2713380" y="0"/>
                </a:cubicBezTo>
                <a:cubicBezTo>
                  <a:pt x="2841518" y="-17702"/>
                  <a:pt x="3040159" y="32399"/>
                  <a:pt x="3192212" y="0"/>
                </a:cubicBezTo>
                <a:cubicBezTo>
                  <a:pt x="3344265" y="-32399"/>
                  <a:pt x="3751344" y="32039"/>
                  <a:pt x="3944662" y="0"/>
                </a:cubicBezTo>
                <a:cubicBezTo>
                  <a:pt x="4137980" y="-32039"/>
                  <a:pt x="4379017" y="71343"/>
                  <a:pt x="4605906" y="0"/>
                </a:cubicBezTo>
                <a:cubicBezTo>
                  <a:pt x="4832795" y="-71343"/>
                  <a:pt x="4779443" y="10565"/>
                  <a:pt x="4902326" y="0"/>
                </a:cubicBezTo>
                <a:cubicBezTo>
                  <a:pt x="5025209" y="-10565"/>
                  <a:pt x="5287222" y="41882"/>
                  <a:pt x="5472364" y="0"/>
                </a:cubicBezTo>
                <a:cubicBezTo>
                  <a:pt x="5657506" y="-41882"/>
                  <a:pt x="5658509" y="7885"/>
                  <a:pt x="5768783" y="0"/>
                </a:cubicBezTo>
                <a:cubicBezTo>
                  <a:pt x="5879057" y="-7885"/>
                  <a:pt x="6250779" y="14597"/>
                  <a:pt x="6430027" y="0"/>
                </a:cubicBezTo>
                <a:cubicBezTo>
                  <a:pt x="6609275" y="-14597"/>
                  <a:pt x="6740233" y="66182"/>
                  <a:pt x="7000065" y="0"/>
                </a:cubicBezTo>
                <a:cubicBezTo>
                  <a:pt x="7259897" y="-66182"/>
                  <a:pt x="7256262" y="38728"/>
                  <a:pt x="7387691" y="0"/>
                </a:cubicBezTo>
                <a:cubicBezTo>
                  <a:pt x="7519120" y="-38728"/>
                  <a:pt x="7710895" y="40139"/>
                  <a:pt x="7866523" y="0"/>
                </a:cubicBezTo>
                <a:cubicBezTo>
                  <a:pt x="8022151" y="-40139"/>
                  <a:pt x="8212841" y="34736"/>
                  <a:pt x="8345354" y="0"/>
                </a:cubicBezTo>
                <a:cubicBezTo>
                  <a:pt x="8477867" y="-34736"/>
                  <a:pt x="8838016" y="91924"/>
                  <a:pt x="9120606" y="0"/>
                </a:cubicBezTo>
                <a:cubicBezTo>
                  <a:pt x="9152658" y="294000"/>
                  <a:pt x="9074595" y="350184"/>
                  <a:pt x="9120606" y="600164"/>
                </a:cubicBezTo>
                <a:cubicBezTo>
                  <a:pt x="9166617" y="850144"/>
                  <a:pt x="9062664" y="1003721"/>
                  <a:pt x="9120606" y="1200328"/>
                </a:cubicBezTo>
                <a:cubicBezTo>
                  <a:pt x="9178548" y="1396935"/>
                  <a:pt x="9049660" y="1516013"/>
                  <a:pt x="9120606" y="1800493"/>
                </a:cubicBezTo>
                <a:cubicBezTo>
                  <a:pt x="9191552" y="2084974"/>
                  <a:pt x="9101556" y="2081984"/>
                  <a:pt x="9120606" y="2308324"/>
                </a:cubicBezTo>
                <a:cubicBezTo>
                  <a:pt x="9054733" y="2335158"/>
                  <a:pt x="8905606" y="2276435"/>
                  <a:pt x="8824186" y="2308324"/>
                </a:cubicBezTo>
                <a:cubicBezTo>
                  <a:pt x="8742766" y="2340213"/>
                  <a:pt x="8529578" y="2287743"/>
                  <a:pt x="8436561" y="2308324"/>
                </a:cubicBezTo>
                <a:cubicBezTo>
                  <a:pt x="8343545" y="2328905"/>
                  <a:pt x="8164188" y="2296566"/>
                  <a:pt x="8048935" y="2308324"/>
                </a:cubicBezTo>
                <a:cubicBezTo>
                  <a:pt x="7933682" y="2320082"/>
                  <a:pt x="7613986" y="2290791"/>
                  <a:pt x="7478897" y="2308324"/>
                </a:cubicBezTo>
                <a:cubicBezTo>
                  <a:pt x="7343808" y="2325857"/>
                  <a:pt x="7175454" y="2291430"/>
                  <a:pt x="6908859" y="2308324"/>
                </a:cubicBezTo>
                <a:cubicBezTo>
                  <a:pt x="6642264" y="2325218"/>
                  <a:pt x="6533389" y="2255653"/>
                  <a:pt x="6430027" y="2308324"/>
                </a:cubicBezTo>
                <a:cubicBezTo>
                  <a:pt x="6326665" y="2360995"/>
                  <a:pt x="5940937" y="2237861"/>
                  <a:pt x="5768783" y="2308324"/>
                </a:cubicBezTo>
                <a:cubicBezTo>
                  <a:pt x="5596629" y="2378787"/>
                  <a:pt x="5466663" y="2287186"/>
                  <a:pt x="5289951" y="2308324"/>
                </a:cubicBezTo>
                <a:cubicBezTo>
                  <a:pt x="5113239" y="2329462"/>
                  <a:pt x="4949421" y="2263111"/>
                  <a:pt x="4811120" y="2308324"/>
                </a:cubicBezTo>
                <a:cubicBezTo>
                  <a:pt x="4672819" y="2353537"/>
                  <a:pt x="4655621" y="2279683"/>
                  <a:pt x="4514700" y="2308324"/>
                </a:cubicBezTo>
                <a:cubicBezTo>
                  <a:pt x="4373779" y="2336965"/>
                  <a:pt x="4167375" y="2305361"/>
                  <a:pt x="3944662" y="2308324"/>
                </a:cubicBezTo>
                <a:cubicBezTo>
                  <a:pt x="3721949" y="2311287"/>
                  <a:pt x="3431461" y="2235740"/>
                  <a:pt x="3192212" y="2308324"/>
                </a:cubicBezTo>
                <a:cubicBezTo>
                  <a:pt x="2952963" y="2380908"/>
                  <a:pt x="2750569" y="2303018"/>
                  <a:pt x="2530968" y="2308324"/>
                </a:cubicBezTo>
                <a:cubicBezTo>
                  <a:pt x="2311367" y="2313630"/>
                  <a:pt x="2295803" y="2270400"/>
                  <a:pt x="2143342" y="2308324"/>
                </a:cubicBezTo>
                <a:cubicBezTo>
                  <a:pt x="1990881" y="2346248"/>
                  <a:pt x="1782259" y="2272190"/>
                  <a:pt x="1664511" y="2308324"/>
                </a:cubicBezTo>
                <a:cubicBezTo>
                  <a:pt x="1546763" y="2344458"/>
                  <a:pt x="1154136" y="2256324"/>
                  <a:pt x="912061" y="2308324"/>
                </a:cubicBezTo>
                <a:cubicBezTo>
                  <a:pt x="669986" y="2360324"/>
                  <a:pt x="344569" y="2261121"/>
                  <a:pt x="0" y="2308324"/>
                </a:cubicBezTo>
                <a:cubicBezTo>
                  <a:pt x="-46595" y="2157158"/>
                  <a:pt x="66843" y="1966693"/>
                  <a:pt x="0" y="1731243"/>
                </a:cubicBezTo>
                <a:cubicBezTo>
                  <a:pt x="-66843" y="1495793"/>
                  <a:pt x="28923" y="1281637"/>
                  <a:pt x="0" y="1131079"/>
                </a:cubicBezTo>
                <a:cubicBezTo>
                  <a:pt x="-28923" y="980521"/>
                  <a:pt x="46718" y="821780"/>
                  <a:pt x="0" y="623247"/>
                </a:cubicBezTo>
                <a:cubicBezTo>
                  <a:pt x="-46718" y="424714"/>
                  <a:pt x="66926" y="306354"/>
                  <a:pt x="0" y="0"/>
                </a:cubicBezTo>
                <a:close/>
              </a:path>
              <a:path w="9120606" h="2308324" stroke="0" extrusionOk="0">
                <a:moveTo>
                  <a:pt x="0" y="0"/>
                </a:moveTo>
                <a:cubicBezTo>
                  <a:pt x="162883" y="-53115"/>
                  <a:pt x="298961" y="22310"/>
                  <a:pt x="478832" y="0"/>
                </a:cubicBezTo>
                <a:cubicBezTo>
                  <a:pt x="658703" y="-22310"/>
                  <a:pt x="773736" y="19079"/>
                  <a:pt x="866458" y="0"/>
                </a:cubicBezTo>
                <a:cubicBezTo>
                  <a:pt x="959180" y="-19079"/>
                  <a:pt x="1065577" y="23701"/>
                  <a:pt x="1254083" y="0"/>
                </a:cubicBezTo>
                <a:cubicBezTo>
                  <a:pt x="1442590" y="-23701"/>
                  <a:pt x="1528427" y="42411"/>
                  <a:pt x="1641709" y="0"/>
                </a:cubicBezTo>
                <a:cubicBezTo>
                  <a:pt x="1754991" y="-42411"/>
                  <a:pt x="1862668" y="6058"/>
                  <a:pt x="1938129" y="0"/>
                </a:cubicBezTo>
                <a:cubicBezTo>
                  <a:pt x="2013590" y="-6058"/>
                  <a:pt x="2369742" y="17569"/>
                  <a:pt x="2508167" y="0"/>
                </a:cubicBezTo>
                <a:cubicBezTo>
                  <a:pt x="2646592" y="-17569"/>
                  <a:pt x="2872955" y="21726"/>
                  <a:pt x="3169411" y="0"/>
                </a:cubicBezTo>
                <a:cubicBezTo>
                  <a:pt x="3465867" y="-21726"/>
                  <a:pt x="3499586" y="2848"/>
                  <a:pt x="3739448" y="0"/>
                </a:cubicBezTo>
                <a:cubicBezTo>
                  <a:pt x="3979310" y="-2848"/>
                  <a:pt x="4094260" y="64919"/>
                  <a:pt x="4400692" y="0"/>
                </a:cubicBezTo>
                <a:cubicBezTo>
                  <a:pt x="4707124" y="-64919"/>
                  <a:pt x="4846169" y="17743"/>
                  <a:pt x="4970730" y="0"/>
                </a:cubicBezTo>
                <a:cubicBezTo>
                  <a:pt x="5095291" y="-17743"/>
                  <a:pt x="5496051" y="41253"/>
                  <a:pt x="5723180" y="0"/>
                </a:cubicBezTo>
                <a:cubicBezTo>
                  <a:pt x="5950309" y="-41253"/>
                  <a:pt x="6104572" y="52869"/>
                  <a:pt x="6475630" y="0"/>
                </a:cubicBezTo>
                <a:cubicBezTo>
                  <a:pt x="6846688" y="-52869"/>
                  <a:pt x="7026123" y="14960"/>
                  <a:pt x="7228080" y="0"/>
                </a:cubicBezTo>
                <a:cubicBezTo>
                  <a:pt x="7430037" y="-14960"/>
                  <a:pt x="7670344" y="74212"/>
                  <a:pt x="7889324" y="0"/>
                </a:cubicBezTo>
                <a:cubicBezTo>
                  <a:pt x="8108304" y="-74212"/>
                  <a:pt x="8235928" y="41289"/>
                  <a:pt x="8459362" y="0"/>
                </a:cubicBezTo>
                <a:cubicBezTo>
                  <a:pt x="8682796" y="-41289"/>
                  <a:pt x="8873946" y="49726"/>
                  <a:pt x="9120606" y="0"/>
                </a:cubicBezTo>
                <a:cubicBezTo>
                  <a:pt x="9156950" y="256810"/>
                  <a:pt x="9084303" y="379694"/>
                  <a:pt x="9120606" y="553998"/>
                </a:cubicBezTo>
                <a:cubicBezTo>
                  <a:pt x="9156909" y="728302"/>
                  <a:pt x="9099264" y="881432"/>
                  <a:pt x="9120606" y="1061829"/>
                </a:cubicBezTo>
                <a:cubicBezTo>
                  <a:pt x="9141948" y="1242226"/>
                  <a:pt x="9097739" y="1463701"/>
                  <a:pt x="9120606" y="1569660"/>
                </a:cubicBezTo>
                <a:cubicBezTo>
                  <a:pt x="9143473" y="1675619"/>
                  <a:pt x="9034082" y="2087628"/>
                  <a:pt x="9120606" y="2308324"/>
                </a:cubicBezTo>
                <a:cubicBezTo>
                  <a:pt x="8907444" y="2327415"/>
                  <a:pt x="8788024" y="2257905"/>
                  <a:pt x="8641774" y="2308324"/>
                </a:cubicBezTo>
                <a:cubicBezTo>
                  <a:pt x="8495524" y="2358743"/>
                  <a:pt x="8253695" y="2249347"/>
                  <a:pt x="8071736" y="2308324"/>
                </a:cubicBezTo>
                <a:cubicBezTo>
                  <a:pt x="7889777" y="2367301"/>
                  <a:pt x="7683366" y="2246241"/>
                  <a:pt x="7319286" y="2308324"/>
                </a:cubicBezTo>
                <a:cubicBezTo>
                  <a:pt x="6955206" y="2370407"/>
                  <a:pt x="7000673" y="2295218"/>
                  <a:pt x="6840455" y="2308324"/>
                </a:cubicBezTo>
                <a:cubicBezTo>
                  <a:pt x="6680237" y="2321430"/>
                  <a:pt x="6572284" y="2288194"/>
                  <a:pt x="6361623" y="2308324"/>
                </a:cubicBezTo>
                <a:cubicBezTo>
                  <a:pt x="6150962" y="2328454"/>
                  <a:pt x="5956064" y="2266320"/>
                  <a:pt x="5700379" y="2308324"/>
                </a:cubicBezTo>
                <a:cubicBezTo>
                  <a:pt x="5444694" y="2350328"/>
                  <a:pt x="5113127" y="2305875"/>
                  <a:pt x="4947929" y="2308324"/>
                </a:cubicBezTo>
                <a:cubicBezTo>
                  <a:pt x="4782731" y="2310773"/>
                  <a:pt x="4532994" y="2272299"/>
                  <a:pt x="4195479" y="2308324"/>
                </a:cubicBezTo>
                <a:cubicBezTo>
                  <a:pt x="3857964" y="2344349"/>
                  <a:pt x="3862805" y="2263787"/>
                  <a:pt x="3716647" y="2308324"/>
                </a:cubicBezTo>
                <a:cubicBezTo>
                  <a:pt x="3570489" y="2352861"/>
                  <a:pt x="3414675" y="2292799"/>
                  <a:pt x="3146609" y="2308324"/>
                </a:cubicBezTo>
                <a:cubicBezTo>
                  <a:pt x="2878543" y="2323849"/>
                  <a:pt x="2931064" y="2277145"/>
                  <a:pt x="2850189" y="2308324"/>
                </a:cubicBezTo>
                <a:cubicBezTo>
                  <a:pt x="2769314" y="2339503"/>
                  <a:pt x="2561133" y="2300676"/>
                  <a:pt x="2462564" y="2308324"/>
                </a:cubicBezTo>
                <a:cubicBezTo>
                  <a:pt x="2363996" y="2315972"/>
                  <a:pt x="1979214" y="2278076"/>
                  <a:pt x="1801320" y="2308324"/>
                </a:cubicBezTo>
                <a:cubicBezTo>
                  <a:pt x="1623426" y="2338572"/>
                  <a:pt x="1476815" y="2300380"/>
                  <a:pt x="1322488" y="2308324"/>
                </a:cubicBezTo>
                <a:cubicBezTo>
                  <a:pt x="1168161" y="2316268"/>
                  <a:pt x="1085963" y="2298618"/>
                  <a:pt x="934862" y="2308324"/>
                </a:cubicBezTo>
                <a:cubicBezTo>
                  <a:pt x="783761" y="2318030"/>
                  <a:pt x="208070" y="2248861"/>
                  <a:pt x="0" y="2308324"/>
                </a:cubicBezTo>
                <a:cubicBezTo>
                  <a:pt x="-58509" y="2075715"/>
                  <a:pt x="29649" y="2029076"/>
                  <a:pt x="0" y="1800493"/>
                </a:cubicBezTo>
                <a:cubicBezTo>
                  <a:pt x="-29649" y="1571910"/>
                  <a:pt x="71754" y="1470919"/>
                  <a:pt x="0" y="1177245"/>
                </a:cubicBezTo>
                <a:cubicBezTo>
                  <a:pt x="-71754" y="883571"/>
                  <a:pt x="35883" y="805808"/>
                  <a:pt x="0" y="553998"/>
                </a:cubicBezTo>
                <a:cubicBezTo>
                  <a:pt x="-35883" y="302188"/>
                  <a:pt x="11986" y="221981"/>
                  <a:pt x="0" y="0"/>
                </a:cubicBezTo>
                <a:close/>
              </a:path>
            </a:pathLst>
          </a:custGeom>
          <a:solidFill>
            <a:schemeClr val="bg1">
              <a:lumMod val="20000"/>
              <a:lumOff val="80000"/>
              <a:alpha val="62000"/>
            </a:schemeClr>
          </a:solidFill>
          <a:ln w="38100">
            <a:solidFill>
              <a:schemeClr val="accent1"/>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algn="just"/>
            <a:r>
              <a:rPr lang="en-US" sz="3600" b="1" dirty="0">
                <a:solidFill>
                  <a:srgbClr val="121212"/>
                </a:solidFill>
                <a:latin typeface="Cambria" panose="02040503050406030204" pitchFamily="18" charset="0"/>
                <a:ea typeface="Cambria" panose="02040503050406030204" pitchFamily="18" charset="0"/>
              </a:rPr>
              <a:t>   Việt Nam </a:t>
            </a:r>
            <a:r>
              <a:rPr lang="en-US" sz="3600" b="1" dirty="0" err="1">
                <a:solidFill>
                  <a:srgbClr val="121212"/>
                </a:solidFill>
                <a:latin typeface="Cambria" panose="02040503050406030204" pitchFamily="18" charset="0"/>
                <a:ea typeface="Cambria" panose="02040503050406030204" pitchFamily="18" charset="0"/>
              </a:rPr>
              <a:t>có</a:t>
            </a:r>
            <a:r>
              <a:rPr lang="en-US" sz="3600" b="1" dirty="0">
                <a:solidFill>
                  <a:srgbClr val="121212"/>
                </a:solidFill>
                <a:latin typeface="Cambria" panose="02040503050406030204" pitchFamily="18" charset="0"/>
                <a:ea typeface="Cambria" panose="02040503050406030204" pitchFamily="18" charset="0"/>
              </a:rPr>
              <a:t> </a:t>
            </a:r>
            <a:r>
              <a:rPr lang="en-US" sz="3600" b="1" dirty="0" err="1">
                <a:solidFill>
                  <a:srgbClr val="121212"/>
                </a:solidFill>
                <a:latin typeface="Cambria" panose="02040503050406030204" pitchFamily="18" charset="0"/>
                <a:ea typeface="Cambria" panose="02040503050406030204" pitchFamily="18" charset="0"/>
              </a:rPr>
              <a:t>rất</a:t>
            </a:r>
            <a:r>
              <a:rPr lang="en-US" sz="3600" b="1" dirty="0">
                <a:solidFill>
                  <a:srgbClr val="121212"/>
                </a:solidFill>
                <a:latin typeface="Cambria" panose="02040503050406030204" pitchFamily="18" charset="0"/>
                <a:ea typeface="Cambria" panose="02040503050406030204" pitchFamily="18" charset="0"/>
              </a:rPr>
              <a:t> </a:t>
            </a:r>
            <a:r>
              <a:rPr lang="en-US" sz="3600" b="1" dirty="0" err="1">
                <a:solidFill>
                  <a:srgbClr val="121212"/>
                </a:solidFill>
                <a:latin typeface="Cambria" panose="02040503050406030204" pitchFamily="18" charset="0"/>
                <a:ea typeface="Cambria" panose="02040503050406030204" pitchFamily="18" charset="0"/>
              </a:rPr>
              <a:t>nhiều</a:t>
            </a:r>
            <a:r>
              <a:rPr lang="en-US" sz="3600" b="1" dirty="0">
                <a:solidFill>
                  <a:srgbClr val="121212"/>
                </a:solidFill>
                <a:latin typeface="Cambria" panose="02040503050406030204" pitchFamily="18" charset="0"/>
                <a:ea typeface="Cambria" panose="02040503050406030204" pitchFamily="18" charset="0"/>
              </a:rPr>
              <a:t> </a:t>
            </a:r>
            <a:r>
              <a:rPr lang="en-US" sz="3600" b="1" dirty="0" err="1">
                <a:solidFill>
                  <a:srgbClr val="121212"/>
                </a:solidFill>
                <a:latin typeface="Cambria" panose="02040503050406030204" pitchFamily="18" charset="0"/>
                <a:ea typeface="Cambria" panose="02040503050406030204" pitchFamily="18" charset="0"/>
              </a:rPr>
              <a:t>sản</a:t>
            </a:r>
            <a:r>
              <a:rPr lang="en-US" sz="3600" b="1" dirty="0">
                <a:solidFill>
                  <a:srgbClr val="121212"/>
                </a:solidFill>
                <a:latin typeface="Cambria" panose="02040503050406030204" pitchFamily="18" charset="0"/>
                <a:ea typeface="Cambria" panose="02040503050406030204" pitchFamily="18" charset="0"/>
              </a:rPr>
              <a:t> </a:t>
            </a:r>
            <a:r>
              <a:rPr lang="en-US" sz="3600" b="1" dirty="0" err="1">
                <a:solidFill>
                  <a:srgbClr val="121212"/>
                </a:solidFill>
                <a:latin typeface="Cambria" panose="02040503050406030204" pitchFamily="18" charset="0"/>
                <a:ea typeface="Cambria" panose="02040503050406030204" pitchFamily="18" charset="0"/>
              </a:rPr>
              <a:t>phẩm</a:t>
            </a:r>
            <a:r>
              <a:rPr lang="en-US" sz="3600" b="1" dirty="0">
                <a:solidFill>
                  <a:srgbClr val="121212"/>
                </a:solidFill>
                <a:latin typeface="Cambria" panose="02040503050406030204" pitchFamily="18" charset="0"/>
                <a:ea typeface="Cambria" panose="02040503050406030204" pitchFamily="18" charset="0"/>
              </a:rPr>
              <a:t> </a:t>
            </a:r>
            <a:r>
              <a:rPr lang="en-US" sz="3600" b="1" dirty="0" err="1">
                <a:solidFill>
                  <a:srgbClr val="121212"/>
                </a:solidFill>
                <a:latin typeface="Cambria" panose="02040503050406030204" pitchFamily="18" charset="0"/>
                <a:ea typeface="Cambria" panose="02040503050406030204" pitchFamily="18" charset="0"/>
              </a:rPr>
              <a:t>thủ</a:t>
            </a:r>
            <a:r>
              <a:rPr lang="en-US" sz="3600" b="1" dirty="0">
                <a:solidFill>
                  <a:srgbClr val="121212"/>
                </a:solidFill>
                <a:latin typeface="Cambria" panose="02040503050406030204" pitchFamily="18" charset="0"/>
                <a:ea typeface="Cambria" panose="02040503050406030204" pitchFamily="18" charset="0"/>
              </a:rPr>
              <a:t> </a:t>
            </a:r>
            <a:r>
              <a:rPr lang="en-US" sz="3600" b="1" dirty="0" err="1">
                <a:solidFill>
                  <a:srgbClr val="121212"/>
                </a:solidFill>
                <a:latin typeface="Cambria" panose="02040503050406030204" pitchFamily="18" charset="0"/>
                <a:ea typeface="Cambria" panose="02040503050406030204" pitchFamily="18" charset="0"/>
              </a:rPr>
              <a:t>công</a:t>
            </a:r>
            <a:r>
              <a:rPr lang="en-US" sz="3600" b="1" dirty="0">
                <a:solidFill>
                  <a:srgbClr val="121212"/>
                </a:solidFill>
                <a:latin typeface="Cambria" panose="02040503050406030204" pitchFamily="18" charset="0"/>
                <a:ea typeface="Cambria" panose="02040503050406030204" pitchFamily="18" charset="0"/>
              </a:rPr>
              <a:t> </a:t>
            </a:r>
            <a:r>
              <a:rPr lang="en-US" sz="3600" b="1" dirty="0" err="1">
                <a:solidFill>
                  <a:srgbClr val="121212"/>
                </a:solidFill>
                <a:latin typeface="Cambria" panose="02040503050406030204" pitchFamily="18" charset="0"/>
                <a:ea typeface="Cambria" panose="02040503050406030204" pitchFamily="18" charset="0"/>
              </a:rPr>
              <a:t>nổi</a:t>
            </a:r>
            <a:r>
              <a:rPr lang="en-US" sz="3600" b="1" dirty="0">
                <a:solidFill>
                  <a:srgbClr val="121212"/>
                </a:solidFill>
                <a:latin typeface="Cambria" panose="02040503050406030204" pitchFamily="18" charset="0"/>
                <a:ea typeface="Cambria" panose="02040503050406030204" pitchFamily="18" charset="0"/>
              </a:rPr>
              <a:t> </a:t>
            </a:r>
            <a:r>
              <a:rPr lang="en-US" sz="3600" b="1" dirty="0" err="1">
                <a:solidFill>
                  <a:srgbClr val="121212"/>
                </a:solidFill>
                <a:latin typeface="Cambria" panose="02040503050406030204" pitchFamily="18" charset="0"/>
                <a:ea typeface="Cambria" panose="02040503050406030204" pitchFamily="18" charset="0"/>
              </a:rPr>
              <a:t>tiếng</a:t>
            </a:r>
            <a:r>
              <a:rPr lang="en-US" sz="3600" b="1" dirty="0">
                <a:solidFill>
                  <a:srgbClr val="121212"/>
                </a:solidFill>
                <a:latin typeface="Cambria" panose="02040503050406030204" pitchFamily="18" charset="0"/>
                <a:ea typeface="Cambria" panose="02040503050406030204" pitchFamily="18" charset="0"/>
              </a:rPr>
              <a:t> </a:t>
            </a:r>
            <a:r>
              <a:rPr lang="en-US" sz="3600" b="1" dirty="0" err="1">
                <a:solidFill>
                  <a:srgbClr val="121212"/>
                </a:solidFill>
                <a:latin typeface="Cambria" panose="02040503050406030204" pitchFamily="18" charset="0"/>
                <a:ea typeface="Cambria" panose="02040503050406030204" pitchFamily="18" charset="0"/>
              </a:rPr>
              <a:t>như</a:t>
            </a:r>
            <a:r>
              <a:rPr lang="en-US" sz="3600" b="1" dirty="0">
                <a:solidFill>
                  <a:srgbClr val="121212"/>
                </a:solidFill>
                <a:latin typeface="Cambria" panose="02040503050406030204" pitchFamily="18" charset="0"/>
                <a:ea typeface="Cambria" panose="02040503050406030204" pitchFamily="18" charset="0"/>
              </a:rPr>
              <a:t> </a:t>
            </a:r>
            <a:r>
              <a:rPr lang="en-US" sz="3600" b="1" dirty="0" err="1">
                <a:solidFill>
                  <a:srgbClr val="121212"/>
                </a:solidFill>
                <a:latin typeface="Cambria" panose="02040503050406030204" pitchFamily="18" charset="0"/>
                <a:ea typeface="Cambria" panose="02040503050406030204" pitchFamily="18" charset="0"/>
              </a:rPr>
              <a:t>gốm</a:t>
            </a:r>
            <a:r>
              <a:rPr lang="en-US" sz="3600" b="1" dirty="0">
                <a:solidFill>
                  <a:srgbClr val="121212"/>
                </a:solidFill>
                <a:latin typeface="Cambria" panose="02040503050406030204" pitchFamily="18" charset="0"/>
                <a:ea typeface="Cambria" panose="02040503050406030204" pitchFamily="18" charset="0"/>
              </a:rPr>
              <a:t> </a:t>
            </a:r>
            <a:r>
              <a:rPr lang="en-US" sz="3600" b="1" dirty="0" err="1">
                <a:solidFill>
                  <a:srgbClr val="121212"/>
                </a:solidFill>
                <a:latin typeface="Cambria" panose="02040503050406030204" pitchFamily="18" charset="0"/>
                <a:ea typeface="Cambria" panose="02040503050406030204" pitchFamily="18" charset="0"/>
              </a:rPr>
              <a:t>sứ</a:t>
            </a:r>
            <a:r>
              <a:rPr lang="en-US" sz="3600" b="1" dirty="0">
                <a:solidFill>
                  <a:srgbClr val="121212"/>
                </a:solidFill>
                <a:latin typeface="Cambria" panose="02040503050406030204" pitchFamily="18" charset="0"/>
                <a:ea typeface="Cambria" panose="02040503050406030204" pitchFamily="18" charset="0"/>
              </a:rPr>
              <a:t> </a:t>
            </a:r>
            <a:r>
              <a:rPr lang="en-US" sz="3600" b="1" dirty="0" err="1">
                <a:solidFill>
                  <a:srgbClr val="121212"/>
                </a:solidFill>
                <a:latin typeface="Cambria" panose="02040503050406030204" pitchFamily="18" charset="0"/>
                <a:ea typeface="Cambria" panose="02040503050406030204" pitchFamily="18" charset="0"/>
              </a:rPr>
              <a:t>Bát</a:t>
            </a:r>
            <a:r>
              <a:rPr lang="en-US" sz="3600" b="1" dirty="0">
                <a:solidFill>
                  <a:srgbClr val="121212"/>
                </a:solidFill>
                <a:latin typeface="Cambria" panose="02040503050406030204" pitchFamily="18" charset="0"/>
                <a:ea typeface="Cambria" panose="02040503050406030204" pitchFamily="18" charset="0"/>
              </a:rPr>
              <a:t> </a:t>
            </a:r>
            <a:r>
              <a:rPr lang="en-US" sz="3600" b="1" dirty="0" err="1">
                <a:solidFill>
                  <a:srgbClr val="121212"/>
                </a:solidFill>
                <a:latin typeface="Cambria" panose="02040503050406030204" pitchFamily="18" charset="0"/>
                <a:ea typeface="Cambria" panose="02040503050406030204" pitchFamily="18" charset="0"/>
              </a:rPr>
              <a:t>Tràng</a:t>
            </a:r>
            <a:r>
              <a:rPr lang="en-US" sz="3600" b="1" dirty="0">
                <a:solidFill>
                  <a:srgbClr val="121212"/>
                </a:solidFill>
                <a:latin typeface="Cambria" panose="02040503050406030204" pitchFamily="18" charset="0"/>
                <a:ea typeface="Cambria" panose="02040503050406030204" pitchFamily="18" charset="0"/>
              </a:rPr>
              <a:t>, </a:t>
            </a:r>
            <a:r>
              <a:rPr lang="en-US" sz="3600" b="1" dirty="0" err="1">
                <a:solidFill>
                  <a:srgbClr val="121212"/>
                </a:solidFill>
                <a:latin typeface="Cambria" panose="02040503050406030204" pitchFamily="18" charset="0"/>
                <a:ea typeface="Cambria" panose="02040503050406030204" pitchFamily="18" charset="0"/>
              </a:rPr>
              <a:t>gốm</a:t>
            </a:r>
            <a:r>
              <a:rPr lang="en-US" sz="3600" b="1" dirty="0">
                <a:solidFill>
                  <a:srgbClr val="121212"/>
                </a:solidFill>
                <a:latin typeface="Cambria" panose="02040503050406030204" pitchFamily="18" charset="0"/>
                <a:ea typeface="Cambria" panose="02040503050406030204" pitchFamily="18" charset="0"/>
              </a:rPr>
              <a:t> </a:t>
            </a:r>
            <a:r>
              <a:rPr lang="en-US" sz="3600" b="1" dirty="0" err="1">
                <a:solidFill>
                  <a:srgbClr val="121212"/>
                </a:solidFill>
                <a:latin typeface="Cambria" panose="02040503050406030204" pitchFamily="18" charset="0"/>
                <a:ea typeface="Cambria" panose="02040503050406030204" pitchFamily="18" charset="0"/>
              </a:rPr>
              <a:t>sứ</a:t>
            </a:r>
            <a:r>
              <a:rPr lang="en-US" sz="3600" b="1" dirty="0">
                <a:solidFill>
                  <a:srgbClr val="121212"/>
                </a:solidFill>
                <a:latin typeface="Cambria" panose="02040503050406030204" pitchFamily="18" charset="0"/>
                <a:ea typeface="Cambria" panose="02040503050406030204" pitchFamily="18" charset="0"/>
              </a:rPr>
              <a:t> Chu </a:t>
            </a:r>
            <a:r>
              <a:rPr lang="en-US" sz="3600" b="1" dirty="0" err="1">
                <a:solidFill>
                  <a:srgbClr val="121212"/>
                </a:solidFill>
                <a:latin typeface="Cambria" panose="02040503050406030204" pitchFamily="18" charset="0"/>
                <a:ea typeface="Cambria" panose="02040503050406030204" pitchFamily="18" charset="0"/>
              </a:rPr>
              <a:t>Đậu</a:t>
            </a:r>
            <a:r>
              <a:rPr lang="en-US" sz="3600" b="1" dirty="0">
                <a:solidFill>
                  <a:srgbClr val="121212"/>
                </a:solidFill>
                <a:latin typeface="Cambria" panose="02040503050406030204" pitchFamily="18" charset="0"/>
                <a:ea typeface="Cambria" panose="02040503050406030204" pitchFamily="18" charset="0"/>
              </a:rPr>
              <a:t>, </a:t>
            </a:r>
            <a:r>
              <a:rPr lang="en-US" sz="3600" b="1" dirty="0" err="1">
                <a:solidFill>
                  <a:srgbClr val="121212"/>
                </a:solidFill>
                <a:latin typeface="Cambria" panose="02040503050406030204" pitchFamily="18" charset="0"/>
                <a:ea typeface="Cambria" panose="02040503050406030204" pitchFamily="18" charset="0"/>
              </a:rPr>
              <a:t>lụa</a:t>
            </a:r>
            <a:r>
              <a:rPr lang="en-US" sz="3600" b="1" dirty="0">
                <a:solidFill>
                  <a:srgbClr val="121212"/>
                </a:solidFill>
                <a:latin typeface="Cambria" panose="02040503050406030204" pitchFamily="18" charset="0"/>
                <a:ea typeface="Cambria" panose="02040503050406030204" pitchFamily="18" charset="0"/>
              </a:rPr>
              <a:t> </a:t>
            </a:r>
            <a:r>
              <a:rPr lang="en-US" sz="3600" b="1" dirty="0" err="1">
                <a:solidFill>
                  <a:srgbClr val="121212"/>
                </a:solidFill>
                <a:latin typeface="Cambria" panose="02040503050406030204" pitchFamily="18" charset="0"/>
                <a:ea typeface="Cambria" panose="02040503050406030204" pitchFamily="18" charset="0"/>
              </a:rPr>
              <a:t>Vạn</a:t>
            </a:r>
            <a:r>
              <a:rPr lang="en-US" sz="3600" b="1" dirty="0">
                <a:solidFill>
                  <a:srgbClr val="121212"/>
                </a:solidFill>
                <a:latin typeface="Cambria" panose="02040503050406030204" pitchFamily="18" charset="0"/>
                <a:ea typeface="Cambria" panose="02040503050406030204" pitchFamily="18" charset="0"/>
              </a:rPr>
              <a:t> Phúc, </a:t>
            </a:r>
            <a:r>
              <a:rPr lang="en-US" sz="3600" b="1" dirty="0" err="1">
                <a:solidFill>
                  <a:srgbClr val="121212"/>
                </a:solidFill>
                <a:latin typeface="Cambria" panose="02040503050406030204" pitchFamily="18" charset="0"/>
                <a:ea typeface="Cambria" panose="02040503050406030204" pitchFamily="18" charset="0"/>
              </a:rPr>
              <a:t>vải</a:t>
            </a:r>
            <a:r>
              <a:rPr lang="en-US" sz="3600" b="1" dirty="0">
                <a:solidFill>
                  <a:srgbClr val="121212"/>
                </a:solidFill>
                <a:latin typeface="Cambria" panose="02040503050406030204" pitchFamily="18" charset="0"/>
                <a:ea typeface="Cambria" panose="02040503050406030204" pitchFamily="18" charset="0"/>
              </a:rPr>
              <a:t> </a:t>
            </a:r>
            <a:r>
              <a:rPr lang="en-US" sz="3600" b="1" dirty="0" err="1">
                <a:solidFill>
                  <a:srgbClr val="121212"/>
                </a:solidFill>
                <a:latin typeface="Cambria" panose="02040503050406030204" pitchFamily="18" charset="0"/>
                <a:ea typeface="Cambria" panose="02040503050406030204" pitchFamily="18" charset="0"/>
              </a:rPr>
              <a:t>thổ</a:t>
            </a:r>
            <a:r>
              <a:rPr lang="en-US" sz="3600" b="1" dirty="0">
                <a:solidFill>
                  <a:srgbClr val="121212"/>
                </a:solidFill>
                <a:latin typeface="Cambria" panose="02040503050406030204" pitchFamily="18" charset="0"/>
                <a:ea typeface="Cambria" panose="02040503050406030204" pitchFamily="18" charset="0"/>
              </a:rPr>
              <a:t> </a:t>
            </a:r>
            <a:r>
              <a:rPr lang="en-US" sz="3600" b="1" dirty="0" err="1">
                <a:solidFill>
                  <a:srgbClr val="121212"/>
                </a:solidFill>
                <a:latin typeface="Cambria" panose="02040503050406030204" pitchFamily="18" charset="0"/>
                <a:ea typeface="Cambria" panose="02040503050406030204" pitchFamily="18" charset="0"/>
              </a:rPr>
              <a:t>cẩm</a:t>
            </a:r>
            <a:r>
              <a:rPr lang="en-US" sz="3600" b="1" dirty="0">
                <a:solidFill>
                  <a:srgbClr val="121212"/>
                </a:solidFill>
                <a:latin typeface="Cambria" panose="02040503050406030204" pitchFamily="18" charset="0"/>
                <a:ea typeface="Cambria" panose="02040503050406030204" pitchFamily="18" charset="0"/>
              </a:rPr>
              <a:t>, </a:t>
            </a:r>
            <a:r>
              <a:rPr lang="en-US" sz="3600" b="1" dirty="0" err="1">
                <a:solidFill>
                  <a:srgbClr val="121212"/>
                </a:solidFill>
                <a:latin typeface="Cambria" panose="02040503050406030204" pitchFamily="18" charset="0"/>
                <a:ea typeface="Cambria" panose="02040503050406030204" pitchFamily="18" charset="0"/>
              </a:rPr>
              <a:t>các</a:t>
            </a:r>
            <a:r>
              <a:rPr lang="en-US" sz="3600" b="1" dirty="0">
                <a:solidFill>
                  <a:srgbClr val="121212"/>
                </a:solidFill>
                <a:latin typeface="Cambria" panose="02040503050406030204" pitchFamily="18" charset="0"/>
                <a:ea typeface="Cambria" panose="02040503050406030204" pitchFamily="18" charset="0"/>
              </a:rPr>
              <a:t> </a:t>
            </a:r>
            <a:r>
              <a:rPr lang="en-US" sz="3600" b="1" dirty="0" err="1">
                <a:solidFill>
                  <a:srgbClr val="121212"/>
                </a:solidFill>
                <a:latin typeface="Cambria" panose="02040503050406030204" pitchFamily="18" charset="0"/>
                <a:ea typeface="Cambria" panose="02040503050406030204" pitchFamily="18" charset="0"/>
              </a:rPr>
              <a:t>mặt</a:t>
            </a:r>
            <a:r>
              <a:rPr lang="en-US" sz="3600" b="1" dirty="0">
                <a:solidFill>
                  <a:srgbClr val="121212"/>
                </a:solidFill>
                <a:latin typeface="Cambria" panose="02040503050406030204" pitchFamily="18" charset="0"/>
                <a:ea typeface="Cambria" panose="02040503050406030204" pitchFamily="18" charset="0"/>
              </a:rPr>
              <a:t> </a:t>
            </a:r>
            <a:r>
              <a:rPr lang="en-US" sz="3600" b="1" dirty="0" err="1">
                <a:solidFill>
                  <a:srgbClr val="121212"/>
                </a:solidFill>
                <a:latin typeface="Cambria" panose="02040503050406030204" pitchFamily="18" charset="0"/>
                <a:ea typeface="Cambria" panose="02040503050406030204" pitchFamily="18" charset="0"/>
              </a:rPr>
              <a:t>hàng</a:t>
            </a:r>
            <a:r>
              <a:rPr lang="en-US" sz="3600" b="1" dirty="0">
                <a:solidFill>
                  <a:srgbClr val="121212"/>
                </a:solidFill>
                <a:latin typeface="Cambria" panose="02040503050406030204" pitchFamily="18" charset="0"/>
                <a:ea typeface="Cambria" panose="02040503050406030204" pitchFamily="18" charset="0"/>
              </a:rPr>
              <a:t> </a:t>
            </a:r>
            <a:r>
              <a:rPr lang="en-US" sz="3600" b="1" dirty="0" err="1">
                <a:solidFill>
                  <a:srgbClr val="121212"/>
                </a:solidFill>
                <a:latin typeface="Cambria" panose="02040503050406030204" pitchFamily="18" charset="0"/>
                <a:ea typeface="Cambria" panose="02040503050406030204" pitchFamily="18" charset="0"/>
              </a:rPr>
              <a:t>mây</a:t>
            </a:r>
            <a:r>
              <a:rPr lang="en-US" sz="3600" b="1" dirty="0">
                <a:solidFill>
                  <a:srgbClr val="121212"/>
                </a:solidFill>
                <a:latin typeface="Cambria" panose="02040503050406030204" pitchFamily="18" charset="0"/>
                <a:ea typeface="Cambria" panose="02040503050406030204" pitchFamily="18" charset="0"/>
              </a:rPr>
              <a:t>, </a:t>
            </a:r>
            <a:r>
              <a:rPr lang="en-US" sz="3600" b="1" dirty="0" err="1">
                <a:solidFill>
                  <a:srgbClr val="121212"/>
                </a:solidFill>
                <a:latin typeface="Cambria" panose="02040503050406030204" pitchFamily="18" charset="0"/>
                <a:ea typeface="Cambria" panose="02040503050406030204" pitchFamily="18" charset="0"/>
              </a:rPr>
              <a:t>tre</a:t>
            </a:r>
            <a:r>
              <a:rPr lang="en-US" sz="3600" b="1" dirty="0">
                <a:solidFill>
                  <a:srgbClr val="121212"/>
                </a:solidFill>
                <a:latin typeface="Cambria" panose="02040503050406030204" pitchFamily="18" charset="0"/>
                <a:ea typeface="Cambria" panose="02040503050406030204" pitchFamily="18" charset="0"/>
              </a:rPr>
              <a:t> </a:t>
            </a:r>
            <a:r>
              <a:rPr lang="en-US" sz="3600" b="1" dirty="0" err="1">
                <a:solidFill>
                  <a:srgbClr val="121212"/>
                </a:solidFill>
                <a:latin typeface="Cambria" panose="02040503050406030204" pitchFamily="18" charset="0"/>
                <a:ea typeface="Cambria" panose="02040503050406030204" pitchFamily="18" charset="0"/>
              </a:rPr>
              <a:t>đan</a:t>
            </a:r>
            <a:r>
              <a:rPr lang="en-US" sz="3600" b="1" dirty="0">
                <a:solidFill>
                  <a:srgbClr val="121212"/>
                </a:solidFill>
                <a:latin typeface="Cambria" panose="02040503050406030204" pitchFamily="18" charset="0"/>
                <a:ea typeface="Cambria" panose="02040503050406030204" pitchFamily="18" charset="0"/>
              </a:rPr>
              <a:t>….</a:t>
            </a:r>
            <a:endParaRPr sz="3600" b="1" dirty="0">
              <a:solidFill>
                <a:srgbClr val="12121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4608745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83D4C1E-1EDE-4C28-AE90-9BF37A301C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585" b="8585"/>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FD75D9E-32EC-45E2-ADB8-5D9FC77B9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838" b="9838"/>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sp>
        <p:nvSpPr>
          <p:cNvPr id="2063" name="Rectangle 2056">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64" name="Rectangle 2058">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65" name="Rectangle 2060">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465C2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019D5420-613A-4742-B673-158C7AD6E30C}"/>
              </a:ext>
            </a:extLst>
          </p:cNvPr>
          <p:cNvSpPr txBox="1"/>
          <p:nvPr/>
        </p:nvSpPr>
        <p:spPr>
          <a:xfrm>
            <a:off x="1219200" y="4480560"/>
            <a:ext cx="312928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Lụa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Vạn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Phúc</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0427988"/>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hủ phủ gốm sứ Bát Tràng rộn ràng Tết Nhâm Dần | baoninhbinh.org.vn">
            <a:extLst>
              <a:ext uri="{FF2B5EF4-FFF2-40B4-BE49-F238E27FC236}">
                <a16:creationId xmlns:a16="http://schemas.microsoft.com/office/drawing/2014/main" id="{883D4C1E-1EDE-4C28-AE90-9BF37A301C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459" r="-3" b="3889"/>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nét đặc trưng của gốm sứ Bát Tràng | Cửa hàng Minh Long">
            <a:extLst>
              <a:ext uri="{FF2B5EF4-FFF2-40B4-BE49-F238E27FC236}">
                <a16:creationId xmlns:a16="http://schemas.microsoft.com/office/drawing/2014/main" id="{BFD75D9E-32EC-45E2-ADB8-5D9FC77B9D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50" r="1" b="1"/>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sp>
        <p:nvSpPr>
          <p:cNvPr id="2063" name="Rectangle 2056">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ectangle 2058">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2060">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465C2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19D5420-613A-4742-B673-158C7AD6E30C}"/>
              </a:ext>
            </a:extLst>
          </p:cNvPr>
          <p:cNvSpPr txBox="1"/>
          <p:nvPr/>
        </p:nvSpPr>
        <p:spPr>
          <a:xfrm>
            <a:off x="1219200" y="4480560"/>
            <a:ext cx="3129280" cy="1569660"/>
          </a:xfrm>
          <a:prstGeom prst="rect">
            <a:avLst/>
          </a:prstGeom>
          <a:noFill/>
        </p:spPr>
        <p:txBody>
          <a:bodyPr wrap="square" rtlCol="0">
            <a:spAutoFit/>
          </a:bodyPr>
          <a:lstStyle/>
          <a:p>
            <a:pPr algn="ctr"/>
            <a:r>
              <a:rPr lang="en-US" sz="4800" b="1" dirty="0" err="1">
                <a:solidFill>
                  <a:srgbClr val="FF0000"/>
                </a:solidFill>
                <a:latin typeface="Cambria" panose="02040503050406030204" pitchFamily="18" charset="0"/>
                <a:ea typeface="Cambria" panose="02040503050406030204" pitchFamily="18" charset="0"/>
              </a:rPr>
              <a:t>Gốm</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sứ</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Bát</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Tràng</a:t>
            </a:r>
            <a:endParaRPr lang="en-US" sz="4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5141387"/>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A61F"/>
        </a:solidFill>
        <a:effectLst/>
      </p:bgPr>
    </p:bg>
    <p:spTree>
      <p:nvGrpSpPr>
        <p:cNvPr id="1" name="">
          <a:extLst>
            <a:ext uri="{FF2B5EF4-FFF2-40B4-BE49-F238E27FC236}">
              <a16:creationId xmlns:a16="http://schemas.microsoft.com/office/drawing/2014/main" id="{B4CF1843-5DBC-E620-77CA-DE1CB93425F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9DA1F0A-B8DE-405F-DC28-13F654FF72F0}"/>
              </a:ext>
            </a:extLst>
          </p:cNvPr>
          <p:cNvGrpSpPr/>
          <p:nvPr/>
        </p:nvGrpSpPr>
        <p:grpSpPr>
          <a:xfrm>
            <a:off x="0" y="13077"/>
            <a:ext cx="14110713" cy="7226632"/>
            <a:chOff x="0" y="0"/>
            <a:chExt cx="28221427" cy="14453264"/>
          </a:xfrm>
        </p:grpSpPr>
        <p:sp>
          <p:nvSpPr>
            <p:cNvPr id="3" name="Freeform 3">
              <a:extLst>
                <a:ext uri="{FF2B5EF4-FFF2-40B4-BE49-F238E27FC236}">
                  <a16:creationId xmlns:a16="http://schemas.microsoft.com/office/drawing/2014/main" id="{1CC8CC79-1574-88C3-A2EB-F01F65D2DFF5}"/>
                </a:ext>
              </a:extLst>
            </p:cNvPr>
            <p:cNvSpPr/>
            <p:nvPr/>
          </p:nvSpPr>
          <p:spPr>
            <a:xfrm>
              <a:off x="0" y="0"/>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9A6B1A71-5ED9-F972-E257-562D98BBFCAB}"/>
                </a:ext>
              </a:extLst>
            </p:cNvPr>
            <p:cNvSpPr/>
            <p:nvPr/>
          </p:nvSpPr>
          <p:spPr>
            <a:xfrm>
              <a:off x="0" y="6858796"/>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003C0406-0F09-E16E-F4DC-7070D47CC598}"/>
                </a:ext>
              </a:extLst>
            </p:cNvPr>
            <p:cNvSpPr/>
            <p:nvPr/>
          </p:nvSpPr>
          <p:spPr>
            <a:xfrm>
              <a:off x="6872485" y="0"/>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6BC15CEE-409C-4E60-94ED-FFD368889CE9}"/>
                </a:ext>
              </a:extLst>
            </p:cNvPr>
            <p:cNvSpPr/>
            <p:nvPr/>
          </p:nvSpPr>
          <p:spPr>
            <a:xfrm>
              <a:off x="6872485" y="6858796"/>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8444D1DD-00E5-DE98-A488-FCAA63730FC0}"/>
                </a:ext>
              </a:extLst>
            </p:cNvPr>
            <p:cNvSpPr/>
            <p:nvPr/>
          </p:nvSpPr>
          <p:spPr>
            <a:xfrm>
              <a:off x="13744970" y="0"/>
              <a:ext cx="7603973" cy="7594468"/>
            </a:xfrm>
            <a:custGeom>
              <a:avLst/>
              <a:gdLst/>
              <a:ahLst/>
              <a:cxnLst/>
              <a:rect l="l" t="t" r="r" b="b"/>
              <a:pathLst>
                <a:path w="7603973" h="7594468">
                  <a:moveTo>
                    <a:pt x="0" y="0"/>
                  </a:moveTo>
                  <a:lnTo>
                    <a:pt x="7603972" y="0"/>
                  </a:lnTo>
                  <a:lnTo>
                    <a:pt x="7603972"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67C60E6B-88B0-DF7E-EAF0-1E8211C48C08}"/>
                </a:ext>
              </a:extLst>
            </p:cNvPr>
            <p:cNvSpPr/>
            <p:nvPr/>
          </p:nvSpPr>
          <p:spPr>
            <a:xfrm>
              <a:off x="13744970" y="6858796"/>
              <a:ext cx="7603973" cy="7594468"/>
            </a:xfrm>
            <a:custGeom>
              <a:avLst/>
              <a:gdLst/>
              <a:ahLst/>
              <a:cxnLst/>
              <a:rect l="l" t="t" r="r" b="b"/>
              <a:pathLst>
                <a:path w="7603973" h="7594468">
                  <a:moveTo>
                    <a:pt x="0" y="0"/>
                  </a:moveTo>
                  <a:lnTo>
                    <a:pt x="7603972" y="0"/>
                  </a:lnTo>
                  <a:lnTo>
                    <a:pt x="7603972"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D53B2D80-B7E4-8AEC-804A-F5C0FE473109}"/>
                </a:ext>
              </a:extLst>
            </p:cNvPr>
            <p:cNvSpPr/>
            <p:nvPr/>
          </p:nvSpPr>
          <p:spPr>
            <a:xfrm>
              <a:off x="20617454" y="0"/>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14D763DB-BA70-D712-F0A6-390794469851}"/>
                </a:ext>
              </a:extLst>
            </p:cNvPr>
            <p:cNvSpPr/>
            <p:nvPr/>
          </p:nvSpPr>
          <p:spPr>
            <a:xfrm>
              <a:off x="20617454" y="6858796"/>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9" name="Rounded Rectangle 33">
            <a:extLst>
              <a:ext uri="{FF2B5EF4-FFF2-40B4-BE49-F238E27FC236}">
                <a16:creationId xmlns:a16="http://schemas.microsoft.com/office/drawing/2014/main" id="{785456D9-288B-49BB-488C-48C76B7941BE}"/>
              </a:ext>
            </a:extLst>
          </p:cNvPr>
          <p:cNvSpPr/>
          <p:nvPr/>
        </p:nvSpPr>
        <p:spPr>
          <a:xfrm>
            <a:off x="1219201" y="596053"/>
            <a:ext cx="9753599" cy="6014720"/>
          </a:xfrm>
          <a:custGeom>
            <a:avLst/>
            <a:gdLst>
              <a:gd name="connsiteX0" fmla="*/ 0 w 14630399"/>
              <a:gd name="connsiteY0" fmla="*/ 1394454 h 8366559"/>
              <a:gd name="connsiteX1" fmla="*/ 1394454 w 14630399"/>
              <a:gd name="connsiteY1" fmla="*/ 0 h 8366559"/>
              <a:gd name="connsiteX2" fmla="*/ 13235945 w 14630399"/>
              <a:gd name="connsiteY2" fmla="*/ 0 h 8366559"/>
              <a:gd name="connsiteX3" fmla="*/ 14630399 w 14630399"/>
              <a:gd name="connsiteY3" fmla="*/ 1394454 h 8366559"/>
              <a:gd name="connsiteX4" fmla="*/ 14630399 w 14630399"/>
              <a:gd name="connsiteY4" fmla="*/ 6972105 h 8366559"/>
              <a:gd name="connsiteX5" fmla="*/ 13235945 w 14630399"/>
              <a:gd name="connsiteY5" fmla="*/ 8366559 h 8366559"/>
              <a:gd name="connsiteX6" fmla="*/ 1394454 w 14630399"/>
              <a:gd name="connsiteY6" fmla="*/ 8366559 h 8366559"/>
              <a:gd name="connsiteX7" fmla="*/ 0 w 14630399"/>
              <a:gd name="connsiteY7" fmla="*/ 6972105 h 8366559"/>
              <a:gd name="connsiteX8" fmla="*/ 0 w 14630399"/>
              <a:gd name="connsiteY8" fmla="*/ 1394454 h 8366559"/>
              <a:gd name="connsiteX0" fmla="*/ 0 w 14630399"/>
              <a:gd name="connsiteY0" fmla="*/ 1394454 h 8366559"/>
              <a:gd name="connsiteX1" fmla="*/ 1394454 w 14630399"/>
              <a:gd name="connsiteY1" fmla="*/ 0 h 8366559"/>
              <a:gd name="connsiteX2" fmla="*/ 13235945 w 14630399"/>
              <a:gd name="connsiteY2" fmla="*/ 0 h 8366559"/>
              <a:gd name="connsiteX3" fmla="*/ 14630399 w 14630399"/>
              <a:gd name="connsiteY3" fmla="*/ 1394454 h 8366559"/>
              <a:gd name="connsiteX4" fmla="*/ 14630399 w 14630399"/>
              <a:gd name="connsiteY4" fmla="*/ 6972105 h 8366559"/>
              <a:gd name="connsiteX5" fmla="*/ 13235945 w 14630399"/>
              <a:gd name="connsiteY5" fmla="*/ 8366559 h 8366559"/>
              <a:gd name="connsiteX6" fmla="*/ 1394454 w 14630399"/>
              <a:gd name="connsiteY6" fmla="*/ 8366559 h 8366559"/>
              <a:gd name="connsiteX7" fmla="*/ 0 w 14630399"/>
              <a:gd name="connsiteY7" fmla="*/ 6972105 h 8366559"/>
              <a:gd name="connsiteX8" fmla="*/ 0 w 14630399"/>
              <a:gd name="connsiteY8" fmla="*/ 1394454 h 8366559"/>
              <a:gd name="connsiteX0" fmla="*/ 0 w 14630399"/>
              <a:gd name="connsiteY0" fmla="*/ 1681474 h 8653579"/>
              <a:gd name="connsiteX1" fmla="*/ 1394454 w 14630399"/>
              <a:gd name="connsiteY1" fmla="*/ 287020 h 8653579"/>
              <a:gd name="connsiteX2" fmla="*/ 759968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8653579"/>
              <a:gd name="connsiteX1" fmla="*/ 1394454 w 14630399"/>
              <a:gd name="connsiteY1" fmla="*/ 287020 h 8653579"/>
              <a:gd name="connsiteX2" fmla="*/ 759968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8653579"/>
              <a:gd name="connsiteX1" fmla="*/ 1394454 w 14630399"/>
              <a:gd name="connsiteY1" fmla="*/ 287020 h 8653579"/>
              <a:gd name="connsiteX2" fmla="*/ 759968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8653579"/>
              <a:gd name="connsiteX1" fmla="*/ 1394454 w 14630399"/>
              <a:gd name="connsiteY1" fmla="*/ 287020 h 8653579"/>
              <a:gd name="connsiteX2" fmla="*/ 725424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9022147"/>
              <a:gd name="connsiteX1" fmla="*/ 1394454 w 14630399"/>
              <a:gd name="connsiteY1" fmla="*/ 287020 h 9022147"/>
              <a:gd name="connsiteX2" fmla="*/ 7254240 w 14630399"/>
              <a:gd name="connsiteY2" fmla="*/ 0 h 9022147"/>
              <a:gd name="connsiteX3" fmla="*/ 13235945 w 14630399"/>
              <a:gd name="connsiteY3" fmla="*/ 287020 h 9022147"/>
              <a:gd name="connsiteX4" fmla="*/ 14630399 w 14630399"/>
              <a:gd name="connsiteY4" fmla="*/ 1681474 h 9022147"/>
              <a:gd name="connsiteX5" fmla="*/ 14630399 w 14630399"/>
              <a:gd name="connsiteY5" fmla="*/ 7259125 h 9022147"/>
              <a:gd name="connsiteX6" fmla="*/ 13235945 w 14630399"/>
              <a:gd name="connsiteY6" fmla="*/ 8653579 h 9022147"/>
              <a:gd name="connsiteX7" fmla="*/ 7294880 w 14630399"/>
              <a:gd name="connsiteY7" fmla="*/ 9022080 h 9022147"/>
              <a:gd name="connsiteX8" fmla="*/ 1394454 w 14630399"/>
              <a:gd name="connsiteY8" fmla="*/ 8653579 h 9022147"/>
              <a:gd name="connsiteX9" fmla="*/ 0 w 14630399"/>
              <a:gd name="connsiteY9" fmla="*/ 7259125 h 9022147"/>
              <a:gd name="connsiteX10" fmla="*/ 0 w 14630399"/>
              <a:gd name="connsiteY10" fmla="*/ 1681474 h 9022147"/>
              <a:gd name="connsiteX0" fmla="*/ 0 w 14630399"/>
              <a:gd name="connsiteY0" fmla="*/ 1681474 h 9022080"/>
              <a:gd name="connsiteX1" fmla="*/ 1394454 w 14630399"/>
              <a:gd name="connsiteY1" fmla="*/ 287020 h 9022080"/>
              <a:gd name="connsiteX2" fmla="*/ 7254240 w 14630399"/>
              <a:gd name="connsiteY2" fmla="*/ 0 h 9022080"/>
              <a:gd name="connsiteX3" fmla="*/ 13235945 w 14630399"/>
              <a:gd name="connsiteY3" fmla="*/ 287020 h 9022080"/>
              <a:gd name="connsiteX4" fmla="*/ 14630399 w 14630399"/>
              <a:gd name="connsiteY4" fmla="*/ 1681474 h 9022080"/>
              <a:gd name="connsiteX5" fmla="*/ 14630399 w 14630399"/>
              <a:gd name="connsiteY5" fmla="*/ 7259125 h 9022080"/>
              <a:gd name="connsiteX6" fmla="*/ 13235945 w 14630399"/>
              <a:gd name="connsiteY6" fmla="*/ 8653579 h 9022080"/>
              <a:gd name="connsiteX7" fmla="*/ 7294880 w 14630399"/>
              <a:gd name="connsiteY7" fmla="*/ 9022080 h 9022080"/>
              <a:gd name="connsiteX8" fmla="*/ 1394454 w 14630399"/>
              <a:gd name="connsiteY8" fmla="*/ 8653579 h 9022080"/>
              <a:gd name="connsiteX9" fmla="*/ 0 w 14630399"/>
              <a:gd name="connsiteY9" fmla="*/ 7259125 h 9022080"/>
              <a:gd name="connsiteX10" fmla="*/ 0 w 14630399"/>
              <a:gd name="connsiteY10" fmla="*/ 1681474 h 9022080"/>
              <a:gd name="connsiteX0" fmla="*/ 0 w 14630399"/>
              <a:gd name="connsiteY0" fmla="*/ 1681474 h 9022080"/>
              <a:gd name="connsiteX1" fmla="*/ 1394454 w 14630399"/>
              <a:gd name="connsiteY1" fmla="*/ 287020 h 9022080"/>
              <a:gd name="connsiteX2" fmla="*/ 7254240 w 14630399"/>
              <a:gd name="connsiteY2" fmla="*/ 0 h 9022080"/>
              <a:gd name="connsiteX3" fmla="*/ 13235945 w 14630399"/>
              <a:gd name="connsiteY3" fmla="*/ 287020 h 9022080"/>
              <a:gd name="connsiteX4" fmla="*/ 14630399 w 14630399"/>
              <a:gd name="connsiteY4" fmla="*/ 1681474 h 9022080"/>
              <a:gd name="connsiteX5" fmla="*/ 14630399 w 14630399"/>
              <a:gd name="connsiteY5" fmla="*/ 7259125 h 9022080"/>
              <a:gd name="connsiteX6" fmla="*/ 13235945 w 14630399"/>
              <a:gd name="connsiteY6" fmla="*/ 8653579 h 9022080"/>
              <a:gd name="connsiteX7" fmla="*/ 7294880 w 14630399"/>
              <a:gd name="connsiteY7" fmla="*/ 9022080 h 9022080"/>
              <a:gd name="connsiteX8" fmla="*/ 1394454 w 14630399"/>
              <a:gd name="connsiteY8" fmla="*/ 8653579 h 9022080"/>
              <a:gd name="connsiteX9" fmla="*/ 0 w 14630399"/>
              <a:gd name="connsiteY9" fmla="*/ 7259125 h 9022080"/>
              <a:gd name="connsiteX10" fmla="*/ 0 w 14630399"/>
              <a:gd name="connsiteY10" fmla="*/ 1681474 h 902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0399" h="9022080">
                <a:moveTo>
                  <a:pt x="0" y="1681474"/>
                </a:moveTo>
                <a:cubicBezTo>
                  <a:pt x="0" y="911338"/>
                  <a:pt x="624318" y="287020"/>
                  <a:pt x="1394454" y="287020"/>
                </a:cubicBezTo>
                <a:cubicBezTo>
                  <a:pt x="2684774" y="84668"/>
                  <a:pt x="5118098" y="609600"/>
                  <a:pt x="7254240" y="0"/>
                </a:cubicBezTo>
                <a:cubicBezTo>
                  <a:pt x="9187182" y="426720"/>
                  <a:pt x="12087865" y="84668"/>
                  <a:pt x="13235945" y="287020"/>
                </a:cubicBezTo>
                <a:cubicBezTo>
                  <a:pt x="14006081" y="287020"/>
                  <a:pt x="14630399" y="911338"/>
                  <a:pt x="14630399" y="1681474"/>
                </a:cubicBezTo>
                <a:lnTo>
                  <a:pt x="14630399" y="7259125"/>
                </a:lnTo>
                <a:cubicBezTo>
                  <a:pt x="14630399" y="8029261"/>
                  <a:pt x="14006081" y="8653579"/>
                  <a:pt x="13235945" y="8653579"/>
                </a:cubicBezTo>
                <a:cubicBezTo>
                  <a:pt x="11255590" y="8647719"/>
                  <a:pt x="9132995" y="8519940"/>
                  <a:pt x="7294880" y="9022080"/>
                </a:cubicBezTo>
                <a:cubicBezTo>
                  <a:pt x="5612551" y="8452206"/>
                  <a:pt x="3361263" y="8776413"/>
                  <a:pt x="1394454" y="8653579"/>
                </a:cubicBezTo>
                <a:cubicBezTo>
                  <a:pt x="624318" y="8653579"/>
                  <a:pt x="0" y="8029261"/>
                  <a:pt x="0" y="7259125"/>
                </a:cubicBezTo>
                <a:lnTo>
                  <a:pt x="0" y="168147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descr="A group of cartoon kids&#10;&#10;Description automatically generated">
            <a:extLst>
              <a:ext uri="{FF2B5EF4-FFF2-40B4-BE49-F238E27FC236}">
                <a16:creationId xmlns:a16="http://schemas.microsoft.com/office/drawing/2014/main" id="{AE2780CF-92C6-5865-C97D-368D3580C6C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8177764" y="1796900"/>
            <a:ext cx="3907910" cy="5455879"/>
          </a:xfrm>
          <a:prstGeom prst="rect">
            <a:avLst/>
          </a:prstGeom>
        </p:spPr>
      </p:pic>
      <p:pic>
        <p:nvPicPr>
          <p:cNvPr id="13" name="Picture 12" descr="A red and green text&#10;&#10;AI-generated content may be incorrect.">
            <a:extLst>
              <a:ext uri="{FF2B5EF4-FFF2-40B4-BE49-F238E27FC236}">
                <a16:creationId xmlns:a16="http://schemas.microsoft.com/office/drawing/2014/main" id="{9031230F-0DAA-F359-4B5D-C796B3A8E9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4967" y="977614"/>
            <a:ext cx="6395258" cy="5243014"/>
          </a:xfrm>
          <a:prstGeom prst="rect">
            <a:avLst/>
          </a:prstGeom>
        </p:spPr>
      </p:pic>
    </p:spTree>
    <p:extLst>
      <p:ext uri="{BB962C8B-B14F-4D97-AF65-F5344CB8AC3E}">
        <p14:creationId xmlns:p14="http://schemas.microsoft.com/office/powerpoint/2010/main" val="353317904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ECC2F0D-E7A0-45F6-91FC-DE8118A38645}"/>
              </a:ext>
            </a:extLst>
          </p:cNvPr>
          <p:cNvSpPr/>
          <p:nvPr/>
        </p:nvSpPr>
        <p:spPr>
          <a:xfrm>
            <a:off x="1412240" y="315477"/>
            <a:ext cx="10322460" cy="1938992"/>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4000" b="1" kern="0" dirty="0">
                <a:solidFill>
                  <a:srgbClr val="FF0000"/>
                </a:solidFill>
                <a:latin typeface="Cambria" panose="02040503050406030204" pitchFamily="18" charset="0"/>
                <a:ea typeface="Cambria" panose="02040503050406030204" pitchFamily="18" charset="0"/>
                <a:cs typeface="Arial" panose="020B0604020202020204" pitchFamily="34" charset="0"/>
              </a:rPr>
              <a:t>Kể tên một số hoạt động sản xuất thủ công ở địa phương. Nêu tên sản phẩm và ích lợi của hoạt động sản xuất đó. </a:t>
            </a:r>
            <a:endParaRPr kumimoji="0" lang="vi-VN"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2" name="Picture 21">
            <a:extLst>
              <a:ext uri="{FF2B5EF4-FFF2-40B4-BE49-F238E27FC236}">
                <a16:creationId xmlns:a16="http://schemas.microsoft.com/office/drawing/2014/main" id="{3F6F44CA-8082-48E3-B1D2-0F5C8D80B34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697" y="214342"/>
            <a:ext cx="1292903" cy="1575742"/>
          </a:xfrm>
          <a:prstGeom prst="rect">
            <a:avLst/>
          </a:prstGeom>
        </p:spPr>
      </p:pic>
      <p:grpSp>
        <p:nvGrpSpPr>
          <p:cNvPr id="9" name="Group 8">
            <a:extLst>
              <a:ext uri="{FF2B5EF4-FFF2-40B4-BE49-F238E27FC236}">
                <a16:creationId xmlns:a16="http://schemas.microsoft.com/office/drawing/2014/main" id="{7F2F17D6-FEB7-4ED1-8D5A-D98E8AC9F3D7}"/>
              </a:ext>
            </a:extLst>
          </p:cNvPr>
          <p:cNvGrpSpPr/>
          <p:nvPr/>
        </p:nvGrpSpPr>
        <p:grpSpPr>
          <a:xfrm>
            <a:off x="3728720" y="3098800"/>
            <a:ext cx="5041175" cy="2820161"/>
            <a:chOff x="892354" y="3758439"/>
            <a:chExt cx="4278451" cy="2175001"/>
          </a:xfrm>
        </p:grpSpPr>
        <p:pic>
          <p:nvPicPr>
            <p:cNvPr id="10" name="Picture 9">
              <a:extLst>
                <a:ext uri="{FF2B5EF4-FFF2-40B4-BE49-F238E27FC236}">
                  <a16:creationId xmlns:a16="http://schemas.microsoft.com/office/drawing/2014/main" id="{522281AC-D9DD-4A68-BFA6-BB7A6E94A7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a:extLst>
                <a:ext uri="{FF2B5EF4-FFF2-40B4-BE49-F238E27FC236}">
                  <a16:creationId xmlns:a16="http://schemas.microsoft.com/office/drawing/2014/main" id="{8D429F5E-8788-4841-83D8-F7CE94A4C70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6</a:t>
              </a:r>
            </a:p>
          </p:txBody>
        </p:sp>
      </p:grpSp>
    </p:spTree>
    <p:extLst>
      <p:ext uri="{BB962C8B-B14F-4D97-AF65-F5344CB8AC3E}">
        <p14:creationId xmlns:p14="http://schemas.microsoft.com/office/powerpoint/2010/main" val="142280602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78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ECC2F0D-E7A0-45F6-91FC-DE8118A38645}"/>
              </a:ext>
            </a:extLst>
          </p:cNvPr>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Chúng ta nên làm gì để tiêu dùng tiết kiệm, bảo vệ môi trường trong các tình huống sau? Vì sao?</a:t>
            </a:r>
            <a:endParaRPr kumimoji="0" lang="vi-VN"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2" name="Picture 21">
            <a:extLst>
              <a:ext uri="{FF2B5EF4-FFF2-40B4-BE49-F238E27FC236}">
                <a16:creationId xmlns:a16="http://schemas.microsoft.com/office/drawing/2014/main" id="{3F6F44CA-8082-48E3-B1D2-0F5C8D80B34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4" name="Picture 3">
            <a:extLst>
              <a:ext uri="{FF2B5EF4-FFF2-40B4-BE49-F238E27FC236}">
                <a16:creationId xmlns:a16="http://schemas.microsoft.com/office/drawing/2014/main" id="{067360E6-C6EE-4ED9-B5A4-6B08CD7B94A9}"/>
              </a:ext>
            </a:extLst>
          </p:cNvPr>
          <p:cNvPicPr>
            <a:picLocks noChangeAspect="1"/>
          </p:cNvPicPr>
          <p:nvPr/>
        </p:nvPicPr>
        <p:blipFill>
          <a:blip r:embed="rId3"/>
          <a:stretch>
            <a:fillRect/>
          </a:stretch>
        </p:blipFill>
        <p:spPr>
          <a:xfrm>
            <a:off x="354647" y="2142807"/>
            <a:ext cx="5305425" cy="30194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288EC9DD-5F67-4B85-B13D-2108B6E93ED5}"/>
              </a:ext>
            </a:extLst>
          </p:cNvPr>
          <p:cNvPicPr>
            <a:picLocks noChangeAspect="1"/>
          </p:cNvPicPr>
          <p:nvPr/>
        </p:nvPicPr>
        <p:blipFill>
          <a:blip r:embed="rId4"/>
          <a:stretch>
            <a:fillRect/>
          </a:stretch>
        </p:blipFill>
        <p:spPr>
          <a:xfrm>
            <a:off x="6275705" y="2142807"/>
            <a:ext cx="5086350" cy="3124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0059060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3)">
            <a:hlinkClick r:id="" action="ppaction://media"/>
            <a:extLst>
              <a:ext uri="{FF2B5EF4-FFF2-40B4-BE49-F238E27FC236}">
                <a16:creationId xmlns:a16="http://schemas.microsoft.com/office/drawing/2014/main" id="{4E17C92B-FD91-2D86-C8C6-8B49479592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3932436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reate_3d_animation_202510120833_jxbg5">
            <a:hlinkClick r:id="" action="ppaction://media"/>
            <a:extLst>
              <a:ext uri="{FF2B5EF4-FFF2-40B4-BE49-F238E27FC236}">
                <a16:creationId xmlns:a16="http://schemas.microsoft.com/office/drawing/2014/main" id="{FE7EAD65-4EC2-83B7-0EC5-254BEB6DC5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7142471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15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grpSp>
        <p:nvGrpSpPr>
          <p:cNvPr id="2" name="Group 2"/>
          <p:cNvGrpSpPr/>
          <p:nvPr/>
        </p:nvGrpSpPr>
        <p:grpSpPr>
          <a:xfrm>
            <a:off x="0" y="13077"/>
            <a:ext cx="14110713" cy="7226632"/>
            <a:chOff x="0" y="0"/>
            <a:chExt cx="28221427" cy="14453264"/>
          </a:xfrm>
        </p:grpSpPr>
        <p:sp>
          <p:nvSpPr>
            <p:cNvPr id="3" name="Freeform 3"/>
            <p:cNvSpPr/>
            <p:nvPr/>
          </p:nvSpPr>
          <p:spPr>
            <a:xfrm>
              <a:off x="0" y="0"/>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6858796"/>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6872485" y="0"/>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6872485" y="6858796"/>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3744970" y="0"/>
              <a:ext cx="7603973" cy="7594468"/>
            </a:xfrm>
            <a:custGeom>
              <a:avLst/>
              <a:gdLst/>
              <a:ahLst/>
              <a:cxnLst/>
              <a:rect l="l" t="t" r="r" b="b"/>
              <a:pathLst>
                <a:path w="7603973" h="7594468">
                  <a:moveTo>
                    <a:pt x="0" y="0"/>
                  </a:moveTo>
                  <a:lnTo>
                    <a:pt x="7603972" y="0"/>
                  </a:lnTo>
                  <a:lnTo>
                    <a:pt x="7603972"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3744970" y="6858796"/>
              <a:ext cx="7603973" cy="7594468"/>
            </a:xfrm>
            <a:custGeom>
              <a:avLst/>
              <a:gdLst/>
              <a:ahLst/>
              <a:cxnLst/>
              <a:rect l="l" t="t" r="r" b="b"/>
              <a:pathLst>
                <a:path w="7603973" h="7594468">
                  <a:moveTo>
                    <a:pt x="0" y="0"/>
                  </a:moveTo>
                  <a:lnTo>
                    <a:pt x="7603972" y="0"/>
                  </a:lnTo>
                  <a:lnTo>
                    <a:pt x="7603972"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20617454" y="0"/>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20617454" y="6858796"/>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sp>
        <p:nvSpPr>
          <p:cNvPr id="42" name="Rounded Rectangle 33"/>
          <p:cNvSpPr/>
          <p:nvPr/>
        </p:nvSpPr>
        <p:spPr>
          <a:xfrm>
            <a:off x="223285" y="212651"/>
            <a:ext cx="11865934" cy="6368902"/>
          </a:xfrm>
          <a:custGeom>
            <a:avLst/>
            <a:gdLst>
              <a:gd name="connsiteX0" fmla="*/ 0 w 14630399"/>
              <a:gd name="connsiteY0" fmla="*/ 1394454 h 8366559"/>
              <a:gd name="connsiteX1" fmla="*/ 1394454 w 14630399"/>
              <a:gd name="connsiteY1" fmla="*/ 0 h 8366559"/>
              <a:gd name="connsiteX2" fmla="*/ 13235945 w 14630399"/>
              <a:gd name="connsiteY2" fmla="*/ 0 h 8366559"/>
              <a:gd name="connsiteX3" fmla="*/ 14630399 w 14630399"/>
              <a:gd name="connsiteY3" fmla="*/ 1394454 h 8366559"/>
              <a:gd name="connsiteX4" fmla="*/ 14630399 w 14630399"/>
              <a:gd name="connsiteY4" fmla="*/ 6972105 h 8366559"/>
              <a:gd name="connsiteX5" fmla="*/ 13235945 w 14630399"/>
              <a:gd name="connsiteY5" fmla="*/ 8366559 h 8366559"/>
              <a:gd name="connsiteX6" fmla="*/ 1394454 w 14630399"/>
              <a:gd name="connsiteY6" fmla="*/ 8366559 h 8366559"/>
              <a:gd name="connsiteX7" fmla="*/ 0 w 14630399"/>
              <a:gd name="connsiteY7" fmla="*/ 6972105 h 8366559"/>
              <a:gd name="connsiteX8" fmla="*/ 0 w 14630399"/>
              <a:gd name="connsiteY8" fmla="*/ 1394454 h 8366559"/>
              <a:gd name="connsiteX0" fmla="*/ 0 w 14630399"/>
              <a:gd name="connsiteY0" fmla="*/ 1394454 h 8366559"/>
              <a:gd name="connsiteX1" fmla="*/ 1394454 w 14630399"/>
              <a:gd name="connsiteY1" fmla="*/ 0 h 8366559"/>
              <a:gd name="connsiteX2" fmla="*/ 13235945 w 14630399"/>
              <a:gd name="connsiteY2" fmla="*/ 0 h 8366559"/>
              <a:gd name="connsiteX3" fmla="*/ 14630399 w 14630399"/>
              <a:gd name="connsiteY3" fmla="*/ 1394454 h 8366559"/>
              <a:gd name="connsiteX4" fmla="*/ 14630399 w 14630399"/>
              <a:gd name="connsiteY4" fmla="*/ 6972105 h 8366559"/>
              <a:gd name="connsiteX5" fmla="*/ 13235945 w 14630399"/>
              <a:gd name="connsiteY5" fmla="*/ 8366559 h 8366559"/>
              <a:gd name="connsiteX6" fmla="*/ 1394454 w 14630399"/>
              <a:gd name="connsiteY6" fmla="*/ 8366559 h 8366559"/>
              <a:gd name="connsiteX7" fmla="*/ 0 w 14630399"/>
              <a:gd name="connsiteY7" fmla="*/ 6972105 h 8366559"/>
              <a:gd name="connsiteX8" fmla="*/ 0 w 14630399"/>
              <a:gd name="connsiteY8" fmla="*/ 1394454 h 8366559"/>
              <a:gd name="connsiteX0" fmla="*/ 0 w 14630399"/>
              <a:gd name="connsiteY0" fmla="*/ 1681474 h 8653579"/>
              <a:gd name="connsiteX1" fmla="*/ 1394454 w 14630399"/>
              <a:gd name="connsiteY1" fmla="*/ 287020 h 8653579"/>
              <a:gd name="connsiteX2" fmla="*/ 759968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8653579"/>
              <a:gd name="connsiteX1" fmla="*/ 1394454 w 14630399"/>
              <a:gd name="connsiteY1" fmla="*/ 287020 h 8653579"/>
              <a:gd name="connsiteX2" fmla="*/ 759968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8653579"/>
              <a:gd name="connsiteX1" fmla="*/ 1394454 w 14630399"/>
              <a:gd name="connsiteY1" fmla="*/ 287020 h 8653579"/>
              <a:gd name="connsiteX2" fmla="*/ 759968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8653579"/>
              <a:gd name="connsiteX1" fmla="*/ 1394454 w 14630399"/>
              <a:gd name="connsiteY1" fmla="*/ 287020 h 8653579"/>
              <a:gd name="connsiteX2" fmla="*/ 725424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9022147"/>
              <a:gd name="connsiteX1" fmla="*/ 1394454 w 14630399"/>
              <a:gd name="connsiteY1" fmla="*/ 287020 h 9022147"/>
              <a:gd name="connsiteX2" fmla="*/ 7254240 w 14630399"/>
              <a:gd name="connsiteY2" fmla="*/ 0 h 9022147"/>
              <a:gd name="connsiteX3" fmla="*/ 13235945 w 14630399"/>
              <a:gd name="connsiteY3" fmla="*/ 287020 h 9022147"/>
              <a:gd name="connsiteX4" fmla="*/ 14630399 w 14630399"/>
              <a:gd name="connsiteY4" fmla="*/ 1681474 h 9022147"/>
              <a:gd name="connsiteX5" fmla="*/ 14630399 w 14630399"/>
              <a:gd name="connsiteY5" fmla="*/ 7259125 h 9022147"/>
              <a:gd name="connsiteX6" fmla="*/ 13235945 w 14630399"/>
              <a:gd name="connsiteY6" fmla="*/ 8653579 h 9022147"/>
              <a:gd name="connsiteX7" fmla="*/ 7294880 w 14630399"/>
              <a:gd name="connsiteY7" fmla="*/ 9022080 h 9022147"/>
              <a:gd name="connsiteX8" fmla="*/ 1394454 w 14630399"/>
              <a:gd name="connsiteY8" fmla="*/ 8653579 h 9022147"/>
              <a:gd name="connsiteX9" fmla="*/ 0 w 14630399"/>
              <a:gd name="connsiteY9" fmla="*/ 7259125 h 9022147"/>
              <a:gd name="connsiteX10" fmla="*/ 0 w 14630399"/>
              <a:gd name="connsiteY10" fmla="*/ 1681474 h 9022147"/>
              <a:gd name="connsiteX0" fmla="*/ 0 w 14630399"/>
              <a:gd name="connsiteY0" fmla="*/ 1681474 h 9022080"/>
              <a:gd name="connsiteX1" fmla="*/ 1394454 w 14630399"/>
              <a:gd name="connsiteY1" fmla="*/ 287020 h 9022080"/>
              <a:gd name="connsiteX2" fmla="*/ 7254240 w 14630399"/>
              <a:gd name="connsiteY2" fmla="*/ 0 h 9022080"/>
              <a:gd name="connsiteX3" fmla="*/ 13235945 w 14630399"/>
              <a:gd name="connsiteY3" fmla="*/ 287020 h 9022080"/>
              <a:gd name="connsiteX4" fmla="*/ 14630399 w 14630399"/>
              <a:gd name="connsiteY4" fmla="*/ 1681474 h 9022080"/>
              <a:gd name="connsiteX5" fmla="*/ 14630399 w 14630399"/>
              <a:gd name="connsiteY5" fmla="*/ 7259125 h 9022080"/>
              <a:gd name="connsiteX6" fmla="*/ 13235945 w 14630399"/>
              <a:gd name="connsiteY6" fmla="*/ 8653579 h 9022080"/>
              <a:gd name="connsiteX7" fmla="*/ 7294880 w 14630399"/>
              <a:gd name="connsiteY7" fmla="*/ 9022080 h 9022080"/>
              <a:gd name="connsiteX8" fmla="*/ 1394454 w 14630399"/>
              <a:gd name="connsiteY8" fmla="*/ 8653579 h 9022080"/>
              <a:gd name="connsiteX9" fmla="*/ 0 w 14630399"/>
              <a:gd name="connsiteY9" fmla="*/ 7259125 h 9022080"/>
              <a:gd name="connsiteX10" fmla="*/ 0 w 14630399"/>
              <a:gd name="connsiteY10" fmla="*/ 1681474 h 9022080"/>
              <a:gd name="connsiteX0" fmla="*/ 0 w 14630399"/>
              <a:gd name="connsiteY0" fmla="*/ 1681474 h 9022080"/>
              <a:gd name="connsiteX1" fmla="*/ 1394454 w 14630399"/>
              <a:gd name="connsiteY1" fmla="*/ 287020 h 9022080"/>
              <a:gd name="connsiteX2" fmla="*/ 7254240 w 14630399"/>
              <a:gd name="connsiteY2" fmla="*/ 0 h 9022080"/>
              <a:gd name="connsiteX3" fmla="*/ 13235945 w 14630399"/>
              <a:gd name="connsiteY3" fmla="*/ 287020 h 9022080"/>
              <a:gd name="connsiteX4" fmla="*/ 14630399 w 14630399"/>
              <a:gd name="connsiteY4" fmla="*/ 1681474 h 9022080"/>
              <a:gd name="connsiteX5" fmla="*/ 14630399 w 14630399"/>
              <a:gd name="connsiteY5" fmla="*/ 7259125 h 9022080"/>
              <a:gd name="connsiteX6" fmla="*/ 13235945 w 14630399"/>
              <a:gd name="connsiteY6" fmla="*/ 8653579 h 9022080"/>
              <a:gd name="connsiteX7" fmla="*/ 7294880 w 14630399"/>
              <a:gd name="connsiteY7" fmla="*/ 9022080 h 9022080"/>
              <a:gd name="connsiteX8" fmla="*/ 1394454 w 14630399"/>
              <a:gd name="connsiteY8" fmla="*/ 8653579 h 9022080"/>
              <a:gd name="connsiteX9" fmla="*/ 0 w 14630399"/>
              <a:gd name="connsiteY9" fmla="*/ 7259125 h 9022080"/>
              <a:gd name="connsiteX10" fmla="*/ 0 w 14630399"/>
              <a:gd name="connsiteY10" fmla="*/ 1681474 h 902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0399" h="9022080">
                <a:moveTo>
                  <a:pt x="0" y="1681474"/>
                </a:moveTo>
                <a:cubicBezTo>
                  <a:pt x="0" y="911338"/>
                  <a:pt x="624318" y="287020"/>
                  <a:pt x="1394454" y="287020"/>
                </a:cubicBezTo>
                <a:cubicBezTo>
                  <a:pt x="2684774" y="84668"/>
                  <a:pt x="5118098" y="609600"/>
                  <a:pt x="7254240" y="0"/>
                </a:cubicBezTo>
                <a:cubicBezTo>
                  <a:pt x="9187182" y="426720"/>
                  <a:pt x="12087865" y="84668"/>
                  <a:pt x="13235945" y="287020"/>
                </a:cubicBezTo>
                <a:cubicBezTo>
                  <a:pt x="14006081" y="287020"/>
                  <a:pt x="14630399" y="911338"/>
                  <a:pt x="14630399" y="1681474"/>
                </a:cubicBezTo>
                <a:lnTo>
                  <a:pt x="14630399" y="7259125"/>
                </a:lnTo>
                <a:cubicBezTo>
                  <a:pt x="14630399" y="8029261"/>
                  <a:pt x="14006081" y="8653579"/>
                  <a:pt x="13235945" y="8653579"/>
                </a:cubicBezTo>
                <a:cubicBezTo>
                  <a:pt x="11255590" y="8647719"/>
                  <a:pt x="9132995" y="8519940"/>
                  <a:pt x="7294880" y="9022080"/>
                </a:cubicBezTo>
                <a:cubicBezTo>
                  <a:pt x="5612551" y="8452206"/>
                  <a:pt x="3361263" y="8776413"/>
                  <a:pt x="1394454" y="8653579"/>
                </a:cubicBezTo>
                <a:cubicBezTo>
                  <a:pt x="624318" y="8653579"/>
                  <a:pt x="0" y="8029261"/>
                  <a:pt x="0" y="7259125"/>
                </a:cubicBezTo>
                <a:lnTo>
                  <a:pt x="0" y="168147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4" name="Rectangle 13">
            <a:extLst>
              <a:ext uri="{FF2B5EF4-FFF2-40B4-BE49-F238E27FC236}">
                <a16:creationId xmlns:a16="http://schemas.microsoft.com/office/drawing/2014/main" id="{BF2A9EF3-1586-E17D-88A3-71F028A1F34B}"/>
              </a:ext>
            </a:extLst>
          </p:cNvPr>
          <p:cNvSpPr/>
          <p:nvPr/>
        </p:nvSpPr>
        <p:spPr>
          <a:xfrm>
            <a:off x="2265680" y="853957"/>
            <a:ext cx="7660640" cy="584775"/>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mbria" panose="02040503050406030204" pitchFamily="18" charset="0"/>
                <a:ea typeface="Cambria" panose="02040503050406030204" pitchFamily="18" charset="0"/>
                <a:cs typeface="Arial" panose="020B0604020202020204" pitchFamily="34" charset="0"/>
              </a:rPr>
              <a:t>S</a:t>
            </a:r>
            <a:r>
              <a:rPr lang="vi-VN" sz="3200" b="1" kern="0" dirty="0">
                <a:solidFill>
                  <a:srgbClr val="FF0000"/>
                </a:solidFill>
                <a:latin typeface="Cambria" panose="02040503050406030204" pitchFamily="18" charset="0"/>
                <a:ea typeface="Cambria" panose="02040503050406030204" pitchFamily="18" charset="0"/>
                <a:cs typeface="Arial" panose="020B0604020202020204" pitchFamily="34" charset="0"/>
              </a:rPr>
              <a:t>ản phẩm nào được làm bằng tay</a:t>
            </a:r>
            <a:endParaRPr kumimoji="0" lang="vi-VN"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5" name="Picture 14">
            <a:extLst>
              <a:ext uri="{FF2B5EF4-FFF2-40B4-BE49-F238E27FC236}">
                <a16:creationId xmlns:a16="http://schemas.microsoft.com/office/drawing/2014/main" id="{E32A8A80-9E3C-6731-B248-F7C211B709DD}"/>
              </a:ext>
            </a:extLst>
          </p:cNvPr>
          <p:cNvPicPr>
            <a:picLocks noChangeAspect="1"/>
          </p:cNvPicPr>
          <p:nvPr/>
        </p:nvPicPr>
        <p:blipFill>
          <a:blip r:embed="rId4"/>
          <a:stretch>
            <a:fillRect/>
          </a:stretch>
        </p:blipFill>
        <p:spPr>
          <a:xfrm>
            <a:off x="3299777" y="1735772"/>
            <a:ext cx="5468303" cy="1854676"/>
          </a:xfrm>
          <a:prstGeom prst="rect">
            <a:avLst/>
          </a:prstGeom>
        </p:spPr>
      </p:pic>
      <p:sp>
        <p:nvSpPr>
          <p:cNvPr id="16" name="Rectangle 15">
            <a:extLst>
              <a:ext uri="{FF2B5EF4-FFF2-40B4-BE49-F238E27FC236}">
                <a16:creationId xmlns:a16="http://schemas.microsoft.com/office/drawing/2014/main" id="{711E72FD-74C9-4887-180A-250A2322FE95}"/>
              </a:ext>
            </a:extLst>
          </p:cNvPr>
          <p:cNvSpPr/>
          <p:nvPr/>
        </p:nvSpPr>
        <p:spPr>
          <a:xfrm>
            <a:off x="1899920" y="3517403"/>
            <a:ext cx="8392160" cy="584775"/>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mbria" panose="02040503050406030204" pitchFamily="18" charset="0"/>
                <a:ea typeface="Cambria" panose="02040503050406030204" pitchFamily="18" charset="0"/>
                <a:cs typeface="Arial" panose="020B0604020202020204" pitchFamily="34" charset="0"/>
              </a:rPr>
              <a:t>S</a:t>
            </a:r>
            <a:r>
              <a:rPr lang="vi-VN" sz="3200" b="1" kern="0" dirty="0">
                <a:solidFill>
                  <a:srgbClr val="FF0000"/>
                </a:solidFill>
                <a:latin typeface="Cambria" panose="02040503050406030204" pitchFamily="18" charset="0"/>
                <a:ea typeface="Cambria" panose="02040503050406030204" pitchFamily="18" charset="0"/>
                <a:cs typeface="Arial" panose="020B0604020202020204" pitchFamily="34" charset="0"/>
              </a:rPr>
              <a:t>ản phẩm nào được làm bằng </a:t>
            </a:r>
            <a:r>
              <a:rPr lang="en-US" sz="3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máy</a:t>
            </a:r>
            <a:r>
              <a:rPr lang="en-US" sz="3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móc</a:t>
            </a:r>
            <a:endParaRPr kumimoji="0" lang="vi-VN"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7" name="Picture 16">
            <a:extLst>
              <a:ext uri="{FF2B5EF4-FFF2-40B4-BE49-F238E27FC236}">
                <a16:creationId xmlns:a16="http://schemas.microsoft.com/office/drawing/2014/main" id="{8A9781D0-BD18-A2E8-03DC-CF14A68E86B6}"/>
              </a:ext>
            </a:extLst>
          </p:cNvPr>
          <p:cNvPicPr>
            <a:picLocks noChangeAspect="1"/>
          </p:cNvPicPr>
          <p:nvPr/>
        </p:nvPicPr>
        <p:blipFill>
          <a:blip r:embed="rId5"/>
          <a:stretch>
            <a:fillRect/>
          </a:stretch>
        </p:blipFill>
        <p:spPr>
          <a:xfrm>
            <a:off x="3988752" y="4298440"/>
            <a:ext cx="4454208" cy="1882409"/>
          </a:xfrm>
          <a:prstGeom prst="rect">
            <a:avLst/>
          </a:prstGeom>
        </p:spPr>
      </p:pic>
    </p:spTree>
    <p:extLst>
      <p:ext uri="{BB962C8B-B14F-4D97-AF65-F5344CB8AC3E}">
        <p14:creationId xmlns:p14="http://schemas.microsoft.com/office/powerpoint/2010/main" val="385929729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CAF3D-D42C-4856-885B-C1FA9375D569}"/>
              </a:ext>
            </a:extLst>
          </p:cNvPr>
          <p:cNvPicPr>
            <a:picLocks noChangeAspect="1"/>
          </p:cNvPicPr>
          <p:nvPr/>
        </p:nvPicPr>
        <p:blipFill>
          <a:blip r:embed="rId2"/>
          <a:stretch>
            <a:fillRect/>
          </a:stretch>
        </p:blipFill>
        <p:spPr>
          <a:xfrm>
            <a:off x="10362332" y="3580906"/>
            <a:ext cx="2093828" cy="2675185"/>
          </a:xfrm>
          <a:prstGeom prst="rect">
            <a:avLst/>
          </a:prstGeom>
        </p:spPr>
      </p:pic>
      <p:sp>
        <p:nvSpPr>
          <p:cNvPr id="10" name="Speech Bubble: Rectangle with Corners Rounded 9">
            <a:extLst>
              <a:ext uri="{FF2B5EF4-FFF2-40B4-BE49-F238E27FC236}">
                <a16:creationId xmlns:a16="http://schemas.microsoft.com/office/drawing/2014/main" id="{4018C10C-CB68-44E5-A245-694F4A319926}"/>
              </a:ext>
            </a:extLst>
          </p:cNvPr>
          <p:cNvSpPr/>
          <p:nvPr/>
        </p:nvSpPr>
        <p:spPr>
          <a:xfrm>
            <a:off x="5709920" y="1613836"/>
            <a:ext cx="5130800" cy="2480643"/>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600" b="1" kern="0" dirty="0">
                <a:solidFill>
                  <a:srgbClr val="002060"/>
                </a:solidFill>
                <a:latin typeface="Cambria" panose="02040503050406030204" pitchFamily="18" charset="0"/>
                <a:ea typeface="Cambria" panose="02040503050406030204" pitchFamily="18" charset="0"/>
                <a:cs typeface="Arial" panose="020B0604020202020204" pitchFamily="34" charset="0"/>
              </a:rPr>
              <a:t>Chúng ta không nên mua những đồ không thực sự cần thiết. Vì như thế rất lãng phí.</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372B3707-3D8C-48A9-95A2-A709B2B79610}"/>
              </a:ext>
            </a:extLst>
          </p:cNvPr>
          <p:cNvPicPr>
            <a:picLocks noChangeAspect="1"/>
          </p:cNvPicPr>
          <p:nvPr/>
        </p:nvPicPr>
        <p:blipFill>
          <a:blip r:embed="rId3"/>
          <a:stretch>
            <a:fillRect/>
          </a:stretch>
        </p:blipFill>
        <p:spPr>
          <a:xfrm>
            <a:off x="2956560" y="260256"/>
            <a:ext cx="7010400" cy="943704"/>
          </a:xfrm>
          <a:prstGeom prst="rect">
            <a:avLst/>
          </a:prstGeom>
        </p:spPr>
      </p:pic>
      <p:pic>
        <p:nvPicPr>
          <p:cNvPr id="13" name="Picture 12">
            <a:extLst>
              <a:ext uri="{FF2B5EF4-FFF2-40B4-BE49-F238E27FC236}">
                <a16:creationId xmlns:a16="http://schemas.microsoft.com/office/drawing/2014/main" id="{DE3FC32E-26C3-479E-BE58-CA9DE7D8AC24}"/>
              </a:ext>
            </a:extLst>
          </p:cNvPr>
          <p:cNvPicPr>
            <a:picLocks noChangeAspect="1"/>
          </p:cNvPicPr>
          <p:nvPr/>
        </p:nvPicPr>
        <p:blipFill>
          <a:blip r:embed="rId4"/>
          <a:stretch>
            <a:fillRect/>
          </a:stretch>
        </p:blipFill>
        <p:spPr>
          <a:xfrm>
            <a:off x="620712" y="2071193"/>
            <a:ext cx="4876800" cy="30194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6139283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CAF3D-D42C-4856-885B-C1FA9375D569}"/>
              </a:ext>
            </a:extLst>
          </p:cNvPr>
          <p:cNvPicPr>
            <a:picLocks noChangeAspect="1"/>
          </p:cNvPicPr>
          <p:nvPr/>
        </p:nvPicPr>
        <p:blipFill>
          <a:blip r:embed="rId3"/>
          <a:stretch>
            <a:fillRect/>
          </a:stretch>
        </p:blipFill>
        <p:spPr>
          <a:xfrm>
            <a:off x="10362332" y="3580906"/>
            <a:ext cx="2093828" cy="2675185"/>
          </a:xfrm>
          <a:prstGeom prst="rect">
            <a:avLst/>
          </a:prstGeom>
        </p:spPr>
      </p:pic>
      <p:sp>
        <p:nvSpPr>
          <p:cNvPr id="10" name="Speech Bubble: Rectangle with Corners Rounded 9">
            <a:extLst>
              <a:ext uri="{FF2B5EF4-FFF2-40B4-BE49-F238E27FC236}">
                <a16:creationId xmlns:a16="http://schemas.microsoft.com/office/drawing/2014/main" id="{4018C10C-CB68-44E5-A245-694F4A319926}"/>
              </a:ext>
            </a:extLst>
          </p:cNvPr>
          <p:cNvSpPr/>
          <p:nvPr/>
        </p:nvSpPr>
        <p:spPr>
          <a:xfrm>
            <a:off x="5754370" y="1613836"/>
            <a:ext cx="5086350" cy="2480643"/>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C</a:t>
            </a:r>
            <a:r>
              <a:rPr lang="vi-VN"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húng ta nên mua rổ làm bằng mây tre. Vì chúng được làm từ thiên nhiên nên rất thân thiện với môi trường.</a:t>
            </a:r>
            <a:endPar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372B3707-3D8C-48A9-95A2-A709B2B79610}"/>
              </a:ext>
            </a:extLst>
          </p:cNvPr>
          <p:cNvPicPr>
            <a:picLocks noChangeAspect="1"/>
          </p:cNvPicPr>
          <p:nvPr/>
        </p:nvPicPr>
        <p:blipFill>
          <a:blip r:embed="rId4"/>
          <a:stretch>
            <a:fillRect/>
          </a:stretch>
        </p:blipFill>
        <p:spPr>
          <a:xfrm>
            <a:off x="2956560" y="260256"/>
            <a:ext cx="7010400" cy="943704"/>
          </a:xfrm>
          <a:prstGeom prst="rect">
            <a:avLst/>
          </a:prstGeom>
        </p:spPr>
      </p:pic>
      <p:pic>
        <p:nvPicPr>
          <p:cNvPr id="6" name="Picture 5">
            <a:extLst>
              <a:ext uri="{FF2B5EF4-FFF2-40B4-BE49-F238E27FC236}">
                <a16:creationId xmlns:a16="http://schemas.microsoft.com/office/drawing/2014/main" id="{9B16BB0A-5DF2-43BE-99AF-9428D759E22D}"/>
              </a:ext>
            </a:extLst>
          </p:cNvPr>
          <p:cNvPicPr>
            <a:picLocks noChangeAspect="1"/>
          </p:cNvPicPr>
          <p:nvPr/>
        </p:nvPicPr>
        <p:blipFill>
          <a:blip r:embed="rId5"/>
          <a:stretch>
            <a:fillRect/>
          </a:stretch>
        </p:blipFill>
        <p:spPr>
          <a:xfrm>
            <a:off x="413385" y="1866900"/>
            <a:ext cx="5086350" cy="3124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4230430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94C3-856E-4065-AD06-1EF431030575}"/>
              </a:ext>
            </a:extLst>
          </p:cNvPr>
          <p:cNvPicPr>
            <a:picLocks noChangeAspect="1"/>
          </p:cNvPicPr>
          <p:nvPr/>
        </p:nvPicPr>
        <p:blipFill>
          <a:blip r:embed="rId2"/>
          <a:stretch>
            <a:fillRect/>
          </a:stretch>
        </p:blipFill>
        <p:spPr>
          <a:xfrm>
            <a:off x="710882" y="1714499"/>
            <a:ext cx="10922811" cy="2908871"/>
          </a:xfrm>
          <a:prstGeom prst="rect">
            <a:avLst/>
          </a:prstGeom>
        </p:spPr>
      </p:pic>
    </p:spTree>
    <p:extLst>
      <p:ext uri="{BB962C8B-B14F-4D97-AF65-F5344CB8AC3E}">
        <p14:creationId xmlns:p14="http://schemas.microsoft.com/office/powerpoint/2010/main" val="139501251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9A61F"/>
        </a:solidFill>
        <a:effectLst/>
      </p:bgPr>
    </p:bg>
    <p:spTree>
      <p:nvGrpSpPr>
        <p:cNvPr id="1" name=""/>
        <p:cNvGrpSpPr/>
        <p:nvPr/>
      </p:nvGrpSpPr>
      <p:grpSpPr>
        <a:xfrm>
          <a:off x="0" y="0"/>
          <a:ext cx="0" cy="0"/>
          <a:chOff x="0" y="0"/>
          <a:chExt cx="0" cy="0"/>
        </a:xfrm>
      </p:grpSpPr>
      <p:grpSp>
        <p:nvGrpSpPr>
          <p:cNvPr id="2" name="Group 2"/>
          <p:cNvGrpSpPr/>
          <p:nvPr/>
        </p:nvGrpSpPr>
        <p:grpSpPr>
          <a:xfrm>
            <a:off x="0" y="13077"/>
            <a:ext cx="14110713" cy="7226632"/>
            <a:chOff x="0" y="0"/>
            <a:chExt cx="28221427" cy="14453264"/>
          </a:xfrm>
        </p:grpSpPr>
        <p:sp>
          <p:nvSpPr>
            <p:cNvPr id="3" name="Freeform 3"/>
            <p:cNvSpPr/>
            <p:nvPr/>
          </p:nvSpPr>
          <p:spPr>
            <a:xfrm>
              <a:off x="0" y="0"/>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6858796"/>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6872485" y="0"/>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6872485" y="6858796"/>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3744970" y="0"/>
              <a:ext cx="7603973" cy="7594468"/>
            </a:xfrm>
            <a:custGeom>
              <a:avLst/>
              <a:gdLst/>
              <a:ahLst/>
              <a:cxnLst/>
              <a:rect l="l" t="t" r="r" b="b"/>
              <a:pathLst>
                <a:path w="7603973" h="7594468">
                  <a:moveTo>
                    <a:pt x="0" y="0"/>
                  </a:moveTo>
                  <a:lnTo>
                    <a:pt x="7603972" y="0"/>
                  </a:lnTo>
                  <a:lnTo>
                    <a:pt x="7603972"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3744970" y="6858796"/>
              <a:ext cx="7603973" cy="7594468"/>
            </a:xfrm>
            <a:custGeom>
              <a:avLst/>
              <a:gdLst/>
              <a:ahLst/>
              <a:cxnLst/>
              <a:rect l="l" t="t" r="r" b="b"/>
              <a:pathLst>
                <a:path w="7603973" h="7594468">
                  <a:moveTo>
                    <a:pt x="0" y="0"/>
                  </a:moveTo>
                  <a:lnTo>
                    <a:pt x="7603972" y="0"/>
                  </a:lnTo>
                  <a:lnTo>
                    <a:pt x="7603972"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20617454" y="0"/>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20617454" y="6858796"/>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sp>
        <p:nvSpPr>
          <p:cNvPr id="29" name="Rounded Rectangle 33"/>
          <p:cNvSpPr/>
          <p:nvPr/>
        </p:nvSpPr>
        <p:spPr>
          <a:xfrm>
            <a:off x="1728947" y="483777"/>
            <a:ext cx="9753599" cy="6014720"/>
          </a:xfrm>
          <a:custGeom>
            <a:avLst/>
            <a:gdLst>
              <a:gd name="connsiteX0" fmla="*/ 0 w 14630399"/>
              <a:gd name="connsiteY0" fmla="*/ 1394454 h 8366559"/>
              <a:gd name="connsiteX1" fmla="*/ 1394454 w 14630399"/>
              <a:gd name="connsiteY1" fmla="*/ 0 h 8366559"/>
              <a:gd name="connsiteX2" fmla="*/ 13235945 w 14630399"/>
              <a:gd name="connsiteY2" fmla="*/ 0 h 8366559"/>
              <a:gd name="connsiteX3" fmla="*/ 14630399 w 14630399"/>
              <a:gd name="connsiteY3" fmla="*/ 1394454 h 8366559"/>
              <a:gd name="connsiteX4" fmla="*/ 14630399 w 14630399"/>
              <a:gd name="connsiteY4" fmla="*/ 6972105 h 8366559"/>
              <a:gd name="connsiteX5" fmla="*/ 13235945 w 14630399"/>
              <a:gd name="connsiteY5" fmla="*/ 8366559 h 8366559"/>
              <a:gd name="connsiteX6" fmla="*/ 1394454 w 14630399"/>
              <a:gd name="connsiteY6" fmla="*/ 8366559 h 8366559"/>
              <a:gd name="connsiteX7" fmla="*/ 0 w 14630399"/>
              <a:gd name="connsiteY7" fmla="*/ 6972105 h 8366559"/>
              <a:gd name="connsiteX8" fmla="*/ 0 w 14630399"/>
              <a:gd name="connsiteY8" fmla="*/ 1394454 h 8366559"/>
              <a:gd name="connsiteX0" fmla="*/ 0 w 14630399"/>
              <a:gd name="connsiteY0" fmla="*/ 1394454 h 8366559"/>
              <a:gd name="connsiteX1" fmla="*/ 1394454 w 14630399"/>
              <a:gd name="connsiteY1" fmla="*/ 0 h 8366559"/>
              <a:gd name="connsiteX2" fmla="*/ 13235945 w 14630399"/>
              <a:gd name="connsiteY2" fmla="*/ 0 h 8366559"/>
              <a:gd name="connsiteX3" fmla="*/ 14630399 w 14630399"/>
              <a:gd name="connsiteY3" fmla="*/ 1394454 h 8366559"/>
              <a:gd name="connsiteX4" fmla="*/ 14630399 w 14630399"/>
              <a:gd name="connsiteY4" fmla="*/ 6972105 h 8366559"/>
              <a:gd name="connsiteX5" fmla="*/ 13235945 w 14630399"/>
              <a:gd name="connsiteY5" fmla="*/ 8366559 h 8366559"/>
              <a:gd name="connsiteX6" fmla="*/ 1394454 w 14630399"/>
              <a:gd name="connsiteY6" fmla="*/ 8366559 h 8366559"/>
              <a:gd name="connsiteX7" fmla="*/ 0 w 14630399"/>
              <a:gd name="connsiteY7" fmla="*/ 6972105 h 8366559"/>
              <a:gd name="connsiteX8" fmla="*/ 0 w 14630399"/>
              <a:gd name="connsiteY8" fmla="*/ 1394454 h 8366559"/>
              <a:gd name="connsiteX0" fmla="*/ 0 w 14630399"/>
              <a:gd name="connsiteY0" fmla="*/ 1681474 h 8653579"/>
              <a:gd name="connsiteX1" fmla="*/ 1394454 w 14630399"/>
              <a:gd name="connsiteY1" fmla="*/ 287020 h 8653579"/>
              <a:gd name="connsiteX2" fmla="*/ 759968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8653579"/>
              <a:gd name="connsiteX1" fmla="*/ 1394454 w 14630399"/>
              <a:gd name="connsiteY1" fmla="*/ 287020 h 8653579"/>
              <a:gd name="connsiteX2" fmla="*/ 759968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8653579"/>
              <a:gd name="connsiteX1" fmla="*/ 1394454 w 14630399"/>
              <a:gd name="connsiteY1" fmla="*/ 287020 h 8653579"/>
              <a:gd name="connsiteX2" fmla="*/ 759968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8653579"/>
              <a:gd name="connsiteX1" fmla="*/ 1394454 w 14630399"/>
              <a:gd name="connsiteY1" fmla="*/ 287020 h 8653579"/>
              <a:gd name="connsiteX2" fmla="*/ 725424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9022147"/>
              <a:gd name="connsiteX1" fmla="*/ 1394454 w 14630399"/>
              <a:gd name="connsiteY1" fmla="*/ 287020 h 9022147"/>
              <a:gd name="connsiteX2" fmla="*/ 7254240 w 14630399"/>
              <a:gd name="connsiteY2" fmla="*/ 0 h 9022147"/>
              <a:gd name="connsiteX3" fmla="*/ 13235945 w 14630399"/>
              <a:gd name="connsiteY3" fmla="*/ 287020 h 9022147"/>
              <a:gd name="connsiteX4" fmla="*/ 14630399 w 14630399"/>
              <a:gd name="connsiteY4" fmla="*/ 1681474 h 9022147"/>
              <a:gd name="connsiteX5" fmla="*/ 14630399 w 14630399"/>
              <a:gd name="connsiteY5" fmla="*/ 7259125 h 9022147"/>
              <a:gd name="connsiteX6" fmla="*/ 13235945 w 14630399"/>
              <a:gd name="connsiteY6" fmla="*/ 8653579 h 9022147"/>
              <a:gd name="connsiteX7" fmla="*/ 7294880 w 14630399"/>
              <a:gd name="connsiteY7" fmla="*/ 9022080 h 9022147"/>
              <a:gd name="connsiteX8" fmla="*/ 1394454 w 14630399"/>
              <a:gd name="connsiteY8" fmla="*/ 8653579 h 9022147"/>
              <a:gd name="connsiteX9" fmla="*/ 0 w 14630399"/>
              <a:gd name="connsiteY9" fmla="*/ 7259125 h 9022147"/>
              <a:gd name="connsiteX10" fmla="*/ 0 w 14630399"/>
              <a:gd name="connsiteY10" fmla="*/ 1681474 h 9022147"/>
              <a:gd name="connsiteX0" fmla="*/ 0 w 14630399"/>
              <a:gd name="connsiteY0" fmla="*/ 1681474 h 9022080"/>
              <a:gd name="connsiteX1" fmla="*/ 1394454 w 14630399"/>
              <a:gd name="connsiteY1" fmla="*/ 287020 h 9022080"/>
              <a:gd name="connsiteX2" fmla="*/ 7254240 w 14630399"/>
              <a:gd name="connsiteY2" fmla="*/ 0 h 9022080"/>
              <a:gd name="connsiteX3" fmla="*/ 13235945 w 14630399"/>
              <a:gd name="connsiteY3" fmla="*/ 287020 h 9022080"/>
              <a:gd name="connsiteX4" fmla="*/ 14630399 w 14630399"/>
              <a:gd name="connsiteY4" fmla="*/ 1681474 h 9022080"/>
              <a:gd name="connsiteX5" fmla="*/ 14630399 w 14630399"/>
              <a:gd name="connsiteY5" fmla="*/ 7259125 h 9022080"/>
              <a:gd name="connsiteX6" fmla="*/ 13235945 w 14630399"/>
              <a:gd name="connsiteY6" fmla="*/ 8653579 h 9022080"/>
              <a:gd name="connsiteX7" fmla="*/ 7294880 w 14630399"/>
              <a:gd name="connsiteY7" fmla="*/ 9022080 h 9022080"/>
              <a:gd name="connsiteX8" fmla="*/ 1394454 w 14630399"/>
              <a:gd name="connsiteY8" fmla="*/ 8653579 h 9022080"/>
              <a:gd name="connsiteX9" fmla="*/ 0 w 14630399"/>
              <a:gd name="connsiteY9" fmla="*/ 7259125 h 9022080"/>
              <a:gd name="connsiteX10" fmla="*/ 0 w 14630399"/>
              <a:gd name="connsiteY10" fmla="*/ 1681474 h 9022080"/>
              <a:gd name="connsiteX0" fmla="*/ 0 w 14630399"/>
              <a:gd name="connsiteY0" fmla="*/ 1681474 h 9022080"/>
              <a:gd name="connsiteX1" fmla="*/ 1394454 w 14630399"/>
              <a:gd name="connsiteY1" fmla="*/ 287020 h 9022080"/>
              <a:gd name="connsiteX2" fmla="*/ 7254240 w 14630399"/>
              <a:gd name="connsiteY2" fmla="*/ 0 h 9022080"/>
              <a:gd name="connsiteX3" fmla="*/ 13235945 w 14630399"/>
              <a:gd name="connsiteY3" fmla="*/ 287020 h 9022080"/>
              <a:gd name="connsiteX4" fmla="*/ 14630399 w 14630399"/>
              <a:gd name="connsiteY4" fmla="*/ 1681474 h 9022080"/>
              <a:gd name="connsiteX5" fmla="*/ 14630399 w 14630399"/>
              <a:gd name="connsiteY5" fmla="*/ 7259125 h 9022080"/>
              <a:gd name="connsiteX6" fmla="*/ 13235945 w 14630399"/>
              <a:gd name="connsiteY6" fmla="*/ 8653579 h 9022080"/>
              <a:gd name="connsiteX7" fmla="*/ 7294880 w 14630399"/>
              <a:gd name="connsiteY7" fmla="*/ 9022080 h 9022080"/>
              <a:gd name="connsiteX8" fmla="*/ 1394454 w 14630399"/>
              <a:gd name="connsiteY8" fmla="*/ 8653579 h 9022080"/>
              <a:gd name="connsiteX9" fmla="*/ 0 w 14630399"/>
              <a:gd name="connsiteY9" fmla="*/ 7259125 h 9022080"/>
              <a:gd name="connsiteX10" fmla="*/ 0 w 14630399"/>
              <a:gd name="connsiteY10" fmla="*/ 1681474 h 902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0399" h="9022080">
                <a:moveTo>
                  <a:pt x="0" y="1681474"/>
                </a:moveTo>
                <a:cubicBezTo>
                  <a:pt x="0" y="911338"/>
                  <a:pt x="624318" y="287020"/>
                  <a:pt x="1394454" y="287020"/>
                </a:cubicBezTo>
                <a:cubicBezTo>
                  <a:pt x="2684774" y="84668"/>
                  <a:pt x="5118098" y="609600"/>
                  <a:pt x="7254240" y="0"/>
                </a:cubicBezTo>
                <a:cubicBezTo>
                  <a:pt x="9187182" y="426720"/>
                  <a:pt x="12087865" y="84668"/>
                  <a:pt x="13235945" y="287020"/>
                </a:cubicBezTo>
                <a:cubicBezTo>
                  <a:pt x="14006081" y="287020"/>
                  <a:pt x="14630399" y="911338"/>
                  <a:pt x="14630399" y="1681474"/>
                </a:cubicBezTo>
                <a:lnTo>
                  <a:pt x="14630399" y="7259125"/>
                </a:lnTo>
                <a:cubicBezTo>
                  <a:pt x="14630399" y="8029261"/>
                  <a:pt x="14006081" y="8653579"/>
                  <a:pt x="13235945" y="8653579"/>
                </a:cubicBezTo>
                <a:cubicBezTo>
                  <a:pt x="11255590" y="8647719"/>
                  <a:pt x="9132995" y="8519940"/>
                  <a:pt x="7294880" y="9022080"/>
                </a:cubicBezTo>
                <a:cubicBezTo>
                  <a:pt x="5612551" y="8452206"/>
                  <a:pt x="3361263" y="8776413"/>
                  <a:pt x="1394454" y="8653579"/>
                </a:cubicBezTo>
                <a:cubicBezTo>
                  <a:pt x="624318" y="8653579"/>
                  <a:pt x="0" y="8029261"/>
                  <a:pt x="0" y="7259125"/>
                </a:cubicBezTo>
                <a:lnTo>
                  <a:pt x="0" y="168147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2" name="Freeform 4">
            <a:extLst>
              <a:ext uri="{FF2B5EF4-FFF2-40B4-BE49-F238E27FC236}">
                <a16:creationId xmlns:a16="http://schemas.microsoft.com/office/drawing/2014/main" id="{1BA3F6B4-F6B9-4138-5DF3-DCBC16EF24D3}"/>
              </a:ext>
            </a:extLst>
          </p:cNvPr>
          <p:cNvSpPr/>
          <p:nvPr/>
        </p:nvSpPr>
        <p:spPr>
          <a:xfrm>
            <a:off x="136926" y="401336"/>
            <a:ext cx="3611579" cy="6339706"/>
          </a:xfrm>
          <a:custGeom>
            <a:avLst/>
            <a:gdLst/>
            <a:ahLst/>
            <a:cxnLst/>
            <a:rect l="l" t="t" r="r" b="b"/>
            <a:pathLst>
              <a:path w="4032504" h="8229600">
                <a:moveTo>
                  <a:pt x="0" y="0"/>
                </a:moveTo>
                <a:lnTo>
                  <a:pt x="4032504" y="0"/>
                </a:lnTo>
                <a:lnTo>
                  <a:pt x="4032504"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pic>
        <p:nvPicPr>
          <p:cNvPr id="14" name="Picture 13" descr="A blue and orange text&#10;&#10;AI-generated content may be incorrect.">
            <a:extLst>
              <a:ext uri="{FF2B5EF4-FFF2-40B4-BE49-F238E27FC236}">
                <a16:creationId xmlns:a16="http://schemas.microsoft.com/office/drawing/2014/main" id="{2F3E5A58-8B69-BCF2-D658-CDD58283D3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1394" y="1704700"/>
            <a:ext cx="8254699" cy="2853175"/>
          </a:xfrm>
          <a:prstGeom prst="rect">
            <a:avLst/>
          </a:prstGeom>
        </p:spPr>
      </p:pic>
    </p:spTree>
    <p:extLst>
      <p:ext uri="{BB962C8B-B14F-4D97-AF65-F5344CB8AC3E}">
        <p14:creationId xmlns:p14="http://schemas.microsoft.com/office/powerpoint/2010/main" val="15299896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a:extLst>
            <a:ext uri="{FF2B5EF4-FFF2-40B4-BE49-F238E27FC236}">
              <a16:creationId xmlns:a16="http://schemas.microsoft.com/office/drawing/2014/main" id="{73D84A23-C8D9-0DE0-A87A-1034A574512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F7A8AE6-AD57-AB03-84C7-9EF48D50F008}"/>
              </a:ext>
            </a:extLst>
          </p:cNvPr>
          <p:cNvGrpSpPr/>
          <p:nvPr/>
        </p:nvGrpSpPr>
        <p:grpSpPr>
          <a:xfrm>
            <a:off x="0" y="13077"/>
            <a:ext cx="14110713" cy="7226632"/>
            <a:chOff x="0" y="0"/>
            <a:chExt cx="28221427" cy="14453264"/>
          </a:xfrm>
        </p:grpSpPr>
        <p:sp>
          <p:nvSpPr>
            <p:cNvPr id="3" name="Freeform 3">
              <a:extLst>
                <a:ext uri="{FF2B5EF4-FFF2-40B4-BE49-F238E27FC236}">
                  <a16:creationId xmlns:a16="http://schemas.microsoft.com/office/drawing/2014/main" id="{1766E1BB-9FA8-D4F3-F907-901B3BD7F7AF}"/>
                </a:ext>
              </a:extLst>
            </p:cNvPr>
            <p:cNvSpPr/>
            <p:nvPr/>
          </p:nvSpPr>
          <p:spPr>
            <a:xfrm>
              <a:off x="0" y="0"/>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FC041799-395D-C231-0461-283F1F779CF4}"/>
                </a:ext>
              </a:extLst>
            </p:cNvPr>
            <p:cNvSpPr/>
            <p:nvPr/>
          </p:nvSpPr>
          <p:spPr>
            <a:xfrm>
              <a:off x="0" y="6858796"/>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A25D7EAC-1956-07C4-C44E-67EF3D3F2369}"/>
                </a:ext>
              </a:extLst>
            </p:cNvPr>
            <p:cNvSpPr/>
            <p:nvPr/>
          </p:nvSpPr>
          <p:spPr>
            <a:xfrm>
              <a:off x="6872485" y="0"/>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D1E8A6B4-F656-FBC7-B470-8E0E1E301AB3}"/>
                </a:ext>
              </a:extLst>
            </p:cNvPr>
            <p:cNvSpPr/>
            <p:nvPr/>
          </p:nvSpPr>
          <p:spPr>
            <a:xfrm>
              <a:off x="6872485" y="6858796"/>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24D508D4-EBF4-19F2-A45B-497056092141}"/>
                </a:ext>
              </a:extLst>
            </p:cNvPr>
            <p:cNvSpPr/>
            <p:nvPr/>
          </p:nvSpPr>
          <p:spPr>
            <a:xfrm>
              <a:off x="13744970" y="0"/>
              <a:ext cx="7603973" cy="7594468"/>
            </a:xfrm>
            <a:custGeom>
              <a:avLst/>
              <a:gdLst/>
              <a:ahLst/>
              <a:cxnLst/>
              <a:rect l="l" t="t" r="r" b="b"/>
              <a:pathLst>
                <a:path w="7603973" h="7594468">
                  <a:moveTo>
                    <a:pt x="0" y="0"/>
                  </a:moveTo>
                  <a:lnTo>
                    <a:pt x="7603972" y="0"/>
                  </a:lnTo>
                  <a:lnTo>
                    <a:pt x="7603972"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74F89EEB-E944-C60B-CF3D-B6BA5784B1A3}"/>
                </a:ext>
              </a:extLst>
            </p:cNvPr>
            <p:cNvSpPr/>
            <p:nvPr/>
          </p:nvSpPr>
          <p:spPr>
            <a:xfrm>
              <a:off x="13744970" y="6858796"/>
              <a:ext cx="7603973" cy="7594468"/>
            </a:xfrm>
            <a:custGeom>
              <a:avLst/>
              <a:gdLst/>
              <a:ahLst/>
              <a:cxnLst/>
              <a:rect l="l" t="t" r="r" b="b"/>
              <a:pathLst>
                <a:path w="7603973" h="7594468">
                  <a:moveTo>
                    <a:pt x="0" y="0"/>
                  </a:moveTo>
                  <a:lnTo>
                    <a:pt x="7603972" y="0"/>
                  </a:lnTo>
                  <a:lnTo>
                    <a:pt x="7603972"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9238BB64-4DCB-6D9C-F4FC-A86BCB7F4939}"/>
                </a:ext>
              </a:extLst>
            </p:cNvPr>
            <p:cNvSpPr/>
            <p:nvPr/>
          </p:nvSpPr>
          <p:spPr>
            <a:xfrm>
              <a:off x="20617454" y="0"/>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E632350A-9EDF-5BDA-9590-788605E6CCC0}"/>
                </a:ext>
              </a:extLst>
            </p:cNvPr>
            <p:cNvSpPr/>
            <p:nvPr/>
          </p:nvSpPr>
          <p:spPr>
            <a:xfrm>
              <a:off x="20617454" y="6858796"/>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2" name="Rounded Rectangle 33">
            <a:extLst>
              <a:ext uri="{FF2B5EF4-FFF2-40B4-BE49-F238E27FC236}">
                <a16:creationId xmlns:a16="http://schemas.microsoft.com/office/drawing/2014/main" id="{0D4A18A6-F6F5-3C29-046F-074F13C858B8}"/>
              </a:ext>
            </a:extLst>
          </p:cNvPr>
          <p:cNvSpPr/>
          <p:nvPr/>
        </p:nvSpPr>
        <p:spPr>
          <a:xfrm>
            <a:off x="223285" y="212651"/>
            <a:ext cx="11865934" cy="6368902"/>
          </a:xfrm>
          <a:custGeom>
            <a:avLst/>
            <a:gdLst>
              <a:gd name="connsiteX0" fmla="*/ 0 w 14630399"/>
              <a:gd name="connsiteY0" fmla="*/ 1394454 h 8366559"/>
              <a:gd name="connsiteX1" fmla="*/ 1394454 w 14630399"/>
              <a:gd name="connsiteY1" fmla="*/ 0 h 8366559"/>
              <a:gd name="connsiteX2" fmla="*/ 13235945 w 14630399"/>
              <a:gd name="connsiteY2" fmla="*/ 0 h 8366559"/>
              <a:gd name="connsiteX3" fmla="*/ 14630399 w 14630399"/>
              <a:gd name="connsiteY3" fmla="*/ 1394454 h 8366559"/>
              <a:gd name="connsiteX4" fmla="*/ 14630399 w 14630399"/>
              <a:gd name="connsiteY4" fmla="*/ 6972105 h 8366559"/>
              <a:gd name="connsiteX5" fmla="*/ 13235945 w 14630399"/>
              <a:gd name="connsiteY5" fmla="*/ 8366559 h 8366559"/>
              <a:gd name="connsiteX6" fmla="*/ 1394454 w 14630399"/>
              <a:gd name="connsiteY6" fmla="*/ 8366559 h 8366559"/>
              <a:gd name="connsiteX7" fmla="*/ 0 w 14630399"/>
              <a:gd name="connsiteY7" fmla="*/ 6972105 h 8366559"/>
              <a:gd name="connsiteX8" fmla="*/ 0 w 14630399"/>
              <a:gd name="connsiteY8" fmla="*/ 1394454 h 8366559"/>
              <a:gd name="connsiteX0" fmla="*/ 0 w 14630399"/>
              <a:gd name="connsiteY0" fmla="*/ 1394454 h 8366559"/>
              <a:gd name="connsiteX1" fmla="*/ 1394454 w 14630399"/>
              <a:gd name="connsiteY1" fmla="*/ 0 h 8366559"/>
              <a:gd name="connsiteX2" fmla="*/ 13235945 w 14630399"/>
              <a:gd name="connsiteY2" fmla="*/ 0 h 8366559"/>
              <a:gd name="connsiteX3" fmla="*/ 14630399 w 14630399"/>
              <a:gd name="connsiteY3" fmla="*/ 1394454 h 8366559"/>
              <a:gd name="connsiteX4" fmla="*/ 14630399 w 14630399"/>
              <a:gd name="connsiteY4" fmla="*/ 6972105 h 8366559"/>
              <a:gd name="connsiteX5" fmla="*/ 13235945 w 14630399"/>
              <a:gd name="connsiteY5" fmla="*/ 8366559 h 8366559"/>
              <a:gd name="connsiteX6" fmla="*/ 1394454 w 14630399"/>
              <a:gd name="connsiteY6" fmla="*/ 8366559 h 8366559"/>
              <a:gd name="connsiteX7" fmla="*/ 0 w 14630399"/>
              <a:gd name="connsiteY7" fmla="*/ 6972105 h 8366559"/>
              <a:gd name="connsiteX8" fmla="*/ 0 w 14630399"/>
              <a:gd name="connsiteY8" fmla="*/ 1394454 h 8366559"/>
              <a:gd name="connsiteX0" fmla="*/ 0 w 14630399"/>
              <a:gd name="connsiteY0" fmla="*/ 1681474 h 8653579"/>
              <a:gd name="connsiteX1" fmla="*/ 1394454 w 14630399"/>
              <a:gd name="connsiteY1" fmla="*/ 287020 h 8653579"/>
              <a:gd name="connsiteX2" fmla="*/ 759968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8653579"/>
              <a:gd name="connsiteX1" fmla="*/ 1394454 w 14630399"/>
              <a:gd name="connsiteY1" fmla="*/ 287020 h 8653579"/>
              <a:gd name="connsiteX2" fmla="*/ 759968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8653579"/>
              <a:gd name="connsiteX1" fmla="*/ 1394454 w 14630399"/>
              <a:gd name="connsiteY1" fmla="*/ 287020 h 8653579"/>
              <a:gd name="connsiteX2" fmla="*/ 759968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8653579"/>
              <a:gd name="connsiteX1" fmla="*/ 1394454 w 14630399"/>
              <a:gd name="connsiteY1" fmla="*/ 287020 h 8653579"/>
              <a:gd name="connsiteX2" fmla="*/ 725424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9022147"/>
              <a:gd name="connsiteX1" fmla="*/ 1394454 w 14630399"/>
              <a:gd name="connsiteY1" fmla="*/ 287020 h 9022147"/>
              <a:gd name="connsiteX2" fmla="*/ 7254240 w 14630399"/>
              <a:gd name="connsiteY2" fmla="*/ 0 h 9022147"/>
              <a:gd name="connsiteX3" fmla="*/ 13235945 w 14630399"/>
              <a:gd name="connsiteY3" fmla="*/ 287020 h 9022147"/>
              <a:gd name="connsiteX4" fmla="*/ 14630399 w 14630399"/>
              <a:gd name="connsiteY4" fmla="*/ 1681474 h 9022147"/>
              <a:gd name="connsiteX5" fmla="*/ 14630399 w 14630399"/>
              <a:gd name="connsiteY5" fmla="*/ 7259125 h 9022147"/>
              <a:gd name="connsiteX6" fmla="*/ 13235945 w 14630399"/>
              <a:gd name="connsiteY6" fmla="*/ 8653579 h 9022147"/>
              <a:gd name="connsiteX7" fmla="*/ 7294880 w 14630399"/>
              <a:gd name="connsiteY7" fmla="*/ 9022080 h 9022147"/>
              <a:gd name="connsiteX8" fmla="*/ 1394454 w 14630399"/>
              <a:gd name="connsiteY8" fmla="*/ 8653579 h 9022147"/>
              <a:gd name="connsiteX9" fmla="*/ 0 w 14630399"/>
              <a:gd name="connsiteY9" fmla="*/ 7259125 h 9022147"/>
              <a:gd name="connsiteX10" fmla="*/ 0 w 14630399"/>
              <a:gd name="connsiteY10" fmla="*/ 1681474 h 9022147"/>
              <a:gd name="connsiteX0" fmla="*/ 0 w 14630399"/>
              <a:gd name="connsiteY0" fmla="*/ 1681474 h 9022080"/>
              <a:gd name="connsiteX1" fmla="*/ 1394454 w 14630399"/>
              <a:gd name="connsiteY1" fmla="*/ 287020 h 9022080"/>
              <a:gd name="connsiteX2" fmla="*/ 7254240 w 14630399"/>
              <a:gd name="connsiteY2" fmla="*/ 0 h 9022080"/>
              <a:gd name="connsiteX3" fmla="*/ 13235945 w 14630399"/>
              <a:gd name="connsiteY3" fmla="*/ 287020 h 9022080"/>
              <a:gd name="connsiteX4" fmla="*/ 14630399 w 14630399"/>
              <a:gd name="connsiteY4" fmla="*/ 1681474 h 9022080"/>
              <a:gd name="connsiteX5" fmla="*/ 14630399 w 14630399"/>
              <a:gd name="connsiteY5" fmla="*/ 7259125 h 9022080"/>
              <a:gd name="connsiteX6" fmla="*/ 13235945 w 14630399"/>
              <a:gd name="connsiteY6" fmla="*/ 8653579 h 9022080"/>
              <a:gd name="connsiteX7" fmla="*/ 7294880 w 14630399"/>
              <a:gd name="connsiteY7" fmla="*/ 9022080 h 9022080"/>
              <a:gd name="connsiteX8" fmla="*/ 1394454 w 14630399"/>
              <a:gd name="connsiteY8" fmla="*/ 8653579 h 9022080"/>
              <a:gd name="connsiteX9" fmla="*/ 0 w 14630399"/>
              <a:gd name="connsiteY9" fmla="*/ 7259125 h 9022080"/>
              <a:gd name="connsiteX10" fmla="*/ 0 w 14630399"/>
              <a:gd name="connsiteY10" fmla="*/ 1681474 h 9022080"/>
              <a:gd name="connsiteX0" fmla="*/ 0 w 14630399"/>
              <a:gd name="connsiteY0" fmla="*/ 1681474 h 9022080"/>
              <a:gd name="connsiteX1" fmla="*/ 1394454 w 14630399"/>
              <a:gd name="connsiteY1" fmla="*/ 287020 h 9022080"/>
              <a:gd name="connsiteX2" fmla="*/ 7254240 w 14630399"/>
              <a:gd name="connsiteY2" fmla="*/ 0 h 9022080"/>
              <a:gd name="connsiteX3" fmla="*/ 13235945 w 14630399"/>
              <a:gd name="connsiteY3" fmla="*/ 287020 h 9022080"/>
              <a:gd name="connsiteX4" fmla="*/ 14630399 w 14630399"/>
              <a:gd name="connsiteY4" fmla="*/ 1681474 h 9022080"/>
              <a:gd name="connsiteX5" fmla="*/ 14630399 w 14630399"/>
              <a:gd name="connsiteY5" fmla="*/ 7259125 h 9022080"/>
              <a:gd name="connsiteX6" fmla="*/ 13235945 w 14630399"/>
              <a:gd name="connsiteY6" fmla="*/ 8653579 h 9022080"/>
              <a:gd name="connsiteX7" fmla="*/ 7294880 w 14630399"/>
              <a:gd name="connsiteY7" fmla="*/ 9022080 h 9022080"/>
              <a:gd name="connsiteX8" fmla="*/ 1394454 w 14630399"/>
              <a:gd name="connsiteY8" fmla="*/ 8653579 h 9022080"/>
              <a:gd name="connsiteX9" fmla="*/ 0 w 14630399"/>
              <a:gd name="connsiteY9" fmla="*/ 7259125 h 9022080"/>
              <a:gd name="connsiteX10" fmla="*/ 0 w 14630399"/>
              <a:gd name="connsiteY10" fmla="*/ 1681474 h 902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0399" h="9022080">
                <a:moveTo>
                  <a:pt x="0" y="1681474"/>
                </a:moveTo>
                <a:cubicBezTo>
                  <a:pt x="0" y="911338"/>
                  <a:pt x="624318" y="287020"/>
                  <a:pt x="1394454" y="287020"/>
                </a:cubicBezTo>
                <a:cubicBezTo>
                  <a:pt x="2684774" y="84668"/>
                  <a:pt x="5118098" y="609600"/>
                  <a:pt x="7254240" y="0"/>
                </a:cubicBezTo>
                <a:cubicBezTo>
                  <a:pt x="9187182" y="426720"/>
                  <a:pt x="12087865" y="84668"/>
                  <a:pt x="13235945" y="287020"/>
                </a:cubicBezTo>
                <a:cubicBezTo>
                  <a:pt x="14006081" y="287020"/>
                  <a:pt x="14630399" y="911338"/>
                  <a:pt x="14630399" y="1681474"/>
                </a:cubicBezTo>
                <a:lnTo>
                  <a:pt x="14630399" y="7259125"/>
                </a:lnTo>
                <a:cubicBezTo>
                  <a:pt x="14630399" y="8029261"/>
                  <a:pt x="14006081" y="8653579"/>
                  <a:pt x="13235945" y="8653579"/>
                </a:cubicBezTo>
                <a:cubicBezTo>
                  <a:pt x="11255590" y="8647719"/>
                  <a:pt x="9132995" y="8519940"/>
                  <a:pt x="7294880" y="9022080"/>
                </a:cubicBezTo>
                <a:cubicBezTo>
                  <a:pt x="5612551" y="8452206"/>
                  <a:pt x="3361263" y="8776413"/>
                  <a:pt x="1394454" y="8653579"/>
                </a:cubicBezTo>
                <a:cubicBezTo>
                  <a:pt x="624318" y="8653579"/>
                  <a:pt x="0" y="8029261"/>
                  <a:pt x="0" y="7259125"/>
                </a:cubicBezTo>
                <a:lnTo>
                  <a:pt x="0" y="168147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124BE814-89E4-D3C0-C1EF-2999D06260BC}"/>
              </a:ext>
            </a:extLst>
          </p:cNvPr>
          <p:cNvSpPr txBox="1"/>
          <p:nvPr/>
        </p:nvSpPr>
        <p:spPr>
          <a:xfrm>
            <a:off x="764836" y="818471"/>
            <a:ext cx="4572000" cy="4832092"/>
          </a:xfrm>
          <a:prstGeom prst="rect">
            <a:avLst/>
          </a:prstGeom>
          <a:noFill/>
        </p:spPr>
        <p:txBody>
          <a:bodyPr wrap="square" rtlCol="0">
            <a:spAutoFit/>
          </a:bodyPr>
          <a:lstStyle/>
          <a:p>
            <a:pPr algn="just"/>
            <a:r>
              <a:rPr lang="vi-VN" sz="4400" b="1" dirty="0">
                <a:latin typeface="Cambria" panose="02040503050406030204" pitchFamily="18" charset="0"/>
                <a:ea typeface="Cambria" panose="02040503050406030204" pitchFamily="18" charset="0"/>
              </a:rPr>
              <a:t>Nón và các món đồ trang trí làm từ gáo dừa: </a:t>
            </a:r>
            <a:r>
              <a:rPr lang="vi-VN" sz="4400" dirty="0">
                <a:latin typeface="Cambria" panose="02040503050406030204" pitchFamily="18" charset="0"/>
                <a:ea typeface="Cambria" panose="02040503050406030204" pitchFamily="18" charset="0"/>
              </a:rPr>
              <a:t>được sản xuất bằng tay là chủ yếu. Đây là hoạt động sản xuất thủ công.</a:t>
            </a:r>
            <a:endParaRPr lang="en-US" sz="44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65951118-AECB-4A31-94A6-716DAE9100E2}"/>
              </a:ext>
            </a:extLst>
          </p:cNvPr>
          <p:cNvSpPr txBox="1"/>
          <p:nvPr/>
        </p:nvSpPr>
        <p:spPr>
          <a:xfrm>
            <a:off x="6897695" y="1052386"/>
            <a:ext cx="4572000" cy="4154984"/>
          </a:xfrm>
          <a:prstGeom prst="rect">
            <a:avLst/>
          </a:prstGeom>
          <a:noFill/>
        </p:spPr>
        <p:txBody>
          <a:bodyPr wrap="square" rtlCol="0">
            <a:spAutoFit/>
          </a:bodyPr>
          <a:lstStyle/>
          <a:p>
            <a:pPr algn="just"/>
            <a:r>
              <a:rPr lang="vi-VN" sz="4400" b="1" dirty="0">
                <a:latin typeface="Cambria" panose="02040503050406030204" pitchFamily="18" charset="0"/>
                <a:ea typeface="Cambria" panose="02040503050406030204" pitchFamily="18" charset="0"/>
              </a:rPr>
              <a:t>Xe máy và bút bi</a:t>
            </a:r>
            <a:r>
              <a:rPr lang="en-US" sz="4400" b="1" dirty="0">
                <a:latin typeface="Cambria" panose="02040503050406030204" pitchFamily="18" charset="0"/>
                <a:ea typeface="Cambria" panose="02040503050406030204" pitchFamily="18" charset="0"/>
              </a:rPr>
              <a:t>:</a:t>
            </a:r>
            <a:r>
              <a:rPr lang="vi-VN" sz="4400" b="1" dirty="0">
                <a:latin typeface="Cambria" panose="02040503050406030204" pitchFamily="18" charset="0"/>
                <a:ea typeface="Cambria" panose="02040503050406030204" pitchFamily="18" charset="0"/>
              </a:rPr>
              <a:t> </a:t>
            </a:r>
            <a:r>
              <a:rPr lang="vi-VN" sz="4400" dirty="0">
                <a:latin typeface="Cambria" panose="02040503050406030204" pitchFamily="18" charset="0"/>
                <a:ea typeface="Cambria" panose="02040503050406030204" pitchFamily="18" charset="0"/>
              </a:rPr>
              <a:t>được sản xuất bằng máy móc là chủ yếu. Đây là hoạt động sản xuất công nghiệp.</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091368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grpSp>
        <p:nvGrpSpPr>
          <p:cNvPr id="2" name="Group 2"/>
          <p:cNvGrpSpPr/>
          <p:nvPr/>
        </p:nvGrpSpPr>
        <p:grpSpPr>
          <a:xfrm>
            <a:off x="0" y="13077"/>
            <a:ext cx="14110713" cy="7226632"/>
            <a:chOff x="0" y="0"/>
            <a:chExt cx="28221427" cy="14453264"/>
          </a:xfrm>
        </p:grpSpPr>
        <p:sp>
          <p:nvSpPr>
            <p:cNvPr id="3" name="Freeform 3"/>
            <p:cNvSpPr/>
            <p:nvPr/>
          </p:nvSpPr>
          <p:spPr>
            <a:xfrm>
              <a:off x="0" y="0"/>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6858796"/>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6872485" y="0"/>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6872485" y="6858796"/>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3744970" y="0"/>
              <a:ext cx="7603973" cy="7594468"/>
            </a:xfrm>
            <a:custGeom>
              <a:avLst/>
              <a:gdLst/>
              <a:ahLst/>
              <a:cxnLst/>
              <a:rect l="l" t="t" r="r" b="b"/>
              <a:pathLst>
                <a:path w="7603973" h="7594468">
                  <a:moveTo>
                    <a:pt x="0" y="0"/>
                  </a:moveTo>
                  <a:lnTo>
                    <a:pt x="7603972" y="0"/>
                  </a:lnTo>
                  <a:lnTo>
                    <a:pt x="7603972"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3744970" y="6858796"/>
              <a:ext cx="7603973" cy="7594468"/>
            </a:xfrm>
            <a:custGeom>
              <a:avLst/>
              <a:gdLst/>
              <a:ahLst/>
              <a:cxnLst/>
              <a:rect l="l" t="t" r="r" b="b"/>
              <a:pathLst>
                <a:path w="7603973" h="7594468">
                  <a:moveTo>
                    <a:pt x="0" y="0"/>
                  </a:moveTo>
                  <a:lnTo>
                    <a:pt x="7603972" y="0"/>
                  </a:lnTo>
                  <a:lnTo>
                    <a:pt x="7603972"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20617454" y="0"/>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20617454" y="6858796"/>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grpSp>
        <p:nvGrpSpPr>
          <p:cNvPr id="45" name="Group 44"/>
          <p:cNvGrpSpPr/>
          <p:nvPr/>
        </p:nvGrpSpPr>
        <p:grpSpPr>
          <a:xfrm>
            <a:off x="3434317" y="595423"/>
            <a:ext cx="8591106" cy="5220586"/>
            <a:chOff x="5639685" y="2067730"/>
            <a:chExt cx="9878355" cy="5615051"/>
          </a:xfrm>
        </p:grpSpPr>
        <p:sp>
          <p:nvSpPr>
            <p:cNvPr id="42" name="Rounded Rectangle 33"/>
            <p:cNvSpPr/>
            <p:nvPr/>
          </p:nvSpPr>
          <p:spPr>
            <a:xfrm>
              <a:off x="5639685" y="2067730"/>
              <a:ext cx="9878355" cy="5615051"/>
            </a:xfrm>
            <a:custGeom>
              <a:avLst/>
              <a:gdLst>
                <a:gd name="connsiteX0" fmla="*/ 0 w 14630399"/>
                <a:gd name="connsiteY0" fmla="*/ 1394454 h 8366559"/>
                <a:gd name="connsiteX1" fmla="*/ 1394454 w 14630399"/>
                <a:gd name="connsiteY1" fmla="*/ 0 h 8366559"/>
                <a:gd name="connsiteX2" fmla="*/ 13235945 w 14630399"/>
                <a:gd name="connsiteY2" fmla="*/ 0 h 8366559"/>
                <a:gd name="connsiteX3" fmla="*/ 14630399 w 14630399"/>
                <a:gd name="connsiteY3" fmla="*/ 1394454 h 8366559"/>
                <a:gd name="connsiteX4" fmla="*/ 14630399 w 14630399"/>
                <a:gd name="connsiteY4" fmla="*/ 6972105 h 8366559"/>
                <a:gd name="connsiteX5" fmla="*/ 13235945 w 14630399"/>
                <a:gd name="connsiteY5" fmla="*/ 8366559 h 8366559"/>
                <a:gd name="connsiteX6" fmla="*/ 1394454 w 14630399"/>
                <a:gd name="connsiteY6" fmla="*/ 8366559 h 8366559"/>
                <a:gd name="connsiteX7" fmla="*/ 0 w 14630399"/>
                <a:gd name="connsiteY7" fmla="*/ 6972105 h 8366559"/>
                <a:gd name="connsiteX8" fmla="*/ 0 w 14630399"/>
                <a:gd name="connsiteY8" fmla="*/ 1394454 h 8366559"/>
                <a:gd name="connsiteX0" fmla="*/ 0 w 14630399"/>
                <a:gd name="connsiteY0" fmla="*/ 1394454 h 8366559"/>
                <a:gd name="connsiteX1" fmla="*/ 1394454 w 14630399"/>
                <a:gd name="connsiteY1" fmla="*/ 0 h 8366559"/>
                <a:gd name="connsiteX2" fmla="*/ 13235945 w 14630399"/>
                <a:gd name="connsiteY2" fmla="*/ 0 h 8366559"/>
                <a:gd name="connsiteX3" fmla="*/ 14630399 w 14630399"/>
                <a:gd name="connsiteY3" fmla="*/ 1394454 h 8366559"/>
                <a:gd name="connsiteX4" fmla="*/ 14630399 w 14630399"/>
                <a:gd name="connsiteY4" fmla="*/ 6972105 h 8366559"/>
                <a:gd name="connsiteX5" fmla="*/ 13235945 w 14630399"/>
                <a:gd name="connsiteY5" fmla="*/ 8366559 h 8366559"/>
                <a:gd name="connsiteX6" fmla="*/ 1394454 w 14630399"/>
                <a:gd name="connsiteY6" fmla="*/ 8366559 h 8366559"/>
                <a:gd name="connsiteX7" fmla="*/ 0 w 14630399"/>
                <a:gd name="connsiteY7" fmla="*/ 6972105 h 8366559"/>
                <a:gd name="connsiteX8" fmla="*/ 0 w 14630399"/>
                <a:gd name="connsiteY8" fmla="*/ 1394454 h 8366559"/>
                <a:gd name="connsiteX0" fmla="*/ 0 w 14630399"/>
                <a:gd name="connsiteY0" fmla="*/ 1681474 h 8653579"/>
                <a:gd name="connsiteX1" fmla="*/ 1394454 w 14630399"/>
                <a:gd name="connsiteY1" fmla="*/ 287020 h 8653579"/>
                <a:gd name="connsiteX2" fmla="*/ 759968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8653579"/>
                <a:gd name="connsiteX1" fmla="*/ 1394454 w 14630399"/>
                <a:gd name="connsiteY1" fmla="*/ 287020 h 8653579"/>
                <a:gd name="connsiteX2" fmla="*/ 759968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8653579"/>
                <a:gd name="connsiteX1" fmla="*/ 1394454 w 14630399"/>
                <a:gd name="connsiteY1" fmla="*/ 287020 h 8653579"/>
                <a:gd name="connsiteX2" fmla="*/ 759968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8653579"/>
                <a:gd name="connsiteX1" fmla="*/ 1394454 w 14630399"/>
                <a:gd name="connsiteY1" fmla="*/ 287020 h 8653579"/>
                <a:gd name="connsiteX2" fmla="*/ 725424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9022147"/>
                <a:gd name="connsiteX1" fmla="*/ 1394454 w 14630399"/>
                <a:gd name="connsiteY1" fmla="*/ 287020 h 9022147"/>
                <a:gd name="connsiteX2" fmla="*/ 7254240 w 14630399"/>
                <a:gd name="connsiteY2" fmla="*/ 0 h 9022147"/>
                <a:gd name="connsiteX3" fmla="*/ 13235945 w 14630399"/>
                <a:gd name="connsiteY3" fmla="*/ 287020 h 9022147"/>
                <a:gd name="connsiteX4" fmla="*/ 14630399 w 14630399"/>
                <a:gd name="connsiteY4" fmla="*/ 1681474 h 9022147"/>
                <a:gd name="connsiteX5" fmla="*/ 14630399 w 14630399"/>
                <a:gd name="connsiteY5" fmla="*/ 7259125 h 9022147"/>
                <a:gd name="connsiteX6" fmla="*/ 13235945 w 14630399"/>
                <a:gd name="connsiteY6" fmla="*/ 8653579 h 9022147"/>
                <a:gd name="connsiteX7" fmla="*/ 7294880 w 14630399"/>
                <a:gd name="connsiteY7" fmla="*/ 9022080 h 9022147"/>
                <a:gd name="connsiteX8" fmla="*/ 1394454 w 14630399"/>
                <a:gd name="connsiteY8" fmla="*/ 8653579 h 9022147"/>
                <a:gd name="connsiteX9" fmla="*/ 0 w 14630399"/>
                <a:gd name="connsiteY9" fmla="*/ 7259125 h 9022147"/>
                <a:gd name="connsiteX10" fmla="*/ 0 w 14630399"/>
                <a:gd name="connsiteY10" fmla="*/ 1681474 h 9022147"/>
                <a:gd name="connsiteX0" fmla="*/ 0 w 14630399"/>
                <a:gd name="connsiteY0" fmla="*/ 1681474 h 9022080"/>
                <a:gd name="connsiteX1" fmla="*/ 1394454 w 14630399"/>
                <a:gd name="connsiteY1" fmla="*/ 287020 h 9022080"/>
                <a:gd name="connsiteX2" fmla="*/ 7254240 w 14630399"/>
                <a:gd name="connsiteY2" fmla="*/ 0 h 9022080"/>
                <a:gd name="connsiteX3" fmla="*/ 13235945 w 14630399"/>
                <a:gd name="connsiteY3" fmla="*/ 287020 h 9022080"/>
                <a:gd name="connsiteX4" fmla="*/ 14630399 w 14630399"/>
                <a:gd name="connsiteY4" fmla="*/ 1681474 h 9022080"/>
                <a:gd name="connsiteX5" fmla="*/ 14630399 w 14630399"/>
                <a:gd name="connsiteY5" fmla="*/ 7259125 h 9022080"/>
                <a:gd name="connsiteX6" fmla="*/ 13235945 w 14630399"/>
                <a:gd name="connsiteY6" fmla="*/ 8653579 h 9022080"/>
                <a:gd name="connsiteX7" fmla="*/ 7294880 w 14630399"/>
                <a:gd name="connsiteY7" fmla="*/ 9022080 h 9022080"/>
                <a:gd name="connsiteX8" fmla="*/ 1394454 w 14630399"/>
                <a:gd name="connsiteY8" fmla="*/ 8653579 h 9022080"/>
                <a:gd name="connsiteX9" fmla="*/ 0 w 14630399"/>
                <a:gd name="connsiteY9" fmla="*/ 7259125 h 9022080"/>
                <a:gd name="connsiteX10" fmla="*/ 0 w 14630399"/>
                <a:gd name="connsiteY10" fmla="*/ 1681474 h 9022080"/>
                <a:gd name="connsiteX0" fmla="*/ 0 w 14630399"/>
                <a:gd name="connsiteY0" fmla="*/ 1681474 h 9022080"/>
                <a:gd name="connsiteX1" fmla="*/ 1394454 w 14630399"/>
                <a:gd name="connsiteY1" fmla="*/ 287020 h 9022080"/>
                <a:gd name="connsiteX2" fmla="*/ 7254240 w 14630399"/>
                <a:gd name="connsiteY2" fmla="*/ 0 h 9022080"/>
                <a:gd name="connsiteX3" fmla="*/ 13235945 w 14630399"/>
                <a:gd name="connsiteY3" fmla="*/ 287020 h 9022080"/>
                <a:gd name="connsiteX4" fmla="*/ 14630399 w 14630399"/>
                <a:gd name="connsiteY4" fmla="*/ 1681474 h 9022080"/>
                <a:gd name="connsiteX5" fmla="*/ 14630399 w 14630399"/>
                <a:gd name="connsiteY5" fmla="*/ 7259125 h 9022080"/>
                <a:gd name="connsiteX6" fmla="*/ 13235945 w 14630399"/>
                <a:gd name="connsiteY6" fmla="*/ 8653579 h 9022080"/>
                <a:gd name="connsiteX7" fmla="*/ 7294880 w 14630399"/>
                <a:gd name="connsiteY7" fmla="*/ 9022080 h 9022080"/>
                <a:gd name="connsiteX8" fmla="*/ 1394454 w 14630399"/>
                <a:gd name="connsiteY8" fmla="*/ 8653579 h 9022080"/>
                <a:gd name="connsiteX9" fmla="*/ 0 w 14630399"/>
                <a:gd name="connsiteY9" fmla="*/ 7259125 h 9022080"/>
                <a:gd name="connsiteX10" fmla="*/ 0 w 14630399"/>
                <a:gd name="connsiteY10" fmla="*/ 1681474 h 902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0399" h="9022080">
                  <a:moveTo>
                    <a:pt x="0" y="1681474"/>
                  </a:moveTo>
                  <a:cubicBezTo>
                    <a:pt x="0" y="911338"/>
                    <a:pt x="624318" y="287020"/>
                    <a:pt x="1394454" y="287020"/>
                  </a:cubicBezTo>
                  <a:cubicBezTo>
                    <a:pt x="2684774" y="84668"/>
                    <a:pt x="5118098" y="609600"/>
                    <a:pt x="7254240" y="0"/>
                  </a:cubicBezTo>
                  <a:cubicBezTo>
                    <a:pt x="9187182" y="426720"/>
                    <a:pt x="12087865" y="84668"/>
                    <a:pt x="13235945" y="287020"/>
                  </a:cubicBezTo>
                  <a:cubicBezTo>
                    <a:pt x="14006081" y="287020"/>
                    <a:pt x="14630399" y="911338"/>
                    <a:pt x="14630399" y="1681474"/>
                  </a:cubicBezTo>
                  <a:lnTo>
                    <a:pt x="14630399" y="7259125"/>
                  </a:lnTo>
                  <a:cubicBezTo>
                    <a:pt x="14630399" y="8029261"/>
                    <a:pt x="14006081" y="8653579"/>
                    <a:pt x="13235945" y="8653579"/>
                  </a:cubicBezTo>
                  <a:cubicBezTo>
                    <a:pt x="11255590" y="8647719"/>
                    <a:pt x="9132995" y="8519940"/>
                    <a:pt x="7294880" y="9022080"/>
                  </a:cubicBezTo>
                  <a:cubicBezTo>
                    <a:pt x="5612551" y="8452206"/>
                    <a:pt x="3361263" y="8776413"/>
                    <a:pt x="1394454" y="8653579"/>
                  </a:cubicBezTo>
                  <a:cubicBezTo>
                    <a:pt x="624318" y="8653579"/>
                    <a:pt x="0" y="8029261"/>
                    <a:pt x="0" y="7259125"/>
                  </a:cubicBezTo>
                  <a:lnTo>
                    <a:pt x="0" y="168147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44" name="Rectangle 43"/>
            <p:cNvSpPr/>
            <p:nvPr/>
          </p:nvSpPr>
          <p:spPr>
            <a:xfrm>
              <a:off x="6558704" y="3253542"/>
              <a:ext cx="8040314" cy="761374"/>
            </a:xfrm>
            <a:prstGeom prst="rect">
              <a:avLst/>
            </a:prstGeom>
          </p:spPr>
          <p:txBody>
            <a:bodyPr wrap="square">
              <a:spAutoFit/>
            </a:bodyPr>
            <a:lstStyle/>
            <a:p>
              <a:pPr algn="ctr" defTabSz="609630"/>
              <a:endParaRPr lang="en-GB" sz="4000" dirty="0">
                <a:solidFill>
                  <a:prstClr val="black"/>
                </a:solidFill>
                <a:latin typeface="Cambria" panose="02040503050406030204" pitchFamily="18" charset="0"/>
                <a:ea typeface="Cambria" panose="02040503050406030204" pitchFamily="18" charset="0"/>
              </a:endParaRPr>
            </a:p>
          </p:txBody>
        </p:sp>
      </p:grpSp>
      <p:sp>
        <p:nvSpPr>
          <p:cNvPr id="43" name="Freeform 4"/>
          <p:cNvSpPr/>
          <p:nvPr/>
        </p:nvSpPr>
        <p:spPr>
          <a:xfrm>
            <a:off x="190089" y="518294"/>
            <a:ext cx="3611579" cy="6339706"/>
          </a:xfrm>
          <a:custGeom>
            <a:avLst/>
            <a:gdLst/>
            <a:ahLst/>
            <a:cxnLst/>
            <a:rect l="l" t="t" r="r" b="b"/>
            <a:pathLst>
              <a:path w="4032504" h="8229600">
                <a:moveTo>
                  <a:pt x="0" y="0"/>
                </a:moveTo>
                <a:lnTo>
                  <a:pt x="4032504" y="0"/>
                </a:lnTo>
                <a:lnTo>
                  <a:pt x="4032504"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pic>
        <p:nvPicPr>
          <p:cNvPr id="15" name="Picture 14">
            <a:extLst>
              <a:ext uri="{FF2B5EF4-FFF2-40B4-BE49-F238E27FC236}">
                <a16:creationId xmlns:a16="http://schemas.microsoft.com/office/drawing/2014/main" id="{BB9ABEB5-AE1F-2C61-4CD8-77005845CCD9}"/>
              </a:ext>
            </a:extLst>
          </p:cNvPr>
          <p:cNvPicPr>
            <a:picLocks noChangeAspect="1"/>
          </p:cNvPicPr>
          <p:nvPr/>
        </p:nvPicPr>
        <p:blipFill>
          <a:blip r:embed="rId5"/>
          <a:stretch>
            <a:fillRect/>
          </a:stretch>
        </p:blipFill>
        <p:spPr>
          <a:xfrm>
            <a:off x="3476846" y="2597074"/>
            <a:ext cx="8869900" cy="1661415"/>
          </a:xfrm>
          <a:prstGeom prst="rect">
            <a:avLst/>
          </a:prstGeom>
        </p:spPr>
      </p:pic>
      <p:grpSp>
        <p:nvGrpSpPr>
          <p:cNvPr id="16" name="Group 15">
            <a:extLst>
              <a:ext uri="{FF2B5EF4-FFF2-40B4-BE49-F238E27FC236}">
                <a16:creationId xmlns:a16="http://schemas.microsoft.com/office/drawing/2014/main" id="{A26D8BBB-14C4-7659-C8C8-6C723EE00652}"/>
              </a:ext>
            </a:extLst>
          </p:cNvPr>
          <p:cNvGrpSpPr/>
          <p:nvPr/>
        </p:nvGrpSpPr>
        <p:grpSpPr>
          <a:xfrm>
            <a:off x="6789132" y="1076966"/>
            <a:ext cx="2391801" cy="1046747"/>
            <a:chOff x="1061262" y="1677226"/>
            <a:chExt cx="3135834" cy="1669477"/>
          </a:xfrm>
        </p:grpSpPr>
        <p:sp>
          <p:nvSpPr>
            <p:cNvPr id="17" name="Freeform 10">
              <a:extLst>
                <a:ext uri="{FF2B5EF4-FFF2-40B4-BE49-F238E27FC236}">
                  <a16:creationId xmlns:a16="http://schemas.microsoft.com/office/drawing/2014/main" id="{F93067FC-E83F-E8C8-412A-C15B73F8D03E}"/>
                </a:ext>
              </a:extLst>
            </p:cNvPr>
            <p:cNvSpPr/>
            <p:nvPr/>
          </p:nvSpPr>
          <p:spPr>
            <a:xfrm>
              <a:off x="1061262" y="1677226"/>
              <a:ext cx="3135834" cy="1669477"/>
            </a:xfrm>
            <a:custGeom>
              <a:avLst/>
              <a:gdLst/>
              <a:ahLst/>
              <a:cxnLst/>
              <a:rect l="l" t="t" r="r" b="b"/>
              <a:pathLst>
                <a:path w="2812754" h="1452084">
                  <a:moveTo>
                    <a:pt x="0" y="0"/>
                  </a:moveTo>
                  <a:lnTo>
                    <a:pt x="2812753" y="0"/>
                  </a:lnTo>
                  <a:lnTo>
                    <a:pt x="2812753" y="1452084"/>
                  </a:lnTo>
                  <a:lnTo>
                    <a:pt x="0" y="14520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8" name="TextBox 17">
              <a:extLst>
                <a:ext uri="{FF2B5EF4-FFF2-40B4-BE49-F238E27FC236}">
                  <a16:creationId xmlns:a16="http://schemas.microsoft.com/office/drawing/2014/main" id="{5C815FCA-DFEA-ECA0-08FB-3FCB23E0C4B7}"/>
                </a:ext>
              </a:extLst>
            </p:cNvPr>
            <p:cNvSpPr txBox="1"/>
            <p:nvPr/>
          </p:nvSpPr>
          <p:spPr>
            <a:xfrm>
              <a:off x="1176827" y="1970745"/>
              <a:ext cx="2830067" cy="1325373"/>
            </a:xfrm>
            <a:prstGeom prst="rect">
              <a:avLst/>
            </a:prstGeom>
            <a:noFill/>
          </p:spPr>
          <p:txBody>
            <a:bodyPr wrap="square">
              <a:spAutoFit/>
            </a:bodyPr>
            <a:lstStyle/>
            <a:p>
              <a:pPr algn="ctr"/>
              <a:r>
                <a:rPr lang="en-US" sz="4800" b="1" dirty="0" err="1">
                  <a:solidFill>
                    <a:srgbClr val="002060"/>
                  </a:solidFill>
                </a:rPr>
                <a:t>Bài</a:t>
              </a:r>
              <a:r>
                <a:rPr lang="en-US" sz="4800" b="1" dirty="0">
                  <a:solidFill>
                    <a:srgbClr val="002060"/>
                  </a:solidFill>
                </a:rPr>
                <a:t> 10</a:t>
              </a:r>
              <a:endParaRPr lang="vi-VN" sz="4800" b="1" dirty="0">
                <a:solidFill>
                  <a:srgbClr val="002060"/>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A61F"/>
        </a:solidFill>
        <a:effectLst/>
      </p:bgPr>
    </p:bg>
    <p:spTree>
      <p:nvGrpSpPr>
        <p:cNvPr id="1" name="">
          <a:extLst>
            <a:ext uri="{FF2B5EF4-FFF2-40B4-BE49-F238E27FC236}">
              <a16:creationId xmlns:a16="http://schemas.microsoft.com/office/drawing/2014/main" id="{7DF846E4-43CB-DA7D-990A-E5360A8504A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6D9B2DB-4D67-2B00-7527-2B60367FBACA}"/>
              </a:ext>
            </a:extLst>
          </p:cNvPr>
          <p:cNvGrpSpPr/>
          <p:nvPr/>
        </p:nvGrpSpPr>
        <p:grpSpPr>
          <a:xfrm>
            <a:off x="0" y="13077"/>
            <a:ext cx="14110713" cy="7226632"/>
            <a:chOff x="0" y="0"/>
            <a:chExt cx="28221427" cy="14453264"/>
          </a:xfrm>
        </p:grpSpPr>
        <p:sp>
          <p:nvSpPr>
            <p:cNvPr id="3" name="Freeform 3">
              <a:extLst>
                <a:ext uri="{FF2B5EF4-FFF2-40B4-BE49-F238E27FC236}">
                  <a16:creationId xmlns:a16="http://schemas.microsoft.com/office/drawing/2014/main" id="{59F7DBEF-7E47-3021-5FB2-BD66F1DE417A}"/>
                </a:ext>
              </a:extLst>
            </p:cNvPr>
            <p:cNvSpPr/>
            <p:nvPr/>
          </p:nvSpPr>
          <p:spPr>
            <a:xfrm>
              <a:off x="0" y="0"/>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DD3987CF-9CFE-516E-2380-91DD932D6CED}"/>
                </a:ext>
              </a:extLst>
            </p:cNvPr>
            <p:cNvSpPr/>
            <p:nvPr/>
          </p:nvSpPr>
          <p:spPr>
            <a:xfrm>
              <a:off x="0" y="6858796"/>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995055EC-8E29-CD62-2CC7-14DF315DA34E}"/>
                </a:ext>
              </a:extLst>
            </p:cNvPr>
            <p:cNvSpPr/>
            <p:nvPr/>
          </p:nvSpPr>
          <p:spPr>
            <a:xfrm>
              <a:off x="6872485" y="0"/>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21E5A23D-924B-8ADC-548A-00F26A0072C5}"/>
                </a:ext>
              </a:extLst>
            </p:cNvPr>
            <p:cNvSpPr/>
            <p:nvPr/>
          </p:nvSpPr>
          <p:spPr>
            <a:xfrm>
              <a:off x="6872485" y="6858796"/>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2CB2926F-EB6B-F67A-2057-4B280BE12051}"/>
                </a:ext>
              </a:extLst>
            </p:cNvPr>
            <p:cNvSpPr/>
            <p:nvPr/>
          </p:nvSpPr>
          <p:spPr>
            <a:xfrm>
              <a:off x="13744970" y="0"/>
              <a:ext cx="7603973" cy="7594468"/>
            </a:xfrm>
            <a:custGeom>
              <a:avLst/>
              <a:gdLst/>
              <a:ahLst/>
              <a:cxnLst/>
              <a:rect l="l" t="t" r="r" b="b"/>
              <a:pathLst>
                <a:path w="7603973" h="7594468">
                  <a:moveTo>
                    <a:pt x="0" y="0"/>
                  </a:moveTo>
                  <a:lnTo>
                    <a:pt x="7603972" y="0"/>
                  </a:lnTo>
                  <a:lnTo>
                    <a:pt x="7603972"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96A9FA7E-EEAB-13DE-1209-211D37448B62}"/>
                </a:ext>
              </a:extLst>
            </p:cNvPr>
            <p:cNvSpPr/>
            <p:nvPr/>
          </p:nvSpPr>
          <p:spPr>
            <a:xfrm>
              <a:off x="13744970" y="6858796"/>
              <a:ext cx="7603973" cy="7594468"/>
            </a:xfrm>
            <a:custGeom>
              <a:avLst/>
              <a:gdLst/>
              <a:ahLst/>
              <a:cxnLst/>
              <a:rect l="l" t="t" r="r" b="b"/>
              <a:pathLst>
                <a:path w="7603973" h="7594468">
                  <a:moveTo>
                    <a:pt x="0" y="0"/>
                  </a:moveTo>
                  <a:lnTo>
                    <a:pt x="7603972" y="0"/>
                  </a:lnTo>
                  <a:lnTo>
                    <a:pt x="7603972"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38C0B3DF-44B2-366F-5975-E51D0DBE551C}"/>
                </a:ext>
              </a:extLst>
            </p:cNvPr>
            <p:cNvSpPr/>
            <p:nvPr/>
          </p:nvSpPr>
          <p:spPr>
            <a:xfrm>
              <a:off x="20617454" y="0"/>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E32476AD-BAC1-4576-F232-36CB748CE44A}"/>
                </a:ext>
              </a:extLst>
            </p:cNvPr>
            <p:cNvSpPr/>
            <p:nvPr/>
          </p:nvSpPr>
          <p:spPr>
            <a:xfrm>
              <a:off x="20617454" y="6858796"/>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9" name="Rounded Rectangle 33">
            <a:extLst>
              <a:ext uri="{FF2B5EF4-FFF2-40B4-BE49-F238E27FC236}">
                <a16:creationId xmlns:a16="http://schemas.microsoft.com/office/drawing/2014/main" id="{91B8A637-F7B7-4FCB-AAAD-5CF73BEAD90F}"/>
              </a:ext>
            </a:extLst>
          </p:cNvPr>
          <p:cNvSpPr/>
          <p:nvPr/>
        </p:nvSpPr>
        <p:spPr>
          <a:xfrm>
            <a:off x="1219201" y="596053"/>
            <a:ext cx="9753599" cy="6014720"/>
          </a:xfrm>
          <a:custGeom>
            <a:avLst/>
            <a:gdLst>
              <a:gd name="connsiteX0" fmla="*/ 0 w 14630399"/>
              <a:gd name="connsiteY0" fmla="*/ 1394454 h 8366559"/>
              <a:gd name="connsiteX1" fmla="*/ 1394454 w 14630399"/>
              <a:gd name="connsiteY1" fmla="*/ 0 h 8366559"/>
              <a:gd name="connsiteX2" fmla="*/ 13235945 w 14630399"/>
              <a:gd name="connsiteY2" fmla="*/ 0 h 8366559"/>
              <a:gd name="connsiteX3" fmla="*/ 14630399 w 14630399"/>
              <a:gd name="connsiteY3" fmla="*/ 1394454 h 8366559"/>
              <a:gd name="connsiteX4" fmla="*/ 14630399 w 14630399"/>
              <a:gd name="connsiteY4" fmla="*/ 6972105 h 8366559"/>
              <a:gd name="connsiteX5" fmla="*/ 13235945 w 14630399"/>
              <a:gd name="connsiteY5" fmla="*/ 8366559 h 8366559"/>
              <a:gd name="connsiteX6" fmla="*/ 1394454 w 14630399"/>
              <a:gd name="connsiteY6" fmla="*/ 8366559 h 8366559"/>
              <a:gd name="connsiteX7" fmla="*/ 0 w 14630399"/>
              <a:gd name="connsiteY7" fmla="*/ 6972105 h 8366559"/>
              <a:gd name="connsiteX8" fmla="*/ 0 w 14630399"/>
              <a:gd name="connsiteY8" fmla="*/ 1394454 h 8366559"/>
              <a:gd name="connsiteX0" fmla="*/ 0 w 14630399"/>
              <a:gd name="connsiteY0" fmla="*/ 1394454 h 8366559"/>
              <a:gd name="connsiteX1" fmla="*/ 1394454 w 14630399"/>
              <a:gd name="connsiteY1" fmla="*/ 0 h 8366559"/>
              <a:gd name="connsiteX2" fmla="*/ 13235945 w 14630399"/>
              <a:gd name="connsiteY2" fmla="*/ 0 h 8366559"/>
              <a:gd name="connsiteX3" fmla="*/ 14630399 w 14630399"/>
              <a:gd name="connsiteY3" fmla="*/ 1394454 h 8366559"/>
              <a:gd name="connsiteX4" fmla="*/ 14630399 w 14630399"/>
              <a:gd name="connsiteY4" fmla="*/ 6972105 h 8366559"/>
              <a:gd name="connsiteX5" fmla="*/ 13235945 w 14630399"/>
              <a:gd name="connsiteY5" fmla="*/ 8366559 h 8366559"/>
              <a:gd name="connsiteX6" fmla="*/ 1394454 w 14630399"/>
              <a:gd name="connsiteY6" fmla="*/ 8366559 h 8366559"/>
              <a:gd name="connsiteX7" fmla="*/ 0 w 14630399"/>
              <a:gd name="connsiteY7" fmla="*/ 6972105 h 8366559"/>
              <a:gd name="connsiteX8" fmla="*/ 0 w 14630399"/>
              <a:gd name="connsiteY8" fmla="*/ 1394454 h 8366559"/>
              <a:gd name="connsiteX0" fmla="*/ 0 w 14630399"/>
              <a:gd name="connsiteY0" fmla="*/ 1681474 h 8653579"/>
              <a:gd name="connsiteX1" fmla="*/ 1394454 w 14630399"/>
              <a:gd name="connsiteY1" fmla="*/ 287020 h 8653579"/>
              <a:gd name="connsiteX2" fmla="*/ 759968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8653579"/>
              <a:gd name="connsiteX1" fmla="*/ 1394454 w 14630399"/>
              <a:gd name="connsiteY1" fmla="*/ 287020 h 8653579"/>
              <a:gd name="connsiteX2" fmla="*/ 759968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8653579"/>
              <a:gd name="connsiteX1" fmla="*/ 1394454 w 14630399"/>
              <a:gd name="connsiteY1" fmla="*/ 287020 h 8653579"/>
              <a:gd name="connsiteX2" fmla="*/ 759968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8653579"/>
              <a:gd name="connsiteX1" fmla="*/ 1394454 w 14630399"/>
              <a:gd name="connsiteY1" fmla="*/ 287020 h 8653579"/>
              <a:gd name="connsiteX2" fmla="*/ 725424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9022147"/>
              <a:gd name="connsiteX1" fmla="*/ 1394454 w 14630399"/>
              <a:gd name="connsiteY1" fmla="*/ 287020 h 9022147"/>
              <a:gd name="connsiteX2" fmla="*/ 7254240 w 14630399"/>
              <a:gd name="connsiteY2" fmla="*/ 0 h 9022147"/>
              <a:gd name="connsiteX3" fmla="*/ 13235945 w 14630399"/>
              <a:gd name="connsiteY3" fmla="*/ 287020 h 9022147"/>
              <a:gd name="connsiteX4" fmla="*/ 14630399 w 14630399"/>
              <a:gd name="connsiteY4" fmla="*/ 1681474 h 9022147"/>
              <a:gd name="connsiteX5" fmla="*/ 14630399 w 14630399"/>
              <a:gd name="connsiteY5" fmla="*/ 7259125 h 9022147"/>
              <a:gd name="connsiteX6" fmla="*/ 13235945 w 14630399"/>
              <a:gd name="connsiteY6" fmla="*/ 8653579 h 9022147"/>
              <a:gd name="connsiteX7" fmla="*/ 7294880 w 14630399"/>
              <a:gd name="connsiteY7" fmla="*/ 9022080 h 9022147"/>
              <a:gd name="connsiteX8" fmla="*/ 1394454 w 14630399"/>
              <a:gd name="connsiteY8" fmla="*/ 8653579 h 9022147"/>
              <a:gd name="connsiteX9" fmla="*/ 0 w 14630399"/>
              <a:gd name="connsiteY9" fmla="*/ 7259125 h 9022147"/>
              <a:gd name="connsiteX10" fmla="*/ 0 w 14630399"/>
              <a:gd name="connsiteY10" fmla="*/ 1681474 h 9022147"/>
              <a:gd name="connsiteX0" fmla="*/ 0 w 14630399"/>
              <a:gd name="connsiteY0" fmla="*/ 1681474 h 9022080"/>
              <a:gd name="connsiteX1" fmla="*/ 1394454 w 14630399"/>
              <a:gd name="connsiteY1" fmla="*/ 287020 h 9022080"/>
              <a:gd name="connsiteX2" fmla="*/ 7254240 w 14630399"/>
              <a:gd name="connsiteY2" fmla="*/ 0 h 9022080"/>
              <a:gd name="connsiteX3" fmla="*/ 13235945 w 14630399"/>
              <a:gd name="connsiteY3" fmla="*/ 287020 h 9022080"/>
              <a:gd name="connsiteX4" fmla="*/ 14630399 w 14630399"/>
              <a:gd name="connsiteY4" fmla="*/ 1681474 h 9022080"/>
              <a:gd name="connsiteX5" fmla="*/ 14630399 w 14630399"/>
              <a:gd name="connsiteY5" fmla="*/ 7259125 h 9022080"/>
              <a:gd name="connsiteX6" fmla="*/ 13235945 w 14630399"/>
              <a:gd name="connsiteY6" fmla="*/ 8653579 h 9022080"/>
              <a:gd name="connsiteX7" fmla="*/ 7294880 w 14630399"/>
              <a:gd name="connsiteY7" fmla="*/ 9022080 h 9022080"/>
              <a:gd name="connsiteX8" fmla="*/ 1394454 w 14630399"/>
              <a:gd name="connsiteY8" fmla="*/ 8653579 h 9022080"/>
              <a:gd name="connsiteX9" fmla="*/ 0 w 14630399"/>
              <a:gd name="connsiteY9" fmla="*/ 7259125 h 9022080"/>
              <a:gd name="connsiteX10" fmla="*/ 0 w 14630399"/>
              <a:gd name="connsiteY10" fmla="*/ 1681474 h 9022080"/>
              <a:gd name="connsiteX0" fmla="*/ 0 w 14630399"/>
              <a:gd name="connsiteY0" fmla="*/ 1681474 h 9022080"/>
              <a:gd name="connsiteX1" fmla="*/ 1394454 w 14630399"/>
              <a:gd name="connsiteY1" fmla="*/ 287020 h 9022080"/>
              <a:gd name="connsiteX2" fmla="*/ 7254240 w 14630399"/>
              <a:gd name="connsiteY2" fmla="*/ 0 h 9022080"/>
              <a:gd name="connsiteX3" fmla="*/ 13235945 w 14630399"/>
              <a:gd name="connsiteY3" fmla="*/ 287020 h 9022080"/>
              <a:gd name="connsiteX4" fmla="*/ 14630399 w 14630399"/>
              <a:gd name="connsiteY4" fmla="*/ 1681474 h 9022080"/>
              <a:gd name="connsiteX5" fmla="*/ 14630399 w 14630399"/>
              <a:gd name="connsiteY5" fmla="*/ 7259125 h 9022080"/>
              <a:gd name="connsiteX6" fmla="*/ 13235945 w 14630399"/>
              <a:gd name="connsiteY6" fmla="*/ 8653579 h 9022080"/>
              <a:gd name="connsiteX7" fmla="*/ 7294880 w 14630399"/>
              <a:gd name="connsiteY7" fmla="*/ 9022080 h 9022080"/>
              <a:gd name="connsiteX8" fmla="*/ 1394454 w 14630399"/>
              <a:gd name="connsiteY8" fmla="*/ 8653579 h 9022080"/>
              <a:gd name="connsiteX9" fmla="*/ 0 w 14630399"/>
              <a:gd name="connsiteY9" fmla="*/ 7259125 h 9022080"/>
              <a:gd name="connsiteX10" fmla="*/ 0 w 14630399"/>
              <a:gd name="connsiteY10" fmla="*/ 1681474 h 902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0399" h="9022080">
                <a:moveTo>
                  <a:pt x="0" y="1681474"/>
                </a:moveTo>
                <a:cubicBezTo>
                  <a:pt x="0" y="911338"/>
                  <a:pt x="624318" y="287020"/>
                  <a:pt x="1394454" y="287020"/>
                </a:cubicBezTo>
                <a:cubicBezTo>
                  <a:pt x="2684774" y="84668"/>
                  <a:pt x="5118098" y="609600"/>
                  <a:pt x="7254240" y="0"/>
                </a:cubicBezTo>
                <a:cubicBezTo>
                  <a:pt x="9187182" y="426720"/>
                  <a:pt x="12087865" y="84668"/>
                  <a:pt x="13235945" y="287020"/>
                </a:cubicBezTo>
                <a:cubicBezTo>
                  <a:pt x="14006081" y="287020"/>
                  <a:pt x="14630399" y="911338"/>
                  <a:pt x="14630399" y="1681474"/>
                </a:cubicBezTo>
                <a:lnTo>
                  <a:pt x="14630399" y="7259125"/>
                </a:lnTo>
                <a:cubicBezTo>
                  <a:pt x="14630399" y="8029261"/>
                  <a:pt x="14006081" y="8653579"/>
                  <a:pt x="13235945" y="8653579"/>
                </a:cubicBezTo>
                <a:cubicBezTo>
                  <a:pt x="11255590" y="8647719"/>
                  <a:pt x="9132995" y="8519940"/>
                  <a:pt x="7294880" y="9022080"/>
                </a:cubicBezTo>
                <a:cubicBezTo>
                  <a:pt x="5612551" y="8452206"/>
                  <a:pt x="3361263" y="8776413"/>
                  <a:pt x="1394454" y="8653579"/>
                </a:cubicBezTo>
                <a:cubicBezTo>
                  <a:pt x="624318" y="8653579"/>
                  <a:pt x="0" y="8029261"/>
                  <a:pt x="0" y="7259125"/>
                </a:cubicBezTo>
                <a:lnTo>
                  <a:pt x="0" y="168147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descr="A group of cartoon kids&#10;&#10;Description automatically generated">
            <a:extLst>
              <a:ext uri="{FF2B5EF4-FFF2-40B4-BE49-F238E27FC236}">
                <a16:creationId xmlns:a16="http://schemas.microsoft.com/office/drawing/2014/main" id="{6BAB8017-94DC-BCDC-3A9E-A1F2C7CF90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8177764" y="1796900"/>
            <a:ext cx="3907910" cy="5455879"/>
          </a:xfrm>
          <a:prstGeom prst="rect">
            <a:avLst/>
          </a:prstGeom>
        </p:spPr>
      </p:pic>
      <p:pic>
        <p:nvPicPr>
          <p:cNvPr id="11" name="Picture 10">
            <a:extLst>
              <a:ext uri="{FF2B5EF4-FFF2-40B4-BE49-F238E27FC236}">
                <a16:creationId xmlns:a16="http://schemas.microsoft.com/office/drawing/2014/main" id="{56AA563C-D6AD-6FC2-F917-648E32CB63F5}"/>
              </a:ext>
            </a:extLst>
          </p:cNvPr>
          <p:cNvPicPr>
            <a:picLocks noChangeAspect="1"/>
          </p:cNvPicPr>
          <p:nvPr/>
        </p:nvPicPr>
        <p:blipFill>
          <a:blip r:embed="rId6"/>
          <a:stretch>
            <a:fillRect/>
          </a:stretch>
        </p:blipFill>
        <p:spPr>
          <a:xfrm>
            <a:off x="1190847" y="876841"/>
            <a:ext cx="8956078" cy="5439223"/>
          </a:xfrm>
          <a:prstGeom prst="rect">
            <a:avLst/>
          </a:prstGeom>
        </p:spPr>
      </p:pic>
    </p:spTree>
    <p:extLst>
      <p:ext uri="{BB962C8B-B14F-4D97-AF65-F5344CB8AC3E}">
        <p14:creationId xmlns:p14="http://schemas.microsoft.com/office/powerpoint/2010/main" val="189851715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grpSp>
        <p:nvGrpSpPr>
          <p:cNvPr id="2" name="Group 2"/>
          <p:cNvGrpSpPr/>
          <p:nvPr/>
        </p:nvGrpSpPr>
        <p:grpSpPr>
          <a:xfrm>
            <a:off x="0" y="13077"/>
            <a:ext cx="14110713" cy="7226632"/>
            <a:chOff x="0" y="0"/>
            <a:chExt cx="28221427" cy="14453264"/>
          </a:xfrm>
        </p:grpSpPr>
        <p:sp>
          <p:nvSpPr>
            <p:cNvPr id="3" name="Freeform 3"/>
            <p:cNvSpPr/>
            <p:nvPr/>
          </p:nvSpPr>
          <p:spPr>
            <a:xfrm>
              <a:off x="0" y="0"/>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6858796"/>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6872485" y="0"/>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6872485" y="6858796"/>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3744970" y="0"/>
              <a:ext cx="7603973" cy="7594468"/>
            </a:xfrm>
            <a:custGeom>
              <a:avLst/>
              <a:gdLst/>
              <a:ahLst/>
              <a:cxnLst/>
              <a:rect l="l" t="t" r="r" b="b"/>
              <a:pathLst>
                <a:path w="7603973" h="7594468">
                  <a:moveTo>
                    <a:pt x="0" y="0"/>
                  </a:moveTo>
                  <a:lnTo>
                    <a:pt x="7603972" y="0"/>
                  </a:lnTo>
                  <a:lnTo>
                    <a:pt x="7603972"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3744970" y="6858796"/>
              <a:ext cx="7603973" cy="7594468"/>
            </a:xfrm>
            <a:custGeom>
              <a:avLst/>
              <a:gdLst/>
              <a:ahLst/>
              <a:cxnLst/>
              <a:rect l="l" t="t" r="r" b="b"/>
              <a:pathLst>
                <a:path w="7603973" h="7594468">
                  <a:moveTo>
                    <a:pt x="0" y="0"/>
                  </a:moveTo>
                  <a:lnTo>
                    <a:pt x="7603972" y="0"/>
                  </a:lnTo>
                  <a:lnTo>
                    <a:pt x="7603972"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20617454" y="0"/>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20617454" y="6858796"/>
              <a:ext cx="7603973" cy="7594468"/>
            </a:xfrm>
            <a:custGeom>
              <a:avLst/>
              <a:gdLst/>
              <a:ahLst/>
              <a:cxnLst/>
              <a:rect l="l" t="t" r="r" b="b"/>
              <a:pathLst>
                <a:path w="7603973" h="7594468">
                  <a:moveTo>
                    <a:pt x="0" y="0"/>
                  </a:moveTo>
                  <a:lnTo>
                    <a:pt x="7603973" y="0"/>
                  </a:lnTo>
                  <a:lnTo>
                    <a:pt x="7603973" y="7594468"/>
                  </a:lnTo>
                  <a:lnTo>
                    <a:pt x="0" y="7594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sp>
        <p:nvSpPr>
          <p:cNvPr id="42" name="Rounded Rectangle 33"/>
          <p:cNvSpPr/>
          <p:nvPr/>
        </p:nvSpPr>
        <p:spPr>
          <a:xfrm>
            <a:off x="3022216" y="1501748"/>
            <a:ext cx="8465760" cy="3325433"/>
          </a:xfrm>
          <a:custGeom>
            <a:avLst/>
            <a:gdLst>
              <a:gd name="connsiteX0" fmla="*/ 0 w 14630399"/>
              <a:gd name="connsiteY0" fmla="*/ 1394454 h 8366559"/>
              <a:gd name="connsiteX1" fmla="*/ 1394454 w 14630399"/>
              <a:gd name="connsiteY1" fmla="*/ 0 h 8366559"/>
              <a:gd name="connsiteX2" fmla="*/ 13235945 w 14630399"/>
              <a:gd name="connsiteY2" fmla="*/ 0 h 8366559"/>
              <a:gd name="connsiteX3" fmla="*/ 14630399 w 14630399"/>
              <a:gd name="connsiteY3" fmla="*/ 1394454 h 8366559"/>
              <a:gd name="connsiteX4" fmla="*/ 14630399 w 14630399"/>
              <a:gd name="connsiteY4" fmla="*/ 6972105 h 8366559"/>
              <a:gd name="connsiteX5" fmla="*/ 13235945 w 14630399"/>
              <a:gd name="connsiteY5" fmla="*/ 8366559 h 8366559"/>
              <a:gd name="connsiteX6" fmla="*/ 1394454 w 14630399"/>
              <a:gd name="connsiteY6" fmla="*/ 8366559 h 8366559"/>
              <a:gd name="connsiteX7" fmla="*/ 0 w 14630399"/>
              <a:gd name="connsiteY7" fmla="*/ 6972105 h 8366559"/>
              <a:gd name="connsiteX8" fmla="*/ 0 w 14630399"/>
              <a:gd name="connsiteY8" fmla="*/ 1394454 h 8366559"/>
              <a:gd name="connsiteX0" fmla="*/ 0 w 14630399"/>
              <a:gd name="connsiteY0" fmla="*/ 1394454 h 8366559"/>
              <a:gd name="connsiteX1" fmla="*/ 1394454 w 14630399"/>
              <a:gd name="connsiteY1" fmla="*/ 0 h 8366559"/>
              <a:gd name="connsiteX2" fmla="*/ 13235945 w 14630399"/>
              <a:gd name="connsiteY2" fmla="*/ 0 h 8366559"/>
              <a:gd name="connsiteX3" fmla="*/ 14630399 w 14630399"/>
              <a:gd name="connsiteY3" fmla="*/ 1394454 h 8366559"/>
              <a:gd name="connsiteX4" fmla="*/ 14630399 w 14630399"/>
              <a:gd name="connsiteY4" fmla="*/ 6972105 h 8366559"/>
              <a:gd name="connsiteX5" fmla="*/ 13235945 w 14630399"/>
              <a:gd name="connsiteY5" fmla="*/ 8366559 h 8366559"/>
              <a:gd name="connsiteX6" fmla="*/ 1394454 w 14630399"/>
              <a:gd name="connsiteY6" fmla="*/ 8366559 h 8366559"/>
              <a:gd name="connsiteX7" fmla="*/ 0 w 14630399"/>
              <a:gd name="connsiteY7" fmla="*/ 6972105 h 8366559"/>
              <a:gd name="connsiteX8" fmla="*/ 0 w 14630399"/>
              <a:gd name="connsiteY8" fmla="*/ 1394454 h 8366559"/>
              <a:gd name="connsiteX0" fmla="*/ 0 w 14630399"/>
              <a:gd name="connsiteY0" fmla="*/ 1681474 h 8653579"/>
              <a:gd name="connsiteX1" fmla="*/ 1394454 w 14630399"/>
              <a:gd name="connsiteY1" fmla="*/ 287020 h 8653579"/>
              <a:gd name="connsiteX2" fmla="*/ 759968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8653579"/>
              <a:gd name="connsiteX1" fmla="*/ 1394454 w 14630399"/>
              <a:gd name="connsiteY1" fmla="*/ 287020 h 8653579"/>
              <a:gd name="connsiteX2" fmla="*/ 759968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8653579"/>
              <a:gd name="connsiteX1" fmla="*/ 1394454 w 14630399"/>
              <a:gd name="connsiteY1" fmla="*/ 287020 h 8653579"/>
              <a:gd name="connsiteX2" fmla="*/ 759968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8653579"/>
              <a:gd name="connsiteX1" fmla="*/ 1394454 w 14630399"/>
              <a:gd name="connsiteY1" fmla="*/ 287020 h 8653579"/>
              <a:gd name="connsiteX2" fmla="*/ 7254240 w 14630399"/>
              <a:gd name="connsiteY2" fmla="*/ 0 h 8653579"/>
              <a:gd name="connsiteX3" fmla="*/ 13235945 w 14630399"/>
              <a:gd name="connsiteY3" fmla="*/ 287020 h 8653579"/>
              <a:gd name="connsiteX4" fmla="*/ 14630399 w 14630399"/>
              <a:gd name="connsiteY4" fmla="*/ 1681474 h 8653579"/>
              <a:gd name="connsiteX5" fmla="*/ 14630399 w 14630399"/>
              <a:gd name="connsiteY5" fmla="*/ 7259125 h 8653579"/>
              <a:gd name="connsiteX6" fmla="*/ 13235945 w 14630399"/>
              <a:gd name="connsiteY6" fmla="*/ 8653579 h 8653579"/>
              <a:gd name="connsiteX7" fmla="*/ 1394454 w 14630399"/>
              <a:gd name="connsiteY7" fmla="*/ 8653579 h 8653579"/>
              <a:gd name="connsiteX8" fmla="*/ 0 w 14630399"/>
              <a:gd name="connsiteY8" fmla="*/ 7259125 h 8653579"/>
              <a:gd name="connsiteX9" fmla="*/ 0 w 14630399"/>
              <a:gd name="connsiteY9" fmla="*/ 1681474 h 8653579"/>
              <a:gd name="connsiteX0" fmla="*/ 0 w 14630399"/>
              <a:gd name="connsiteY0" fmla="*/ 1681474 h 9022147"/>
              <a:gd name="connsiteX1" fmla="*/ 1394454 w 14630399"/>
              <a:gd name="connsiteY1" fmla="*/ 287020 h 9022147"/>
              <a:gd name="connsiteX2" fmla="*/ 7254240 w 14630399"/>
              <a:gd name="connsiteY2" fmla="*/ 0 h 9022147"/>
              <a:gd name="connsiteX3" fmla="*/ 13235945 w 14630399"/>
              <a:gd name="connsiteY3" fmla="*/ 287020 h 9022147"/>
              <a:gd name="connsiteX4" fmla="*/ 14630399 w 14630399"/>
              <a:gd name="connsiteY4" fmla="*/ 1681474 h 9022147"/>
              <a:gd name="connsiteX5" fmla="*/ 14630399 w 14630399"/>
              <a:gd name="connsiteY5" fmla="*/ 7259125 h 9022147"/>
              <a:gd name="connsiteX6" fmla="*/ 13235945 w 14630399"/>
              <a:gd name="connsiteY6" fmla="*/ 8653579 h 9022147"/>
              <a:gd name="connsiteX7" fmla="*/ 7294880 w 14630399"/>
              <a:gd name="connsiteY7" fmla="*/ 9022080 h 9022147"/>
              <a:gd name="connsiteX8" fmla="*/ 1394454 w 14630399"/>
              <a:gd name="connsiteY8" fmla="*/ 8653579 h 9022147"/>
              <a:gd name="connsiteX9" fmla="*/ 0 w 14630399"/>
              <a:gd name="connsiteY9" fmla="*/ 7259125 h 9022147"/>
              <a:gd name="connsiteX10" fmla="*/ 0 w 14630399"/>
              <a:gd name="connsiteY10" fmla="*/ 1681474 h 9022147"/>
              <a:gd name="connsiteX0" fmla="*/ 0 w 14630399"/>
              <a:gd name="connsiteY0" fmla="*/ 1681474 h 9022080"/>
              <a:gd name="connsiteX1" fmla="*/ 1394454 w 14630399"/>
              <a:gd name="connsiteY1" fmla="*/ 287020 h 9022080"/>
              <a:gd name="connsiteX2" fmla="*/ 7254240 w 14630399"/>
              <a:gd name="connsiteY2" fmla="*/ 0 h 9022080"/>
              <a:gd name="connsiteX3" fmla="*/ 13235945 w 14630399"/>
              <a:gd name="connsiteY3" fmla="*/ 287020 h 9022080"/>
              <a:gd name="connsiteX4" fmla="*/ 14630399 w 14630399"/>
              <a:gd name="connsiteY4" fmla="*/ 1681474 h 9022080"/>
              <a:gd name="connsiteX5" fmla="*/ 14630399 w 14630399"/>
              <a:gd name="connsiteY5" fmla="*/ 7259125 h 9022080"/>
              <a:gd name="connsiteX6" fmla="*/ 13235945 w 14630399"/>
              <a:gd name="connsiteY6" fmla="*/ 8653579 h 9022080"/>
              <a:gd name="connsiteX7" fmla="*/ 7294880 w 14630399"/>
              <a:gd name="connsiteY7" fmla="*/ 9022080 h 9022080"/>
              <a:gd name="connsiteX8" fmla="*/ 1394454 w 14630399"/>
              <a:gd name="connsiteY8" fmla="*/ 8653579 h 9022080"/>
              <a:gd name="connsiteX9" fmla="*/ 0 w 14630399"/>
              <a:gd name="connsiteY9" fmla="*/ 7259125 h 9022080"/>
              <a:gd name="connsiteX10" fmla="*/ 0 w 14630399"/>
              <a:gd name="connsiteY10" fmla="*/ 1681474 h 9022080"/>
              <a:gd name="connsiteX0" fmla="*/ 0 w 14630399"/>
              <a:gd name="connsiteY0" fmla="*/ 1681474 h 9022080"/>
              <a:gd name="connsiteX1" fmla="*/ 1394454 w 14630399"/>
              <a:gd name="connsiteY1" fmla="*/ 287020 h 9022080"/>
              <a:gd name="connsiteX2" fmla="*/ 7254240 w 14630399"/>
              <a:gd name="connsiteY2" fmla="*/ 0 h 9022080"/>
              <a:gd name="connsiteX3" fmla="*/ 13235945 w 14630399"/>
              <a:gd name="connsiteY3" fmla="*/ 287020 h 9022080"/>
              <a:gd name="connsiteX4" fmla="*/ 14630399 w 14630399"/>
              <a:gd name="connsiteY4" fmla="*/ 1681474 h 9022080"/>
              <a:gd name="connsiteX5" fmla="*/ 14630399 w 14630399"/>
              <a:gd name="connsiteY5" fmla="*/ 7259125 h 9022080"/>
              <a:gd name="connsiteX6" fmla="*/ 13235945 w 14630399"/>
              <a:gd name="connsiteY6" fmla="*/ 8653579 h 9022080"/>
              <a:gd name="connsiteX7" fmla="*/ 7294880 w 14630399"/>
              <a:gd name="connsiteY7" fmla="*/ 9022080 h 9022080"/>
              <a:gd name="connsiteX8" fmla="*/ 1394454 w 14630399"/>
              <a:gd name="connsiteY8" fmla="*/ 8653579 h 9022080"/>
              <a:gd name="connsiteX9" fmla="*/ 0 w 14630399"/>
              <a:gd name="connsiteY9" fmla="*/ 7259125 h 9022080"/>
              <a:gd name="connsiteX10" fmla="*/ 0 w 14630399"/>
              <a:gd name="connsiteY10" fmla="*/ 1681474 h 902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0399" h="9022080">
                <a:moveTo>
                  <a:pt x="0" y="1681474"/>
                </a:moveTo>
                <a:cubicBezTo>
                  <a:pt x="0" y="911338"/>
                  <a:pt x="624318" y="287020"/>
                  <a:pt x="1394454" y="287020"/>
                </a:cubicBezTo>
                <a:cubicBezTo>
                  <a:pt x="2684774" y="84668"/>
                  <a:pt x="5118098" y="609600"/>
                  <a:pt x="7254240" y="0"/>
                </a:cubicBezTo>
                <a:cubicBezTo>
                  <a:pt x="9187182" y="426720"/>
                  <a:pt x="12087865" y="84668"/>
                  <a:pt x="13235945" y="287020"/>
                </a:cubicBezTo>
                <a:cubicBezTo>
                  <a:pt x="14006081" y="287020"/>
                  <a:pt x="14630399" y="911338"/>
                  <a:pt x="14630399" y="1681474"/>
                </a:cubicBezTo>
                <a:lnTo>
                  <a:pt x="14630399" y="7259125"/>
                </a:lnTo>
                <a:cubicBezTo>
                  <a:pt x="14630399" y="8029261"/>
                  <a:pt x="14006081" y="8653579"/>
                  <a:pt x="13235945" y="8653579"/>
                </a:cubicBezTo>
                <a:cubicBezTo>
                  <a:pt x="11255590" y="8647719"/>
                  <a:pt x="9132995" y="8519940"/>
                  <a:pt x="7294880" y="9022080"/>
                </a:cubicBezTo>
                <a:cubicBezTo>
                  <a:pt x="5612551" y="8452206"/>
                  <a:pt x="3361263" y="8776413"/>
                  <a:pt x="1394454" y="8653579"/>
                </a:cubicBezTo>
                <a:cubicBezTo>
                  <a:pt x="624318" y="8653579"/>
                  <a:pt x="0" y="8029261"/>
                  <a:pt x="0" y="7259125"/>
                </a:cubicBezTo>
                <a:lnTo>
                  <a:pt x="0" y="168147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25" name="Freeform 11"/>
          <p:cNvSpPr/>
          <p:nvPr/>
        </p:nvSpPr>
        <p:spPr>
          <a:xfrm flipH="1">
            <a:off x="330170" y="1222153"/>
            <a:ext cx="2688254" cy="5290803"/>
          </a:xfrm>
          <a:custGeom>
            <a:avLst/>
            <a:gdLst/>
            <a:ahLst/>
            <a:cxnLst/>
            <a:rect l="l" t="t" r="r" b="b"/>
            <a:pathLst>
              <a:path w="4299966" h="8229600">
                <a:moveTo>
                  <a:pt x="0" y="0"/>
                </a:moveTo>
                <a:lnTo>
                  <a:pt x="4299966" y="0"/>
                </a:lnTo>
                <a:lnTo>
                  <a:pt x="4299966"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2" name="TextBox 11">
            <a:extLst>
              <a:ext uri="{FF2B5EF4-FFF2-40B4-BE49-F238E27FC236}">
                <a16:creationId xmlns:a16="http://schemas.microsoft.com/office/drawing/2014/main" id="{E98D1F65-F9E4-D70A-9535-8DAA18B8BE27}"/>
              </a:ext>
            </a:extLst>
          </p:cNvPr>
          <p:cNvSpPr txBox="1"/>
          <p:nvPr/>
        </p:nvSpPr>
        <p:spPr>
          <a:xfrm>
            <a:off x="3399792" y="1922101"/>
            <a:ext cx="7551743" cy="2308324"/>
          </a:xfrm>
          <a:prstGeom prst="rect">
            <a:avLst/>
          </a:prstGeom>
          <a:noFill/>
        </p:spPr>
        <p:txBody>
          <a:bodyPr wrap="square" rtlCol="0">
            <a:spAutoFit/>
          </a:bodyPr>
          <a:lstStyle/>
          <a:p>
            <a:pPr marL="1143000" indent="-1143000" algn="ctr">
              <a:buAutoNum type="arabicPeriod"/>
            </a:pPr>
            <a:r>
              <a:rPr lang="nl-NL" sz="7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Hoạt động </a:t>
            </a:r>
          </a:p>
          <a:p>
            <a:pPr algn="ctr"/>
            <a:r>
              <a:rPr lang="nl-NL" sz="7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sản xuất thủ công </a:t>
            </a:r>
            <a:endParaRPr lang="en-US" sz="72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2753570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par>
                                <p:cTn id="11" presetID="22" presetClass="entr" presetSubtype="4"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9CEDF60-30CC-46D6-A5A0-B8A806A5DE34}"/>
              </a:ext>
            </a:extLst>
          </p:cNvPr>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1.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Nói</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tên</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hoạt</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động</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sản</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xuất</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thủ</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công</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trong</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các</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hình</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sau</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Sản</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phẩm</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của</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các</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hoạt</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động</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đó</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gì</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3" name="Picture 22">
            <a:extLst>
              <a:ext uri="{FF2B5EF4-FFF2-40B4-BE49-F238E27FC236}">
                <a16:creationId xmlns:a16="http://schemas.microsoft.com/office/drawing/2014/main" id="{9A455E0D-1EED-4A5D-9255-BA83949F61A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5776" y="214342"/>
            <a:ext cx="1218475" cy="1575742"/>
          </a:xfrm>
          <a:prstGeom prst="rect">
            <a:avLst/>
          </a:prstGeom>
        </p:spPr>
      </p:pic>
      <p:pic>
        <p:nvPicPr>
          <p:cNvPr id="7" name="Picture 6">
            <a:extLst>
              <a:ext uri="{FF2B5EF4-FFF2-40B4-BE49-F238E27FC236}">
                <a16:creationId xmlns:a16="http://schemas.microsoft.com/office/drawing/2014/main" id="{10215D15-D81D-405A-8E1C-60E9EDC0CD8F}"/>
              </a:ext>
            </a:extLst>
          </p:cNvPr>
          <p:cNvPicPr>
            <a:picLocks noChangeAspect="1"/>
          </p:cNvPicPr>
          <p:nvPr/>
        </p:nvPicPr>
        <p:blipFill>
          <a:blip r:embed="rId3"/>
          <a:stretch>
            <a:fillRect/>
          </a:stretch>
        </p:blipFill>
        <p:spPr>
          <a:xfrm>
            <a:off x="2188845" y="1493830"/>
            <a:ext cx="6859270" cy="4921749"/>
          </a:xfrm>
          <a:prstGeom prst="rect">
            <a:avLst/>
          </a:prstGeom>
        </p:spPr>
      </p:pic>
      <p:grpSp>
        <p:nvGrpSpPr>
          <p:cNvPr id="24" name="Group 23">
            <a:extLst>
              <a:ext uri="{FF2B5EF4-FFF2-40B4-BE49-F238E27FC236}">
                <a16:creationId xmlns:a16="http://schemas.microsoft.com/office/drawing/2014/main" id="{2E67A3A7-3539-45DD-9459-5EF2BDE21A15}"/>
              </a:ext>
            </a:extLst>
          </p:cNvPr>
          <p:cNvGrpSpPr/>
          <p:nvPr/>
        </p:nvGrpSpPr>
        <p:grpSpPr>
          <a:xfrm>
            <a:off x="8537667" y="4129786"/>
            <a:ext cx="3197033" cy="2272284"/>
            <a:chOff x="781262" y="3217613"/>
            <a:chExt cx="4761331" cy="3855641"/>
          </a:xfrm>
        </p:grpSpPr>
        <p:pic>
          <p:nvPicPr>
            <p:cNvPr id="25" name="Picture 24">
              <a:extLst>
                <a:ext uri="{FF2B5EF4-FFF2-40B4-BE49-F238E27FC236}">
                  <a16:creationId xmlns:a16="http://schemas.microsoft.com/office/drawing/2014/main" id="{B85BFCFC-ADDB-4A03-9A36-0E0241B8F39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26" name="Rectangle: Rounded Corners 25">
              <a:extLst>
                <a:ext uri="{FF2B5EF4-FFF2-40B4-BE49-F238E27FC236}">
                  <a16:creationId xmlns:a16="http://schemas.microsoft.com/office/drawing/2014/main" id="{BA5817EA-4F0E-4E83-8E11-350B93709C52}"/>
                </a:ext>
              </a:extLst>
            </p:cNvPr>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cặp</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đôi</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738770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1EA316-D0B5-4346-84AB-610C9EE2615E}"/>
              </a:ext>
            </a:extLst>
          </p:cNvPr>
          <p:cNvSpPr txBox="1"/>
          <p:nvPr/>
        </p:nvSpPr>
        <p:spPr>
          <a:xfrm>
            <a:off x="2453522" y="483663"/>
            <a:ext cx="7426960" cy="769441"/>
          </a:xfrm>
          <a:prstGeom prst="rect">
            <a:avLst/>
          </a:prstGeom>
          <a:noFill/>
        </p:spPr>
        <p:txBody>
          <a:bodyPr wrap="square" rtlCol="0">
            <a:spAutoFit/>
          </a:bodyPr>
          <a:lstStyle/>
          <a:p>
            <a:pPr algn="ctr"/>
            <a:r>
              <a:rPr lang="en-US" sz="4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Hoàn</a:t>
            </a:r>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thành</a:t>
            </a:r>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Phiếu</a:t>
            </a:r>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học</a:t>
            </a:r>
            <a:r>
              <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tập</a:t>
            </a:r>
            <a:endParaRPr 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3" name="Table 2">
            <a:extLst>
              <a:ext uri="{FF2B5EF4-FFF2-40B4-BE49-F238E27FC236}">
                <a16:creationId xmlns:a16="http://schemas.microsoft.com/office/drawing/2014/main" id="{D6FBB053-22BA-416E-A5DB-12BE365D1962}"/>
              </a:ext>
            </a:extLst>
          </p:cNvPr>
          <p:cNvGraphicFramePr>
            <a:graphicFrameLocks noGrp="1"/>
          </p:cNvGraphicFramePr>
          <p:nvPr>
            <p:extLst>
              <p:ext uri="{D42A27DB-BD31-4B8C-83A1-F6EECF244321}">
                <p14:modId xmlns:p14="http://schemas.microsoft.com/office/powerpoint/2010/main" val="1073677463"/>
              </p:ext>
            </p:extLst>
          </p:nvPr>
        </p:nvGraphicFramePr>
        <p:xfrm>
          <a:off x="1046480" y="1625600"/>
          <a:ext cx="10749280" cy="3123215"/>
        </p:xfrm>
        <a:graphic>
          <a:graphicData uri="http://schemas.openxmlformats.org/drawingml/2006/table">
            <a:tbl>
              <a:tblPr firstRow="1" firstCol="1" bandRow="1">
                <a:tableStyleId>{9DCAF9ED-07DC-4A11-8D7F-57B35C25682E}</a:tableStyleId>
              </a:tblPr>
              <a:tblGrid>
                <a:gridCol w="1498373">
                  <a:extLst>
                    <a:ext uri="{9D8B030D-6E8A-4147-A177-3AD203B41FA5}">
                      <a16:colId xmlns:a16="http://schemas.microsoft.com/office/drawing/2014/main" val="3370933225"/>
                    </a:ext>
                  </a:extLst>
                </a:gridCol>
                <a:gridCol w="3933229">
                  <a:extLst>
                    <a:ext uri="{9D8B030D-6E8A-4147-A177-3AD203B41FA5}">
                      <a16:colId xmlns:a16="http://schemas.microsoft.com/office/drawing/2014/main" val="339813459"/>
                    </a:ext>
                  </a:extLst>
                </a:gridCol>
                <a:gridCol w="2658839">
                  <a:extLst>
                    <a:ext uri="{9D8B030D-6E8A-4147-A177-3AD203B41FA5}">
                      <a16:colId xmlns:a16="http://schemas.microsoft.com/office/drawing/2014/main" val="3796392856"/>
                    </a:ext>
                  </a:extLst>
                </a:gridCol>
                <a:gridCol w="2658839">
                  <a:extLst>
                    <a:ext uri="{9D8B030D-6E8A-4147-A177-3AD203B41FA5}">
                      <a16:colId xmlns:a16="http://schemas.microsoft.com/office/drawing/2014/main" val="2412046852"/>
                    </a:ext>
                  </a:extLst>
                </a:gridCol>
              </a:tblGrid>
              <a:tr h="1186931">
                <a:tc>
                  <a:txBody>
                    <a:bodyPr/>
                    <a:lstStyle/>
                    <a:p>
                      <a:pPr marL="0" marR="0" algn="ctr">
                        <a:lnSpc>
                          <a:spcPct val="115000"/>
                        </a:lnSpc>
                        <a:spcBef>
                          <a:spcPts val="0"/>
                        </a:spcBef>
                        <a:spcAft>
                          <a:spcPts val="0"/>
                        </a:spcAft>
                      </a:pPr>
                      <a:r>
                        <a:rPr lang="nl-NL" sz="2800" b="1" dirty="0">
                          <a:effectLst/>
                          <a:latin typeface="Cambria" panose="02040503050406030204" pitchFamily="18" charset="0"/>
                          <a:ea typeface="Cambria" panose="02040503050406030204" pitchFamily="18" charset="0"/>
                          <a:cs typeface="Calibri" panose="020F0502020204030204" pitchFamily="34" charset="0"/>
                        </a:rPr>
                        <a:t>Hình</a:t>
                      </a:r>
                      <a:endParaRPr lang="en-US" sz="2800" b="1"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mbria" panose="02040503050406030204" pitchFamily="18" charset="0"/>
                          <a:ea typeface="Cambria" panose="02040503050406030204" pitchFamily="18" charset="0"/>
                          <a:cs typeface="Calibri" panose="020F0502020204030204" pitchFamily="34" charset="0"/>
                        </a:rPr>
                        <a:t>Hoạt động của những người trong hình</a:t>
                      </a:r>
                      <a:endParaRPr lang="en-US" sz="2800" b="1"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mbria" panose="02040503050406030204" pitchFamily="18" charset="0"/>
                          <a:ea typeface="Cambria" panose="02040503050406030204" pitchFamily="18" charset="0"/>
                          <a:cs typeface="Calibri" panose="020F0502020204030204" pitchFamily="34" charset="0"/>
                        </a:rPr>
                        <a:t>Tên nghề thủ công</a:t>
                      </a:r>
                      <a:endParaRPr lang="en-US" sz="2800" b="1">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mbria" panose="02040503050406030204" pitchFamily="18" charset="0"/>
                          <a:ea typeface="Cambria" panose="02040503050406030204" pitchFamily="18" charset="0"/>
                          <a:cs typeface="Calibri" panose="020F0502020204030204" pitchFamily="34" charset="0"/>
                        </a:rPr>
                        <a:t>Sản phẩm</a:t>
                      </a:r>
                      <a:endParaRPr lang="en-US" sz="2800" b="1">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4206579"/>
                  </a:ext>
                </a:extLst>
              </a:tr>
              <a:tr h="484071">
                <a:tc>
                  <a:txBody>
                    <a:bodyPr/>
                    <a:lstStyle/>
                    <a:p>
                      <a:pPr marL="0" marR="0" algn="ctr">
                        <a:lnSpc>
                          <a:spcPct val="115000"/>
                        </a:lnSpc>
                        <a:spcBef>
                          <a:spcPts val="0"/>
                        </a:spcBef>
                        <a:spcAft>
                          <a:spcPts val="0"/>
                        </a:spcAft>
                      </a:pPr>
                      <a:r>
                        <a:rPr lang="nl-NL" sz="2800" b="1">
                          <a:effectLst/>
                          <a:latin typeface="Cambria" panose="02040503050406030204" pitchFamily="18" charset="0"/>
                          <a:ea typeface="Cambria" panose="02040503050406030204" pitchFamily="18" charset="0"/>
                          <a:cs typeface="Calibri" panose="020F0502020204030204" pitchFamily="34" charset="0"/>
                        </a:rPr>
                        <a:t>2</a:t>
                      </a:r>
                      <a:endParaRPr lang="en-US" sz="2800" b="1">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mbria" panose="02040503050406030204" pitchFamily="18" charset="0"/>
                          <a:ea typeface="Cambria" panose="02040503050406030204" pitchFamily="18" charset="0"/>
                          <a:cs typeface="Calibri" panose="020F0502020204030204" pitchFamily="34" charset="0"/>
                        </a:rPr>
                        <a:t> </a:t>
                      </a:r>
                      <a:endParaRPr lang="en-US" sz="2800" b="1"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mbria" panose="02040503050406030204" pitchFamily="18" charset="0"/>
                          <a:ea typeface="Cambria" panose="02040503050406030204" pitchFamily="18" charset="0"/>
                          <a:cs typeface="Calibri" panose="020F0502020204030204" pitchFamily="34" charset="0"/>
                        </a:rPr>
                        <a:t> </a:t>
                      </a:r>
                      <a:endParaRPr lang="en-US" sz="2800" b="1">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mbria" panose="02040503050406030204" pitchFamily="18" charset="0"/>
                          <a:ea typeface="Cambria" panose="02040503050406030204" pitchFamily="18" charset="0"/>
                          <a:cs typeface="Calibri" panose="020F0502020204030204" pitchFamily="34" charset="0"/>
                        </a:rPr>
                        <a:t> </a:t>
                      </a:r>
                      <a:endParaRPr lang="en-US" sz="2800" b="1">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1826544"/>
                  </a:ext>
                </a:extLst>
              </a:tr>
              <a:tr h="484071">
                <a:tc>
                  <a:txBody>
                    <a:bodyPr/>
                    <a:lstStyle/>
                    <a:p>
                      <a:pPr marL="0" marR="0" algn="ctr">
                        <a:lnSpc>
                          <a:spcPct val="115000"/>
                        </a:lnSpc>
                        <a:spcBef>
                          <a:spcPts val="0"/>
                        </a:spcBef>
                        <a:spcAft>
                          <a:spcPts val="0"/>
                        </a:spcAft>
                      </a:pPr>
                      <a:r>
                        <a:rPr lang="nl-NL" sz="2800" b="1">
                          <a:effectLst/>
                          <a:latin typeface="Cambria" panose="02040503050406030204" pitchFamily="18" charset="0"/>
                          <a:ea typeface="Cambria" panose="02040503050406030204" pitchFamily="18" charset="0"/>
                          <a:cs typeface="Calibri" panose="020F0502020204030204" pitchFamily="34" charset="0"/>
                        </a:rPr>
                        <a:t>3</a:t>
                      </a:r>
                      <a:endParaRPr lang="en-US" sz="2800" b="1">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mbria" panose="02040503050406030204" pitchFamily="18" charset="0"/>
                          <a:ea typeface="Cambria" panose="02040503050406030204" pitchFamily="18" charset="0"/>
                          <a:cs typeface="Calibri" panose="020F0502020204030204" pitchFamily="34" charset="0"/>
                        </a:rPr>
                        <a:t> </a:t>
                      </a:r>
                      <a:endParaRPr lang="en-US" sz="2800" b="1">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mbria" panose="02040503050406030204" pitchFamily="18" charset="0"/>
                          <a:ea typeface="Cambria" panose="02040503050406030204" pitchFamily="18" charset="0"/>
                          <a:cs typeface="Calibri" panose="020F0502020204030204" pitchFamily="34" charset="0"/>
                        </a:rPr>
                        <a:t> </a:t>
                      </a:r>
                      <a:endParaRPr lang="en-US" sz="2800" b="1"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mbria" panose="02040503050406030204" pitchFamily="18" charset="0"/>
                          <a:ea typeface="Cambria" panose="02040503050406030204" pitchFamily="18" charset="0"/>
                          <a:cs typeface="Calibri" panose="020F0502020204030204" pitchFamily="34" charset="0"/>
                        </a:rPr>
                        <a:t> </a:t>
                      </a:r>
                      <a:endParaRPr lang="en-US" sz="2800" b="1">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3009164"/>
                  </a:ext>
                </a:extLst>
              </a:tr>
              <a:tr h="484071">
                <a:tc>
                  <a:txBody>
                    <a:bodyPr/>
                    <a:lstStyle/>
                    <a:p>
                      <a:pPr marL="0" marR="0" algn="ctr">
                        <a:lnSpc>
                          <a:spcPct val="115000"/>
                        </a:lnSpc>
                        <a:spcBef>
                          <a:spcPts val="0"/>
                        </a:spcBef>
                        <a:spcAft>
                          <a:spcPts val="0"/>
                        </a:spcAft>
                      </a:pPr>
                      <a:r>
                        <a:rPr lang="nl-NL" sz="2800" b="1">
                          <a:effectLst/>
                          <a:latin typeface="Cambria" panose="02040503050406030204" pitchFamily="18" charset="0"/>
                          <a:ea typeface="Cambria" panose="02040503050406030204" pitchFamily="18" charset="0"/>
                          <a:cs typeface="Calibri" panose="020F0502020204030204" pitchFamily="34" charset="0"/>
                        </a:rPr>
                        <a:t>4</a:t>
                      </a:r>
                      <a:endParaRPr lang="en-US" sz="2800" b="1">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mbria" panose="02040503050406030204" pitchFamily="18" charset="0"/>
                          <a:ea typeface="Cambria" panose="02040503050406030204" pitchFamily="18" charset="0"/>
                          <a:cs typeface="Calibri" panose="020F0502020204030204" pitchFamily="34" charset="0"/>
                        </a:rPr>
                        <a:t> </a:t>
                      </a:r>
                      <a:endParaRPr lang="en-US" sz="2800" b="1">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mbria" panose="02040503050406030204" pitchFamily="18" charset="0"/>
                          <a:ea typeface="Cambria" panose="02040503050406030204" pitchFamily="18" charset="0"/>
                          <a:cs typeface="Calibri" panose="020F0502020204030204" pitchFamily="34" charset="0"/>
                        </a:rPr>
                        <a:t> </a:t>
                      </a:r>
                      <a:endParaRPr lang="en-US" sz="2800" b="1"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mbria" panose="02040503050406030204" pitchFamily="18" charset="0"/>
                          <a:ea typeface="Cambria" panose="02040503050406030204" pitchFamily="18" charset="0"/>
                          <a:cs typeface="Calibri" panose="020F0502020204030204" pitchFamily="34" charset="0"/>
                        </a:rPr>
                        <a:t> </a:t>
                      </a:r>
                      <a:endParaRPr lang="en-US" sz="2800" b="1"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711051"/>
                  </a:ext>
                </a:extLst>
              </a:tr>
              <a:tr h="484071">
                <a:tc>
                  <a:txBody>
                    <a:bodyPr/>
                    <a:lstStyle/>
                    <a:p>
                      <a:pPr marL="0" marR="0" algn="ctr">
                        <a:lnSpc>
                          <a:spcPct val="115000"/>
                        </a:lnSpc>
                        <a:spcBef>
                          <a:spcPts val="0"/>
                        </a:spcBef>
                        <a:spcAft>
                          <a:spcPts val="0"/>
                        </a:spcAft>
                      </a:pPr>
                      <a:r>
                        <a:rPr lang="nl-NL" sz="2800" b="1">
                          <a:effectLst/>
                          <a:latin typeface="Cambria" panose="02040503050406030204" pitchFamily="18" charset="0"/>
                          <a:ea typeface="Cambria" panose="02040503050406030204" pitchFamily="18" charset="0"/>
                          <a:cs typeface="Calibri" panose="020F0502020204030204" pitchFamily="34" charset="0"/>
                        </a:rPr>
                        <a:t>5</a:t>
                      </a:r>
                      <a:endParaRPr lang="en-US" sz="2800" b="1">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mbria" panose="02040503050406030204" pitchFamily="18" charset="0"/>
                          <a:ea typeface="Cambria" panose="02040503050406030204" pitchFamily="18" charset="0"/>
                          <a:cs typeface="Calibri" panose="020F0502020204030204" pitchFamily="34" charset="0"/>
                        </a:rPr>
                        <a:t> </a:t>
                      </a:r>
                      <a:endParaRPr lang="en-US" sz="2800" b="1">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mbria" panose="02040503050406030204" pitchFamily="18" charset="0"/>
                          <a:ea typeface="Cambria" panose="02040503050406030204" pitchFamily="18" charset="0"/>
                          <a:cs typeface="Calibri" panose="020F0502020204030204" pitchFamily="34" charset="0"/>
                        </a:rPr>
                        <a:t> </a:t>
                      </a:r>
                      <a:endParaRPr lang="en-US" sz="2800" b="1">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mbria" panose="02040503050406030204" pitchFamily="18" charset="0"/>
                          <a:ea typeface="Cambria" panose="02040503050406030204" pitchFamily="18" charset="0"/>
                          <a:cs typeface="Calibri" panose="020F0502020204030204" pitchFamily="34" charset="0"/>
                        </a:rPr>
                        <a:t> </a:t>
                      </a:r>
                      <a:endParaRPr lang="en-US" sz="2800" b="1"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0711153"/>
                  </a:ext>
                </a:extLst>
              </a:tr>
            </a:tbl>
          </a:graphicData>
        </a:graphic>
      </p:graphicFrame>
    </p:spTree>
    <p:extLst>
      <p:ext uri="{BB962C8B-B14F-4D97-AF65-F5344CB8AC3E}">
        <p14:creationId xmlns:p14="http://schemas.microsoft.com/office/powerpoint/2010/main" val="263732468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693</Words>
  <Application>Microsoft Office PowerPoint</Application>
  <PresentationFormat>Widescreen</PresentationFormat>
  <Paragraphs>97</Paragraphs>
  <Slides>33</Slides>
  <Notes>8</Notes>
  <HiddenSlides>0</HiddenSlides>
  <MMClips>3</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33</vt:i4>
      </vt:variant>
    </vt:vector>
  </HeadingPairs>
  <TitlesOfParts>
    <vt:vector size="46" baseType="lpstr">
      <vt:lpstr>等线</vt:lpstr>
      <vt:lpstr>字魂59号-创粗黑</vt:lpstr>
      <vt:lpstr>Arial</vt:lpstr>
      <vt:lpstr>Calibri</vt:lpstr>
      <vt:lpstr>Cambria</vt:lpstr>
      <vt:lpstr>Georgia</vt:lpstr>
      <vt:lpstr>UTM American Sans</vt:lpstr>
      <vt:lpstr>Office 主题​​</vt:lpstr>
      <vt:lpstr>1_Office 主题​​</vt:lpstr>
      <vt:lpstr>1_Simple Light</vt:lpstr>
      <vt:lpstr>2_Office 主题​​</vt:lpstr>
      <vt:lpstr>3_Office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59</cp:revision>
  <dcterms:created xsi:type="dcterms:W3CDTF">2022-08-22T23:18:16Z</dcterms:created>
  <dcterms:modified xsi:type="dcterms:W3CDTF">2025-10-12T01:36:08Z</dcterms:modified>
</cp:coreProperties>
</file>