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3" r:id="rId7"/>
    <p:sldId id="264" r:id="rId8"/>
    <p:sldId id="265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094D-1CE5-40A5-BDBD-DE00AE9F1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594DC-9B64-4CC7-A4FF-5817A16E1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8BDBD-2605-4DA8-8D84-5890636B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18CD9-B361-47A4-9809-3A298998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4DFAF-C837-4138-A98B-B0118AB9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790E8-D614-40E5-B222-D50D1E8D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5B688-C4B2-4A6E-9800-A892924A5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0F4EF-6C33-415D-8702-2E0AA74E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D7830-16ED-455B-BA35-E4B32A23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23773-5364-47DB-ABD9-ADCDEF0E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4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92EE8C-FF35-4D72-B5DF-31C3FDBA9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B61BC-5F98-4931-ACA8-D0E6C5839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3FFF-4E2F-4C35-A21F-634EE652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89BA-DC70-4691-B8FA-76010695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D159B-E852-4948-9926-BEEE3C8C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3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BA4B8-8867-4C9D-911B-FEDE94D1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09912-D334-475F-B36D-BCB0001E2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B9274-5CF6-41E7-B6E9-B67427AE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5A4C0-E5EA-4C8F-AF0A-F833A2425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1C47A-E675-49A2-B19D-190D69B6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6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C8B9-D26C-431A-90CB-85C1632E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13214-5F8F-4F81-9102-B7B7D9A60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C006D-878F-492C-B201-C44BA5A4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F99EC-C8A4-4BE7-96A3-3B53BD8F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C7FF6-DD38-43FB-A324-5B62C189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9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BAEB-E68F-4177-BF78-01C7A973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28772-C7DA-4C1D-969E-D01629B59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69CDD-3CB6-4E4E-BDEA-D29B2390E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B24D-E786-4492-A238-0C7BA592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689B5-FC59-4B7E-AADA-F052D673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491A1-C32D-4311-9D5B-75B44CEA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7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E20C-14F2-4211-AD9B-C68B12D3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736A7-72C9-475E-9AE0-E04D6892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42851-91F8-433F-9CB1-FDE048C07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1B84A-55CC-4FCC-A0CB-55D7DC9D8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30105-1D5E-4F31-B2BC-3F59083B7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F3000E-8C41-4BD5-98D3-D806ADD5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440B5B-12E3-4B94-8A5B-02632FF34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00F60-1055-436C-8888-DE1108DF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4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2D2EB-11F3-4266-A6F9-28FBB801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D9948D-A5FA-42AD-AD9E-EDE54A62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DF478-C157-41B2-BC83-3F6CEED5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76A222-79CB-4260-87B0-6D813A7B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27D05F-488D-4F4B-81AD-AA16283F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8D567-75F6-473E-B0F1-EE0305A0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B89E7-1434-4DA6-9B90-F77F2CD9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5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5A75-E5B6-4CB5-A122-DE388F3B7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398A0-5AD0-432B-979B-E0D3C82ED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DB624-C8B7-45BD-8100-E04A7F73B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1ED4C-0637-4483-858C-387EDB0C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5559-3E1D-4F75-812E-5978E64C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B664-FB5E-4BBD-8A47-AB9734E8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8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06123-5B76-4E0C-802B-852981EC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6BB3D5-3A98-432C-9FA7-5839B4E27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7D80B-C76C-4341-9FF1-F6A051852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E1565-A654-4108-A4D3-92F88D9F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DC9-E44B-436B-8688-2A56251A083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2C073-A423-400B-84D8-6B7DBC53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28A81-5336-417B-BAB8-AA2E0CEF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505F6-1EEE-4D4F-9FAB-FDCE02CF5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4E550-FF20-4C1C-8278-9460EB20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D2FBE-B2B8-40CA-BB43-29DB0653C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0C17F-B04F-49C1-A5A3-A0DA0C87E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FDC9-E44B-436B-8688-2A56251A083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2D560-E8B9-4253-BDAD-F85A52C4D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0C110-C87D-4B3F-8F60-7DE5F7B04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05F6-1EEE-4D4F-9FAB-FDCE02CF5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F3489-4F0A-4FE5-A16C-DB078073F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1" b="83043"/>
          <a:stretch/>
        </p:blipFill>
        <p:spPr>
          <a:xfrm>
            <a:off x="1274699" y="1411356"/>
            <a:ext cx="9642601" cy="254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14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9539AA-3347-4A42-A0F3-D73290617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53113" r="15587" b="26366"/>
          <a:stretch/>
        </p:blipFill>
        <p:spPr>
          <a:xfrm>
            <a:off x="1450054" y="954155"/>
            <a:ext cx="10051346" cy="3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91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9539AA-3347-4A42-A0F3-D73290617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79582" r="36071" b="4076"/>
          <a:stretch/>
        </p:blipFill>
        <p:spPr>
          <a:xfrm>
            <a:off x="1818861" y="1719470"/>
            <a:ext cx="7195930" cy="30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3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F3489-4F0A-4FE5-A16C-DB078073F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16667" r="16562" b="75217"/>
          <a:stretch/>
        </p:blipFill>
        <p:spPr>
          <a:xfrm>
            <a:off x="1172816" y="1600200"/>
            <a:ext cx="10310075" cy="1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6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F3489-4F0A-4FE5-A16C-DB078073F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8" t="24629" r="11627" b="42106"/>
          <a:stretch/>
        </p:blipFill>
        <p:spPr>
          <a:xfrm>
            <a:off x="748535" y="231032"/>
            <a:ext cx="10694929" cy="6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4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F3489-4F0A-4FE5-A16C-DB078073F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58020" r="9202" b="8715"/>
          <a:stretch/>
        </p:blipFill>
        <p:spPr>
          <a:xfrm>
            <a:off x="748535" y="231032"/>
            <a:ext cx="10694929" cy="6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8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9539AA-3347-4A42-A0F3-D73290617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5473" r="16424" b="49988"/>
          <a:stretch/>
        </p:blipFill>
        <p:spPr>
          <a:xfrm>
            <a:off x="1947011" y="0"/>
            <a:ext cx="8161799" cy="67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6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9539AA-3347-4A42-A0F3-D73290617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9" t="16624" r="38849" b="67408"/>
          <a:stretch/>
        </p:blipFill>
        <p:spPr>
          <a:xfrm>
            <a:off x="3646539" y="1620078"/>
            <a:ext cx="4898922" cy="3339548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33910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9539AA-3347-4A42-A0F3-D73290617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9" t="17764" r="16056" b="67979"/>
          <a:stretch/>
        </p:blipFill>
        <p:spPr>
          <a:xfrm>
            <a:off x="3527695" y="1729408"/>
            <a:ext cx="5136610" cy="3607905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366864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9539AA-3347-4A42-A0F3-D73290617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0" t="32566" r="52202" b="52628"/>
          <a:stretch/>
        </p:blipFill>
        <p:spPr>
          <a:xfrm>
            <a:off x="2792896" y="1590262"/>
            <a:ext cx="5871409" cy="3747052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20954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9539AA-3347-4A42-A0F3-D73290617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8" t="32901" r="25134" b="51076"/>
          <a:stretch/>
        </p:blipFill>
        <p:spPr>
          <a:xfrm>
            <a:off x="2792896" y="1590262"/>
            <a:ext cx="5871409" cy="4055164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595688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2020-08-15T01:54:49Z</dcterms:created>
  <dcterms:modified xsi:type="dcterms:W3CDTF">2020-08-15T02:00:10Z</dcterms:modified>
</cp:coreProperties>
</file>