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88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5855-6AD6-455E-9715-7BB8130C7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84A85-FFF2-4658-AB9A-7ECDB0B8F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CA5B9-8226-45EE-BA84-BEE0B965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7711C-E7F9-4B47-8DF1-1458C6E3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2889A-6094-447E-A4BB-95311B10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0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65E18-57D7-4AE6-A868-2134E6C7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B7988-CAC9-43B8-899C-936160974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2887C-18C5-40DB-B392-0059D307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EBE5F-EAB5-4F40-BC17-0E6FEF92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7F423-3207-4E2A-B463-2DCD2498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7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BA073-EB89-464A-9A7B-027F97DF4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F7000-4DFB-4D9D-B9C0-558F8D8FD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466EC-9B73-4C3A-9E85-543F5782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60E38-EE28-48AF-A224-1CFFB3285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DC9B0-A547-4CD4-9D4F-F36A04EE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2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BDE49-A6FC-49F3-B34A-E6410D34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CE7DD-B7A5-44F2-8A94-AD269D5A3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B5236-DAFF-4952-81AA-9E8AD22B6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5432F-756A-4D70-9973-1F45790F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A6B2F-979E-4413-A0F7-1D215519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5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E1CE-5003-47B7-8C9C-F6858151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D70D0-3039-4C22-8CC6-F2AC59A80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6F953-307B-4DA4-B586-6DB1AFA4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73F16-D347-4410-82AC-3E32F8D3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814B-DF0C-42F5-BDC7-51C6B13F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3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101CF-BBF6-403A-BE9F-3A5C96AC8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6A742-FE69-4697-8BF8-307B79796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4A385-5FC5-4AE8-9C5A-4146027D2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81194-C870-48A6-8FA2-084EE620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32991-29B9-4ABD-9843-7596D37F7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537AA-6784-4902-9654-DC68BAB5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524A-8A2F-4788-AB5B-913A4A665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F80AC-3092-4573-B627-B2D3DEADE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A6297-7A63-402F-9F25-19AB9BFA3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4F1452-12D0-491A-873C-A2B93C659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85AC95-4B8F-4CE0-9288-1BF0FA1E1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AF6A51-576A-47E8-9C13-67F4B908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17A7AA-B5FD-4351-A375-8570E168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4F9D2C-EF74-4498-8C0A-E0CFEE79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5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B4DBB-4F58-4FA7-8B74-DCCF8BD5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085AE-549E-4FE0-B420-2526F15C5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D252E0-9E94-41C4-9660-E7B9EF7F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67A55-1EB0-412B-A7D5-CBBB6DC9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5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8D492A-5320-4E3B-A8C5-BF897FDA0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1AD228-FCDF-4398-BDC1-0864F1C9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04539-7003-4B21-A0D0-20F96394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8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701BF-7651-4655-9DA4-1B5D8A99A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0BF53-DBCB-4948-95AB-4DA76364B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60FBB-BD3D-4BD4-92A6-F324377C2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3727B-1DFC-4C70-8741-6AC708512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B53C5-2874-43D6-9C31-DDC43130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47987-A685-4FBD-B929-4C6503C11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4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7FB92-DC61-4A5C-A580-49F4D615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97646C-9D34-4A09-B30B-D137CD45F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A2BA1-DAED-4299-AD8E-5413735BB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943D9-65BA-46AE-9BFC-7C16A20B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C774-A84D-49DA-8D2C-D6F582C5F250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38109-D8D8-4032-B3F1-11BEF27FE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921A8-BB26-4786-9358-BEF04408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2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03A70E-9E38-47EF-813F-F811588C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71A03-5ACD-4112-B5C2-D56A75D8D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12F05-2154-486C-B583-F18FF7F81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0C774-A84D-49DA-8D2C-D6F582C5F250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02B1A-2F88-474D-8B25-2B59BDC14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9C516-2B33-4315-9AB9-676FC58B3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C751E-8F30-41C3-8063-E63E9FEE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7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1BCD2E-C67F-4035-AF79-03601A14A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76" b="82899"/>
          <a:stretch/>
        </p:blipFill>
        <p:spPr>
          <a:xfrm>
            <a:off x="1621614" y="1759226"/>
            <a:ext cx="8948772" cy="246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1BCD2E-C67F-4035-AF79-03601A14A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16411" r="8976" b="75728"/>
          <a:stretch/>
        </p:blipFill>
        <p:spPr>
          <a:xfrm>
            <a:off x="1341781" y="2136913"/>
            <a:ext cx="9014659" cy="121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74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1BCD2E-C67F-4035-AF79-03601A14A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7" t="24594" r="18967" b="36917"/>
          <a:stretch/>
        </p:blipFill>
        <p:spPr>
          <a:xfrm>
            <a:off x="2194890" y="619398"/>
            <a:ext cx="7802219" cy="59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75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1BCD2E-C67F-4035-AF79-03601A14A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t="62235" r="17011" b="7495"/>
          <a:stretch/>
        </p:blipFill>
        <p:spPr>
          <a:xfrm>
            <a:off x="1650142" y="0"/>
            <a:ext cx="7802219" cy="46692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6A5204-5EBC-4688-B047-B532D7BC4F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6706" r="9869" b="78259"/>
          <a:stretch/>
        </p:blipFill>
        <p:spPr>
          <a:xfrm>
            <a:off x="1478604" y="4669276"/>
            <a:ext cx="8548412" cy="218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3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020A6-9120-48F3-81F2-455619556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22025" r="7869" b="42514"/>
          <a:stretch/>
        </p:blipFill>
        <p:spPr>
          <a:xfrm>
            <a:off x="2208496" y="958174"/>
            <a:ext cx="7775007" cy="460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5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020A6-9120-48F3-81F2-455619556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8" t="61581" r="17764" b="23591"/>
          <a:stretch/>
        </p:blipFill>
        <p:spPr>
          <a:xfrm>
            <a:off x="2208496" y="1867710"/>
            <a:ext cx="6857683" cy="19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8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020A6-9120-48F3-81F2-455619556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8" t="79105" r="33601" b="3970"/>
          <a:stretch/>
        </p:blipFill>
        <p:spPr>
          <a:xfrm>
            <a:off x="2059043" y="1785025"/>
            <a:ext cx="8073913" cy="32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51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</cp:revision>
  <dcterms:created xsi:type="dcterms:W3CDTF">2020-08-15T02:00:33Z</dcterms:created>
  <dcterms:modified xsi:type="dcterms:W3CDTF">2020-08-15T02:04:43Z</dcterms:modified>
</cp:coreProperties>
</file>