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7" r:id="rId13"/>
    <p:sldId id="270" r:id="rId14"/>
    <p:sldId id="271" r:id="rId15"/>
    <p:sldId id="272" r:id="rId16"/>
    <p:sldId id="258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37E7-2A67-4C91-A70F-6CF7F2CA1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2458A-2754-4F17-9AE4-9F08619E6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3CF11-4A06-4B5E-B9FC-61EDAF16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224DA-2D2C-404B-BFB4-93772775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5672-E6CD-4E2F-87A2-8CA4EF98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0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F76C-ECAA-4666-8EEA-AF146567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A3BB1-359B-457B-9554-6BF597C0F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25451-574A-4AC3-961A-70B65E24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F919E-5270-4752-ACB2-7FEDA7BD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E74D7-F893-4095-99AB-5BEF2FA6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5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217B67-ECDA-4CC1-8E93-CFB8CCCB3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EF5AD-70D3-4B42-BC1D-18BE99FE9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65E3E-A0CD-47F1-ABB3-C463F98C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97324-CFA5-4413-B348-9DD81BDE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A3AE9-36CA-47C4-82BA-1B4F6022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6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DDE4-257D-476F-9AA8-320B3B1B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D6A9B-4C41-4D4D-A750-397219B21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5DD62-F726-4524-A1A1-EC870487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9C55-2F6C-4BC9-A4F6-150D01B6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9CBB6-135C-4BF6-942A-0DC5300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3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9D0D-F365-42E0-A160-222606F8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C7181-2FF4-4F27-A078-563A144DC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F3794-1E59-447B-82F1-6BF20F3F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7FFF9-F152-48C9-8A0E-307CBD00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1715F-4D28-4096-B9D8-FF035E8E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7090-8471-435C-99EC-42EE1D3F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62481-5906-4C42-8449-078725AB2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69386-D3E0-4107-B889-5608FEA73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9700E-8971-4E89-A129-6B610451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A493B-18E3-432C-A6E2-84E0AF50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30039-E74A-4F5F-86ED-FC0A1BE1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4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02F2-D05C-4950-B8BB-49725F1A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514E0-4E5D-4259-A5E9-69CF1A1DA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367F8-2A54-4D88-B386-E1E0BCB66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4E97A-4CD8-4612-8D45-DA5004D73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3F491-D2FD-4A77-B3C7-43CF0382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6A2904-E84D-42E3-A74C-F12668A4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42DC8-FC53-4528-8A3B-982E9306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16CCBA-71FF-4F32-A2F3-22CF201A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B40B-0BE0-4194-BCA3-050362FE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D2C78-6F01-4F7B-8257-B6C1CC1C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EA9C2-4DB3-40DE-BB96-79EC3406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522B-035E-4986-ADF6-24EE02DA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1DBE3-B9A9-42A1-AD47-A43C5FE3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B6E79-1355-447B-96E5-7C89E377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B31C9-F133-41F6-A1B6-6D256F3C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5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B28B-CCCC-4376-B6CC-F6F1EE99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23620-F0A3-4919-BCFB-D6759176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503C8-6E3D-4C9C-A02A-63DE56F3C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576FA-C13E-4D4B-A825-6E12BB4A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C1850-F4EB-481C-B650-1361CB22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40E94-1C72-421A-BB22-392BA076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1F74-AAC6-407A-90EE-967A1022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E18D7-3E27-4E91-96CF-C5B76CF6A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06A7F-64FD-4D46-81E9-A6CC48D6D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63442-A6B9-4155-BD0C-D780E2AF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EC37-D7FA-4893-A13D-1375E92A4E4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69204-0919-439A-89EF-379C53A2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ABE44-1C85-4721-A1E0-6A6B1343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17A9C-A97C-4F0A-BC91-35C07A95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C49DE-EF61-4CA2-9230-B85E86174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87A72-25AC-41D1-9173-208848519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7EC37-D7FA-4893-A13D-1375E92A4E4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35B1A-D852-45EE-85A0-31987F759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88E3B-BA8A-4385-B66F-7CD5EDC85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4E74-32BB-45F9-9B73-96401A6E6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2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3" b="81594"/>
          <a:stretch/>
        </p:blipFill>
        <p:spPr>
          <a:xfrm>
            <a:off x="1217480" y="1351722"/>
            <a:ext cx="9757039" cy="28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2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6" t="78389" r="41774" b="10066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3" t="78741" r="27127" b="9714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9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t="5783" r="6365" b="63927"/>
          <a:stretch/>
        </p:blipFill>
        <p:spPr>
          <a:xfrm>
            <a:off x="1281275" y="477077"/>
            <a:ext cx="9629450" cy="46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17381" r="60940" b="64825"/>
          <a:stretch/>
        </p:blipFill>
        <p:spPr>
          <a:xfrm>
            <a:off x="4165599" y="1545802"/>
            <a:ext cx="3644901" cy="37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3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1" t="17381" r="37298" b="64825"/>
          <a:stretch/>
        </p:blipFill>
        <p:spPr>
          <a:xfrm>
            <a:off x="4273549" y="1397000"/>
            <a:ext cx="3575051" cy="37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9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4" t="17381" r="13275" b="64825"/>
          <a:stretch/>
        </p:blipFill>
        <p:spPr>
          <a:xfrm>
            <a:off x="4273549" y="1397000"/>
            <a:ext cx="3575051" cy="37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6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38833" r="6175" b="25743"/>
          <a:stretch/>
        </p:blipFill>
        <p:spPr>
          <a:xfrm>
            <a:off x="1281275" y="477077"/>
            <a:ext cx="962945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71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D51268-B00D-4FB6-B851-65B2FA1FF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80547" r="12508" b="4052"/>
          <a:stretch/>
        </p:blipFill>
        <p:spPr>
          <a:xfrm>
            <a:off x="864703" y="1759226"/>
            <a:ext cx="10731335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17971" r="14519" b="72898"/>
          <a:stretch/>
        </p:blipFill>
        <p:spPr>
          <a:xfrm>
            <a:off x="1242390" y="1739348"/>
            <a:ext cx="9244817" cy="15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7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27402" r="23543" b="37015"/>
          <a:stretch/>
        </p:blipFill>
        <p:spPr>
          <a:xfrm>
            <a:off x="2106284" y="319110"/>
            <a:ext cx="7979431" cy="59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t="62915" r="19427" b="9446"/>
          <a:stretch/>
        </p:blipFill>
        <p:spPr>
          <a:xfrm>
            <a:off x="1330593" y="474752"/>
            <a:ext cx="9530813" cy="54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1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6" t="67179" r="64805" b="21276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7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2" t="67101" r="49829" b="21354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3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3" t="66984" r="34798" b="21471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6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5" t="66984" r="19876" b="21471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1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8E01AA-CEAE-4A4F-B01D-041DA30B2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78506" r="57041" b="9949"/>
          <a:stretch/>
        </p:blipFill>
        <p:spPr>
          <a:xfrm>
            <a:off x="4313136" y="1373761"/>
            <a:ext cx="3565728" cy="37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8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2020-08-15T02:05:12Z</dcterms:created>
  <dcterms:modified xsi:type="dcterms:W3CDTF">2020-08-15T02:10:32Z</dcterms:modified>
</cp:coreProperties>
</file>