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75" r:id="rId3"/>
    <p:sldId id="256" r:id="rId4"/>
    <p:sldId id="258" r:id="rId5"/>
    <p:sldId id="268" r:id="rId6"/>
    <p:sldId id="269" r:id="rId7"/>
    <p:sldId id="265" r:id="rId8"/>
    <p:sldId id="270" r:id="rId9"/>
    <p:sldId id="272" r:id="rId10"/>
    <p:sldId id="271" r:id="rId11"/>
    <p:sldId id="273" r:id="rId12"/>
    <p:sldId id="274" r:id="rId13"/>
    <p:sldId id="266" r:id="rId14"/>
    <p:sldId id="267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  <a:endParaRPr lang="en-US" sz="1600" dirty="0">
              <a:solidFill>
                <a:schemeClr val="accent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  <a:endParaRPr lang="en-US" sz="26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473</Words>
  <Application>Microsoft Office PowerPoint</Application>
  <PresentationFormat>Widescreen</PresentationFormat>
  <Paragraphs>72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26</cp:revision>
  <dcterms:created xsi:type="dcterms:W3CDTF">2021-06-11T02:39:36Z</dcterms:created>
  <dcterms:modified xsi:type="dcterms:W3CDTF">2021-06-13T15:07:25Z</dcterms:modified>
</cp:coreProperties>
</file>