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80" r:id="rId3"/>
    <p:sldId id="271" r:id="rId4"/>
    <p:sldId id="272" r:id="rId5"/>
    <p:sldId id="273" r:id="rId6"/>
    <p:sldId id="274" r:id="rId7"/>
    <p:sldId id="275" r:id="rId8"/>
    <p:sldId id="266" r:id="rId9"/>
    <p:sldId id="276" r:id="rId10"/>
    <p:sldId id="277" r:id="rId11"/>
    <p:sldId id="269" r:id="rId12"/>
    <p:sldId id="278" r:id="rId13"/>
    <p:sldId id="279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 smtClean="0"/>
            <a:t>Hỏi</a:t>
          </a:r>
          <a:r>
            <a:rPr lang="en-US" dirty="0" smtClean="0"/>
            <a:t> </a:t>
          </a:r>
          <a:r>
            <a:rPr lang="en-US" dirty="0" err="1" smtClean="0"/>
            <a:t>thăm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ốm</a:t>
          </a:r>
          <a:r>
            <a:rPr lang="en-US" dirty="0" smtClean="0"/>
            <a:t>,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chuyện</a:t>
          </a:r>
          <a:r>
            <a:rPr lang="en-US" dirty="0" smtClean="0"/>
            <a:t> </a:t>
          </a:r>
          <a:r>
            <a:rPr lang="en-US" dirty="0" err="1" smtClean="0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 smtClean="0"/>
            <a:t>Rủ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học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 smtClean="0"/>
            <a:t>Giảng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cho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chưa</a:t>
          </a:r>
          <a:r>
            <a:rPr lang="en-US" dirty="0" smtClean="0"/>
            <a:t> </a:t>
          </a:r>
          <a:r>
            <a:rPr lang="en-US" dirty="0" err="1" smtClean="0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  <dgm:t>
        <a:bodyPr/>
        <a:lstStyle/>
        <a:p>
          <a:endParaRPr lang="en-US"/>
        </a:p>
      </dgm:t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F30F0-3AAC-4109-9D94-445798D07E1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4A9F8-8881-404C-A973-46C53DC0E63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6D7379A9-6F6E-4873-918F-2730BDD339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D11D-DF9D-403E-8FAA-6A46242D4CA7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Hỏi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thăm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ốm</a:t>
          </a:r>
          <a:r>
            <a:rPr lang="en-US" sz="2700" kern="1200" dirty="0" smtClean="0"/>
            <a:t>,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có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chuyện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buồn</a:t>
          </a:r>
          <a:endParaRPr lang="en-US" sz="2700" kern="1200" dirty="0"/>
        </a:p>
      </dsp:txBody>
      <dsp:txXfrm>
        <a:off x="903654" y="1140954"/>
        <a:ext cx="7147763" cy="570477"/>
      </dsp:txXfrm>
    </dsp:sp>
    <dsp:sp modelId="{2A83F46A-F665-4DD3-A13A-69722A5DDE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FDC7-3560-4483-9362-F9C2C38F708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Giảng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bài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cho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chưa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hiểu</a:t>
          </a:r>
          <a:endParaRPr lang="en-US" sz="2700" kern="1200" dirty="0"/>
        </a:p>
      </dsp:txBody>
      <dsp:txXfrm>
        <a:off x="1118233" y="1996562"/>
        <a:ext cx="6933183" cy="570477"/>
      </dsp:txXfrm>
    </dsp:sp>
    <dsp:sp modelId="{ACB37C10-F696-48E3-83E9-77F591919F8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53D56-5826-4F47-868D-E541695F05AC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Rủ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cùng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học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cùng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chơi</a:t>
          </a:r>
          <a:endParaRPr lang="en-US" sz="2700" kern="1200" dirty="0"/>
        </a:p>
      </dsp:txBody>
      <dsp:txXfrm>
        <a:off x="1118233" y="2851627"/>
        <a:ext cx="6933183" cy="570477"/>
      </dsp:txXfrm>
    </dsp:sp>
    <dsp:sp modelId="{D61CE0B3-249E-48B9-988D-0B255F485C7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A654F-3B9E-42D2-9833-77DA179213F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sz="2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5E8C736A-1C24-4D47-AADA-23F18F25B32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81034-8546-4C7D-8680-25A8A3EB74D5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vui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748E8352-B1E6-4226-B17C-C9CCF0900AA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Việc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yêu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quý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bạn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78778" y="757646"/>
            <a:ext cx="8386355" cy="5680017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3423" y="1930977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1. </a:t>
            </a:r>
            <a:r>
              <a:rPr lang="en-US" sz="2800" dirty="0" err="1" smtClean="0">
                <a:solidFill>
                  <a:schemeClr val="accent4"/>
                </a:solidFill>
              </a:rPr>
              <a:t>Cô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giáo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phát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động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phong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trào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quyên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góp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ủng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hộ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vùng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lũ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lụt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2455819" y="1979285"/>
            <a:ext cx="7667896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2.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lớp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hoàn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cảnh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khăn</a:t>
            </a:r>
            <a:r>
              <a:rPr lang="en-US" sz="2800" dirty="0" smtClean="0">
                <a:solidFill>
                  <a:schemeClr val="accent4"/>
                </a:solidFill>
              </a:rPr>
              <a:t>, </a:t>
            </a:r>
            <a:r>
              <a:rPr lang="en-US" sz="2800" dirty="0" err="1" smtClean="0">
                <a:solidFill>
                  <a:schemeClr val="accent4"/>
                </a:solidFill>
              </a:rPr>
              <a:t>bố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ốm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nặng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3. </a:t>
            </a:r>
            <a:r>
              <a:rPr lang="en-US" sz="2800" dirty="0" err="1" smtClean="0">
                <a:solidFill>
                  <a:schemeClr val="accent4"/>
                </a:solidFill>
              </a:rPr>
              <a:t>Các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nhóm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chơi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đuổi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bắt</a:t>
            </a:r>
            <a:r>
              <a:rPr lang="en-US" sz="2800" dirty="0" smtClean="0">
                <a:solidFill>
                  <a:schemeClr val="accent4"/>
                </a:solidFill>
              </a:rPr>
              <a:t> ở </a:t>
            </a:r>
            <a:r>
              <a:rPr lang="en-US" sz="2800" dirty="0" err="1" smtClean="0">
                <a:solidFill>
                  <a:schemeClr val="accent4"/>
                </a:solidFill>
              </a:rPr>
              <a:t>sân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nhà</a:t>
            </a:r>
            <a:r>
              <a:rPr lang="en-US" sz="2800" dirty="0" smtClean="0">
                <a:solidFill>
                  <a:schemeClr val="accent4"/>
                </a:solidFill>
              </a:rPr>
              <a:t>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ngã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rất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đau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49" y="2153751"/>
            <a:ext cx="7335517" cy="4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hoàn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lập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kế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hoạch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400" b="1" dirty="0" smtClean="0">
                <a:solidFill>
                  <a:schemeClr val="accent3"/>
                </a:solidFill>
              </a:rPr>
              <a:t>BÀI HỌC QUÝ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kia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nhau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hôm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gửi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đựng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toàn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về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thầm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nghĩ</a:t>
            </a:r>
            <a:r>
              <a:rPr lang="en-US" sz="2400" dirty="0" smtClean="0">
                <a:solidFill>
                  <a:srgbClr val="000000"/>
                </a:solidFill>
              </a:rPr>
              <a:t>: “</a:t>
            </a:r>
            <a:r>
              <a:rPr lang="en-US" sz="2400" dirty="0" err="1" smtClean="0">
                <a:solidFill>
                  <a:srgbClr val="000000"/>
                </a:solidFill>
              </a:rPr>
              <a:t>Nếu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nữa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thì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bao</a:t>
            </a:r>
            <a:r>
              <a:rPr lang="en-US" sz="2400" dirty="0" smtClean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ăn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Khi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sót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</a:rPr>
              <a:t>ra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khỏi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Gió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đám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cỏ</a:t>
            </a:r>
            <a:r>
              <a:rPr lang="en-US" sz="2400" dirty="0" smtClean="0">
                <a:solidFill>
                  <a:srgbClr val="000000"/>
                </a:solidFill>
              </a:rPr>
              <a:t> non </a:t>
            </a:r>
            <a:r>
              <a:rPr lang="en-US" sz="2400" dirty="0" err="1" smtClean="0">
                <a:solidFill>
                  <a:srgbClr val="000000"/>
                </a:solidFill>
              </a:rPr>
              <a:t>xanh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dưới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gốc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mồi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cẩn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lá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rồi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rỡ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chạy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tìm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thiết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reo </a:t>
            </a:r>
            <a:r>
              <a:rPr lang="en-US" sz="2400" dirty="0" err="1" smtClean="0">
                <a:solidFill>
                  <a:srgbClr val="000000"/>
                </a:solidFill>
              </a:rPr>
              <a:t>lên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Chào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mến</a:t>
            </a:r>
            <a:r>
              <a:rPr lang="en-US" sz="2400" dirty="0" smtClean="0">
                <a:solidFill>
                  <a:srgbClr val="000000"/>
                </a:solidFill>
              </a:rPr>
              <a:t>!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nhé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giờ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chia </a:t>
            </a:r>
            <a:r>
              <a:rPr lang="en-US" sz="2400" dirty="0" err="1" smtClean="0">
                <a:solidFill>
                  <a:srgbClr val="000000"/>
                </a:solidFill>
              </a:rPr>
              <a:t>đôi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</a:rPr>
              <a:t>Cậu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Nghe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xấu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sâu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sắc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</a:rPr>
              <a:t>Sẻ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làm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gì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khi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nhận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hộp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kê</a:t>
            </a:r>
            <a:r>
              <a:rPr lang="en-US" sz="2800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vui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Hai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nam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nữ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nhặt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600</Words>
  <Application>Microsoft Office PowerPoint</Application>
  <PresentationFormat>Widescreen</PresentationFormat>
  <Paragraphs>51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May Tinh Hoang Phat</cp:lastModifiedBy>
  <cp:revision>23</cp:revision>
  <dcterms:created xsi:type="dcterms:W3CDTF">2021-06-11T02:39:36Z</dcterms:created>
  <dcterms:modified xsi:type="dcterms:W3CDTF">2024-11-07T07:12:41Z</dcterms:modified>
</cp:coreProperties>
</file>