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697" r:id="rId4"/>
  </p:sldMasterIdLst>
  <p:notesMasterIdLst>
    <p:notesMasterId r:id="rId14"/>
  </p:notesMasterIdLst>
  <p:sldIdLst>
    <p:sldId id="263" r:id="rId5"/>
    <p:sldId id="352" r:id="rId6"/>
    <p:sldId id="355" r:id="rId7"/>
    <p:sldId id="356" r:id="rId8"/>
    <p:sldId id="358" r:id="rId9"/>
    <p:sldId id="359" r:id="rId10"/>
    <p:sldId id="360" r:id="rId11"/>
    <p:sldId id="362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8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3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4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7888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9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7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3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6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4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47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0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0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4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6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8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9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289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1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6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56882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262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1943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29182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471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38806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539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65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6094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8254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7502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259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thao">
            <a:extLst>
              <a:ext uri="{FF2B5EF4-FFF2-40B4-BE49-F238E27FC236}">
                <a16:creationId xmlns:a16="http://schemas.microsoft.com/office/drawing/2014/main" id="{2D742921-B8EF-4356-AE75-C91AF5AF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372" y="-464679"/>
            <a:ext cx="2185670" cy="2185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BADD9-287C-4547-A223-4453DDA8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933"/>
            <a:ext cx="12192000" cy="7128933"/>
          </a:xfrm>
          <a:prstGeom prst="rect">
            <a:avLst/>
          </a:prstGeom>
        </p:spPr>
      </p:pic>
      <p:pic>
        <p:nvPicPr>
          <p:cNvPr id="5" name="1166">
            <a:extLst>
              <a:ext uri="{FF2B5EF4-FFF2-40B4-BE49-F238E27FC236}">
                <a16:creationId xmlns:a16="http://schemas.microsoft.com/office/drawing/2014/main" id="{32C3F5BC-DEC8-42FE-A096-AB14434A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6" name="3">
            <a:extLst>
              <a:ext uri="{FF2B5EF4-FFF2-40B4-BE49-F238E27FC236}">
                <a16:creationId xmlns:a16="http://schemas.microsoft.com/office/drawing/2014/main" id="{FEBBEC0D-F2AA-4FEC-859D-8E9F93CF67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7" name="1165">
            <a:extLst>
              <a:ext uri="{FF2B5EF4-FFF2-40B4-BE49-F238E27FC236}">
                <a16:creationId xmlns:a16="http://schemas.microsoft.com/office/drawing/2014/main" id="{D8341300-D21C-4F92-A269-092F7C3E5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29" y="3568775"/>
            <a:ext cx="3986883" cy="3136469"/>
          </a:xfrm>
          <a:prstGeom prst="rect">
            <a:avLst/>
          </a:prstGeom>
        </p:spPr>
      </p:pic>
      <p:sp>
        <p:nvSpPr>
          <p:cNvPr id="8" name="13">
            <a:extLst>
              <a:ext uri="{FF2B5EF4-FFF2-40B4-BE49-F238E27FC236}">
                <a16:creationId xmlns:a16="http://schemas.microsoft.com/office/drawing/2014/main" id="{519AA487-D934-416E-888B-725FA424F705}"/>
              </a:ext>
            </a:extLst>
          </p:cNvPr>
          <p:cNvSpPr txBox="1"/>
          <p:nvPr/>
        </p:nvSpPr>
        <p:spPr>
          <a:xfrm>
            <a:off x="2176402" y="2385419"/>
            <a:ext cx="7170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Bài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4: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Giữ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sạch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nhà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ở</a:t>
            </a:r>
            <a:endParaRPr lang="zh-CN" altLang="en-US" sz="6600" b="1" dirty="0">
              <a:solidFill>
                <a:srgbClr val="F74F4F"/>
              </a:solidFill>
              <a:latin typeface="+mj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 2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31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27152A-C31E-4D94-A835-189DF4F50015}"/>
              </a:ext>
            </a:extLst>
          </p:cNvPr>
          <p:cNvSpPr/>
          <p:nvPr/>
        </p:nvSpPr>
        <p:spPr>
          <a:xfrm>
            <a:off x="282222" y="112889"/>
            <a:ext cx="2133600" cy="7676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Video bài 4">
            <a:hlinkClick r:id="" action="ppaction://media"/>
            <a:extLst>
              <a:ext uri="{FF2B5EF4-FFF2-40B4-BE49-F238E27FC236}">
                <a16:creationId xmlns:a16="http://schemas.microsoft.com/office/drawing/2014/main" id="{0E7629A4-532A-4454-9117-C538443248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3289" y="880533"/>
            <a:ext cx="9019823" cy="58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72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0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C966-2A26-488E-A5CD-5A6835F7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7B7F5-78DB-4F32-AB22-E8BFD7D69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5AB2D72-2E3B-4B2A-BC4B-A07EEA1F671F}"/>
              </a:ext>
            </a:extLst>
          </p:cNvPr>
          <p:cNvSpPr txBox="1"/>
          <p:nvPr/>
        </p:nvSpPr>
        <p:spPr>
          <a:xfrm>
            <a:off x="336885" y="112225"/>
            <a:ext cx="1127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39097-A622-4036-B696-233A5599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44" y="1703564"/>
            <a:ext cx="8094133" cy="33538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48ABDA-2935-4DAE-A617-FD3C2099CA85}"/>
              </a:ext>
            </a:extLst>
          </p:cNvPr>
          <p:cNvSpPr/>
          <p:nvPr/>
        </p:nvSpPr>
        <p:spPr>
          <a:xfrm>
            <a:off x="2788356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0E1A3-F29D-4469-813F-DACE54A9EB04}"/>
              </a:ext>
            </a:extLst>
          </p:cNvPr>
          <p:cNvSpPr/>
          <p:nvPr/>
        </p:nvSpPr>
        <p:spPr>
          <a:xfrm>
            <a:off x="2788355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bộn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638111-4414-44DD-93C0-27E72EB3AEED}"/>
              </a:ext>
            </a:extLst>
          </p:cNvPr>
          <p:cNvSpPr/>
          <p:nvPr/>
        </p:nvSpPr>
        <p:spPr>
          <a:xfrm>
            <a:off x="2788354" y="5362834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F6B42-89C2-4E31-A89A-92FA65503E96}"/>
              </a:ext>
            </a:extLst>
          </p:cNvPr>
          <p:cNvSpPr/>
          <p:nvPr/>
        </p:nvSpPr>
        <p:spPr>
          <a:xfrm>
            <a:off x="2788354" y="5334970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Minh </a:t>
            </a:r>
            <a:r>
              <a:rPr lang="en-US" sz="2800" dirty="0" err="1"/>
              <a:t>ơi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dọn</a:t>
            </a:r>
            <a:r>
              <a:rPr lang="en-US" sz="2800" dirty="0"/>
              <a:t> </a:t>
            </a:r>
            <a:r>
              <a:rPr lang="en-US" sz="2800" dirty="0" err="1"/>
              <a:t>dẹp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sạch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gàng</a:t>
            </a:r>
            <a:r>
              <a:rPr lang="en-US" sz="2800" dirty="0"/>
              <a:t>,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mất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0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9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3B1521-3244-4020-97F5-79E8E12112A6}"/>
              </a:ext>
            </a:extLst>
          </p:cNvPr>
          <p:cNvSpPr/>
          <p:nvPr/>
        </p:nvSpPr>
        <p:spPr>
          <a:xfrm>
            <a:off x="156410" y="230192"/>
            <a:ext cx="4355432" cy="757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đựng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endParaRPr lang="en-US" sz="3200" dirty="0"/>
          </a:p>
        </p:txBody>
      </p:sp>
      <p:pic>
        <p:nvPicPr>
          <p:cNvPr id="4" name="Video bai 4">
            <a:hlinkClick r:id="" action="ppaction://media"/>
            <a:extLst>
              <a:ext uri="{FF2B5EF4-FFF2-40B4-BE49-F238E27FC236}">
                <a16:creationId xmlns:a16="http://schemas.microsoft.com/office/drawing/2014/main" id="{A2DC6DF3-D4D3-43DD-9C38-70E138DC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75" y="988182"/>
            <a:ext cx="9362981" cy="52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DF5F10C-9AC9-4E50-B899-3FBBB9667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r="394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142</Words>
  <Application>Microsoft Office PowerPoint</Application>
  <PresentationFormat>Widescreen</PresentationFormat>
  <Paragraphs>21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Aharoni</vt:lpstr>
      <vt:lpstr>Arial</vt:lpstr>
      <vt:lpstr>Calibri</vt:lpstr>
      <vt:lpstr>Calibri Light</vt:lpstr>
      <vt:lpstr>等线</vt:lpstr>
      <vt:lpstr>Times New Roman</vt:lpstr>
      <vt:lpstr>字魂59号-创粗黑</vt:lpstr>
      <vt:lpstr>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May Tinh Hoang Phat</cp:lastModifiedBy>
  <cp:revision>31</cp:revision>
  <dcterms:created xsi:type="dcterms:W3CDTF">2021-04-22T02:25:44Z</dcterms:created>
  <dcterms:modified xsi:type="dcterms:W3CDTF">2025-02-24T03:19:18Z</dcterms:modified>
</cp:coreProperties>
</file>