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  <p:sldMasterId id="2147483761" r:id="rId2"/>
    <p:sldMasterId id="2147483796" r:id="rId3"/>
  </p:sldMasterIdLst>
  <p:notesMasterIdLst>
    <p:notesMasterId r:id="rId23"/>
  </p:notesMasterIdLst>
  <p:sldIdLst>
    <p:sldId id="290" r:id="rId4"/>
    <p:sldId id="257" r:id="rId5"/>
    <p:sldId id="304" r:id="rId6"/>
    <p:sldId id="311" r:id="rId7"/>
    <p:sldId id="306" r:id="rId8"/>
    <p:sldId id="581" r:id="rId9"/>
    <p:sldId id="582" r:id="rId10"/>
    <p:sldId id="583" r:id="rId11"/>
    <p:sldId id="584" r:id="rId12"/>
    <p:sldId id="585" r:id="rId13"/>
    <p:sldId id="590" r:id="rId14"/>
    <p:sldId id="586" r:id="rId15"/>
    <p:sldId id="588" r:id="rId16"/>
    <p:sldId id="589" r:id="rId17"/>
    <p:sldId id="404" r:id="rId18"/>
    <p:sldId id="401" r:id="rId19"/>
    <p:sldId id="580" r:id="rId20"/>
    <p:sldId id="281" r:id="rId21"/>
    <p:sldId id="385" r:id="rId22"/>
  </p:sldIdLst>
  <p:sldSz cx="12192000" cy="6858000"/>
  <p:notesSz cx="6858000" cy="9144000"/>
  <p:embeddedFontLst>
    <p:embeddedFont>
      <p:font typeface="Cambria Math" panose="02040503050406030204" pitchFamily="18" charset="0"/>
      <p:regular r:id="rId24"/>
    </p:embeddedFont>
  </p:embeddedFontLst>
  <p:custDataLst>
    <p:tags r:id="rId2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5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FF99FF"/>
    <a:srgbClr val="FF0066"/>
    <a:srgbClr val="0000FF"/>
    <a:srgbClr val="FF66CC"/>
    <a:srgbClr val="8BBE01"/>
    <a:srgbClr val="F6A9AF"/>
    <a:srgbClr val="E6B9B8"/>
    <a:srgbClr val="D2E487"/>
    <a:srgbClr val="FDE7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66" autoAdjust="0"/>
    <p:restoredTop sz="94660"/>
  </p:normalViewPr>
  <p:slideViewPr>
    <p:cSldViewPr snapToGrid="0">
      <p:cViewPr varScale="1">
        <p:scale>
          <a:sx n="77" d="100"/>
          <a:sy n="77" d="100"/>
        </p:scale>
        <p:origin x="8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gs" Target="tags/tag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.fntdata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35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UTM Avo" panose="02040603050506020204" pitchFamily="18" charset="0"/>
        <a:ea typeface="UTM Avo" panose="02040603050506020204" pitchFamily="18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5757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1/19/2025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FA7657D-D484-44DA-A48A-97AD1EF57D97}"/>
              </a:ext>
            </a:extLst>
          </p:cNvPr>
          <p:cNvSpPr/>
          <p:nvPr userDrawn="1"/>
        </p:nvSpPr>
        <p:spPr>
          <a:xfrm>
            <a:off x="11014364" y="0"/>
            <a:ext cx="1371600" cy="1421476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23946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71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6819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27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Hình Bầu dục 10">
            <a:extLst>
              <a:ext uri="{FF2B5EF4-FFF2-40B4-BE49-F238E27FC236}">
                <a16:creationId xmlns:a16="http://schemas.microsoft.com/office/drawing/2014/main" id="{29CCA253-23D1-4B5A-8CFA-582CBA5719D2}"/>
              </a:ext>
            </a:extLst>
          </p:cNvPr>
          <p:cNvSpPr/>
          <p:nvPr userDrawn="1"/>
        </p:nvSpPr>
        <p:spPr>
          <a:xfrm>
            <a:off x="10986520" y="247649"/>
            <a:ext cx="1082524" cy="126682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297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8169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0700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2995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76509" y="-3763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20100B9C-DBC2-4728-A671-1A272A256104}"/>
              </a:ext>
            </a:extLst>
          </p:cNvPr>
          <p:cNvSpPr/>
          <p:nvPr userDrawn="1"/>
        </p:nvSpPr>
        <p:spPr>
          <a:xfrm>
            <a:off x="11210926" y="114300"/>
            <a:ext cx="1082524" cy="136430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641894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47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95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42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90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38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85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33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981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917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11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1/19/2025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558228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1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10"/>
            <a:ext cx="5181600" cy="1000125"/>
          </a:xfrm>
        </p:spPr>
        <p:txBody>
          <a:bodyPr anchor="b"/>
          <a:lstStyle>
            <a:lvl1pPr marL="0" indent="0">
              <a:buNone/>
              <a:defRPr sz="1083">
                <a:solidFill>
                  <a:schemeClr val="tx1">
                    <a:tint val="75000"/>
                  </a:schemeClr>
                </a:solidFill>
              </a:defRPr>
            </a:lvl1pPr>
            <a:lvl2pPr marL="247665" indent="0">
              <a:buNone/>
              <a:defRPr sz="975">
                <a:solidFill>
                  <a:schemeClr val="tx1">
                    <a:tint val="75000"/>
                  </a:schemeClr>
                </a:solidFill>
              </a:defRPr>
            </a:lvl2pPr>
            <a:lvl3pPr marL="495330" indent="0">
              <a:buNone/>
              <a:defRPr sz="867">
                <a:solidFill>
                  <a:schemeClr val="tx1">
                    <a:tint val="75000"/>
                  </a:schemeClr>
                </a:solidFill>
              </a:defRPr>
            </a:lvl3pPr>
            <a:lvl4pPr marL="742996" indent="0">
              <a:buNone/>
              <a:defRPr sz="758">
                <a:solidFill>
                  <a:schemeClr val="tx1">
                    <a:tint val="75000"/>
                  </a:schemeClr>
                </a:solidFill>
              </a:defRPr>
            </a:lvl4pPr>
            <a:lvl5pPr marL="990661" indent="0">
              <a:buNone/>
              <a:defRPr sz="758">
                <a:solidFill>
                  <a:schemeClr val="tx1">
                    <a:tint val="75000"/>
                  </a:schemeClr>
                </a:solidFill>
              </a:defRPr>
            </a:lvl5pPr>
            <a:lvl6pPr marL="1238326" indent="0">
              <a:buNone/>
              <a:defRPr sz="758">
                <a:solidFill>
                  <a:schemeClr val="tx1">
                    <a:tint val="75000"/>
                  </a:schemeClr>
                </a:solidFill>
              </a:defRPr>
            </a:lvl6pPr>
            <a:lvl7pPr marL="1485991" indent="0">
              <a:buNone/>
              <a:defRPr sz="758">
                <a:solidFill>
                  <a:schemeClr val="tx1">
                    <a:tint val="75000"/>
                  </a:schemeClr>
                </a:solidFill>
              </a:defRPr>
            </a:lvl7pPr>
            <a:lvl8pPr marL="1733657" indent="0">
              <a:buNone/>
              <a:defRPr sz="758">
                <a:solidFill>
                  <a:schemeClr val="tx1">
                    <a:tint val="75000"/>
                  </a:schemeClr>
                </a:solidFill>
              </a:defRPr>
            </a:lvl8pPr>
            <a:lvl9pPr marL="1981322" indent="0">
              <a:buNone/>
              <a:defRPr sz="7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229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1" y="1066801"/>
            <a:ext cx="2692400" cy="3017309"/>
          </a:xfrm>
        </p:spPr>
        <p:txBody>
          <a:bodyPr/>
          <a:lstStyle>
            <a:lvl1pPr>
              <a:defRPr sz="1517"/>
            </a:lvl1pPr>
            <a:lvl2pPr>
              <a:defRPr sz="1300"/>
            </a:lvl2pPr>
            <a:lvl3pPr>
              <a:defRPr sz="1083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1" y="1066801"/>
            <a:ext cx="2692400" cy="3017309"/>
          </a:xfrm>
        </p:spPr>
        <p:txBody>
          <a:bodyPr/>
          <a:lstStyle>
            <a:lvl1pPr>
              <a:defRPr sz="1517"/>
            </a:lvl1pPr>
            <a:lvl2pPr>
              <a:defRPr sz="1300"/>
            </a:lvl2pPr>
            <a:lvl3pPr>
              <a:defRPr sz="1083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461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09"/>
            <a:ext cx="269345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47665" indent="0">
              <a:buNone/>
              <a:defRPr sz="1083" b="1"/>
            </a:lvl2pPr>
            <a:lvl3pPr marL="495330" indent="0">
              <a:buNone/>
              <a:defRPr sz="975" b="1"/>
            </a:lvl3pPr>
            <a:lvl4pPr marL="742996" indent="0">
              <a:buNone/>
              <a:defRPr sz="867" b="1"/>
            </a:lvl4pPr>
            <a:lvl5pPr marL="990661" indent="0">
              <a:buNone/>
              <a:defRPr sz="867" b="1"/>
            </a:lvl5pPr>
            <a:lvl6pPr marL="1238326" indent="0">
              <a:buNone/>
              <a:defRPr sz="867" b="1"/>
            </a:lvl6pPr>
            <a:lvl7pPr marL="1485991" indent="0">
              <a:buNone/>
              <a:defRPr sz="867" b="1"/>
            </a:lvl7pPr>
            <a:lvl8pPr marL="1733657" indent="0">
              <a:buNone/>
              <a:defRPr sz="867" b="1"/>
            </a:lvl8pPr>
            <a:lvl9pPr marL="1981322" indent="0">
              <a:buNone/>
              <a:defRPr sz="8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8" cy="2634192"/>
          </a:xfrm>
        </p:spPr>
        <p:txBody>
          <a:bodyPr/>
          <a:lstStyle>
            <a:lvl1pPr>
              <a:defRPr sz="1300"/>
            </a:lvl1pPr>
            <a:lvl2pPr>
              <a:defRPr sz="1083"/>
            </a:lvl2pPr>
            <a:lvl3pPr>
              <a:defRPr sz="975"/>
            </a:lvl3pPr>
            <a:lvl4pPr>
              <a:defRPr sz="867"/>
            </a:lvl4pPr>
            <a:lvl5pPr>
              <a:defRPr sz="867"/>
            </a:lvl5pPr>
            <a:lvl6pPr>
              <a:defRPr sz="867"/>
            </a:lvl6pPr>
            <a:lvl7pPr>
              <a:defRPr sz="867"/>
            </a:lvl7pPr>
            <a:lvl8pPr>
              <a:defRPr sz="867"/>
            </a:lvl8pPr>
            <a:lvl9pPr>
              <a:defRPr sz="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47665" indent="0">
              <a:buNone/>
              <a:defRPr sz="1083" b="1"/>
            </a:lvl2pPr>
            <a:lvl3pPr marL="495330" indent="0">
              <a:buNone/>
              <a:defRPr sz="975" b="1"/>
            </a:lvl3pPr>
            <a:lvl4pPr marL="742996" indent="0">
              <a:buNone/>
              <a:defRPr sz="867" b="1"/>
            </a:lvl4pPr>
            <a:lvl5pPr marL="990661" indent="0">
              <a:buNone/>
              <a:defRPr sz="867" b="1"/>
            </a:lvl5pPr>
            <a:lvl6pPr marL="1238326" indent="0">
              <a:buNone/>
              <a:defRPr sz="867" b="1"/>
            </a:lvl6pPr>
            <a:lvl7pPr marL="1485991" indent="0">
              <a:buNone/>
              <a:defRPr sz="867" b="1"/>
            </a:lvl7pPr>
            <a:lvl8pPr marL="1733657" indent="0">
              <a:buNone/>
              <a:defRPr sz="867" b="1"/>
            </a:lvl8pPr>
            <a:lvl9pPr marL="1981322" indent="0">
              <a:buNone/>
              <a:defRPr sz="8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300"/>
            </a:lvl1pPr>
            <a:lvl2pPr>
              <a:defRPr sz="1083"/>
            </a:lvl2pPr>
            <a:lvl3pPr>
              <a:defRPr sz="975"/>
            </a:lvl3pPr>
            <a:lvl4pPr>
              <a:defRPr sz="867"/>
            </a:lvl4pPr>
            <a:lvl5pPr>
              <a:defRPr sz="867"/>
            </a:lvl5pPr>
            <a:lvl6pPr>
              <a:defRPr sz="867"/>
            </a:lvl6pPr>
            <a:lvl7pPr>
              <a:defRPr sz="867"/>
            </a:lvl7pPr>
            <a:lvl8pPr>
              <a:defRPr sz="867"/>
            </a:lvl8pPr>
            <a:lvl9pPr>
              <a:defRPr sz="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85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7741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79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82033"/>
            <a:ext cx="2005542" cy="774700"/>
          </a:xfrm>
        </p:spPr>
        <p:txBody>
          <a:bodyPr anchor="b"/>
          <a:lstStyle>
            <a:lvl1pPr algn="l">
              <a:defRPr sz="108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5"/>
            <a:ext cx="3407834" cy="3902075"/>
          </a:xfrm>
        </p:spPr>
        <p:txBody>
          <a:bodyPr/>
          <a:lstStyle>
            <a:lvl1pPr>
              <a:defRPr sz="1733"/>
            </a:lvl1pPr>
            <a:lvl2pPr>
              <a:defRPr sz="1517"/>
            </a:lvl2pPr>
            <a:lvl3pPr>
              <a:defRPr sz="1300"/>
            </a:lvl3pPr>
            <a:lvl4pPr>
              <a:defRPr sz="1083"/>
            </a:lvl4pPr>
            <a:lvl5pPr>
              <a:defRPr sz="1083"/>
            </a:lvl5pPr>
            <a:lvl6pPr>
              <a:defRPr sz="1083"/>
            </a:lvl6pPr>
            <a:lvl7pPr>
              <a:defRPr sz="1083"/>
            </a:lvl7pPr>
            <a:lvl8pPr>
              <a:defRPr sz="1083"/>
            </a:lvl8pPr>
            <a:lvl9pPr>
              <a:defRPr sz="10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956735"/>
            <a:ext cx="2005542" cy="3127375"/>
          </a:xfrm>
        </p:spPr>
        <p:txBody>
          <a:bodyPr/>
          <a:lstStyle>
            <a:lvl1pPr marL="0" indent="0">
              <a:buNone/>
              <a:defRPr sz="758"/>
            </a:lvl1pPr>
            <a:lvl2pPr marL="247665" indent="0">
              <a:buNone/>
              <a:defRPr sz="650"/>
            </a:lvl2pPr>
            <a:lvl3pPr marL="495330" indent="0">
              <a:buNone/>
              <a:defRPr sz="542"/>
            </a:lvl3pPr>
            <a:lvl4pPr marL="742996" indent="0">
              <a:buNone/>
              <a:defRPr sz="488"/>
            </a:lvl4pPr>
            <a:lvl5pPr marL="990661" indent="0">
              <a:buNone/>
              <a:defRPr sz="488"/>
            </a:lvl5pPr>
            <a:lvl6pPr marL="1238326" indent="0">
              <a:buNone/>
              <a:defRPr sz="488"/>
            </a:lvl6pPr>
            <a:lvl7pPr marL="1485991" indent="0">
              <a:buNone/>
              <a:defRPr sz="488"/>
            </a:lvl7pPr>
            <a:lvl8pPr marL="1733657" indent="0">
              <a:buNone/>
              <a:defRPr sz="488"/>
            </a:lvl8pPr>
            <a:lvl9pPr marL="1981322" indent="0">
              <a:buNone/>
              <a:defRPr sz="4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335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1"/>
            <a:ext cx="3657600" cy="377825"/>
          </a:xfrm>
        </p:spPr>
        <p:txBody>
          <a:bodyPr anchor="b"/>
          <a:lstStyle>
            <a:lvl1pPr algn="l">
              <a:defRPr sz="108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1733"/>
            </a:lvl1pPr>
            <a:lvl2pPr marL="247665" indent="0">
              <a:buNone/>
              <a:defRPr sz="1517"/>
            </a:lvl2pPr>
            <a:lvl3pPr marL="495330" indent="0">
              <a:buNone/>
              <a:defRPr sz="1300"/>
            </a:lvl3pPr>
            <a:lvl4pPr marL="742996" indent="0">
              <a:buNone/>
              <a:defRPr sz="1083"/>
            </a:lvl4pPr>
            <a:lvl5pPr marL="990661" indent="0">
              <a:buNone/>
              <a:defRPr sz="1083"/>
            </a:lvl5pPr>
            <a:lvl6pPr marL="1238326" indent="0">
              <a:buNone/>
              <a:defRPr sz="1083"/>
            </a:lvl6pPr>
            <a:lvl7pPr marL="1485991" indent="0">
              <a:buNone/>
              <a:defRPr sz="1083"/>
            </a:lvl7pPr>
            <a:lvl8pPr marL="1733657" indent="0">
              <a:buNone/>
              <a:defRPr sz="1083"/>
            </a:lvl8pPr>
            <a:lvl9pPr marL="1981322" indent="0">
              <a:buNone/>
              <a:defRPr sz="108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6"/>
            <a:ext cx="3657600" cy="536575"/>
          </a:xfrm>
        </p:spPr>
        <p:txBody>
          <a:bodyPr/>
          <a:lstStyle>
            <a:lvl1pPr marL="0" indent="0">
              <a:buNone/>
              <a:defRPr sz="758"/>
            </a:lvl1pPr>
            <a:lvl2pPr marL="247665" indent="0">
              <a:buNone/>
              <a:defRPr sz="650"/>
            </a:lvl2pPr>
            <a:lvl3pPr marL="495330" indent="0">
              <a:buNone/>
              <a:defRPr sz="542"/>
            </a:lvl3pPr>
            <a:lvl4pPr marL="742996" indent="0">
              <a:buNone/>
              <a:defRPr sz="488"/>
            </a:lvl4pPr>
            <a:lvl5pPr marL="990661" indent="0">
              <a:buNone/>
              <a:defRPr sz="488"/>
            </a:lvl5pPr>
            <a:lvl6pPr marL="1238326" indent="0">
              <a:buNone/>
              <a:defRPr sz="488"/>
            </a:lvl6pPr>
            <a:lvl7pPr marL="1485991" indent="0">
              <a:buNone/>
              <a:defRPr sz="488"/>
            </a:lvl7pPr>
            <a:lvl8pPr marL="1733657" indent="0">
              <a:buNone/>
              <a:defRPr sz="488"/>
            </a:lvl8pPr>
            <a:lvl9pPr marL="1981322" indent="0">
              <a:buNone/>
              <a:defRPr sz="4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817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3363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1" y="183093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1" y="183093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387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1/19/2025</a:t>
            </a:fld>
            <a:endParaRPr lang="en-US" dirty="0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95392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1/19/2025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91244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UTM Avo" panose="02040603050506020204" pitchFamily="18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  <a:lvl2pPr>
              <a:defRPr>
                <a:latin typeface="UTM Avo" panose="02040603050506020204" pitchFamily="18" charset="0"/>
              </a:defRPr>
            </a:lvl2pPr>
            <a:lvl3pPr>
              <a:defRPr>
                <a:latin typeface="UTM Avo" panose="02040603050506020204" pitchFamily="18" charset="0"/>
              </a:defRPr>
            </a:lvl3pPr>
            <a:lvl4pPr>
              <a:defRPr>
                <a:latin typeface="UTM Avo" panose="02040603050506020204" pitchFamily="18" charset="0"/>
              </a:defRPr>
            </a:lvl4pPr>
            <a:lvl5pPr>
              <a:defRPr>
                <a:latin typeface="UTM Avo" panose="020406030505060202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8BA026-E658-41C8-85D8-D06F141BD407}" type="datetimeFigureOut">
              <a:rPr lang="vi-VN" smtClean="0"/>
              <a:pPr/>
              <a:t>19/01/2025</a:t>
            </a:fld>
            <a:endParaRPr lang="vi-V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5D4A9-5886-4647-AB06-84202763646E}" type="slidenum">
              <a:rPr lang="vi-VN" smtClean="0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70622657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02A76850-1A85-4DA7-A397-2B01191F5D19}"/>
              </a:ext>
            </a:extLst>
          </p:cNvPr>
          <p:cNvSpPr/>
          <p:nvPr userDrawn="1"/>
        </p:nvSpPr>
        <p:spPr>
          <a:xfrm>
            <a:off x="11210926" y="114300"/>
            <a:ext cx="1082524" cy="126682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00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044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649" r:id="rId5"/>
    <p:sldLayoutId id="2147483656" r:id="rId6"/>
    <p:sldLayoutId id="2147483755" r:id="rId7"/>
  </p:sldLayoutIdLst>
  <p:transition spd="slow">
    <p:wip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89797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1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8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8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8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9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defTabSz="495330" rtl="0" eaLnBrk="1" latinLnBrk="0" hangingPunct="1">
        <a:spcBef>
          <a:spcPct val="0"/>
        </a:spcBef>
        <a:buNone/>
        <a:defRPr sz="238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49" indent="-185749" algn="l" defTabSz="495330" rtl="0" eaLnBrk="1" latinLnBrk="0" hangingPunct="1">
        <a:spcBef>
          <a:spcPct val="20000"/>
        </a:spcBef>
        <a:buFont typeface="Arial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1pPr>
      <a:lvl2pPr marL="402456" indent="-154791" algn="l" defTabSz="495330" rtl="0" eaLnBrk="1" latinLnBrk="0" hangingPunct="1">
        <a:spcBef>
          <a:spcPct val="20000"/>
        </a:spcBef>
        <a:buFont typeface="Arial" pitchFamily="34" charset="0"/>
        <a:buChar char="–"/>
        <a:defRPr sz="1517" kern="1200">
          <a:solidFill>
            <a:schemeClr val="tx1"/>
          </a:solidFill>
          <a:latin typeface="+mn-lt"/>
          <a:ea typeface="+mn-ea"/>
          <a:cs typeface="+mn-cs"/>
        </a:defRPr>
      </a:lvl2pPr>
      <a:lvl3pPr marL="619163" indent="-123833" algn="l" defTabSz="495330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66828" indent="-123833" algn="l" defTabSz="495330" rtl="0" eaLnBrk="1" latinLnBrk="0" hangingPunct="1">
        <a:spcBef>
          <a:spcPct val="20000"/>
        </a:spcBef>
        <a:buFont typeface="Arial" pitchFamily="34" charset="0"/>
        <a:buChar char="–"/>
        <a:defRPr sz="1083" kern="1200">
          <a:solidFill>
            <a:schemeClr val="tx1"/>
          </a:solidFill>
          <a:latin typeface="+mn-lt"/>
          <a:ea typeface="+mn-ea"/>
          <a:cs typeface="+mn-cs"/>
        </a:defRPr>
      </a:lvl4pPr>
      <a:lvl5pPr marL="1114494" indent="-123833" algn="l" defTabSz="495330" rtl="0" eaLnBrk="1" latinLnBrk="0" hangingPunct="1">
        <a:spcBef>
          <a:spcPct val="20000"/>
        </a:spcBef>
        <a:buFont typeface="Arial" pitchFamily="34" charset="0"/>
        <a:buChar char="»"/>
        <a:defRPr sz="1083" kern="1200">
          <a:solidFill>
            <a:schemeClr val="tx1"/>
          </a:solidFill>
          <a:latin typeface="+mn-lt"/>
          <a:ea typeface="+mn-ea"/>
          <a:cs typeface="+mn-cs"/>
        </a:defRPr>
      </a:lvl5pPr>
      <a:lvl6pPr marL="1362159" indent="-123833" algn="l" defTabSz="495330" rtl="0" eaLnBrk="1" latinLnBrk="0" hangingPunct="1">
        <a:spcBef>
          <a:spcPct val="20000"/>
        </a:spcBef>
        <a:buFont typeface="Arial" pitchFamily="34" charset="0"/>
        <a:buChar char="•"/>
        <a:defRPr sz="1083" kern="1200">
          <a:solidFill>
            <a:schemeClr val="tx1"/>
          </a:solidFill>
          <a:latin typeface="+mn-lt"/>
          <a:ea typeface="+mn-ea"/>
          <a:cs typeface="+mn-cs"/>
        </a:defRPr>
      </a:lvl6pPr>
      <a:lvl7pPr marL="1609824" indent="-123833" algn="l" defTabSz="495330" rtl="0" eaLnBrk="1" latinLnBrk="0" hangingPunct="1">
        <a:spcBef>
          <a:spcPct val="20000"/>
        </a:spcBef>
        <a:buFont typeface="Arial" pitchFamily="34" charset="0"/>
        <a:buChar char="•"/>
        <a:defRPr sz="1083" kern="1200">
          <a:solidFill>
            <a:schemeClr val="tx1"/>
          </a:solidFill>
          <a:latin typeface="+mn-lt"/>
          <a:ea typeface="+mn-ea"/>
          <a:cs typeface="+mn-cs"/>
        </a:defRPr>
      </a:lvl7pPr>
      <a:lvl8pPr marL="1857489" indent="-123833" algn="l" defTabSz="495330" rtl="0" eaLnBrk="1" latinLnBrk="0" hangingPunct="1">
        <a:spcBef>
          <a:spcPct val="20000"/>
        </a:spcBef>
        <a:buFont typeface="Arial" pitchFamily="34" charset="0"/>
        <a:buChar char="•"/>
        <a:defRPr sz="1083" kern="1200">
          <a:solidFill>
            <a:schemeClr val="tx1"/>
          </a:solidFill>
          <a:latin typeface="+mn-lt"/>
          <a:ea typeface="+mn-ea"/>
          <a:cs typeface="+mn-cs"/>
        </a:defRPr>
      </a:lvl8pPr>
      <a:lvl9pPr marL="2105155" indent="-123833" algn="l" defTabSz="495330" rtl="0" eaLnBrk="1" latinLnBrk="0" hangingPunct="1">
        <a:spcBef>
          <a:spcPct val="20000"/>
        </a:spcBef>
        <a:buFont typeface="Arial" pitchFamily="34" charset="0"/>
        <a:buChar char="•"/>
        <a:defRPr sz="108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5330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1pPr>
      <a:lvl2pPr marL="247665" algn="l" defTabSz="495330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2pPr>
      <a:lvl3pPr marL="495330" algn="l" defTabSz="495330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3pPr>
      <a:lvl4pPr marL="742996" algn="l" defTabSz="495330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990661" algn="l" defTabSz="495330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238326" algn="l" defTabSz="495330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6pPr>
      <a:lvl7pPr marL="1485991" algn="l" defTabSz="495330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7pPr>
      <a:lvl8pPr marL="1733657" algn="l" defTabSz="495330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8pPr>
      <a:lvl9pPr marL="1981322" algn="l" defTabSz="495330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1.png"/><Relationship Id="rId3" Type="http://schemas.openxmlformats.org/officeDocument/2006/relationships/image" Target="../media/image11.png"/><Relationship Id="rId7" Type="http://schemas.openxmlformats.org/officeDocument/2006/relationships/image" Target="../media/image53.png"/><Relationship Id="rId12" Type="http://schemas.openxmlformats.org/officeDocument/2006/relationships/image" Target="../media/image42.sv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9.svg"/><Relationship Id="rId11" Type="http://schemas.openxmlformats.org/officeDocument/2006/relationships/image" Target="../media/image41.png"/><Relationship Id="rId5" Type="http://schemas.openxmlformats.org/officeDocument/2006/relationships/image" Target="../media/image48.png"/><Relationship Id="rId10" Type="http://schemas.openxmlformats.org/officeDocument/2006/relationships/image" Target="../media/image55.png"/><Relationship Id="rId4" Type="http://schemas.openxmlformats.org/officeDocument/2006/relationships/image" Target="../media/image12.svg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1.png"/><Relationship Id="rId7" Type="http://schemas.openxmlformats.org/officeDocument/2006/relationships/image" Target="../media/image53.png"/><Relationship Id="rId12" Type="http://schemas.openxmlformats.org/officeDocument/2006/relationships/image" Target="../media/image5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9.svg"/><Relationship Id="rId11" Type="http://schemas.openxmlformats.org/officeDocument/2006/relationships/image" Target="../media/image18.svg"/><Relationship Id="rId5" Type="http://schemas.openxmlformats.org/officeDocument/2006/relationships/image" Target="../media/image48.png"/><Relationship Id="rId10" Type="http://schemas.openxmlformats.org/officeDocument/2006/relationships/image" Target="../media/image17.png"/><Relationship Id="rId4" Type="http://schemas.openxmlformats.org/officeDocument/2006/relationships/image" Target="../media/image12.svg"/><Relationship Id="rId9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1.png"/><Relationship Id="rId7" Type="http://schemas.openxmlformats.org/officeDocument/2006/relationships/image" Target="../media/image53.png"/><Relationship Id="rId12" Type="http://schemas.openxmlformats.org/officeDocument/2006/relationships/image" Target="../media/image5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9.svg"/><Relationship Id="rId11" Type="http://schemas.openxmlformats.org/officeDocument/2006/relationships/image" Target="../media/image24.svg"/><Relationship Id="rId5" Type="http://schemas.openxmlformats.org/officeDocument/2006/relationships/image" Target="../media/image48.png"/><Relationship Id="rId10" Type="http://schemas.openxmlformats.org/officeDocument/2006/relationships/image" Target="../media/image23.png"/><Relationship Id="rId4" Type="http://schemas.openxmlformats.org/officeDocument/2006/relationships/image" Target="../media/image12.svg"/><Relationship Id="rId9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1.png"/><Relationship Id="rId3" Type="http://schemas.openxmlformats.org/officeDocument/2006/relationships/image" Target="../media/image11.png"/><Relationship Id="rId7" Type="http://schemas.openxmlformats.org/officeDocument/2006/relationships/image" Target="../media/image53.png"/><Relationship Id="rId12" Type="http://schemas.openxmlformats.org/officeDocument/2006/relationships/image" Target="../media/image28.sv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9.svg"/><Relationship Id="rId11" Type="http://schemas.openxmlformats.org/officeDocument/2006/relationships/image" Target="../media/image27.png"/><Relationship Id="rId5" Type="http://schemas.openxmlformats.org/officeDocument/2006/relationships/image" Target="../media/image48.png"/><Relationship Id="rId10" Type="http://schemas.openxmlformats.org/officeDocument/2006/relationships/image" Target="../media/image56.png"/><Relationship Id="rId4" Type="http://schemas.openxmlformats.org/officeDocument/2006/relationships/image" Target="../media/image12.svg"/><Relationship Id="rId9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1.png"/><Relationship Id="rId7" Type="http://schemas.openxmlformats.org/officeDocument/2006/relationships/image" Target="../media/image53.png"/><Relationship Id="rId12" Type="http://schemas.openxmlformats.org/officeDocument/2006/relationships/image" Target="../media/image5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9.svg"/><Relationship Id="rId11" Type="http://schemas.openxmlformats.org/officeDocument/2006/relationships/image" Target="../media/image38.svg"/><Relationship Id="rId5" Type="http://schemas.openxmlformats.org/officeDocument/2006/relationships/image" Target="../media/image48.png"/><Relationship Id="rId10" Type="http://schemas.openxmlformats.org/officeDocument/2006/relationships/image" Target="../media/image37.png"/><Relationship Id="rId4" Type="http://schemas.openxmlformats.org/officeDocument/2006/relationships/image" Target="../media/image12.svg"/><Relationship Id="rId9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hyperlink" Target="https://www.hoc10.vn/doc-sach/toan-2-1/1/13/103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2.sv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2.sv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hyperlink" Target="https://www.hoc10.vn/doc-sach/toan-2-1/1/13/103/" TargetMode="External"/><Relationship Id="rId4" Type="http://schemas.openxmlformats.org/officeDocument/2006/relationships/image" Target="../media/image7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hoc10.vn/doc-sach/toan-2-1/1/13/103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18" Type="http://schemas.openxmlformats.org/officeDocument/2006/relationships/image" Target="../media/image26.svg"/><Relationship Id="rId26" Type="http://schemas.openxmlformats.org/officeDocument/2006/relationships/image" Target="../media/image34.svg"/><Relationship Id="rId21" Type="http://schemas.openxmlformats.org/officeDocument/2006/relationships/image" Target="../media/image29.png"/><Relationship Id="rId34" Type="http://schemas.openxmlformats.org/officeDocument/2006/relationships/image" Target="../media/image42.sv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33" Type="http://schemas.openxmlformats.org/officeDocument/2006/relationships/image" Target="../media/image41.png"/><Relationship Id="rId38" Type="http://schemas.openxmlformats.org/officeDocument/2006/relationships/image" Target="../media/image46.gif"/><Relationship Id="rId2" Type="http://schemas.openxmlformats.org/officeDocument/2006/relationships/image" Target="../media/image10.jpeg"/><Relationship Id="rId16" Type="http://schemas.openxmlformats.org/officeDocument/2006/relationships/image" Target="../media/image24.svg"/><Relationship Id="rId20" Type="http://schemas.openxmlformats.org/officeDocument/2006/relationships/image" Target="../media/image28.svg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24" Type="http://schemas.openxmlformats.org/officeDocument/2006/relationships/image" Target="../media/image32.svg"/><Relationship Id="rId32" Type="http://schemas.openxmlformats.org/officeDocument/2006/relationships/image" Target="../media/image40.svg"/><Relationship Id="rId37" Type="http://schemas.openxmlformats.org/officeDocument/2006/relationships/image" Target="../media/image45.gif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28" Type="http://schemas.openxmlformats.org/officeDocument/2006/relationships/image" Target="../media/image36.svg"/><Relationship Id="rId36" Type="http://schemas.openxmlformats.org/officeDocument/2006/relationships/image" Target="../media/image44.svg"/><Relationship Id="rId10" Type="http://schemas.openxmlformats.org/officeDocument/2006/relationships/image" Target="../media/image18.svg"/><Relationship Id="rId19" Type="http://schemas.openxmlformats.org/officeDocument/2006/relationships/image" Target="../media/image27.png"/><Relationship Id="rId31" Type="http://schemas.openxmlformats.org/officeDocument/2006/relationships/image" Target="../media/image39.png"/><Relationship Id="rId4" Type="http://schemas.openxmlformats.org/officeDocument/2006/relationships/image" Target="../media/image12.svg"/><Relationship Id="rId9" Type="http://schemas.openxmlformats.org/officeDocument/2006/relationships/image" Target="../media/image17.png"/><Relationship Id="rId14" Type="http://schemas.openxmlformats.org/officeDocument/2006/relationships/image" Target="../media/image22.svg"/><Relationship Id="rId22" Type="http://schemas.openxmlformats.org/officeDocument/2006/relationships/image" Target="../media/image30.svg"/><Relationship Id="rId27" Type="http://schemas.openxmlformats.org/officeDocument/2006/relationships/image" Target="../media/image35.png"/><Relationship Id="rId30" Type="http://schemas.openxmlformats.org/officeDocument/2006/relationships/image" Target="../media/image38.svg"/><Relationship Id="rId35" Type="http://schemas.openxmlformats.org/officeDocument/2006/relationships/image" Target="../media/image43.png"/><Relationship Id="rId8" Type="http://schemas.openxmlformats.org/officeDocument/2006/relationships/image" Target="../media/image16.svg"/><Relationship Id="rId3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18" Type="http://schemas.openxmlformats.org/officeDocument/2006/relationships/image" Target="../media/image28.svg"/><Relationship Id="rId26" Type="http://schemas.openxmlformats.org/officeDocument/2006/relationships/image" Target="../media/image36.svg"/><Relationship Id="rId39" Type="http://schemas.openxmlformats.org/officeDocument/2006/relationships/image" Target="../media/image25.png"/><Relationship Id="rId21" Type="http://schemas.openxmlformats.org/officeDocument/2006/relationships/image" Target="../media/image31.png"/><Relationship Id="rId34" Type="http://schemas.openxmlformats.org/officeDocument/2006/relationships/image" Target="../media/image44.svg"/><Relationship Id="rId7" Type="http://schemas.openxmlformats.org/officeDocument/2006/relationships/image" Target="../media/image45.gif"/><Relationship Id="rId12" Type="http://schemas.openxmlformats.org/officeDocument/2006/relationships/image" Target="../media/image24.sv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33" Type="http://schemas.openxmlformats.org/officeDocument/2006/relationships/image" Target="../media/image43.png"/><Relationship Id="rId38" Type="http://schemas.openxmlformats.org/officeDocument/2006/relationships/image" Target="../media/image20.svg"/><Relationship Id="rId2" Type="http://schemas.openxmlformats.org/officeDocument/2006/relationships/image" Target="../media/image10.jpeg"/><Relationship Id="rId16" Type="http://schemas.openxmlformats.org/officeDocument/2006/relationships/image" Target="../media/image22.svg"/><Relationship Id="rId20" Type="http://schemas.openxmlformats.org/officeDocument/2006/relationships/image" Target="../media/image30.svg"/><Relationship Id="rId29" Type="http://schemas.openxmlformats.org/officeDocument/2006/relationships/image" Target="../media/image3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svg"/><Relationship Id="rId11" Type="http://schemas.openxmlformats.org/officeDocument/2006/relationships/image" Target="../media/image23.png"/><Relationship Id="rId24" Type="http://schemas.openxmlformats.org/officeDocument/2006/relationships/image" Target="../media/image34.svg"/><Relationship Id="rId32" Type="http://schemas.openxmlformats.org/officeDocument/2006/relationships/image" Target="../media/image42.svg"/><Relationship Id="rId37" Type="http://schemas.openxmlformats.org/officeDocument/2006/relationships/image" Target="../media/image19.png"/><Relationship Id="rId40" Type="http://schemas.openxmlformats.org/officeDocument/2006/relationships/image" Target="../media/image26.svg"/><Relationship Id="rId5" Type="http://schemas.openxmlformats.org/officeDocument/2006/relationships/image" Target="../media/image15.png"/><Relationship Id="rId15" Type="http://schemas.openxmlformats.org/officeDocument/2006/relationships/image" Target="../media/image21.png"/><Relationship Id="rId23" Type="http://schemas.openxmlformats.org/officeDocument/2006/relationships/image" Target="../media/image33.png"/><Relationship Id="rId28" Type="http://schemas.openxmlformats.org/officeDocument/2006/relationships/image" Target="../media/image38.svg"/><Relationship Id="rId36" Type="http://schemas.openxmlformats.org/officeDocument/2006/relationships/image" Target="../media/image47.png"/><Relationship Id="rId10" Type="http://schemas.openxmlformats.org/officeDocument/2006/relationships/image" Target="../media/image14.svg"/><Relationship Id="rId19" Type="http://schemas.openxmlformats.org/officeDocument/2006/relationships/image" Target="../media/image29.png"/><Relationship Id="rId31" Type="http://schemas.openxmlformats.org/officeDocument/2006/relationships/image" Target="../media/image41.png"/><Relationship Id="rId4" Type="http://schemas.openxmlformats.org/officeDocument/2006/relationships/image" Target="../media/image12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Relationship Id="rId22" Type="http://schemas.openxmlformats.org/officeDocument/2006/relationships/image" Target="../media/image32.svg"/><Relationship Id="rId27" Type="http://schemas.openxmlformats.org/officeDocument/2006/relationships/image" Target="../media/image37.png"/><Relationship Id="rId30" Type="http://schemas.openxmlformats.org/officeDocument/2006/relationships/image" Target="../media/image40.svg"/><Relationship Id="rId35" Type="http://schemas.openxmlformats.org/officeDocument/2006/relationships/slide" Target="slide5.xml"/><Relationship Id="rId8" Type="http://schemas.openxmlformats.org/officeDocument/2006/relationships/image" Target="../media/image46.gif"/><Relationship Id="rId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1.png"/><Relationship Id="rId7" Type="http://schemas.openxmlformats.org/officeDocument/2006/relationships/image" Target="../media/image5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9.svg"/><Relationship Id="rId11" Type="http://schemas.openxmlformats.org/officeDocument/2006/relationships/image" Target="../media/image26.svg"/><Relationship Id="rId5" Type="http://schemas.openxmlformats.org/officeDocument/2006/relationships/image" Target="../media/image48.png"/><Relationship Id="rId10" Type="http://schemas.openxmlformats.org/officeDocument/2006/relationships/image" Target="../media/image25.png"/><Relationship Id="rId4" Type="http://schemas.openxmlformats.org/officeDocument/2006/relationships/image" Target="../media/image12.svg"/><Relationship Id="rId9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51.png"/><Relationship Id="rId3" Type="http://schemas.openxmlformats.org/officeDocument/2006/relationships/image" Target="../media/image11.png"/><Relationship Id="rId7" Type="http://schemas.openxmlformats.org/officeDocument/2006/relationships/image" Target="../media/image50.png"/><Relationship Id="rId12" Type="http://schemas.openxmlformats.org/officeDocument/2006/relationships/image" Target="../media/image32.sv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9.svg"/><Relationship Id="rId11" Type="http://schemas.openxmlformats.org/officeDocument/2006/relationships/image" Target="../media/image31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12.svg"/><Relationship Id="rId9" Type="http://schemas.openxmlformats.org/officeDocument/2006/relationships/image" Target="../media/image5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51.png"/><Relationship Id="rId3" Type="http://schemas.openxmlformats.org/officeDocument/2006/relationships/image" Target="../media/image11.png"/><Relationship Id="rId7" Type="http://schemas.openxmlformats.org/officeDocument/2006/relationships/image" Target="../media/image50.png"/><Relationship Id="rId12" Type="http://schemas.openxmlformats.org/officeDocument/2006/relationships/image" Target="../media/image20.sv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9.svg"/><Relationship Id="rId11" Type="http://schemas.openxmlformats.org/officeDocument/2006/relationships/image" Target="../media/image19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12.svg"/><Relationship Id="rId9" Type="http://schemas.openxmlformats.org/officeDocument/2006/relationships/image" Target="../media/image54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1.png"/><Relationship Id="rId7" Type="http://schemas.openxmlformats.org/officeDocument/2006/relationships/image" Target="../media/image50.png"/><Relationship Id="rId12" Type="http://schemas.openxmlformats.org/officeDocument/2006/relationships/image" Target="../media/image5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9.svg"/><Relationship Id="rId11" Type="http://schemas.openxmlformats.org/officeDocument/2006/relationships/image" Target="../media/image30.svg"/><Relationship Id="rId5" Type="http://schemas.openxmlformats.org/officeDocument/2006/relationships/image" Target="../media/image48.png"/><Relationship Id="rId10" Type="http://schemas.openxmlformats.org/officeDocument/2006/relationships/image" Target="../media/image29.png"/><Relationship Id="rId4" Type="http://schemas.openxmlformats.org/officeDocument/2006/relationships/image" Target="../media/image12.svg"/><Relationship Id="rId9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1.png"/><Relationship Id="rId7" Type="http://schemas.openxmlformats.org/officeDocument/2006/relationships/image" Target="../media/image50.png"/><Relationship Id="rId12" Type="http://schemas.openxmlformats.org/officeDocument/2006/relationships/image" Target="../media/image5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9.svg"/><Relationship Id="rId11" Type="http://schemas.openxmlformats.org/officeDocument/2006/relationships/image" Target="../media/image36.svg"/><Relationship Id="rId5" Type="http://schemas.openxmlformats.org/officeDocument/2006/relationships/image" Target="../media/image48.png"/><Relationship Id="rId10" Type="http://schemas.openxmlformats.org/officeDocument/2006/relationships/image" Target="../media/image35.png"/><Relationship Id="rId4" Type="http://schemas.openxmlformats.org/officeDocument/2006/relationships/image" Target="../media/image12.svg"/><Relationship Id="rId9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l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596091" y="1936426"/>
            <a:ext cx="10761279" cy="23469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18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51: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Em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vui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học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toán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52700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b="-34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D65EE4-BFAD-3CD0-5830-734659D8FA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778821FE-983E-D909-4AA2-64122A193EC5}"/>
              </a:ext>
            </a:extLst>
          </p:cNvPr>
          <p:cNvGrpSpPr/>
          <p:nvPr/>
        </p:nvGrpSpPr>
        <p:grpSpPr>
          <a:xfrm>
            <a:off x="0" y="5513944"/>
            <a:ext cx="12453794" cy="1367028"/>
            <a:chOff x="-1140691" y="5175504"/>
            <a:chExt cx="15327746" cy="1682496"/>
          </a:xfrm>
        </p:grpSpPr>
        <p:pic>
          <p:nvPicPr>
            <p:cNvPr id="30" name="Picture 6">
              <a:extLst>
                <a:ext uri="{FF2B5EF4-FFF2-40B4-BE49-F238E27FC236}">
                  <a16:creationId xmlns:a16="http://schemas.microsoft.com/office/drawing/2014/main" id="{3BE64462-16B5-5344-24A3-D85D10BE1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31" name="Picture 6">
              <a:extLst>
                <a:ext uri="{FF2B5EF4-FFF2-40B4-BE49-F238E27FC236}">
                  <a16:creationId xmlns:a16="http://schemas.microsoft.com/office/drawing/2014/main" id="{0D40391D-7943-958C-0611-A605E313E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32" name="Picture 6">
              <a:extLst>
                <a:ext uri="{FF2B5EF4-FFF2-40B4-BE49-F238E27FC236}">
                  <a16:creationId xmlns:a16="http://schemas.microsoft.com/office/drawing/2014/main" id="{02F64AC0-15B4-A94F-AB09-646756DD8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pic>
        <p:nvPicPr>
          <p:cNvPr id="15" name="Picture 3">
            <a:extLst>
              <a:ext uri="{FF2B5EF4-FFF2-40B4-BE49-F238E27FC236}">
                <a16:creationId xmlns:a16="http://schemas.microsoft.com/office/drawing/2014/main" id="{FCCD44C7-1272-76AF-FB0C-7AF1B4C4D3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42093" y="5224603"/>
            <a:ext cx="985717" cy="163604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228EFE2-1F3C-B483-02FA-B7962BD7A805}"/>
              </a:ext>
            </a:extLst>
          </p:cNvPr>
          <p:cNvGrpSpPr/>
          <p:nvPr/>
        </p:nvGrpSpPr>
        <p:grpSpPr>
          <a:xfrm>
            <a:off x="1923669" y="3429000"/>
            <a:ext cx="6553962" cy="2279341"/>
            <a:chOff x="1923669" y="3429000"/>
            <a:chExt cx="6553962" cy="227934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D8D33F4-8C30-DC4A-69EA-5B82FEFA0211}"/>
                </a:ext>
              </a:extLst>
            </p:cNvPr>
            <p:cNvSpPr/>
            <p:nvPr/>
          </p:nvSpPr>
          <p:spPr>
            <a:xfrm>
              <a:off x="3066669" y="4270428"/>
              <a:ext cx="5410962" cy="1245308"/>
            </a:xfrm>
            <a:prstGeom prst="rect">
              <a:avLst/>
            </a:prstGeom>
            <a:solidFill>
              <a:srgbClr val="FF99FF">
                <a:alpha val="75000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14 </a:t>
              </a:r>
              <a:r>
                <a:rPr lang="en-US" sz="3600" b="1" i="1" dirty="0">
                  <a:solidFill>
                    <a:srgbClr val="00206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l</a:t>
              </a:r>
              <a:r>
                <a:rPr lang="en-US" sz="3600" b="1" dirty="0">
                  <a:solidFill>
                    <a:srgbClr val="002060"/>
                  </a:solidFill>
                  <a:latin typeface="UTM Avo" panose="02040603050506020204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sữa</a:t>
              </a:r>
              <a:endParaRPr lang="vi-VN" sz="3600" b="1" dirty="0">
                <a:solidFill>
                  <a:srgbClr val="002060"/>
                </a:solidFill>
                <a:latin typeface="Cambria Math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3987EC7-B7DA-0ED8-9DD4-28C03B94FC7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1923669" y="3429000"/>
              <a:ext cx="1814355" cy="2279341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0F4AA64-E991-287F-3AF2-0904B259E44C}"/>
              </a:ext>
            </a:extLst>
          </p:cNvPr>
          <p:cNvGrpSpPr/>
          <p:nvPr/>
        </p:nvGrpSpPr>
        <p:grpSpPr>
          <a:xfrm>
            <a:off x="946150" y="713394"/>
            <a:ext cx="10102850" cy="3511275"/>
            <a:chOff x="946150" y="713394"/>
            <a:chExt cx="10102850" cy="351127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729461D-95EB-30C0-5F32-53E9D4244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86" b="90000" l="10000" r="94167">
                          <a14:foregroundMark x1="86563" y1="51429" x2="86563" y2="51429"/>
                          <a14:foregroundMark x1="83542" y1="24857" x2="83542" y2="24857"/>
                          <a14:foregroundMark x1="77083" y1="286" x2="77083" y2="286"/>
                          <a14:foregroundMark x1="90938" y1="28857" x2="90938" y2="28857"/>
                          <a14:foregroundMark x1="94167" y1="35429" x2="94167" y2="35429"/>
                          <a14:foregroundMark x1="83229" y1="42000" x2="82917" y2="49429"/>
                          <a14:foregroundMark x1="80104" y1="36286" x2="78021" y2="49429"/>
                          <a14:foregroundMark x1="88125" y1="54000" x2="88125" y2="54000"/>
                          <a14:foregroundMark x1="14896" y1="41429" x2="14896" y2="41429"/>
                          <a14:foregroundMark x1="14792" y1="36286" x2="14792" y2="36286"/>
                          <a14:foregroundMark x1="14375" y1="23143" x2="14375" y2="23143"/>
                          <a14:foregroundMark x1="16563" y1="20286" x2="16563" y2="20286"/>
                          <a14:foregroundMark x1="13646" y1="28000" x2="13646" y2="28000"/>
                          <a14:foregroundMark x1="14583" y1="45429" x2="14583" y2="45429"/>
                          <a14:foregroundMark x1="13958" y1="47143" x2="13958" y2="47143"/>
                          <a14:foregroundMark x1="14479" y1="53429" x2="14479" y2="53429"/>
                          <a14:foregroundMark x1="15417" y1="60286" x2="15417" y2="60286"/>
                          <a14:foregroundMark x1="15417" y1="63143" x2="15417" y2="63143"/>
                          <a14:foregroundMark x1="14792" y1="66571" x2="14792" y2="66571"/>
                          <a14:foregroundMark x1="14479" y1="71143" x2="14479" y2="71143"/>
                          <a14:foregroundMark x1="14479" y1="76000" x2="14479" y2="76000"/>
                          <a14:foregroundMark x1="15313" y1="79143" x2="15313" y2="79143"/>
                          <a14:foregroundMark x1="16667" y1="81714" x2="16667" y2="81714"/>
                          <a14:foregroundMark x1="17500" y1="82286" x2="17500" y2="82286"/>
                          <a14:foregroundMark x1="18438" y1="83714" x2="18438" y2="83714"/>
                          <a14:foregroundMark x1="20833" y1="83143" x2="20833" y2="83143"/>
                          <a14:foregroundMark x1="20729" y1="84857" x2="20729" y2="84857"/>
                          <a14:foregroundMark x1="22083" y1="84857" x2="22083" y2="84857"/>
                          <a14:foregroundMark x1="23958" y1="83429" x2="23958" y2="83429"/>
                          <a14:foregroundMark x1="27187" y1="81429" x2="27187" y2="81429"/>
                          <a14:foregroundMark x1="26667" y1="81143" x2="26667" y2="81143"/>
                          <a14:foregroundMark x1="29375" y1="80571" x2="29375" y2="80571"/>
                          <a14:foregroundMark x1="30312" y1="80286" x2="30312" y2="80286"/>
                          <a14:foregroundMark x1="32083" y1="81429" x2="32083" y2="81429"/>
                          <a14:foregroundMark x1="32813" y1="82857" x2="32813" y2="82857"/>
                          <a14:foregroundMark x1="33125" y1="83429" x2="33125" y2="83429"/>
                          <a14:foregroundMark x1="34688" y1="84571" x2="34688" y2="84571"/>
                          <a14:foregroundMark x1="35625" y1="84571" x2="35625" y2="84571"/>
                          <a14:foregroundMark x1="36458" y1="84857" x2="36458" y2="84857"/>
                          <a14:foregroundMark x1="38854" y1="85714" x2="38854" y2="85714"/>
                          <a14:foregroundMark x1="40208" y1="84571" x2="40208" y2="84571"/>
                          <a14:foregroundMark x1="42083" y1="84571" x2="42083" y2="84571"/>
                          <a14:foregroundMark x1="44063" y1="83714" x2="44063" y2="83714"/>
                          <a14:foregroundMark x1="47500" y1="81143" x2="47500" y2="81143"/>
                          <a14:foregroundMark x1="50104" y1="80571" x2="50104" y2="80571"/>
                          <a14:foregroundMark x1="52188" y1="81143" x2="52188" y2="81143"/>
                          <a14:foregroundMark x1="55625" y1="81143" x2="55625" y2="81143"/>
                          <a14:foregroundMark x1="56667" y1="82000" x2="56667" y2="82000"/>
                          <a14:foregroundMark x1="54375" y1="80571" x2="54375" y2="80571"/>
                          <a14:foregroundMark x1="27187" y1="18286" x2="27187" y2="18286"/>
                          <a14:foregroundMark x1="25313" y1="18000" x2="25313" y2="18000"/>
                          <a14:foregroundMark x1="25000" y1="17714" x2="25417" y2="17143"/>
                          <a14:foregroundMark x1="66146" y1="18000" x2="66146" y2="18000"/>
                          <a14:foregroundMark x1="88125" y1="65714" x2="88125" y2="65714"/>
                          <a14:foregroundMark x1="88646" y1="73143" x2="88646" y2="73143"/>
                          <a14:foregroundMark x1="81563" y1="86000" x2="81563" y2="86000"/>
                          <a14:foregroundMark x1="76771" y1="84857" x2="76771" y2="84857"/>
                          <a14:foregroundMark x1="75625" y1="84571" x2="75625" y2="84571"/>
                          <a14:foregroundMark x1="74167" y1="84571" x2="74167" y2="84571"/>
                          <a14:foregroundMark x1="71250" y1="81714" x2="71250" y2="81714"/>
                          <a14:foregroundMark x1="70417" y1="80857" x2="70417" y2="80857"/>
                          <a14:foregroundMark x1="66458" y1="81143" x2="66458" y2="81143"/>
                          <a14:foregroundMark x1="63542" y1="84000" x2="63542" y2="84000"/>
                          <a14:foregroundMark x1="40104" y1="22857" x2="40104" y2="22857"/>
                          <a14:foregroundMark x1="15208" y1="57429" x2="15208" y2="57429"/>
                          <a14:foregroundMark x1="14271" y1="53429" x2="14271" y2="53429"/>
                          <a14:foregroundMark x1="13646" y1="50571" x2="13646" y2="50571"/>
                          <a14:foregroundMark x1="14063" y1="45714" x2="14063" y2="45714"/>
                          <a14:foregroundMark x1="14792" y1="44000" x2="14792" y2="44000"/>
                          <a14:foregroundMark x1="14792" y1="42857" x2="14792" y2="42857"/>
                          <a14:foregroundMark x1="13542" y1="30571" x2="13542" y2="30571"/>
                          <a14:foregroundMark x1="13438" y1="26857" x2="13438" y2="26857"/>
                          <a14:foregroundMark x1="13438" y1="26000" x2="13438" y2="26000"/>
                          <a14:foregroundMark x1="14896" y1="36286" x2="14896" y2="36286"/>
                          <a14:foregroundMark x1="14479" y1="34286" x2="14479" y2="34286"/>
                          <a14:foregroundMark x1="18229" y1="18571" x2="18229" y2="18571"/>
                          <a14:foregroundMark x1="92604" y1="24571" x2="92604" y2="24571"/>
                          <a14:foregroundMark x1="91875" y1="21714" x2="91875" y2="21714"/>
                          <a14:foregroundMark x1="90625" y1="19714" x2="90625" y2="19714"/>
                          <a14:foregroundMark x1="75729" y1="2571" x2="75729" y2="2571"/>
                          <a14:foregroundMark x1="75521" y1="6857" x2="75521" y2="6857"/>
                          <a14:foregroundMark x1="89063" y1="42857" x2="89063" y2="42857"/>
                          <a14:foregroundMark x1="88750" y1="42571" x2="88750" y2="42571"/>
                          <a14:foregroundMark x1="88854" y1="49143" x2="88854" y2="49143"/>
                          <a14:foregroundMark x1="88333" y1="44286" x2="88333" y2="44286"/>
                          <a14:foregroundMark x1="14479" y1="35429" x2="14479" y2="35429"/>
                          <a14:foregroundMark x1="14479" y1="69429" x2="14479" y2="69429"/>
                          <a14:foregroundMark x1="15208" y1="80286" x2="15208" y2="802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150" y="713394"/>
              <a:ext cx="10102850" cy="351127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0AE203C-C28E-1DFF-18AF-5E7E68D8C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003029" y="1895164"/>
              <a:ext cx="2339543" cy="133361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CA80F5B-206E-8503-EE61-88D9075106BA}"/>
                </a:ext>
              </a:extLst>
            </p:cNvPr>
            <p:cNvSpPr txBox="1"/>
            <p:nvPr/>
          </p:nvSpPr>
          <p:spPr>
            <a:xfrm>
              <a:off x="5522926" y="1856753"/>
              <a:ext cx="2784231" cy="1301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tất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cả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 bao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nhiêu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lít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sữa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?</a:t>
              </a:r>
            </a:p>
          </p:txBody>
        </p:sp>
      </p:grpSp>
      <p:pic>
        <p:nvPicPr>
          <p:cNvPr id="10" name="Picture 2">
            <a:extLst>
              <a:ext uri="{FF2B5EF4-FFF2-40B4-BE49-F238E27FC236}">
                <a16:creationId xmlns:a16="http://schemas.microsoft.com/office/drawing/2014/main" id="{2AEB4DD0-7FD0-6BAB-4DEF-7BB933327A6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1445222" y="95332"/>
            <a:ext cx="669440" cy="633458"/>
          </a:xfrm>
          <a:prstGeom prst="rect">
            <a:avLst/>
          </a:prstGeom>
        </p:spPr>
      </p:pic>
      <p:pic>
        <p:nvPicPr>
          <p:cNvPr id="11" name="Picture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63338C1-1EE6-A119-6647-E9EDA16A479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64032" y="5399687"/>
            <a:ext cx="128587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07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b="-34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0463BB-3BC5-4479-AA55-BBE133D192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BC284A27-E0F6-0189-5012-B9B1D12ABD8E}"/>
              </a:ext>
            </a:extLst>
          </p:cNvPr>
          <p:cNvGrpSpPr/>
          <p:nvPr/>
        </p:nvGrpSpPr>
        <p:grpSpPr>
          <a:xfrm>
            <a:off x="0" y="5513944"/>
            <a:ext cx="12453794" cy="1367028"/>
            <a:chOff x="-1140691" y="5175504"/>
            <a:chExt cx="15327746" cy="1682496"/>
          </a:xfrm>
        </p:grpSpPr>
        <p:pic>
          <p:nvPicPr>
            <p:cNvPr id="30" name="Picture 6">
              <a:extLst>
                <a:ext uri="{FF2B5EF4-FFF2-40B4-BE49-F238E27FC236}">
                  <a16:creationId xmlns:a16="http://schemas.microsoft.com/office/drawing/2014/main" id="{BC507E0C-ABA5-FF13-FE84-9DBEC0F79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31" name="Picture 6">
              <a:extLst>
                <a:ext uri="{FF2B5EF4-FFF2-40B4-BE49-F238E27FC236}">
                  <a16:creationId xmlns:a16="http://schemas.microsoft.com/office/drawing/2014/main" id="{C37B826B-D512-5ACD-7429-91B5DB0E3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32" name="Picture 6">
              <a:extLst>
                <a:ext uri="{FF2B5EF4-FFF2-40B4-BE49-F238E27FC236}">
                  <a16:creationId xmlns:a16="http://schemas.microsoft.com/office/drawing/2014/main" id="{83D6ADC4-5E9A-91E7-41E4-B547E1DCDE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pic>
        <p:nvPicPr>
          <p:cNvPr id="15" name="Picture 3">
            <a:extLst>
              <a:ext uri="{FF2B5EF4-FFF2-40B4-BE49-F238E27FC236}">
                <a16:creationId xmlns:a16="http://schemas.microsoft.com/office/drawing/2014/main" id="{D8D2CA1C-8B8E-6055-70D9-DAF0FC7DF7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42093" y="5224603"/>
            <a:ext cx="985717" cy="163604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67DFD18-D0F3-DB17-EBDF-527FB567873E}"/>
              </a:ext>
            </a:extLst>
          </p:cNvPr>
          <p:cNvGrpSpPr/>
          <p:nvPr/>
        </p:nvGrpSpPr>
        <p:grpSpPr>
          <a:xfrm>
            <a:off x="1923669" y="3429000"/>
            <a:ext cx="6553962" cy="2279341"/>
            <a:chOff x="1923669" y="3429000"/>
            <a:chExt cx="6553962" cy="227934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B10601B-0B7A-DD61-CD8B-B0BCBAC2274B}"/>
                </a:ext>
              </a:extLst>
            </p:cNvPr>
            <p:cNvSpPr/>
            <p:nvPr/>
          </p:nvSpPr>
          <p:spPr>
            <a:xfrm>
              <a:off x="3066669" y="4270428"/>
              <a:ext cx="5410962" cy="1245308"/>
            </a:xfrm>
            <a:prstGeom prst="rect">
              <a:avLst/>
            </a:prstGeom>
            <a:solidFill>
              <a:srgbClr val="FF99FF">
                <a:alpha val="75000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55 </a:t>
              </a:r>
              <a:r>
                <a:rPr lang="en-US" sz="3600" b="1" i="1" dirty="0">
                  <a:solidFill>
                    <a:srgbClr val="00206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l</a:t>
              </a:r>
              <a:endPara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92D2DA6-C57F-E9EF-F965-7EE0478CE1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1923669" y="3429000"/>
              <a:ext cx="1814355" cy="2279341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662E827-FDC8-4511-49AA-2BFFF0A4D92D}"/>
              </a:ext>
            </a:extLst>
          </p:cNvPr>
          <p:cNvGrpSpPr/>
          <p:nvPr/>
        </p:nvGrpSpPr>
        <p:grpSpPr>
          <a:xfrm>
            <a:off x="946150" y="713394"/>
            <a:ext cx="10102850" cy="3511275"/>
            <a:chOff x="946150" y="713394"/>
            <a:chExt cx="10102850" cy="351127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1DDA4A6-56BB-5F06-40D5-EE1466210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86" b="90000" l="10000" r="94167">
                          <a14:foregroundMark x1="86563" y1="51429" x2="86563" y2="51429"/>
                          <a14:foregroundMark x1="83542" y1="24857" x2="83542" y2="24857"/>
                          <a14:foregroundMark x1="77083" y1="286" x2="77083" y2="286"/>
                          <a14:foregroundMark x1="90938" y1="28857" x2="90938" y2="28857"/>
                          <a14:foregroundMark x1="94167" y1="35429" x2="94167" y2="35429"/>
                          <a14:foregroundMark x1="83229" y1="42000" x2="82917" y2="49429"/>
                          <a14:foregroundMark x1="80104" y1="36286" x2="78021" y2="49429"/>
                          <a14:foregroundMark x1="88125" y1="54000" x2="88125" y2="54000"/>
                          <a14:foregroundMark x1="14896" y1="41429" x2="14896" y2="41429"/>
                          <a14:foregroundMark x1="14792" y1="36286" x2="14792" y2="36286"/>
                          <a14:foregroundMark x1="14375" y1="23143" x2="14375" y2="23143"/>
                          <a14:foregroundMark x1="16563" y1="20286" x2="16563" y2="20286"/>
                          <a14:foregroundMark x1="13646" y1="28000" x2="13646" y2="28000"/>
                          <a14:foregroundMark x1="14583" y1="45429" x2="14583" y2="45429"/>
                          <a14:foregroundMark x1="13958" y1="47143" x2="13958" y2="47143"/>
                          <a14:foregroundMark x1="14479" y1="53429" x2="14479" y2="53429"/>
                          <a14:foregroundMark x1="15417" y1="60286" x2="15417" y2="60286"/>
                          <a14:foregroundMark x1="15417" y1="63143" x2="15417" y2="63143"/>
                          <a14:foregroundMark x1="14792" y1="66571" x2="14792" y2="66571"/>
                          <a14:foregroundMark x1="14479" y1="71143" x2="14479" y2="71143"/>
                          <a14:foregroundMark x1="14479" y1="76000" x2="14479" y2="76000"/>
                          <a14:foregroundMark x1="15313" y1="79143" x2="15313" y2="79143"/>
                          <a14:foregroundMark x1="16667" y1="81714" x2="16667" y2="81714"/>
                          <a14:foregroundMark x1="17500" y1="82286" x2="17500" y2="82286"/>
                          <a14:foregroundMark x1="18438" y1="83714" x2="18438" y2="83714"/>
                          <a14:foregroundMark x1="20833" y1="83143" x2="20833" y2="83143"/>
                          <a14:foregroundMark x1="20729" y1="84857" x2="20729" y2="84857"/>
                          <a14:foregroundMark x1="22083" y1="84857" x2="22083" y2="84857"/>
                          <a14:foregroundMark x1="23958" y1="83429" x2="23958" y2="83429"/>
                          <a14:foregroundMark x1="27187" y1="81429" x2="27187" y2="81429"/>
                          <a14:foregroundMark x1="26667" y1="81143" x2="26667" y2="81143"/>
                          <a14:foregroundMark x1="29375" y1="80571" x2="29375" y2="80571"/>
                          <a14:foregroundMark x1="30312" y1="80286" x2="30312" y2="80286"/>
                          <a14:foregroundMark x1="32083" y1="81429" x2="32083" y2="81429"/>
                          <a14:foregroundMark x1="32813" y1="82857" x2="32813" y2="82857"/>
                          <a14:foregroundMark x1="33125" y1="83429" x2="33125" y2="83429"/>
                          <a14:foregroundMark x1="34688" y1="84571" x2="34688" y2="84571"/>
                          <a14:foregroundMark x1="35625" y1="84571" x2="35625" y2="84571"/>
                          <a14:foregroundMark x1="36458" y1="84857" x2="36458" y2="84857"/>
                          <a14:foregroundMark x1="38854" y1="85714" x2="38854" y2="85714"/>
                          <a14:foregroundMark x1="40208" y1="84571" x2="40208" y2="84571"/>
                          <a14:foregroundMark x1="42083" y1="84571" x2="42083" y2="84571"/>
                          <a14:foregroundMark x1="44063" y1="83714" x2="44063" y2="83714"/>
                          <a14:foregroundMark x1="47500" y1="81143" x2="47500" y2="81143"/>
                          <a14:foregroundMark x1="50104" y1="80571" x2="50104" y2="80571"/>
                          <a14:foregroundMark x1="52188" y1="81143" x2="52188" y2="81143"/>
                          <a14:foregroundMark x1="55625" y1="81143" x2="55625" y2="81143"/>
                          <a14:foregroundMark x1="56667" y1="82000" x2="56667" y2="82000"/>
                          <a14:foregroundMark x1="54375" y1="80571" x2="54375" y2="80571"/>
                          <a14:foregroundMark x1="27187" y1="18286" x2="27187" y2="18286"/>
                          <a14:foregroundMark x1="25313" y1="18000" x2="25313" y2="18000"/>
                          <a14:foregroundMark x1="25000" y1="17714" x2="25417" y2="17143"/>
                          <a14:foregroundMark x1="66146" y1="18000" x2="66146" y2="18000"/>
                          <a14:foregroundMark x1="88125" y1="65714" x2="88125" y2="65714"/>
                          <a14:foregroundMark x1="88646" y1="73143" x2="88646" y2="73143"/>
                          <a14:foregroundMark x1="81563" y1="86000" x2="81563" y2="86000"/>
                          <a14:foregroundMark x1="76771" y1="84857" x2="76771" y2="84857"/>
                          <a14:foregroundMark x1="75625" y1="84571" x2="75625" y2="84571"/>
                          <a14:foregroundMark x1="74167" y1="84571" x2="74167" y2="84571"/>
                          <a14:foregroundMark x1="71250" y1="81714" x2="71250" y2="81714"/>
                          <a14:foregroundMark x1="70417" y1="80857" x2="70417" y2="80857"/>
                          <a14:foregroundMark x1="66458" y1="81143" x2="66458" y2="81143"/>
                          <a14:foregroundMark x1="63542" y1="84000" x2="63542" y2="84000"/>
                          <a14:foregroundMark x1="40104" y1="22857" x2="40104" y2="22857"/>
                          <a14:foregroundMark x1="15208" y1="57429" x2="15208" y2="57429"/>
                          <a14:foregroundMark x1="14271" y1="53429" x2="14271" y2="53429"/>
                          <a14:foregroundMark x1="13646" y1="50571" x2="13646" y2="50571"/>
                          <a14:foregroundMark x1="14063" y1="45714" x2="14063" y2="45714"/>
                          <a14:foregroundMark x1="14792" y1="44000" x2="14792" y2="44000"/>
                          <a14:foregroundMark x1="14792" y1="42857" x2="14792" y2="42857"/>
                          <a14:foregroundMark x1="13542" y1="30571" x2="13542" y2="30571"/>
                          <a14:foregroundMark x1="13438" y1="26857" x2="13438" y2="26857"/>
                          <a14:foregroundMark x1="13438" y1="26000" x2="13438" y2="26000"/>
                          <a14:foregroundMark x1="14896" y1="36286" x2="14896" y2="36286"/>
                          <a14:foregroundMark x1="14479" y1="34286" x2="14479" y2="34286"/>
                          <a14:foregroundMark x1="18229" y1="18571" x2="18229" y2="18571"/>
                          <a14:foregroundMark x1="92604" y1="24571" x2="92604" y2="24571"/>
                          <a14:foregroundMark x1="91875" y1="21714" x2="91875" y2="21714"/>
                          <a14:foregroundMark x1="90625" y1="19714" x2="90625" y2="19714"/>
                          <a14:foregroundMark x1="75729" y1="2571" x2="75729" y2="2571"/>
                          <a14:foregroundMark x1="75521" y1="6857" x2="75521" y2="6857"/>
                          <a14:foregroundMark x1="89063" y1="42857" x2="89063" y2="42857"/>
                          <a14:foregroundMark x1="88750" y1="42571" x2="88750" y2="42571"/>
                          <a14:foregroundMark x1="88854" y1="49143" x2="88854" y2="49143"/>
                          <a14:foregroundMark x1="88333" y1="44286" x2="88333" y2="44286"/>
                          <a14:foregroundMark x1="14479" y1="35429" x2="14479" y2="35429"/>
                          <a14:foregroundMark x1="14479" y1="69429" x2="14479" y2="69429"/>
                          <a14:foregroundMark x1="15208" y1="80286" x2="15208" y2="802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150" y="713394"/>
              <a:ext cx="10102850" cy="3511275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A2E8CE9-DFF4-23C2-3E08-C8C4ADD50BF3}"/>
                </a:ext>
              </a:extLst>
            </p:cNvPr>
            <p:cNvSpPr txBox="1"/>
            <p:nvPr/>
          </p:nvSpPr>
          <p:spPr>
            <a:xfrm>
              <a:off x="3201361" y="2261143"/>
              <a:ext cx="51415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8 </a:t>
              </a:r>
              <a:r>
                <a:rPr lang="en-US" sz="3600" b="1" i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36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 + </a:t>
              </a:r>
              <a:r>
                <a:rPr lang="en-US" sz="36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7 </a:t>
              </a:r>
              <a:r>
                <a:rPr lang="en-US" sz="3600" b="1" i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3600" b="1" i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+ </a:t>
              </a:r>
              <a:r>
                <a:rPr lang="en-US" sz="36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40 </a:t>
              </a:r>
              <a:r>
                <a:rPr lang="en-US" sz="3600" b="1" i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= ?</a:t>
              </a:r>
            </a:p>
          </p:txBody>
        </p:sp>
      </p:grpSp>
      <p:pic>
        <p:nvPicPr>
          <p:cNvPr id="2" name="Picture 3">
            <a:extLst>
              <a:ext uri="{FF2B5EF4-FFF2-40B4-BE49-F238E27FC236}">
                <a16:creationId xmlns:a16="http://schemas.microsoft.com/office/drawing/2014/main" id="{7F4DBE95-C580-2BB0-4AD0-B48020D13F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272817" y="42437"/>
            <a:ext cx="833664" cy="801834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AB1295E-01C2-FB0D-029B-D7D20C37527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64032" y="5399687"/>
            <a:ext cx="128587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86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b="-34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7E5A6B-C47E-9E73-0D9B-F7C44DA6D0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D26E4874-D520-D0B0-7B45-33DE40C27CBC}"/>
              </a:ext>
            </a:extLst>
          </p:cNvPr>
          <p:cNvGrpSpPr/>
          <p:nvPr/>
        </p:nvGrpSpPr>
        <p:grpSpPr>
          <a:xfrm>
            <a:off x="0" y="5513944"/>
            <a:ext cx="12453794" cy="1367028"/>
            <a:chOff x="-1140691" y="5175504"/>
            <a:chExt cx="15327746" cy="1682496"/>
          </a:xfrm>
        </p:grpSpPr>
        <p:pic>
          <p:nvPicPr>
            <p:cNvPr id="30" name="Picture 6">
              <a:extLst>
                <a:ext uri="{FF2B5EF4-FFF2-40B4-BE49-F238E27FC236}">
                  <a16:creationId xmlns:a16="http://schemas.microsoft.com/office/drawing/2014/main" id="{E60EA797-9F9E-B253-743B-56C19E5525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31" name="Picture 6">
              <a:extLst>
                <a:ext uri="{FF2B5EF4-FFF2-40B4-BE49-F238E27FC236}">
                  <a16:creationId xmlns:a16="http://schemas.microsoft.com/office/drawing/2014/main" id="{14FC3353-EBF9-2BE5-3E5C-6473B6052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32" name="Picture 6">
              <a:extLst>
                <a:ext uri="{FF2B5EF4-FFF2-40B4-BE49-F238E27FC236}">
                  <a16:creationId xmlns:a16="http://schemas.microsoft.com/office/drawing/2014/main" id="{64C09D08-F15E-F7B5-F4ED-259BCE3A6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pic>
        <p:nvPicPr>
          <p:cNvPr id="15" name="Picture 3">
            <a:extLst>
              <a:ext uri="{FF2B5EF4-FFF2-40B4-BE49-F238E27FC236}">
                <a16:creationId xmlns:a16="http://schemas.microsoft.com/office/drawing/2014/main" id="{7B2DB10C-10AC-CCF2-B9C7-E681B0BDEB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42093" y="5224603"/>
            <a:ext cx="985717" cy="163604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BB066F2-5830-34CE-D2BD-4E251681859B}"/>
              </a:ext>
            </a:extLst>
          </p:cNvPr>
          <p:cNvGrpSpPr/>
          <p:nvPr/>
        </p:nvGrpSpPr>
        <p:grpSpPr>
          <a:xfrm>
            <a:off x="1923669" y="3429000"/>
            <a:ext cx="6553962" cy="2279341"/>
            <a:chOff x="1923669" y="3429000"/>
            <a:chExt cx="6553962" cy="227934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32BE393-E9B0-A0DD-4AB1-F821580C674B}"/>
                </a:ext>
              </a:extLst>
            </p:cNvPr>
            <p:cNvSpPr/>
            <p:nvPr/>
          </p:nvSpPr>
          <p:spPr>
            <a:xfrm>
              <a:off x="3066669" y="4270428"/>
              <a:ext cx="5410962" cy="1245308"/>
            </a:xfrm>
            <a:prstGeom prst="rect">
              <a:avLst/>
            </a:prstGeom>
            <a:solidFill>
              <a:srgbClr val="FF99FF">
                <a:alpha val="75000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2060"/>
                  </a:solidFill>
                  <a:latin typeface="UTM Avo" panose="02040603050506020204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Ki-</a:t>
              </a:r>
              <a:r>
                <a:rPr lang="en-US" sz="36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lô</a:t>
              </a:r>
              <a:r>
                <a:rPr lang="en-US" sz="3600" b="1" dirty="0">
                  <a:solidFill>
                    <a:srgbClr val="002060"/>
                  </a:solidFill>
                  <a:latin typeface="UTM Avo" panose="02040603050506020204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-gam </a:t>
              </a:r>
              <a:endParaRPr lang="vi-VN" sz="3600" b="1" dirty="0">
                <a:solidFill>
                  <a:srgbClr val="002060"/>
                </a:solidFill>
                <a:latin typeface="Cambria Math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7B27F90-FB60-B974-4C49-7AD8D873383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1923669" y="3429000"/>
              <a:ext cx="1814355" cy="2279341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41F86E3-587B-7273-642D-D65B8B0DCC45}"/>
              </a:ext>
            </a:extLst>
          </p:cNvPr>
          <p:cNvGrpSpPr/>
          <p:nvPr/>
        </p:nvGrpSpPr>
        <p:grpSpPr>
          <a:xfrm>
            <a:off x="946150" y="713394"/>
            <a:ext cx="10102850" cy="3511275"/>
            <a:chOff x="946150" y="713394"/>
            <a:chExt cx="10102850" cy="351127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D23D83B-B13B-8577-8F2E-3DC747453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86" b="90000" l="10000" r="94167">
                          <a14:foregroundMark x1="86563" y1="51429" x2="86563" y2="51429"/>
                          <a14:foregroundMark x1="83542" y1="24857" x2="83542" y2="24857"/>
                          <a14:foregroundMark x1="77083" y1="286" x2="77083" y2="286"/>
                          <a14:foregroundMark x1="90938" y1="28857" x2="90938" y2="28857"/>
                          <a14:foregroundMark x1="94167" y1="35429" x2="94167" y2="35429"/>
                          <a14:foregroundMark x1="83229" y1="42000" x2="82917" y2="49429"/>
                          <a14:foregroundMark x1="80104" y1="36286" x2="78021" y2="49429"/>
                          <a14:foregroundMark x1="88125" y1="54000" x2="88125" y2="54000"/>
                          <a14:foregroundMark x1="14896" y1="41429" x2="14896" y2="41429"/>
                          <a14:foregroundMark x1="14792" y1="36286" x2="14792" y2="36286"/>
                          <a14:foregroundMark x1="14375" y1="23143" x2="14375" y2="23143"/>
                          <a14:foregroundMark x1="16563" y1="20286" x2="16563" y2="20286"/>
                          <a14:foregroundMark x1="13646" y1="28000" x2="13646" y2="28000"/>
                          <a14:foregroundMark x1="14583" y1="45429" x2="14583" y2="45429"/>
                          <a14:foregroundMark x1="13958" y1="47143" x2="13958" y2="47143"/>
                          <a14:foregroundMark x1="14479" y1="53429" x2="14479" y2="53429"/>
                          <a14:foregroundMark x1="15417" y1="60286" x2="15417" y2="60286"/>
                          <a14:foregroundMark x1="15417" y1="63143" x2="15417" y2="63143"/>
                          <a14:foregroundMark x1="14792" y1="66571" x2="14792" y2="66571"/>
                          <a14:foregroundMark x1="14479" y1="71143" x2="14479" y2="71143"/>
                          <a14:foregroundMark x1="14479" y1="76000" x2="14479" y2="76000"/>
                          <a14:foregroundMark x1="15313" y1="79143" x2="15313" y2="79143"/>
                          <a14:foregroundMark x1="16667" y1="81714" x2="16667" y2="81714"/>
                          <a14:foregroundMark x1="17500" y1="82286" x2="17500" y2="82286"/>
                          <a14:foregroundMark x1="18438" y1="83714" x2="18438" y2="83714"/>
                          <a14:foregroundMark x1="20833" y1="83143" x2="20833" y2="83143"/>
                          <a14:foregroundMark x1="20729" y1="84857" x2="20729" y2="84857"/>
                          <a14:foregroundMark x1="22083" y1="84857" x2="22083" y2="84857"/>
                          <a14:foregroundMark x1="23958" y1="83429" x2="23958" y2="83429"/>
                          <a14:foregroundMark x1="27187" y1="81429" x2="27187" y2="81429"/>
                          <a14:foregroundMark x1="26667" y1="81143" x2="26667" y2="81143"/>
                          <a14:foregroundMark x1="29375" y1="80571" x2="29375" y2="80571"/>
                          <a14:foregroundMark x1="30312" y1="80286" x2="30312" y2="80286"/>
                          <a14:foregroundMark x1="32083" y1="81429" x2="32083" y2="81429"/>
                          <a14:foregroundMark x1="32813" y1="82857" x2="32813" y2="82857"/>
                          <a14:foregroundMark x1="33125" y1="83429" x2="33125" y2="83429"/>
                          <a14:foregroundMark x1="34688" y1="84571" x2="34688" y2="84571"/>
                          <a14:foregroundMark x1="35625" y1="84571" x2="35625" y2="84571"/>
                          <a14:foregroundMark x1="36458" y1="84857" x2="36458" y2="84857"/>
                          <a14:foregroundMark x1="38854" y1="85714" x2="38854" y2="85714"/>
                          <a14:foregroundMark x1="40208" y1="84571" x2="40208" y2="84571"/>
                          <a14:foregroundMark x1="42083" y1="84571" x2="42083" y2="84571"/>
                          <a14:foregroundMark x1="44063" y1="83714" x2="44063" y2="83714"/>
                          <a14:foregroundMark x1="47500" y1="81143" x2="47500" y2="81143"/>
                          <a14:foregroundMark x1="50104" y1="80571" x2="50104" y2="80571"/>
                          <a14:foregroundMark x1="52188" y1="81143" x2="52188" y2="81143"/>
                          <a14:foregroundMark x1="55625" y1="81143" x2="55625" y2="81143"/>
                          <a14:foregroundMark x1="56667" y1="82000" x2="56667" y2="82000"/>
                          <a14:foregroundMark x1="54375" y1="80571" x2="54375" y2="80571"/>
                          <a14:foregroundMark x1="27187" y1="18286" x2="27187" y2="18286"/>
                          <a14:foregroundMark x1="25313" y1="18000" x2="25313" y2="18000"/>
                          <a14:foregroundMark x1="25000" y1="17714" x2="25417" y2="17143"/>
                          <a14:foregroundMark x1="66146" y1="18000" x2="66146" y2="18000"/>
                          <a14:foregroundMark x1="88125" y1="65714" x2="88125" y2="65714"/>
                          <a14:foregroundMark x1="88646" y1="73143" x2="88646" y2="73143"/>
                          <a14:foregroundMark x1="81563" y1="86000" x2="81563" y2="86000"/>
                          <a14:foregroundMark x1="76771" y1="84857" x2="76771" y2="84857"/>
                          <a14:foregroundMark x1="75625" y1="84571" x2="75625" y2="84571"/>
                          <a14:foregroundMark x1="74167" y1="84571" x2="74167" y2="84571"/>
                          <a14:foregroundMark x1="71250" y1="81714" x2="71250" y2="81714"/>
                          <a14:foregroundMark x1="70417" y1="80857" x2="70417" y2="80857"/>
                          <a14:foregroundMark x1="66458" y1="81143" x2="66458" y2="81143"/>
                          <a14:foregroundMark x1="63542" y1="84000" x2="63542" y2="84000"/>
                          <a14:foregroundMark x1="40104" y1="22857" x2="40104" y2="22857"/>
                          <a14:foregroundMark x1="15208" y1="57429" x2="15208" y2="57429"/>
                          <a14:foregroundMark x1="14271" y1="53429" x2="14271" y2="53429"/>
                          <a14:foregroundMark x1="13646" y1="50571" x2="13646" y2="50571"/>
                          <a14:foregroundMark x1="14063" y1="45714" x2="14063" y2="45714"/>
                          <a14:foregroundMark x1="14792" y1="44000" x2="14792" y2="44000"/>
                          <a14:foregroundMark x1="14792" y1="42857" x2="14792" y2="42857"/>
                          <a14:foregroundMark x1="13542" y1="30571" x2="13542" y2="30571"/>
                          <a14:foregroundMark x1="13438" y1="26857" x2="13438" y2="26857"/>
                          <a14:foregroundMark x1="13438" y1="26000" x2="13438" y2="26000"/>
                          <a14:foregroundMark x1="14896" y1="36286" x2="14896" y2="36286"/>
                          <a14:foregroundMark x1="14479" y1="34286" x2="14479" y2="34286"/>
                          <a14:foregroundMark x1="18229" y1="18571" x2="18229" y2="18571"/>
                          <a14:foregroundMark x1="92604" y1="24571" x2="92604" y2="24571"/>
                          <a14:foregroundMark x1="91875" y1="21714" x2="91875" y2="21714"/>
                          <a14:foregroundMark x1="90625" y1="19714" x2="90625" y2="19714"/>
                          <a14:foregroundMark x1="75729" y1="2571" x2="75729" y2="2571"/>
                          <a14:foregroundMark x1="75521" y1="6857" x2="75521" y2="6857"/>
                          <a14:foregroundMark x1="89063" y1="42857" x2="89063" y2="42857"/>
                          <a14:foregroundMark x1="88750" y1="42571" x2="88750" y2="42571"/>
                          <a14:foregroundMark x1="88854" y1="49143" x2="88854" y2="49143"/>
                          <a14:foregroundMark x1="88333" y1="44286" x2="88333" y2="44286"/>
                          <a14:foregroundMark x1="14479" y1="35429" x2="14479" y2="35429"/>
                          <a14:foregroundMark x1="14479" y1="69429" x2="14479" y2="69429"/>
                          <a14:foregroundMark x1="15208" y1="80286" x2="15208" y2="802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150" y="713394"/>
              <a:ext cx="10102850" cy="351127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FF2DAAD-7EEF-C27B-09B2-BB33F6C21817}"/>
                </a:ext>
              </a:extLst>
            </p:cNvPr>
            <p:cNvSpPr txBox="1"/>
            <p:nvPr/>
          </p:nvSpPr>
          <p:spPr>
            <a:xfrm>
              <a:off x="3150363" y="1878046"/>
              <a:ext cx="5243573" cy="1301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Em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đã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học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đơn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vị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đo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khối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lượng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nào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?</a:t>
              </a:r>
            </a:p>
          </p:txBody>
        </p:sp>
      </p:grpSp>
      <p:pic>
        <p:nvPicPr>
          <p:cNvPr id="2" name="Picture 13">
            <a:extLst>
              <a:ext uri="{FF2B5EF4-FFF2-40B4-BE49-F238E27FC236}">
                <a16:creationId xmlns:a16="http://schemas.microsoft.com/office/drawing/2014/main" id="{08F5D829-56C3-EE2E-74EC-0DAF72B5430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17563" y="40173"/>
            <a:ext cx="683158" cy="673221"/>
          </a:xfrm>
          <a:prstGeom prst="rect">
            <a:avLst/>
          </a:prstGeom>
        </p:spPr>
      </p:pic>
      <p:pic>
        <p:nvPicPr>
          <p:cNvPr id="4" name="Picture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CA8E7AE-4B7D-7727-A945-ECBCEEE968E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64032" y="5399687"/>
            <a:ext cx="128587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13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b="-34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984C92-964B-EC39-1ACC-80A5B75E84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6F3DA2A0-3335-261E-F0D9-2505AA3815C5}"/>
              </a:ext>
            </a:extLst>
          </p:cNvPr>
          <p:cNvGrpSpPr/>
          <p:nvPr/>
        </p:nvGrpSpPr>
        <p:grpSpPr>
          <a:xfrm>
            <a:off x="0" y="5513944"/>
            <a:ext cx="12453794" cy="1367028"/>
            <a:chOff x="-1140691" y="5175504"/>
            <a:chExt cx="15327746" cy="1682496"/>
          </a:xfrm>
        </p:grpSpPr>
        <p:pic>
          <p:nvPicPr>
            <p:cNvPr id="30" name="Picture 6">
              <a:extLst>
                <a:ext uri="{FF2B5EF4-FFF2-40B4-BE49-F238E27FC236}">
                  <a16:creationId xmlns:a16="http://schemas.microsoft.com/office/drawing/2014/main" id="{CC1E9E6F-C0E5-D3F7-C78A-4D0D6CB726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31" name="Picture 6">
              <a:extLst>
                <a:ext uri="{FF2B5EF4-FFF2-40B4-BE49-F238E27FC236}">
                  <a16:creationId xmlns:a16="http://schemas.microsoft.com/office/drawing/2014/main" id="{03AB2EAA-9393-4746-2BF5-BB883A1DB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32" name="Picture 6">
              <a:extLst>
                <a:ext uri="{FF2B5EF4-FFF2-40B4-BE49-F238E27FC236}">
                  <a16:creationId xmlns:a16="http://schemas.microsoft.com/office/drawing/2014/main" id="{A374038D-08F8-3EEB-63D4-D6A9DD51DB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pic>
        <p:nvPicPr>
          <p:cNvPr id="15" name="Picture 3">
            <a:extLst>
              <a:ext uri="{FF2B5EF4-FFF2-40B4-BE49-F238E27FC236}">
                <a16:creationId xmlns:a16="http://schemas.microsoft.com/office/drawing/2014/main" id="{9A4E2E0F-0B0A-8ED7-542F-3F533383F1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42093" y="5224603"/>
            <a:ext cx="985717" cy="163604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23DBE2D-7971-33E6-315E-11A2B9E27AB5}"/>
              </a:ext>
            </a:extLst>
          </p:cNvPr>
          <p:cNvGrpSpPr/>
          <p:nvPr/>
        </p:nvGrpSpPr>
        <p:grpSpPr>
          <a:xfrm>
            <a:off x="1923669" y="3429000"/>
            <a:ext cx="6553962" cy="2279341"/>
            <a:chOff x="1923669" y="3429000"/>
            <a:chExt cx="6553962" cy="227934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5E9EE77-082F-043C-21FC-F40F239A898F}"/>
                </a:ext>
              </a:extLst>
            </p:cNvPr>
            <p:cNvSpPr/>
            <p:nvPr/>
          </p:nvSpPr>
          <p:spPr>
            <a:xfrm>
              <a:off x="3066669" y="4270428"/>
              <a:ext cx="5410962" cy="1245308"/>
            </a:xfrm>
            <a:prstGeom prst="rect">
              <a:avLst/>
            </a:prstGeom>
            <a:solidFill>
              <a:srgbClr val="FF99FF">
                <a:alpha val="75000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3600" b="1" dirty="0">
                  <a:solidFill>
                    <a:srgbClr val="002060"/>
                  </a:solidFill>
                  <a:latin typeface="UTM Avo" panose="02040603050506020204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 kg</a:t>
              </a:r>
              <a:endParaRPr lang="vi-VN" sz="3600" b="1" dirty="0">
                <a:solidFill>
                  <a:srgbClr val="002060"/>
                </a:solidFill>
                <a:latin typeface="Cambria Math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D537282-2FD9-199E-B59D-89BF3D166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1923669" y="3429000"/>
              <a:ext cx="1814355" cy="2279341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893A2D2-4B11-9728-F84A-6A44FA5AF81C}"/>
              </a:ext>
            </a:extLst>
          </p:cNvPr>
          <p:cNvGrpSpPr/>
          <p:nvPr/>
        </p:nvGrpSpPr>
        <p:grpSpPr>
          <a:xfrm>
            <a:off x="946150" y="713394"/>
            <a:ext cx="10102850" cy="3511275"/>
            <a:chOff x="946150" y="713394"/>
            <a:chExt cx="10102850" cy="351127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C8EFC33-4AEE-7196-97B7-B52BA7D3AF8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86" b="90000" l="10000" r="94167">
                          <a14:foregroundMark x1="86563" y1="51429" x2="86563" y2="51429"/>
                          <a14:foregroundMark x1="83542" y1="24857" x2="83542" y2="24857"/>
                          <a14:foregroundMark x1="77083" y1="286" x2="77083" y2="286"/>
                          <a14:foregroundMark x1="90938" y1="28857" x2="90938" y2="28857"/>
                          <a14:foregroundMark x1="94167" y1="35429" x2="94167" y2="35429"/>
                          <a14:foregroundMark x1="83229" y1="42000" x2="82917" y2="49429"/>
                          <a14:foregroundMark x1="80104" y1="36286" x2="78021" y2="49429"/>
                          <a14:foregroundMark x1="88125" y1="54000" x2="88125" y2="54000"/>
                          <a14:foregroundMark x1="14896" y1="41429" x2="14896" y2="41429"/>
                          <a14:foregroundMark x1="14792" y1="36286" x2="14792" y2="36286"/>
                          <a14:foregroundMark x1="14375" y1="23143" x2="14375" y2="23143"/>
                          <a14:foregroundMark x1="16563" y1="20286" x2="16563" y2="20286"/>
                          <a14:foregroundMark x1="13646" y1="28000" x2="13646" y2="28000"/>
                          <a14:foregroundMark x1="14583" y1="45429" x2="14583" y2="45429"/>
                          <a14:foregroundMark x1="13958" y1="47143" x2="13958" y2="47143"/>
                          <a14:foregroundMark x1="14479" y1="53429" x2="14479" y2="53429"/>
                          <a14:foregroundMark x1="15417" y1="60286" x2="15417" y2="60286"/>
                          <a14:foregroundMark x1="15417" y1="63143" x2="15417" y2="63143"/>
                          <a14:foregroundMark x1="14792" y1="66571" x2="14792" y2="66571"/>
                          <a14:foregroundMark x1="14479" y1="71143" x2="14479" y2="71143"/>
                          <a14:foregroundMark x1="14479" y1="76000" x2="14479" y2="76000"/>
                          <a14:foregroundMark x1="15313" y1="79143" x2="15313" y2="79143"/>
                          <a14:foregroundMark x1="16667" y1="81714" x2="16667" y2="81714"/>
                          <a14:foregroundMark x1="17500" y1="82286" x2="17500" y2="82286"/>
                          <a14:foregroundMark x1="18438" y1="83714" x2="18438" y2="83714"/>
                          <a14:foregroundMark x1="20833" y1="83143" x2="20833" y2="83143"/>
                          <a14:foregroundMark x1="20729" y1="84857" x2="20729" y2="84857"/>
                          <a14:foregroundMark x1="22083" y1="84857" x2="22083" y2="84857"/>
                          <a14:foregroundMark x1="23958" y1="83429" x2="23958" y2="83429"/>
                          <a14:foregroundMark x1="27187" y1="81429" x2="27187" y2="81429"/>
                          <a14:foregroundMark x1="26667" y1="81143" x2="26667" y2="81143"/>
                          <a14:foregroundMark x1="29375" y1="80571" x2="29375" y2="80571"/>
                          <a14:foregroundMark x1="30312" y1="80286" x2="30312" y2="80286"/>
                          <a14:foregroundMark x1="32083" y1="81429" x2="32083" y2="81429"/>
                          <a14:foregroundMark x1="32813" y1="82857" x2="32813" y2="82857"/>
                          <a14:foregroundMark x1="33125" y1="83429" x2="33125" y2="83429"/>
                          <a14:foregroundMark x1="34688" y1="84571" x2="34688" y2="84571"/>
                          <a14:foregroundMark x1="35625" y1="84571" x2="35625" y2="84571"/>
                          <a14:foregroundMark x1="36458" y1="84857" x2="36458" y2="84857"/>
                          <a14:foregroundMark x1="38854" y1="85714" x2="38854" y2="85714"/>
                          <a14:foregroundMark x1="40208" y1="84571" x2="40208" y2="84571"/>
                          <a14:foregroundMark x1="42083" y1="84571" x2="42083" y2="84571"/>
                          <a14:foregroundMark x1="44063" y1="83714" x2="44063" y2="83714"/>
                          <a14:foregroundMark x1="47500" y1="81143" x2="47500" y2="81143"/>
                          <a14:foregroundMark x1="50104" y1="80571" x2="50104" y2="80571"/>
                          <a14:foregroundMark x1="52188" y1="81143" x2="52188" y2="81143"/>
                          <a14:foregroundMark x1="55625" y1="81143" x2="55625" y2="81143"/>
                          <a14:foregroundMark x1="56667" y1="82000" x2="56667" y2="82000"/>
                          <a14:foregroundMark x1="54375" y1="80571" x2="54375" y2="80571"/>
                          <a14:foregroundMark x1="27187" y1="18286" x2="27187" y2="18286"/>
                          <a14:foregroundMark x1="25313" y1="18000" x2="25313" y2="18000"/>
                          <a14:foregroundMark x1="25000" y1="17714" x2="25417" y2="17143"/>
                          <a14:foregroundMark x1="66146" y1="18000" x2="66146" y2="18000"/>
                          <a14:foregroundMark x1="88125" y1="65714" x2="88125" y2="65714"/>
                          <a14:foregroundMark x1="88646" y1="73143" x2="88646" y2="73143"/>
                          <a14:foregroundMark x1="81563" y1="86000" x2="81563" y2="86000"/>
                          <a14:foregroundMark x1="76771" y1="84857" x2="76771" y2="84857"/>
                          <a14:foregroundMark x1="75625" y1="84571" x2="75625" y2="84571"/>
                          <a14:foregroundMark x1="74167" y1="84571" x2="74167" y2="84571"/>
                          <a14:foregroundMark x1="71250" y1="81714" x2="71250" y2="81714"/>
                          <a14:foregroundMark x1="70417" y1="80857" x2="70417" y2="80857"/>
                          <a14:foregroundMark x1="66458" y1="81143" x2="66458" y2="81143"/>
                          <a14:foregroundMark x1="63542" y1="84000" x2="63542" y2="84000"/>
                          <a14:foregroundMark x1="40104" y1="22857" x2="40104" y2="22857"/>
                          <a14:foregroundMark x1="15208" y1="57429" x2="15208" y2="57429"/>
                          <a14:foregroundMark x1="14271" y1="53429" x2="14271" y2="53429"/>
                          <a14:foregroundMark x1="13646" y1="50571" x2="13646" y2="50571"/>
                          <a14:foregroundMark x1="14063" y1="45714" x2="14063" y2="45714"/>
                          <a14:foregroundMark x1="14792" y1="44000" x2="14792" y2="44000"/>
                          <a14:foregroundMark x1="14792" y1="42857" x2="14792" y2="42857"/>
                          <a14:foregroundMark x1="13542" y1="30571" x2="13542" y2="30571"/>
                          <a14:foregroundMark x1="13438" y1="26857" x2="13438" y2="26857"/>
                          <a14:foregroundMark x1="13438" y1="26000" x2="13438" y2="26000"/>
                          <a14:foregroundMark x1="14896" y1="36286" x2="14896" y2="36286"/>
                          <a14:foregroundMark x1="14479" y1="34286" x2="14479" y2="34286"/>
                          <a14:foregroundMark x1="18229" y1="18571" x2="18229" y2="18571"/>
                          <a14:foregroundMark x1="92604" y1="24571" x2="92604" y2="24571"/>
                          <a14:foregroundMark x1="91875" y1="21714" x2="91875" y2="21714"/>
                          <a14:foregroundMark x1="90625" y1="19714" x2="90625" y2="19714"/>
                          <a14:foregroundMark x1="75729" y1="2571" x2="75729" y2="2571"/>
                          <a14:foregroundMark x1="75521" y1="6857" x2="75521" y2="6857"/>
                          <a14:foregroundMark x1="89063" y1="42857" x2="89063" y2="42857"/>
                          <a14:foregroundMark x1="88750" y1="42571" x2="88750" y2="42571"/>
                          <a14:foregroundMark x1="88854" y1="49143" x2="88854" y2="49143"/>
                          <a14:foregroundMark x1="88333" y1="44286" x2="88333" y2="44286"/>
                          <a14:foregroundMark x1="14479" y1="35429" x2="14479" y2="35429"/>
                          <a14:foregroundMark x1="14479" y1="69429" x2="14479" y2="69429"/>
                          <a14:foregroundMark x1="15208" y1="80286" x2="15208" y2="802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150" y="713394"/>
              <a:ext cx="10102850" cy="3511275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AF56751-844E-D6C4-D30F-C422E6213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852617" y="2012844"/>
              <a:ext cx="2468574" cy="1271485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54C7981-814E-327C-A691-8AF223B9C209}"/>
                </a:ext>
              </a:extLst>
            </p:cNvPr>
            <p:cNvSpPr txBox="1"/>
            <p:nvPr/>
          </p:nvSpPr>
          <p:spPr>
            <a:xfrm>
              <a:off x="5411368" y="1663615"/>
              <a:ext cx="2998089" cy="1814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Con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gà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cân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 </a:t>
              </a:r>
            </a:p>
            <a:p>
              <a:pPr>
                <a:lnSpc>
                  <a:spcPct val="150000"/>
                </a:lnSpc>
              </a:pP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nặng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 bao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nhiêu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 </a:t>
              </a:r>
            </a:p>
            <a:p>
              <a:pPr>
                <a:lnSpc>
                  <a:spcPct val="150000"/>
                </a:lnSpc>
              </a:pP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ki-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lô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-gam?</a:t>
              </a:r>
            </a:p>
          </p:txBody>
        </p:sp>
      </p:grpSp>
      <p:pic>
        <p:nvPicPr>
          <p:cNvPr id="8" name="Picture 18">
            <a:extLst>
              <a:ext uri="{FF2B5EF4-FFF2-40B4-BE49-F238E27FC236}">
                <a16:creationId xmlns:a16="http://schemas.microsoft.com/office/drawing/2014/main" id="{57511847-819F-C9DD-9446-0D96D57318C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1464966" y="86647"/>
            <a:ext cx="626747" cy="626747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08320F2-DBFE-929F-3C89-117B699F558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64032" y="5399687"/>
            <a:ext cx="128587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7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b="-34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90A0BB-586C-6A99-E816-9F68A2F3E2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B4DD0D8D-608E-C49F-2DC2-817412860590}"/>
              </a:ext>
            </a:extLst>
          </p:cNvPr>
          <p:cNvGrpSpPr/>
          <p:nvPr/>
        </p:nvGrpSpPr>
        <p:grpSpPr>
          <a:xfrm>
            <a:off x="0" y="5513944"/>
            <a:ext cx="12453794" cy="1367028"/>
            <a:chOff x="-1140691" y="5175504"/>
            <a:chExt cx="15327746" cy="1682496"/>
          </a:xfrm>
        </p:grpSpPr>
        <p:pic>
          <p:nvPicPr>
            <p:cNvPr id="30" name="Picture 6">
              <a:extLst>
                <a:ext uri="{FF2B5EF4-FFF2-40B4-BE49-F238E27FC236}">
                  <a16:creationId xmlns:a16="http://schemas.microsoft.com/office/drawing/2014/main" id="{354ECD36-3101-B3FE-1F16-63888DA5E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31" name="Picture 6">
              <a:extLst>
                <a:ext uri="{FF2B5EF4-FFF2-40B4-BE49-F238E27FC236}">
                  <a16:creationId xmlns:a16="http://schemas.microsoft.com/office/drawing/2014/main" id="{CF4ABA8A-05B5-EF28-DB8A-EAD9AF1B84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32" name="Picture 6">
              <a:extLst>
                <a:ext uri="{FF2B5EF4-FFF2-40B4-BE49-F238E27FC236}">
                  <a16:creationId xmlns:a16="http://schemas.microsoft.com/office/drawing/2014/main" id="{3908F1A2-6CF5-8526-B285-8C47BE129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pic>
        <p:nvPicPr>
          <p:cNvPr id="15" name="Picture 3">
            <a:extLst>
              <a:ext uri="{FF2B5EF4-FFF2-40B4-BE49-F238E27FC236}">
                <a16:creationId xmlns:a16="http://schemas.microsoft.com/office/drawing/2014/main" id="{DA19B01C-398F-7A30-46AF-5B8C71DDEE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42093" y="5224603"/>
            <a:ext cx="985717" cy="163604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A925B91-902E-06D9-8434-F739F00D5C63}"/>
              </a:ext>
            </a:extLst>
          </p:cNvPr>
          <p:cNvGrpSpPr/>
          <p:nvPr/>
        </p:nvGrpSpPr>
        <p:grpSpPr>
          <a:xfrm>
            <a:off x="1923669" y="3429000"/>
            <a:ext cx="6553962" cy="2279341"/>
            <a:chOff x="1923669" y="3429000"/>
            <a:chExt cx="6553962" cy="227934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99B985F-FEA6-DD34-55F4-F7123F90DEA2}"/>
                </a:ext>
              </a:extLst>
            </p:cNvPr>
            <p:cNvSpPr/>
            <p:nvPr/>
          </p:nvSpPr>
          <p:spPr>
            <a:xfrm>
              <a:off x="3066669" y="4270428"/>
              <a:ext cx="5410962" cy="1245308"/>
            </a:xfrm>
            <a:prstGeom prst="rect">
              <a:avLst/>
            </a:prstGeom>
            <a:solidFill>
              <a:srgbClr val="FF99FF">
                <a:alpha val="75000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17</a:t>
              </a:r>
              <a:r>
                <a:rPr lang="en-US" sz="3600" b="1" dirty="0">
                  <a:solidFill>
                    <a:srgbClr val="002060"/>
                  </a:solidFill>
                  <a:latin typeface="UTM Avo" panose="02040603050506020204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600" b="1" dirty="0">
                  <a:solidFill>
                    <a:srgbClr val="002060"/>
                  </a:solidFill>
                  <a:latin typeface="UTM Avo" panose="020406030505060202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kg</a:t>
              </a:r>
              <a:endParaRPr lang="vi-VN" sz="3600" b="1" dirty="0">
                <a:solidFill>
                  <a:srgbClr val="002060"/>
                </a:solidFill>
                <a:latin typeface="Cambria Math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D1E8D96-2001-2943-677C-67D85001B8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1923669" y="3429000"/>
              <a:ext cx="1814355" cy="2279341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BAC5614-3774-3C28-C7AA-26EACB275861}"/>
              </a:ext>
            </a:extLst>
          </p:cNvPr>
          <p:cNvGrpSpPr/>
          <p:nvPr/>
        </p:nvGrpSpPr>
        <p:grpSpPr>
          <a:xfrm>
            <a:off x="946150" y="713394"/>
            <a:ext cx="10102850" cy="3511275"/>
            <a:chOff x="946150" y="713394"/>
            <a:chExt cx="10102850" cy="351127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826A061-C837-CFA9-5E7F-4A7CC1045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86" b="90000" l="10000" r="94167">
                          <a14:foregroundMark x1="86563" y1="51429" x2="86563" y2="51429"/>
                          <a14:foregroundMark x1="83542" y1="24857" x2="83542" y2="24857"/>
                          <a14:foregroundMark x1="77083" y1="286" x2="77083" y2="286"/>
                          <a14:foregroundMark x1="90938" y1="28857" x2="90938" y2="28857"/>
                          <a14:foregroundMark x1="94167" y1="35429" x2="94167" y2="35429"/>
                          <a14:foregroundMark x1="83229" y1="42000" x2="82917" y2="49429"/>
                          <a14:foregroundMark x1="80104" y1="36286" x2="78021" y2="49429"/>
                          <a14:foregroundMark x1="88125" y1="54000" x2="88125" y2="54000"/>
                          <a14:foregroundMark x1="14896" y1="41429" x2="14896" y2="41429"/>
                          <a14:foregroundMark x1="14792" y1="36286" x2="14792" y2="36286"/>
                          <a14:foregroundMark x1="14375" y1="23143" x2="14375" y2="23143"/>
                          <a14:foregroundMark x1="16563" y1="20286" x2="16563" y2="20286"/>
                          <a14:foregroundMark x1="13646" y1="28000" x2="13646" y2="28000"/>
                          <a14:foregroundMark x1="14583" y1="45429" x2="14583" y2="45429"/>
                          <a14:foregroundMark x1="13958" y1="47143" x2="13958" y2="47143"/>
                          <a14:foregroundMark x1="14479" y1="53429" x2="14479" y2="53429"/>
                          <a14:foregroundMark x1="15417" y1="60286" x2="15417" y2="60286"/>
                          <a14:foregroundMark x1="15417" y1="63143" x2="15417" y2="63143"/>
                          <a14:foregroundMark x1="14792" y1="66571" x2="14792" y2="66571"/>
                          <a14:foregroundMark x1="14479" y1="71143" x2="14479" y2="71143"/>
                          <a14:foregroundMark x1="14479" y1="76000" x2="14479" y2="76000"/>
                          <a14:foregroundMark x1="15313" y1="79143" x2="15313" y2="79143"/>
                          <a14:foregroundMark x1="16667" y1="81714" x2="16667" y2="81714"/>
                          <a14:foregroundMark x1="17500" y1="82286" x2="17500" y2="82286"/>
                          <a14:foregroundMark x1="18438" y1="83714" x2="18438" y2="83714"/>
                          <a14:foregroundMark x1="20833" y1="83143" x2="20833" y2="83143"/>
                          <a14:foregroundMark x1="20729" y1="84857" x2="20729" y2="84857"/>
                          <a14:foregroundMark x1="22083" y1="84857" x2="22083" y2="84857"/>
                          <a14:foregroundMark x1="23958" y1="83429" x2="23958" y2="83429"/>
                          <a14:foregroundMark x1="27187" y1="81429" x2="27187" y2="81429"/>
                          <a14:foregroundMark x1="26667" y1="81143" x2="26667" y2="81143"/>
                          <a14:foregroundMark x1="29375" y1="80571" x2="29375" y2="80571"/>
                          <a14:foregroundMark x1="30312" y1="80286" x2="30312" y2="80286"/>
                          <a14:foregroundMark x1="32083" y1="81429" x2="32083" y2="81429"/>
                          <a14:foregroundMark x1="32813" y1="82857" x2="32813" y2="82857"/>
                          <a14:foregroundMark x1="33125" y1="83429" x2="33125" y2="83429"/>
                          <a14:foregroundMark x1="34688" y1="84571" x2="34688" y2="84571"/>
                          <a14:foregroundMark x1="35625" y1="84571" x2="35625" y2="84571"/>
                          <a14:foregroundMark x1="36458" y1="84857" x2="36458" y2="84857"/>
                          <a14:foregroundMark x1="38854" y1="85714" x2="38854" y2="85714"/>
                          <a14:foregroundMark x1="40208" y1="84571" x2="40208" y2="84571"/>
                          <a14:foregroundMark x1="42083" y1="84571" x2="42083" y2="84571"/>
                          <a14:foregroundMark x1="44063" y1="83714" x2="44063" y2="83714"/>
                          <a14:foregroundMark x1="47500" y1="81143" x2="47500" y2="81143"/>
                          <a14:foregroundMark x1="50104" y1="80571" x2="50104" y2="80571"/>
                          <a14:foregroundMark x1="52188" y1="81143" x2="52188" y2="81143"/>
                          <a14:foregroundMark x1="55625" y1="81143" x2="55625" y2="81143"/>
                          <a14:foregroundMark x1="56667" y1="82000" x2="56667" y2="82000"/>
                          <a14:foregroundMark x1="54375" y1="80571" x2="54375" y2="80571"/>
                          <a14:foregroundMark x1="27187" y1="18286" x2="27187" y2="18286"/>
                          <a14:foregroundMark x1="25313" y1="18000" x2="25313" y2="18000"/>
                          <a14:foregroundMark x1="25000" y1="17714" x2="25417" y2="17143"/>
                          <a14:foregroundMark x1="66146" y1="18000" x2="66146" y2="18000"/>
                          <a14:foregroundMark x1="88125" y1="65714" x2="88125" y2="65714"/>
                          <a14:foregroundMark x1="88646" y1="73143" x2="88646" y2="73143"/>
                          <a14:foregroundMark x1="81563" y1="86000" x2="81563" y2="86000"/>
                          <a14:foregroundMark x1="76771" y1="84857" x2="76771" y2="84857"/>
                          <a14:foregroundMark x1="75625" y1="84571" x2="75625" y2="84571"/>
                          <a14:foregroundMark x1="74167" y1="84571" x2="74167" y2="84571"/>
                          <a14:foregroundMark x1="71250" y1="81714" x2="71250" y2="81714"/>
                          <a14:foregroundMark x1="70417" y1="80857" x2="70417" y2="80857"/>
                          <a14:foregroundMark x1="66458" y1="81143" x2="66458" y2="81143"/>
                          <a14:foregroundMark x1="63542" y1="84000" x2="63542" y2="84000"/>
                          <a14:foregroundMark x1="40104" y1="22857" x2="40104" y2="22857"/>
                          <a14:foregroundMark x1="15208" y1="57429" x2="15208" y2="57429"/>
                          <a14:foregroundMark x1="14271" y1="53429" x2="14271" y2="53429"/>
                          <a14:foregroundMark x1="13646" y1="50571" x2="13646" y2="50571"/>
                          <a14:foregroundMark x1="14063" y1="45714" x2="14063" y2="45714"/>
                          <a14:foregroundMark x1="14792" y1="44000" x2="14792" y2="44000"/>
                          <a14:foregroundMark x1="14792" y1="42857" x2="14792" y2="42857"/>
                          <a14:foregroundMark x1="13542" y1="30571" x2="13542" y2="30571"/>
                          <a14:foregroundMark x1="13438" y1="26857" x2="13438" y2="26857"/>
                          <a14:foregroundMark x1="13438" y1="26000" x2="13438" y2="26000"/>
                          <a14:foregroundMark x1="14896" y1="36286" x2="14896" y2="36286"/>
                          <a14:foregroundMark x1="14479" y1="34286" x2="14479" y2="34286"/>
                          <a14:foregroundMark x1="18229" y1="18571" x2="18229" y2="18571"/>
                          <a14:foregroundMark x1="92604" y1="24571" x2="92604" y2="24571"/>
                          <a14:foregroundMark x1="91875" y1="21714" x2="91875" y2="21714"/>
                          <a14:foregroundMark x1="90625" y1="19714" x2="90625" y2="19714"/>
                          <a14:foregroundMark x1="75729" y1="2571" x2="75729" y2="2571"/>
                          <a14:foregroundMark x1="75521" y1="6857" x2="75521" y2="6857"/>
                          <a14:foregroundMark x1="89063" y1="42857" x2="89063" y2="42857"/>
                          <a14:foregroundMark x1="88750" y1="42571" x2="88750" y2="42571"/>
                          <a14:foregroundMark x1="88854" y1="49143" x2="88854" y2="49143"/>
                          <a14:foregroundMark x1="88333" y1="44286" x2="88333" y2="44286"/>
                          <a14:foregroundMark x1="14479" y1="35429" x2="14479" y2="35429"/>
                          <a14:foregroundMark x1="14479" y1="69429" x2="14479" y2="69429"/>
                          <a14:foregroundMark x1="15208" y1="80286" x2="15208" y2="802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150" y="713394"/>
              <a:ext cx="10102850" cy="3511275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16229C7-9CE8-89C2-DC40-AC3D01A5A4E1}"/>
                </a:ext>
              </a:extLst>
            </p:cNvPr>
            <p:cNvSpPr txBox="1"/>
            <p:nvPr/>
          </p:nvSpPr>
          <p:spPr>
            <a:xfrm>
              <a:off x="3201361" y="2261143"/>
              <a:ext cx="51415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14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 kg – 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6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 kg + 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9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 kg = ?</a:t>
              </a:r>
            </a:p>
          </p:txBody>
        </p:sp>
      </p:grpSp>
      <p:pic>
        <p:nvPicPr>
          <p:cNvPr id="8" name="Picture 11">
            <a:extLst>
              <a:ext uri="{FF2B5EF4-FFF2-40B4-BE49-F238E27FC236}">
                <a16:creationId xmlns:a16="http://schemas.microsoft.com/office/drawing/2014/main" id="{16F09C77-C8CA-BBDF-F5A2-FA0C6FEFB1C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09761" y="57432"/>
            <a:ext cx="700230" cy="709257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203D36D-0E35-3AA3-F310-9D42CFB9EFC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64032" y="5399687"/>
            <a:ext cx="128587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60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6613689" y="2136358"/>
            <a:ext cx="4845248" cy="258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5400" b="1" dirty="0">
                <a:ln w="22225">
                  <a:noFill/>
                  <a:prstDash val="solid"/>
                </a:ln>
                <a:solidFill>
                  <a:schemeClr val="bg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LUYỆN TẬP 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5400" b="1" dirty="0">
                <a:ln w="22225">
                  <a:noFill/>
                  <a:prstDash val="solid"/>
                </a:ln>
                <a:solidFill>
                  <a:schemeClr val="bg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THỰC HÀNH</a:t>
            </a:r>
            <a:endParaRPr lang="en-US" sz="4800" b="1" dirty="0">
              <a:ln w="22225">
                <a:noFill/>
                <a:prstDash val="solid"/>
              </a:ln>
              <a:solidFill>
                <a:schemeClr val="bg1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Picture 1">
            <a:hlinkClick r:id="rId4"/>
            <a:extLst>
              <a:ext uri="{FF2B5EF4-FFF2-40B4-BE49-F238E27FC236}">
                <a16:creationId xmlns:a16="http://schemas.microsoft.com/office/drawing/2014/main" id="{28C022E1-5569-C742-D917-9853397BE4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1553" y="4524267"/>
            <a:ext cx="2169519" cy="120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0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5E01736-E592-4BB2-82F8-3395DCEA6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E9761C3-B610-4836-A406-1B308C547E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805" y="4836606"/>
            <a:ext cx="1293354" cy="1520602"/>
          </a:xfrm>
          <a:prstGeom prst="rect">
            <a:avLst/>
          </a:prstGeom>
        </p:spPr>
      </p:pic>
      <p:pic>
        <p:nvPicPr>
          <p:cNvPr id="28" name="Picture 4">
            <a:extLst>
              <a:ext uri="{FF2B5EF4-FFF2-40B4-BE49-F238E27FC236}">
                <a16:creationId xmlns:a16="http://schemas.microsoft.com/office/drawing/2014/main" id="{C6CF9BAD-A8DB-40DD-8D43-67E43C1C49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5439">
            <a:off x="10191079" y="5462448"/>
            <a:ext cx="1904224" cy="917489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5EB603F0-542A-410B-9EA3-A16B99B09EA1}"/>
              </a:ext>
            </a:extLst>
          </p:cNvPr>
          <p:cNvGrpSpPr/>
          <p:nvPr/>
        </p:nvGrpSpPr>
        <p:grpSpPr>
          <a:xfrm>
            <a:off x="1239709" y="410687"/>
            <a:ext cx="10257337" cy="1074688"/>
            <a:chOff x="-5089600" y="382608"/>
            <a:chExt cx="8110614" cy="1245243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AFE176A4-7F64-4639-94BF-5E3E403CFDA1}"/>
                </a:ext>
              </a:extLst>
            </p:cNvPr>
            <p:cNvSpPr/>
            <p:nvPr/>
          </p:nvSpPr>
          <p:spPr>
            <a:xfrm>
              <a:off x="-5089600" y="382608"/>
              <a:ext cx="8110614" cy="1245243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 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Thực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hành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Lần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lượt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từng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bạn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trong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dùng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cân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sức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khoẻ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để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nhận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biết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cân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nặng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của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mình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3105CD2-8950-4410-9936-FF00F6BF08E7}"/>
                </a:ext>
              </a:extLst>
            </p:cNvPr>
            <p:cNvSpPr/>
            <p:nvPr/>
          </p:nvSpPr>
          <p:spPr>
            <a:xfrm>
              <a:off x="-4885522" y="666184"/>
              <a:ext cx="462341" cy="678091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1</a:t>
              </a:r>
            </a:p>
          </p:txBody>
        </p:sp>
      </p:grpSp>
      <p:pic>
        <p:nvPicPr>
          <p:cNvPr id="62" name="Picture 61">
            <a:extLst>
              <a:ext uri="{FF2B5EF4-FFF2-40B4-BE49-F238E27FC236}">
                <a16:creationId xmlns:a16="http://schemas.microsoft.com/office/drawing/2014/main" id="{38851162-6086-44C0-AF3F-493F509021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703" y="4977169"/>
            <a:ext cx="1880831" cy="18808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6A1DE9-C52F-48A4-B12D-E16E2B226CB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1658" t="19847" r="21538"/>
          <a:stretch/>
        </p:blipFill>
        <p:spPr>
          <a:xfrm>
            <a:off x="1800698" y="2263552"/>
            <a:ext cx="4383838" cy="3598789"/>
          </a:xfrm>
          <a:prstGeom prst="rect">
            <a:avLst/>
          </a:prstGeom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67208E0-89B3-4F86-A76F-7E9491462E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550821"/>
              </p:ext>
            </p:extLst>
          </p:nvPr>
        </p:nvGraphicFramePr>
        <p:xfrm>
          <a:off x="6604084" y="2396507"/>
          <a:ext cx="3736138" cy="3200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63725">
                  <a:extLst>
                    <a:ext uri="{9D8B030D-6E8A-4147-A177-3AD203B41FA5}">
                      <a16:colId xmlns:a16="http://schemas.microsoft.com/office/drawing/2014/main" val="2688101343"/>
                    </a:ext>
                  </a:extLst>
                </a:gridCol>
                <a:gridCol w="1872413">
                  <a:extLst>
                    <a:ext uri="{9D8B030D-6E8A-4147-A177-3AD203B41FA5}">
                      <a16:colId xmlns:a16="http://schemas.microsoft.com/office/drawing/2014/main" val="4229285542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Tên</a:t>
                      </a:r>
                      <a:endParaRPr lang="en-US" sz="2000" dirty="0">
                        <a:solidFill>
                          <a:schemeClr val="tx1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Cân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nặng</a:t>
                      </a:r>
                      <a:endParaRPr lang="en-US" sz="2000" dirty="0">
                        <a:solidFill>
                          <a:schemeClr val="tx1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57404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dirty="0">
                        <a:latin typeface="UTM Avo" panose="02040603050506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UTM Avo" panose="02040603050506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50738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dirty="0">
                        <a:latin typeface="UTM Avo" panose="02040603050506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UTM Avo" panose="02040603050506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60097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dirty="0">
                        <a:latin typeface="UTM Avo" panose="02040603050506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UTM Avo" panose="02040603050506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07352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dirty="0">
                        <a:latin typeface="UTM Avo" panose="02040603050506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UTM Avo" panose="02040603050506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55430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7986084-62DC-4090-A385-F31083F94386}"/>
              </a:ext>
            </a:extLst>
          </p:cNvPr>
          <p:cNvSpPr txBox="1"/>
          <p:nvPr/>
        </p:nvSpPr>
        <p:spPr>
          <a:xfrm>
            <a:off x="7251306" y="1801887"/>
            <a:ext cx="2441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ea typeface="Cambria Math" panose="02040503050406030204" pitchFamily="18" charset="0"/>
              </a:rPr>
              <a:t>PHIẾU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ea typeface="Cambria Math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ea typeface="Cambria Math" panose="02040503050406030204" pitchFamily="18" charset="0"/>
              </a:rPr>
              <a:t>BÀI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ea typeface="Cambria Math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ea typeface="Cambria Math" panose="02040503050406030204" pitchFamily="18" charset="0"/>
              </a:rPr>
              <a:t>TẬP</a:t>
            </a:r>
            <a:endParaRPr lang="en-US" sz="2400" b="1" dirty="0">
              <a:solidFill>
                <a:schemeClr val="tx1"/>
              </a:solidFill>
              <a:latin typeface="UTM Avo" panose="0204060305050602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B8CF0D-E9C5-47DF-91C5-1CA7C1F5D70F}"/>
              </a:ext>
            </a:extLst>
          </p:cNvPr>
          <p:cNvSpPr/>
          <p:nvPr/>
        </p:nvSpPr>
        <p:spPr>
          <a:xfrm>
            <a:off x="2929665" y="5417177"/>
            <a:ext cx="21259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12700">
                  <a:solidFill>
                    <a:srgbClr val="FF99FF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UTM Avo" panose="02040603050506020204" pitchFamily="18" charset="0"/>
                <a:ea typeface="Cambria Math" panose="02040503050406030204" pitchFamily="18" charset="0"/>
              </a:rPr>
              <a:t>NHÓM</a:t>
            </a:r>
            <a:r>
              <a:rPr lang="en-US" sz="3600" b="1" cap="none" spc="0" dirty="0">
                <a:ln w="12700">
                  <a:solidFill>
                    <a:srgbClr val="FF99FF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UTM Avo" panose="02040603050506020204" pitchFamily="18" charset="0"/>
                <a:ea typeface="Cambria Math" panose="02040503050406030204" pitchFamily="18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256309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BC86617-2F56-49D2-9732-1BD469AE8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E9761C3-B610-4836-A406-1B308C547E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805" y="4836606"/>
            <a:ext cx="1293354" cy="1520602"/>
          </a:xfrm>
          <a:prstGeom prst="rect">
            <a:avLst/>
          </a:prstGeom>
        </p:spPr>
      </p:pic>
      <p:pic>
        <p:nvPicPr>
          <p:cNvPr id="28" name="Picture 4">
            <a:extLst>
              <a:ext uri="{FF2B5EF4-FFF2-40B4-BE49-F238E27FC236}">
                <a16:creationId xmlns:a16="http://schemas.microsoft.com/office/drawing/2014/main" id="{C6CF9BAD-A8DB-40DD-8D43-67E43C1C49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5439">
            <a:off x="10454729" y="5597389"/>
            <a:ext cx="1637326" cy="7888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78702D-DB5C-4E14-A314-F1FB805CA2B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820" t="14930" r="42672" b="52736"/>
          <a:stretch/>
        </p:blipFill>
        <p:spPr>
          <a:xfrm>
            <a:off x="2219325" y="1856286"/>
            <a:ext cx="4330044" cy="149542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C379561-DAEB-4F6A-AE9B-72683FFF1F2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9662" t="14930"/>
          <a:stretch/>
        </p:blipFill>
        <p:spPr>
          <a:xfrm>
            <a:off x="6978536" y="1624028"/>
            <a:ext cx="3458165" cy="393443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1D3CE8B-3407-42BB-ADCC-3FA015669F2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820" t="46719" r="42672" b="20403"/>
          <a:stretch/>
        </p:blipFill>
        <p:spPr>
          <a:xfrm>
            <a:off x="2219325" y="3506290"/>
            <a:ext cx="4330044" cy="152060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C1582AE-18D8-4A27-8076-EAB8F2B7E7DC}"/>
              </a:ext>
            </a:extLst>
          </p:cNvPr>
          <p:cNvGrpSpPr/>
          <p:nvPr/>
        </p:nvGrpSpPr>
        <p:grpSpPr>
          <a:xfrm>
            <a:off x="1239709" y="523014"/>
            <a:ext cx="10257337" cy="777465"/>
            <a:chOff x="-5167777" y="382607"/>
            <a:chExt cx="8110613" cy="90085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59416B8-EA01-47BF-8CDF-C77BB647E542}"/>
                </a:ext>
              </a:extLst>
            </p:cNvPr>
            <p:cNvSpPr/>
            <p:nvPr/>
          </p:nvSpPr>
          <p:spPr>
            <a:xfrm>
              <a:off x="-5167777" y="382607"/>
              <a:ext cx="8110613" cy="900850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 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Thực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hành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Mang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đến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lớp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các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đồ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vật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có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thể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đựng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nước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C5848CC-A575-4A89-9227-95723BE35A03}"/>
                </a:ext>
              </a:extLst>
            </p:cNvPr>
            <p:cNvSpPr/>
            <p:nvPr/>
          </p:nvSpPr>
          <p:spPr>
            <a:xfrm>
              <a:off x="-5057091" y="493986"/>
              <a:ext cx="462341" cy="678091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425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680"/>
            <a:ext cx="12192000" cy="677463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D07433-48CA-4B39-B316-67B5DAD12BB2}"/>
              </a:ext>
            </a:extLst>
          </p:cNvPr>
          <p:cNvSpPr txBox="1"/>
          <p:nvPr/>
        </p:nvSpPr>
        <p:spPr>
          <a:xfrm>
            <a:off x="1889736" y="3428999"/>
            <a:ext cx="8412528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Cambria Math" panose="02040503050406030204" pitchFamily="18" charset="0"/>
              </a:rPr>
              <a:t>Em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Cambria Math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Cambria Math" panose="02040503050406030204" pitchFamily="18" charset="0"/>
              </a:rPr>
              <a:t>hãy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Cambria Math" panose="02040503050406030204" pitchFamily="18" charset="0"/>
              </a:rPr>
              <a:t> chia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Cambria Math" panose="02040503050406030204" pitchFamily="18" charset="0"/>
              </a:rPr>
              <a:t>sẻ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Cambria Math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Cambria Math" panose="02040503050406030204" pitchFamily="18" charset="0"/>
              </a:rPr>
              <a:t>những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Cambria Math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Cambria Math" panose="02040503050406030204" pitchFamily="18" charset="0"/>
              </a:rPr>
              <a:t>việc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Cambria Math" panose="02040503050406030204" pitchFamily="18" charset="0"/>
              </a:rPr>
              <a:t> </a:t>
            </a:r>
          </a:p>
          <a:p>
            <a:pPr algn="ctr">
              <a:spcAft>
                <a:spcPts val="1800"/>
              </a:spcAft>
            </a:pP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Cambria Math" panose="02040503050406030204" pitchFamily="18" charset="0"/>
              </a:rPr>
              <a:t>đã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Cambria Math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Cambria Math" panose="02040503050406030204" pitchFamily="18" charset="0"/>
              </a:rPr>
              <a:t>thực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Cambria Math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Cambria Math" panose="02040503050406030204" pitchFamily="18" charset="0"/>
              </a:rPr>
              <a:t>hiện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Cambria Math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Cambria Math" panose="02040503050406030204" pitchFamily="18" charset="0"/>
              </a:rPr>
              <a:t>được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Cambria Math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Cambria Math" panose="02040503050406030204" pitchFamily="18" charset="0"/>
              </a:rPr>
              <a:t>trong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Cambria Math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Cambria Math" panose="02040503050406030204" pitchFamily="18" charset="0"/>
              </a:rPr>
              <a:t>bài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Cambria Math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Cambria Math" panose="02040503050406030204" pitchFamily="18" charset="0"/>
              </a:rPr>
              <a:t>học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Cambria Math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Cambria Math" panose="02040503050406030204" pitchFamily="18" charset="0"/>
              </a:rPr>
              <a:t>hôm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Cambria Math" panose="02040503050406030204" pitchFamily="18" charset="0"/>
              </a:rPr>
              <a:t> nay.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9693C2-76AE-459F-9040-D3ADD275DA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7726" y="526768"/>
            <a:ext cx="9368472" cy="5804463"/>
          </a:xfrm>
          <a:prstGeom prst="rect">
            <a:avLst/>
          </a:prstGeom>
        </p:spPr>
      </p:pic>
      <p:sp>
        <p:nvSpPr>
          <p:cNvPr id="4" name="Google Shape;290;p7">
            <a:extLst>
              <a:ext uri="{FF2B5EF4-FFF2-40B4-BE49-F238E27FC236}">
                <a16:creationId xmlns:a16="http://schemas.microsoft.com/office/drawing/2014/main" id="{8EF36035-1A91-4FD5-84FE-8A29891857D6}"/>
              </a:ext>
            </a:extLst>
          </p:cNvPr>
          <p:cNvSpPr txBox="1"/>
          <p:nvPr/>
        </p:nvSpPr>
        <p:spPr>
          <a:xfrm>
            <a:off x="3104133" y="2336433"/>
            <a:ext cx="5455657" cy="1092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500" b="1" dirty="0">
                <a:ln w="22225">
                  <a:noFill/>
                  <a:prstDash val="solid"/>
                </a:ln>
                <a:solidFill>
                  <a:schemeClr val="tx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</a:p>
        </p:txBody>
      </p:sp>
      <p:pic>
        <p:nvPicPr>
          <p:cNvPr id="2" name="Picture 1">
            <a:hlinkClick r:id="rId5"/>
            <a:extLst>
              <a:ext uri="{FF2B5EF4-FFF2-40B4-BE49-F238E27FC236}">
                <a16:creationId xmlns:a16="http://schemas.microsoft.com/office/drawing/2014/main" id="{B03E4CD4-877A-F8D1-6D17-DB78042884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7201" y="3679827"/>
            <a:ext cx="2169519" cy="120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7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8AE2CA-49C5-4C35-A084-AE455179B0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655" y="-258085"/>
            <a:ext cx="7487444" cy="86050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534E53-8935-4F54-B2BD-02770F4CE8E9}"/>
              </a:ext>
            </a:extLst>
          </p:cNvPr>
          <p:cNvSpPr txBox="1"/>
          <p:nvPr/>
        </p:nvSpPr>
        <p:spPr>
          <a:xfrm>
            <a:off x="5342389" y="2459504"/>
            <a:ext cx="38803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KHỞI ĐỘNG </a:t>
            </a:r>
          </a:p>
        </p:txBody>
      </p:sp>
      <p:pic>
        <p:nvPicPr>
          <p:cNvPr id="5" name="55">
            <a:extLst>
              <a:ext uri="{FF2B5EF4-FFF2-40B4-BE49-F238E27FC236}">
                <a16:creationId xmlns:a16="http://schemas.microsoft.com/office/drawing/2014/main" id="{75718A0B-0B47-47D9-97D0-C71E67C88F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14" y="1822580"/>
            <a:ext cx="4249241" cy="4653116"/>
          </a:xfrm>
          <a:prstGeom prst="rect">
            <a:avLst/>
          </a:prstGeom>
        </p:spPr>
      </p:pic>
      <p:pic>
        <p:nvPicPr>
          <p:cNvPr id="2" name="Picture 1">
            <a:hlinkClick r:id="rId6"/>
            <a:extLst>
              <a:ext uri="{FF2B5EF4-FFF2-40B4-BE49-F238E27FC236}">
                <a16:creationId xmlns:a16="http://schemas.microsoft.com/office/drawing/2014/main" id="{F4A35FB1-BE77-2F73-65ED-6D5103D757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7805" y="5172450"/>
            <a:ext cx="2169519" cy="12002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E184DE7-3575-6DEA-C9D0-BD2511213349}"/>
              </a:ext>
            </a:extLst>
          </p:cNvPr>
          <p:cNvGrpSpPr/>
          <p:nvPr/>
        </p:nvGrpSpPr>
        <p:grpSpPr>
          <a:xfrm>
            <a:off x="-175290" y="5478336"/>
            <a:ext cx="12453794" cy="1367028"/>
            <a:chOff x="-1140691" y="5175504"/>
            <a:chExt cx="15327746" cy="1682496"/>
          </a:xfrm>
        </p:grpSpPr>
        <p:pic>
          <p:nvPicPr>
            <p:cNvPr id="4" name="Picture 6">
              <a:extLst>
                <a:ext uri="{FF2B5EF4-FFF2-40B4-BE49-F238E27FC236}">
                  <a16:creationId xmlns:a16="http://schemas.microsoft.com/office/drawing/2014/main" id="{3E494D30-ADB8-9F57-AEB8-270C725B2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E49245B5-4046-56FB-7042-AA5B37E8B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12090104-38A1-06FC-5506-29D2E8912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pic>
        <p:nvPicPr>
          <p:cNvPr id="20" name="Picture 6">
            <a:extLst>
              <a:ext uri="{FF2B5EF4-FFF2-40B4-BE49-F238E27FC236}">
                <a16:creationId xmlns:a16="http://schemas.microsoft.com/office/drawing/2014/main" id="{52289406-86B0-1D1A-5CB2-3DEE5266C2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829239" y="867237"/>
            <a:ext cx="5040326" cy="5347826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267291F7-1CE9-F8D8-E7BF-69634CC2FC59}"/>
              </a:ext>
            </a:extLst>
          </p:cNvPr>
          <p:cNvSpPr txBox="1">
            <a:spLocks/>
          </p:cNvSpPr>
          <p:nvPr/>
        </p:nvSpPr>
        <p:spPr>
          <a:xfrm>
            <a:off x="527792" y="1280885"/>
            <a:ext cx="4563836" cy="2247648"/>
          </a:xfrm>
          <a:prstGeom prst="rect">
            <a:avLst/>
          </a:prstGeom>
        </p:spPr>
        <p:txBody>
          <a:bodyPr vert="horz" lIns="74295" tIns="37148" rIns="74295" bIns="3714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+mj-ea"/>
                <a:cs typeface="Arial" panose="020B0604020202020204" pitchFamily="34" charset="0"/>
              </a:rPr>
              <a:t>HÁI HOA DÂN CHỦ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4CFE1A0-E7AF-7335-5DC4-8EA980CD2D92}"/>
              </a:ext>
            </a:extLst>
          </p:cNvPr>
          <p:cNvGrpSpPr/>
          <p:nvPr/>
        </p:nvGrpSpPr>
        <p:grpSpPr>
          <a:xfrm>
            <a:off x="1039077" y="5035375"/>
            <a:ext cx="9968804" cy="1293393"/>
            <a:chOff x="-3822" y="4580045"/>
            <a:chExt cx="12269297" cy="1591868"/>
          </a:xfrm>
        </p:grpSpPr>
        <p:pic>
          <p:nvPicPr>
            <p:cNvPr id="22" name="Picture 16">
              <a:extLst>
                <a:ext uri="{FF2B5EF4-FFF2-40B4-BE49-F238E27FC236}">
                  <a16:creationId xmlns:a16="http://schemas.microsoft.com/office/drawing/2014/main" id="{5FF0E80C-B9AD-073A-406E-F32F7D8061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r="40067"/>
            <a:stretch/>
          </p:blipFill>
          <p:spPr>
            <a:xfrm rot="20678505">
              <a:off x="-3822" y="4812783"/>
              <a:ext cx="1881751" cy="1359130"/>
            </a:xfrm>
            <a:prstGeom prst="rect">
              <a:avLst/>
            </a:prstGeom>
          </p:spPr>
        </p:pic>
        <p:pic>
          <p:nvPicPr>
            <p:cNvPr id="23" name="Picture 16">
              <a:extLst>
                <a:ext uri="{FF2B5EF4-FFF2-40B4-BE49-F238E27FC236}">
                  <a16:creationId xmlns:a16="http://schemas.microsoft.com/office/drawing/2014/main" id="{F1895DA0-99C9-F7C9-4BBB-FA2B642D0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644428">
              <a:off x="1759075" y="4600319"/>
              <a:ext cx="3139754" cy="1359130"/>
            </a:xfrm>
            <a:prstGeom prst="rect">
              <a:avLst/>
            </a:prstGeom>
          </p:spPr>
        </p:pic>
        <p:pic>
          <p:nvPicPr>
            <p:cNvPr id="24" name="Picture 16">
              <a:extLst>
                <a:ext uri="{FF2B5EF4-FFF2-40B4-BE49-F238E27FC236}">
                  <a16:creationId xmlns:a16="http://schemas.microsoft.com/office/drawing/2014/main" id="{DBE679A6-E5B1-FA99-A145-3581681CE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180549">
              <a:off x="5719881" y="4580045"/>
              <a:ext cx="3139754" cy="1359130"/>
            </a:xfrm>
            <a:prstGeom prst="rect">
              <a:avLst/>
            </a:prstGeom>
          </p:spPr>
        </p:pic>
        <p:pic>
          <p:nvPicPr>
            <p:cNvPr id="25" name="Picture 16">
              <a:extLst>
                <a:ext uri="{FF2B5EF4-FFF2-40B4-BE49-F238E27FC236}">
                  <a16:creationId xmlns:a16="http://schemas.microsoft.com/office/drawing/2014/main" id="{AF5229AB-C5E2-490A-D16F-31438F4AB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342150">
              <a:off x="9125721" y="4651195"/>
              <a:ext cx="3139754" cy="1359130"/>
            </a:xfrm>
            <a:prstGeom prst="rect">
              <a:avLst/>
            </a:prstGeom>
          </p:spPr>
        </p:pic>
        <p:pic>
          <p:nvPicPr>
            <p:cNvPr id="27" name="Picture 16">
              <a:extLst>
                <a:ext uri="{FF2B5EF4-FFF2-40B4-BE49-F238E27FC236}">
                  <a16:creationId xmlns:a16="http://schemas.microsoft.com/office/drawing/2014/main" id="{0CD72171-44F0-8F25-429D-BE95862490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60455"/>
            <a:stretch/>
          </p:blipFill>
          <p:spPr>
            <a:xfrm rot="21095236">
              <a:off x="4673503" y="4825296"/>
              <a:ext cx="1095223" cy="1198887"/>
            </a:xfrm>
            <a:prstGeom prst="rect">
              <a:avLst/>
            </a:prstGeom>
          </p:spPr>
        </p:pic>
      </p:grpSp>
      <p:pic>
        <p:nvPicPr>
          <p:cNvPr id="32" name="Picture 6">
            <a:extLst>
              <a:ext uri="{FF2B5EF4-FFF2-40B4-BE49-F238E27FC236}">
                <a16:creationId xmlns:a16="http://schemas.microsoft.com/office/drawing/2014/main" id="{8B0DD93A-9CCE-7953-B7F6-FC31609A49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829239" y="867237"/>
            <a:ext cx="5040326" cy="5347826"/>
          </a:xfrm>
          <a:prstGeom prst="rect">
            <a:avLst/>
          </a:prstGeom>
        </p:spPr>
      </p:pic>
      <p:pic>
        <p:nvPicPr>
          <p:cNvPr id="33" name="Picture 3">
            <a:extLst>
              <a:ext uri="{FF2B5EF4-FFF2-40B4-BE49-F238E27FC236}">
                <a16:creationId xmlns:a16="http://schemas.microsoft.com/office/drawing/2014/main" id="{81A96C74-752B-7A34-4A63-D1C14368EA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986697" y="814672"/>
            <a:ext cx="672852" cy="647162"/>
          </a:xfrm>
          <a:prstGeom prst="rect">
            <a:avLst/>
          </a:prstGeom>
        </p:spPr>
      </p:pic>
      <p:pic>
        <p:nvPicPr>
          <p:cNvPr id="34" name="Picture 10">
            <a:extLst>
              <a:ext uri="{FF2B5EF4-FFF2-40B4-BE49-F238E27FC236}">
                <a16:creationId xmlns:a16="http://schemas.microsoft.com/office/drawing/2014/main" id="{CB0DA85E-15EC-33AD-C9CB-E91EDD95A87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6169565" y="3062830"/>
            <a:ext cx="850208" cy="786829"/>
          </a:xfrm>
          <a:prstGeom prst="rect">
            <a:avLst/>
          </a:prstGeom>
        </p:spPr>
      </p:pic>
      <p:pic>
        <p:nvPicPr>
          <p:cNvPr id="35" name="Picture 12">
            <a:extLst>
              <a:ext uri="{FF2B5EF4-FFF2-40B4-BE49-F238E27FC236}">
                <a16:creationId xmlns:a16="http://schemas.microsoft.com/office/drawing/2014/main" id="{3F2E017F-D1DA-B8AF-7754-F21A8597588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0008415" y="3062829"/>
            <a:ext cx="677355" cy="704244"/>
          </a:xfrm>
          <a:prstGeom prst="rect">
            <a:avLst/>
          </a:prstGeom>
        </p:spPr>
      </p:pic>
      <p:pic>
        <p:nvPicPr>
          <p:cNvPr id="36" name="Picture 13">
            <a:extLst>
              <a:ext uri="{FF2B5EF4-FFF2-40B4-BE49-F238E27FC236}">
                <a16:creationId xmlns:a16="http://schemas.microsoft.com/office/drawing/2014/main" id="{EE0F18A4-6704-DD9D-F11E-983C4B395E7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0302196" y="1929302"/>
            <a:ext cx="647391" cy="637974"/>
          </a:xfrm>
          <a:prstGeom prst="rect">
            <a:avLst/>
          </a:prstGeom>
        </p:spPr>
      </p:pic>
      <p:pic>
        <p:nvPicPr>
          <p:cNvPr id="37" name="Picture 17">
            <a:extLst>
              <a:ext uri="{FF2B5EF4-FFF2-40B4-BE49-F238E27FC236}">
                <a16:creationId xmlns:a16="http://schemas.microsoft.com/office/drawing/2014/main" id="{7F0DCD62-E54A-9555-291B-8C1F25DB153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5457136" y="1702738"/>
            <a:ext cx="696514" cy="690182"/>
          </a:xfrm>
          <a:prstGeom prst="rect">
            <a:avLst/>
          </a:prstGeom>
        </p:spPr>
      </p:pic>
      <p:pic>
        <p:nvPicPr>
          <p:cNvPr id="38" name="Picture 18">
            <a:extLst>
              <a:ext uri="{FF2B5EF4-FFF2-40B4-BE49-F238E27FC236}">
                <a16:creationId xmlns:a16="http://schemas.microsoft.com/office/drawing/2014/main" id="{320B7D2E-655F-20CB-18E4-D8FF1521796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8862444" y="2718089"/>
            <a:ext cx="545172" cy="545172"/>
          </a:xfrm>
          <a:prstGeom prst="rect">
            <a:avLst/>
          </a:prstGeom>
        </p:spPr>
      </p:pic>
      <p:pic>
        <p:nvPicPr>
          <p:cNvPr id="39" name="Picture 22">
            <a:extLst>
              <a:ext uri="{FF2B5EF4-FFF2-40B4-BE49-F238E27FC236}">
                <a16:creationId xmlns:a16="http://schemas.microsoft.com/office/drawing/2014/main" id="{3F9CFA12-C527-4115-0995-8CB6A708178D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7082682" y="2032055"/>
            <a:ext cx="686034" cy="686034"/>
          </a:xfrm>
          <a:prstGeom prst="rect">
            <a:avLst/>
          </a:prstGeom>
        </p:spPr>
      </p:pic>
      <p:pic>
        <p:nvPicPr>
          <p:cNvPr id="40" name="Picture 23">
            <a:extLst>
              <a:ext uri="{FF2B5EF4-FFF2-40B4-BE49-F238E27FC236}">
                <a16:creationId xmlns:a16="http://schemas.microsoft.com/office/drawing/2014/main" id="{3891DFB6-553D-5BA7-9064-1927C1D894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6153650" y="1189192"/>
            <a:ext cx="831768" cy="822694"/>
          </a:xfrm>
          <a:prstGeom prst="rect">
            <a:avLst/>
          </a:prstGeom>
        </p:spPr>
      </p:pic>
      <p:pic>
        <p:nvPicPr>
          <p:cNvPr id="41" name="Picture 7">
            <a:extLst>
              <a:ext uri="{FF2B5EF4-FFF2-40B4-BE49-F238E27FC236}">
                <a16:creationId xmlns:a16="http://schemas.microsoft.com/office/drawing/2014/main" id="{2C8EA7C9-F3A0-78DC-B4FC-7C65252D6EAF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6984009" y="844271"/>
            <a:ext cx="747025" cy="742950"/>
          </a:xfrm>
          <a:prstGeom prst="rect">
            <a:avLst/>
          </a:prstGeom>
        </p:spPr>
      </p:pic>
      <p:pic>
        <p:nvPicPr>
          <p:cNvPr id="42" name="Picture 9">
            <a:extLst>
              <a:ext uri="{FF2B5EF4-FFF2-40B4-BE49-F238E27FC236}">
                <a16:creationId xmlns:a16="http://schemas.microsoft.com/office/drawing/2014/main" id="{9CAE4A15-BBEB-69B4-654E-9B38B6F75670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>
          <a:xfrm>
            <a:off x="9503447" y="977476"/>
            <a:ext cx="941252" cy="965835"/>
          </a:xfrm>
          <a:prstGeom prst="rect">
            <a:avLst/>
          </a:prstGeom>
        </p:spPr>
      </p:pic>
      <p:pic>
        <p:nvPicPr>
          <p:cNvPr id="44" name="Picture 11">
            <a:extLst>
              <a:ext uri="{FF2B5EF4-FFF2-40B4-BE49-F238E27FC236}">
                <a16:creationId xmlns:a16="http://schemas.microsoft.com/office/drawing/2014/main" id="{AD31EBF9-1195-1655-E0A1-FF9C7F7AA0F6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>
            <a:fillRect/>
          </a:stretch>
        </p:blipFill>
        <p:spPr>
          <a:xfrm>
            <a:off x="8576126" y="1790506"/>
            <a:ext cx="700230" cy="709257"/>
          </a:xfrm>
          <a:prstGeom prst="rect">
            <a:avLst/>
          </a:prstGeom>
        </p:spPr>
      </p:pic>
      <p:pic>
        <p:nvPicPr>
          <p:cNvPr id="45" name="Picture 5">
            <a:extLst>
              <a:ext uri="{FF2B5EF4-FFF2-40B4-BE49-F238E27FC236}">
                <a16:creationId xmlns:a16="http://schemas.microsoft.com/office/drawing/2014/main" id="{3059A749-93E1-B955-FD75-F8A10006D1B7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>
            <a:fillRect/>
          </a:stretch>
        </p:blipFill>
        <p:spPr>
          <a:xfrm>
            <a:off x="9659980" y="2692437"/>
            <a:ext cx="455183" cy="455183"/>
          </a:xfrm>
          <a:prstGeom prst="rect">
            <a:avLst/>
          </a:prstGeom>
        </p:spPr>
      </p:pic>
      <p:pic>
        <p:nvPicPr>
          <p:cNvPr id="46" name="Picture 2">
            <a:extLst>
              <a:ext uri="{FF2B5EF4-FFF2-40B4-BE49-F238E27FC236}">
                <a16:creationId xmlns:a16="http://schemas.microsoft.com/office/drawing/2014/main" id="{989A80AF-E20D-CA64-B229-696C24A3AD78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rcRect/>
          <a:stretch>
            <a:fillRect/>
          </a:stretch>
        </p:blipFill>
        <p:spPr>
          <a:xfrm>
            <a:off x="8812554" y="977475"/>
            <a:ext cx="610873" cy="578039"/>
          </a:xfrm>
          <a:prstGeom prst="rect">
            <a:avLst/>
          </a:prstGeom>
        </p:spPr>
      </p:pic>
      <p:pic>
        <p:nvPicPr>
          <p:cNvPr id="47" name="Picture 14">
            <a:extLst>
              <a:ext uri="{FF2B5EF4-FFF2-40B4-BE49-F238E27FC236}">
                <a16:creationId xmlns:a16="http://schemas.microsoft.com/office/drawing/2014/main" id="{706219D1-1074-E1E1-9B80-54E0A4F92BA3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>
            <a:off x="9506725" y="3539425"/>
            <a:ext cx="512523" cy="50786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CA40649-0834-6384-D653-72432C22A04E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6525" y="2936234"/>
            <a:ext cx="554448" cy="53892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7E09598-3AED-44CD-AC84-C689CEA7E9B7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764" y="1357351"/>
            <a:ext cx="554448" cy="51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0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69 0.11134 C -0.03073 0.13171 0.00312 0.12477 0.01641 0.17245 C 0.05091 0.21342 0.08398 0.21991 0.12487 0.16088 C 0.15286 0.13079 0.16406 0.0625 0.20951 0.07037 C 0.25273 0.08287 0.22161 0.17338 0.26654 0.20903 C 0.28281 0.25717 0.25742 0.31944 0.29023 0.375 C 0.32331 0.36296 0.33685 0.29074 0.34036 0.21111 C 0.35273 0.15717 0.38411 0.17338 0.38815 0.11967 C 0.39102 0.05995 0.42773 0.05486 0.42487 -0.01111 C 0.47331 -0.04908 0.49505 -0.00648 0.51432 0.03403 C 0.52292 0.08264 0.54714 0.04028 0.55833 0.06134 C 0.56745 0.07592 0.54909 0.13449 0.56654 0.14074 C 0.59336 0.11898 0.59648 0.08009 0.60234 0.03704 C 0.61497 0.01875 0.62148 -0.00787 0.64023 -0.01783 C 0.6681 -0.02917 0.69219 -0.01736 0.70938 0.01157 C 0.74141 0.0412 0.71276 0.09629 0.73802 0.13819 C 0.75938 0.17014 0.7724 0.15555 0.78438 0.12917 C 0.79414 0.10046 0.7862 0.06273 0.79974 0.03426 C 0.80547 0.02546 0.84557 0.06111 0.8513 0.05231 " pathEditMode="relative" rAng="0" ptsTypes="AAAAAAAAAAAAAAAAAAA">
                                      <p:cBhvr>
                                        <p:cTn id="9" dur="1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299" y="631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-0.00463 C 0.0013 0.04769 -0.00586 0.05139 0.02109 0.11111 C 0.03034 0.14468 0.04583 0.19468 0.06198 0.19676 C 0.078 0.19861 0.11016 0.18241 0.1168 0.12246 C 0.11914 0.10162 0.09401 0.08195 0.12409 0.06019 C 0.14844 0.05903 0.14479 0.10741 0.18893 0.10695 C 0.20313 0.09213 0.22826 0.11598 0.23151 0.0625 C 0.19792 0.01528 0.22122 -0.00509 0.20846 -0.03541 C 0.20625 -0.06851 0.15664 -0.07222 0.18529 -0.12801 C 0.20573 -0.17731 0.24792 -0.06365 0.29297 -0.10069 C 0.30313 -0.13981 0.23945 -0.17037 0.25313 -0.23472 C 0.26003 -0.25856 0.27669 -0.25046 0.28711 -0.24791 " pathEditMode="relative" rAng="0" ptsTypes="AAAAAAAAAAAA">
                                      <p:cBhvr>
                                        <p:cTn id="11" dur="1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96" y="-226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E184DE7-3575-6DEA-C9D0-BD2511213349}"/>
              </a:ext>
            </a:extLst>
          </p:cNvPr>
          <p:cNvGrpSpPr/>
          <p:nvPr/>
        </p:nvGrpSpPr>
        <p:grpSpPr>
          <a:xfrm>
            <a:off x="-175290" y="5478336"/>
            <a:ext cx="12453794" cy="1367028"/>
            <a:chOff x="-1140691" y="5175504"/>
            <a:chExt cx="15327746" cy="1682496"/>
          </a:xfrm>
        </p:grpSpPr>
        <p:pic>
          <p:nvPicPr>
            <p:cNvPr id="4" name="Picture 6">
              <a:extLst>
                <a:ext uri="{FF2B5EF4-FFF2-40B4-BE49-F238E27FC236}">
                  <a16:creationId xmlns:a16="http://schemas.microsoft.com/office/drawing/2014/main" id="{3E494D30-ADB8-9F57-AEB8-270C725B2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E49245B5-4046-56FB-7042-AA5B37E8B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12090104-38A1-06FC-5506-29D2E8912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4CFE1A0-E7AF-7335-5DC4-8EA980CD2D92}"/>
              </a:ext>
            </a:extLst>
          </p:cNvPr>
          <p:cNvGrpSpPr/>
          <p:nvPr/>
        </p:nvGrpSpPr>
        <p:grpSpPr>
          <a:xfrm>
            <a:off x="1039077" y="5035375"/>
            <a:ext cx="9968804" cy="1293393"/>
            <a:chOff x="-3822" y="4580045"/>
            <a:chExt cx="12269297" cy="1591868"/>
          </a:xfrm>
        </p:grpSpPr>
        <p:pic>
          <p:nvPicPr>
            <p:cNvPr id="22" name="Picture 16">
              <a:extLst>
                <a:ext uri="{FF2B5EF4-FFF2-40B4-BE49-F238E27FC236}">
                  <a16:creationId xmlns:a16="http://schemas.microsoft.com/office/drawing/2014/main" id="{5FF0E80C-B9AD-073A-406E-F32F7D8061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r="40067"/>
            <a:stretch/>
          </p:blipFill>
          <p:spPr>
            <a:xfrm rot="20678505">
              <a:off x="-3822" y="4812783"/>
              <a:ext cx="1881751" cy="1359130"/>
            </a:xfrm>
            <a:prstGeom prst="rect">
              <a:avLst/>
            </a:prstGeom>
          </p:spPr>
        </p:pic>
        <p:pic>
          <p:nvPicPr>
            <p:cNvPr id="23" name="Picture 16">
              <a:extLst>
                <a:ext uri="{FF2B5EF4-FFF2-40B4-BE49-F238E27FC236}">
                  <a16:creationId xmlns:a16="http://schemas.microsoft.com/office/drawing/2014/main" id="{F1895DA0-99C9-F7C9-4BBB-FA2B642D0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644428">
              <a:off x="1759075" y="4600319"/>
              <a:ext cx="3139754" cy="1359130"/>
            </a:xfrm>
            <a:prstGeom prst="rect">
              <a:avLst/>
            </a:prstGeom>
          </p:spPr>
        </p:pic>
        <p:pic>
          <p:nvPicPr>
            <p:cNvPr id="24" name="Picture 16">
              <a:extLst>
                <a:ext uri="{FF2B5EF4-FFF2-40B4-BE49-F238E27FC236}">
                  <a16:creationId xmlns:a16="http://schemas.microsoft.com/office/drawing/2014/main" id="{DBE679A6-E5B1-FA99-A145-3581681CE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180549">
              <a:off x="5719881" y="4580045"/>
              <a:ext cx="3139754" cy="1359130"/>
            </a:xfrm>
            <a:prstGeom prst="rect">
              <a:avLst/>
            </a:prstGeom>
          </p:spPr>
        </p:pic>
        <p:pic>
          <p:nvPicPr>
            <p:cNvPr id="25" name="Picture 16">
              <a:extLst>
                <a:ext uri="{FF2B5EF4-FFF2-40B4-BE49-F238E27FC236}">
                  <a16:creationId xmlns:a16="http://schemas.microsoft.com/office/drawing/2014/main" id="{AF5229AB-C5E2-490A-D16F-31438F4AB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342150">
              <a:off x="9125721" y="4651195"/>
              <a:ext cx="3139754" cy="1359130"/>
            </a:xfrm>
            <a:prstGeom prst="rect">
              <a:avLst/>
            </a:prstGeom>
          </p:spPr>
        </p:pic>
        <p:pic>
          <p:nvPicPr>
            <p:cNvPr id="27" name="Picture 16">
              <a:extLst>
                <a:ext uri="{FF2B5EF4-FFF2-40B4-BE49-F238E27FC236}">
                  <a16:creationId xmlns:a16="http://schemas.microsoft.com/office/drawing/2014/main" id="{0CD72171-44F0-8F25-429D-BE95862490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60455"/>
            <a:stretch/>
          </p:blipFill>
          <p:spPr>
            <a:xfrm rot="21095236">
              <a:off x="4673503" y="4825296"/>
              <a:ext cx="1095223" cy="1198887"/>
            </a:xfrm>
            <a:prstGeom prst="rect">
              <a:avLst/>
            </a:prstGeom>
          </p:spPr>
        </p:pic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7CA40649-0834-6384-D653-72432C22A04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2514" y="3037752"/>
            <a:ext cx="554448" cy="53892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7E09598-3AED-44CD-AC84-C689CEA7E9B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4753" y="1458869"/>
            <a:ext cx="554448" cy="518963"/>
          </a:xfrm>
          <a:prstGeom prst="rect">
            <a:avLst/>
          </a:prstGeom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52289406-86B0-1D1A-5CB2-3DEE5266C2A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071652" y="1036350"/>
            <a:ext cx="5040326" cy="5347826"/>
          </a:xfrm>
          <a:prstGeom prst="rect">
            <a:avLst/>
          </a:prstGeom>
        </p:spPr>
      </p:pic>
      <p:pic>
        <p:nvPicPr>
          <p:cNvPr id="36" name="Picture 13">
            <a:extLst>
              <a:ext uri="{FF2B5EF4-FFF2-40B4-BE49-F238E27FC236}">
                <a16:creationId xmlns:a16="http://schemas.microsoft.com/office/drawing/2014/main" id="{EE0F18A4-6704-DD9D-F11E-983C4B395E7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1544609" y="2098415"/>
            <a:ext cx="647391" cy="637974"/>
          </a:xfrm>
          <a:prstGeom prst="rect">
            <a:avLst/>
          </a:prstGeom>
        </p:spPr>
      </p:pic>
      <p:pic>
        <p:nvPicPr>
          <p:cNvPr id="33" name="Picture 3">
            <a:extLst>
              <a:ext uri="{FF2B5EF4-FFF2-40B4-BE49-F238E27FC236}">
                <a16:creationId xmlns:a16="http://schemas.microsoft.com/office/drawing/2014/main" id="{81A96C74-752B-7A34-4A63-D1C14368EAE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9229110" y="983785"/>
            <a:ext cx="672852" cy="647162"/>
          </a:xfrm>
          <a:prstGeom prst="rect">
            <a:avLst/>
          </a:prstGeom>
        </p:spPr>
      </p:pic>
      <p:pic>
        <p:nvPicPr>
          <p:cNvPr id="35" name="Picture 12">
            <a:extLst>
              <a:ext uri="{FF2B5EF4-FFF2-40B4-BE49-F238E27FC236}">
                <a16:creationId xmlns:a16="http://schemas.microsoft.com/office/drawing/2014/main" id="{3F2E017F-D1DA-B8AF-7754-F21A8597588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250828" y="3231942"/>
            <a:ext cx="677355" cy="704244"/>
          </a:xfrm>
          <a:prstGeom prst="rect">
            <a:avLst/>
          </a:prstGeom>
        </p:spPr>
      </p:pic>
      <p:pic>
        <p:nvPicPr>
          <p:cNvPr id="38" name="Picture 18">
            <a:extLst>
              <a:ext uri="{FF2B5EF4-FFF2-40B4-BE49-F238E27FC236}">
                <a16:creationId xmlns:a16="http://schemas.microsoft.com/office/drawing/2014/main" id="{320B7D2E-655F-20CB-18E4-D8FF1521796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0104857" y="2887202"/>
            <a:ext cx="545172" cy="545172"/>
          </a:xfrm>
          <a:prstGeom prst="rect">
            <a:avLst/>
          </a:prstGeom>
        </p:spPr>
      </p:pic>
      <p:pic>
        <p:nvPicPr>
          <p:cNvPr id="39" name="Picture 22">
            <a:extLst>
              <a:ext uri="{FF2B5EF4-FFF2-40B4-BE49-F238E27FC236}">
                <a16:creationId xmlns:a16="http://schemas.microsoft.com/office/drawing/2014/main" id="{3F9CFA12-C527-4115-0995-8CB6A708178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8325095" y="2201168"/>
            <a:ext cx="686034" cy="686034"/>
          </a:xfrm>
          <a:prstGeom prst="rect">
            <a:avLst/>
          </a:prstGeom>
        </p:spPr>
      </p:pic>
      <p:pic>
        <p:nvPicPr>
          <p:cNvPr id="40" name="Picture 23">
            <a:extLst>
              <a:ext uri="{FF2B5EF4-FFF2-40B4-BE49-F238E27FC236}">
                <a16:creationId xmlns:a16="http://schemas.microsoft.com/office/drawing/2014/main" id="{3891DFB6-553D-5BA7-9064-1927C1D894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7396063" y="1358305"/>
            <a:ext cx="831768" cy="822694"/>
          </a:xfrm>
          <a:prstGeom prst="rect">
            <a:avLst/>
          </a:prstGeom>
        </p:spPr>
      </p:pic>
      <p:pic>
        <p:nvPicPr>
          <p:cNvPr id="41" name="Picture 7">
            <a:extLst>
              <a:ext uri="{FF2B5EF4-FFF2-40B4-BE49-F238E27FC236}">
                <a16:creationId xmlns:a16="http://schemas.microsoft.com/office/drawing/2014/main" id="{2C8EA7C9-F3A0-78DC-B4FC-7C65252D6EAF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8226422" y="1013384"/>
            <a:ext cx="747025" cy="742950"/>
          </a:xfrm>
          <a:prstGeom prst="rect">
            <a:avLst/>
          </a:prstGeom>
        </p:spPr>
      </p:pic>
      <p:pic>
        <p:nvPicPr>
          <p:cNvPr id="42" name="Picture 9">
            <a:extLst>
              <a:ext uri="{FF2B5EF4-FFF2-40B4-BE49-F238E27FC236}">
                <a16:creationId xmlns:a16="http://schemas.microsoft.com/office/drawing/2014/main" id="{9CAE4A15-BBEB-69B4-654E-9B38B6F7567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10745860" y="1146589"/>
            <a:ext cx="941252" cy="965835"/>
          </a:xfrm>
          <a:prstGeom prst="rect">
            <a:avLst/>
          </a:prstGeom>
        </p:spPr>
      </p:pic>
      <p:pic>
        <p:nvPicPr>
          <p:cNvPr id="44" name="Picture 11">
            <a:extLst>
              <a:ext uri="{FF2B5EF4-FFF2-40B4-BE49-F238E27FC236}">
                <a16:creationId xmlns:a16="http://schemas.microsoft.com/office/drawing/2014/main" id="{AD31EBF9-1195-1655-E0A1-FF9C7F7AA0F6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>
          <a:xfrm>
            <a:off x="9818539" y="1959619"/>
            <a:ext cx="700230" cy="709257"/>
          </a:xfrm>
          <a:prstGeom prst="rect">
            <a:avLst/>
          </a:prstGeom>
        </p:spPr>
      </p:pic>
      <p:pic>
        <p:nvPicPr>
          <p:cNvPr id="45" name="Picture 5">
            <a:extLst>
              <a:ext uri="{FF2B5EF4-FFF2-40B4-BE49-F238E27FC236}">
                <a16:creationId xmlns:a16="http://schemas.microsoft.com/office/drawing/2014/main" id="{3059A749-93E1-B955-FD75-F8A10006D1B7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>
            <a:fillRect/>
          </a:stretch>
        </p:blipFill>
        <p:spPr>
          <a:xfrm>
            <a:off x="10902393" y="2861550"/>
            <a:ext cx="455183" cy="455183"/>
          </a:xfrm>
          <a:prstGeom prst="rect">
            <a:avLst/>
          </a:prstGeom>
        </p:spPr>
      </p:pic>
      <p:pic>
        <p:nvPicPr>
          <p:cNvPr id="46" name="Picture 2">
            <a:extLst>
              <a:ext uri="{FF2B5EF4-FFF2-40B4-BE49-F238E27FC236}">
                <a16:creationId xmlns:a16="http://schemas.microsoft.com/office/drawing/2014/main" id="{989A80AF-E20D-CA64-B229-696C24A3AD78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>
            <a:fillRect/>
          </a:stretch>
        </p:blipFill>
        <p:spPr>
          <a:xfrm>
            <a:off x="10054967" y="1146588"/>
            <a:ext cx="610873" cy="578039"/>
          </a:xfrm>
          <a:prstGeom prst="rect">
            <a:avLst/>
          </a:prstGeom>
        </p:spPr>
      </p:pic>
      <p:pic>
        <p:nvPicPr>
          <p:cNvPr id="47" name="Picture 14">
            <a:extLst>
              <a:ext uri="{FF2B5EF4-FFF2-40B4-BE49-F238E27FC236}">
                <a16:creationId xmlns:a16="http://schemas.microsoft.com/office/drawing/2014/main" id="{706219D1-1074-E1E1-9B80-54E0A4F92BA3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rcRect/>
          <a:stretch>
            <a:fillRect/>
          </a:stretch>
        </p:blipFill>
        <p:spPr>
          <a:xfrm>
            <a:off x="10749138" y="3708538"/>
            <a:ext cx="512523" cy="507863"/>
          </a:xfrm>
          <a:prstGeom prst="rect">
            <a:avLst/>
          </a:prstGeom>
        </p:spPr>
      </p:pic>
      <p:pic>
        <p:nvPicPr>
          <p:cNvPr id="8" name="Picture 7">
            <a:hlinkClick r:id="rId35" action="ppaction://hlinksldjump"/>
            <a:extLst>
              <a:ext uri="{FF2B5EF4-FFF2-40B4-BE49-F238E27FC236}">
                <a16:creationId xmlns:a16="http://schemas.microsoft.com/office/drawing/2014/main" id="{925FAA57-DC99-CD3B-6821-82CCBC2D9682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9348861" y="3767148"/>
            <a:ext cx="1639585" cy="1124429"/>
          </a:xfrm>
          <a:prstGeom prst="rect">
            <a:avLst/>
          </a:prstGeom>
        </p:spPr>
      </p:pic>
      <p:pic>
        <p:nvPicPr>
          <p:cNvPr id="34" name="Picture 10">
            <a:extLst>
              <a:ext uri="{FF2B5EF4-FFF2-40B4-BE49-F238E27FC236}">
                <a16:creationId xmlns:a16="http://schemas.microsoft.com/office/drawing/2014/main" id="{CB0DA85E-15EC-33AD-C9CB-E91EDD95A877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>
            <a:off x="7550918" y="3190649"/>
            <a:ext cx="850208" cy="786829"/>
          </a:xfrm>
          <a:prstGeom prst="rect">
            <a:avLst/>
          </a:prstGeom>
        </p:spPr>
      </p:pic>
      <p:pic>
        <p:nvPicPr>
          <p:cNvPr id="37" name="Picture 17">
            <a:extLst>
              <a:ext uri="{FF2B5EF4-FFF2-40B4-BE49-F238E27FC236}">
                <a16:creationId xmlns:a16="http://schemas.microsoft.com/office/drawing/2014/main" id="{7F0DCD62-E54A-9555-291B-8C1F25DB153A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rcRect/>
          <a:stretch>
            <a:fillRect/>
          </a:stretch>
        </p:blipFill>
        <p:spPr>
          <a:xfrm>
            <a:off x="6699549" y="1871851"/>
            <a:ext cx="696514" cy="69018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B895C8C-CBF4-553D-EC66-6C5355D60897}"/>
              </a:ext>
            </a:extLst>
          </p:cNvPr>
          <p:cNvSpPr/>
          <p:nvPr/>
        </p:nvSpPr>
        <p:spPr>
          <a:xfrm>
            <a:off x="364316" y="1749511"/>
            <a:ext cx="8392899" cy="3292211"/>
          </a:xfrm>
          <a:prstGeom prst="roundRect">
            <a:avLst>
              <a:gd name="adj" fmla="val 8107"/>
            </a:avLst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HƯỚNG DẪN</a:t>
            </a:r>
            <a:endParaRPr kumimoji="0" lang="en-US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 GV click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“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Bắt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”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bắt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trò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chơi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kumimoji="0" lang="en-US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 Click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màn</a:t>
            </a:r>
            <a:r>
              <a:rPr kumimoji="0" lang="en-US" sz="24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sz="24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4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sz="24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đáp</a:t>
            </a:r>
            <a:r>
              <a:rPr kumimoji="0" lang="en-US" sz="24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án</a:t>
            </a:r>
            <a:r>
              <a:rPr kumimoji="0" lang="en-US" sz="24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đúng</a:t>
            </a:r>
            <a:r>
              <a:rPr kumimoji="0" lang="en-US" sz="24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kumimoji="0" lang="en-US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 Sau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khi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đáp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án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đúng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GV click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mũi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prstClr val="black"/>
                </a:solidFill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kern="100" dirty="0">
                <a:solidFill>
                  <a:prstClr val="black"/>
                </a:solidFill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prstClr val="black"/>
                </a:solidFill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400" kern="100" dirty="0">
                <a:solidFill>
                  <a:prstClr val="black"/>
                </a:solidFill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prstClr val="black"/>
                </a:solidFill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kern="100" dirty="0">
                <a:solidFill>
                  <a:prstClr val="black"/>
                </a:solidFill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prstClr val="black"/>
                </a:solidFill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màn</a:t>
            </a:r>
            <a:r>
              <a:rPr lang="en-US" sz="2400" kern="100" dirty="0">
                <a:solidFill>
                  <a:prstClr val="black"/>
                </a:solidFill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prstClr val="black"/>
                </a:solidFill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tiếp</a:t>
            </a:r>
            <a:r>
              <a:rPr lang="en-US" sz="2400" kern="100" dirty="0">
                <a:solidFill>
                  <a:prstClr val="black"/>
                </a:solidFill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prstClr val="black"/>
                </a:solidFill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theo.</a:t>
            </a:r>
            <a:endParaRPr kumimoji="0" lang="en-US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20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68 0.11135 C -0.03072 0.13172 0.00313 0.12477 0.01641 0.17246 C 0.05092 0.21343 0.08399 0.21991 0.12487 0.16088 C 0.15287 0.13079 0.16407 0.0625 0.20938 0.07037 C 0.25274 0.08287 0.22162 0.17338 0.26654 0.20903 C 0.28282 0.25718 0.25743 0.31945 0.29024 0.375 C 0.32318 0.36297 0.33685 0.29074 0.34037 0.21111 C 0.35274 0.15718 0.38399 0.17338 0.38816 0.11968 C 0.39102 0.05996 0.42774 0.05486 0.42487 -0.01111 C 0.47331 -0.04907 0.49506 -0.00648 0.51433 0.03403 C 0.52292 0.08264 0.54714 0.04028 0.55834 0.06135 C 0.56745 0.07593 0.54909 0.13449 0.56654 0.14074 C 0.59336 0.11898 0.59649 0.0801 0.60235 0.03704 C 0.61498 0.01875 0.62149 -0.00787 0.64024 -0.01782 C 0.6681 -0.02916 0.69219 -0.01736 0.70938 0.01158 C 0.74141 0.04121 0.71277 0.0963 0.73803 0.1382 C 0.75938 0.17014 0.7724 0.15556 0.78438 0.12917 C 0.79415 0.10047 0.7862 0.06273 0.79974 0.03426 C 0.80547 0.02547 0.84558 0.06111 0.85131 0.05232 " pathEditMode="relative" rAng="0" ptsTypes="AAAAAAAAAAAAAAAAAAA">
                                      <p:cBhvr>
                                        <p:cTn id="6" dur="1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299" y="63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-0.00463 C 0.0013 0.04768 -0.00586 0.05138 0.02109 0.11111 C 0.03034 0.14467 0.04583 0.19467 0.06198 0.19676 C 0.07799 0.19861 0.11015 0.1824 0.11679 0.12245 C 0.11914 0.10162 0.09401 0.08194 0.12409 0.06018 C 0.14843 0.05902 0.14479 0.1074 0.18893 0.10694 C 0.20312 0.09213 0.22825 0.11597 0.23151 0.0625 C 0.19791 0.01527 0.22122 -0.0051 0.20846 -0.03542 C 0.20625 -0.06852 0.15664 -0.07223 0.18528 -0.12801 C 0.20573 -0.17732 0.24791 -0.06366 0.29297 -0.1007 C 0.30312 -0.13982 0.23945 -0.17037 0.25312 -0.23473 C 0.26002 -0.25857 0.27669 -0.25047 0.28711 -0.24792 " pathEditMode="relative" rAng="0" ptsTypes="AAAAAAAAAAAA">
                                      <p:cBhvr>
                                        <p:cTn id="8" dur="1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96" y="-22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6C7B95D9-FF5E-93AF-4F95-C290040295EF}"/>
              </a:ext>
            </a:extLst>
          </p:cNvPr>
          <p:cNvGrpSpPr/>
          <p:nvPr/>
        </p:nvGrpSpPr>
        <p:grpSpPr>
          <a:xfrm>
            <a:off x="0" y="5513944"/>
            <a:ext cx="12453794" cy="1367028"/>
            <a:chOff x="-1140691" y="5175504"/>
            <a:chExt cx="15327746" cy="1682496"/>
          </a:xfrm>
        </p:grpSpPr>
        <p:pic>
          <p:nvPicPr>
            <p:cNvPr id="30" name="Picture 6">
              <a:extLst>
                <a:ext uri="{FF2B5EF4-FFF2-40B4-BE49-F238E27FC236}">
                  <a16:creationId xmlns:a16="http://schemas.microsoft.com/office/drawing/2014/main" id="{E8C4879F-AD0C-3AE9-DA34-B09DFC99D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31" name="Picture 6">
              <a:extLst>
                <a:ext uri="{FF2B5EF4-FFF2-40B4-BE49-F238E27FC236}">
                  <a16:creationId xmlns:a16="http://schemas.microsoft.com/office/drawing/2014/main" id="{2BFD24DC-C19F-FB3B-582C-F04180FEB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32" name="Picture 6">
              <a:extLst>
                <a:ext uri="{FF2B5EF4-FFF2-40B4-BE49-F238E27FC236}">
                  <a16:creationId xmlns:a16="http://schemas.microsoft.com/office/drawing/2014/main" id="{47AFD3F1-365F-F267-1254-76B678331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pic>
        <p:nvPicPr>
          <p:cNvPr id="15" name="Picture 3">
            <a:extLst>
              <a:ext uri="{FF2B5EF4-FFF2-40B4-BE49-F238E27FC236}">
                <a16:creationId xmlns:a16="http://schemas.microsoft.com/office/drawing/2014/main" id="{17E8193B-6EC3-7923-9265-FEBD84E806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42093" y="5224603"/>
            <a:ext cx="985717" cy="163604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2A97FA7-A632-D6C3-7AE4-C238B1F0B7F8}"/>
              </a:ext>
            </a:extLst>
          </p:cNvPr>
          <p:cNvSpPr/>
          <p:nvPr/>
        </p:nvSpPr>
        <p:spPr>
          <a:xfrm>
            <a:off x="2989305" y="4224669"/>
            <a:ext cx="5410962" cy="1245308"/>
          </a:xfrm>
          <a:prstGeom prst="rect">
            <a:avLst/>
          </a:prstGeom>
          <a:solidFill>
            <a:srgbClr val="FF99FF">
              <a:alpha val="75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Lít</a:t>
            </a:r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vi-VN" sz="3600" b="1" dirty="0">
              <a:solidFill>
                <a:srgbClr val="00206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4435251-D6AD-715B-3AF0-5C6142CFBB7A}"/>
              </a:ext>
            </a:extLst>
          </p:cNvPr>
          <p:cNvGrpSpPr/>
          <p:nvPr/>
        </p:nvGrpSpPr>
        <p:grpSpPr>
          <a:xfrm>
            <a:off x="946150" y="713394"/>
            <a:ext cx="10102850" cy="3511275"/>
            <a:chOff x="946150" y="713394"/>
            <a:chExt cx="9842500" cy="351127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AA978B2-1E3E-9CF5-E84E-FF80A341E3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86" b="90000" l="10000" r="94167">
                          <a14:foregroundMark x1="86563" y1="51429" x2="86563" y2="51429"/>
                          <a14:foregroundMark x1="83542" y1="24857" x2="83542" y2="24857"/>
                          <a14:foregroundMark x1="77083" y1="286" x2="77083" y2="286"/>
                          <a14:foregroundMark x1="90938" y1="28857" x2="90938" y2="28857"/>
                          <a14:foregroundMark x1="94167" y1="35429" x2="94167" y2="35429"/>
                          <a14:foregroundMark x1="83229" y1="42000" x2="82917" y2="49429"/>
                          <a14:foregroundMark x1="80104" y1="36286" x2="78021" y2="49429"/>
                          <a14:foregroundMark x1="88125" y1="54000" x2="88125" y2="54000"/>
                          <a14:foregroundMark x1="14896" y1="41429" x2="14896" y2="41429"/>
                          <a14:foregroundMark x1="14792" y1="36286" x2="14792" y2="36286"/>
                          <a14:foregroundMark x1="14375" y1="23143" x2="14375" y2="23143"/>
                          <a14:foregroundMark x1="16563" y1="20286" x2="16563" y2="20286"/>
                          <a14:foregroundMark x1="13646" y1="28000" x2="13646" y2="28000"/>
                          <a14:foregroundMark x1="14583" y1="45429" x2="14583" y2="45429"/>
                          <a14:foregroundMark x1="13958" y1="47143" x2="13958" y2="47143"/>
                          <a14:foregroundMark x1="14479" y1="53429" x2="14479" y2="53429"/>
                          <a14:foregroundMark x1="15417" y1="60286" x2="15417" y2="60286"/>
                          <a14:foregroundMark x1="15417" y1="63143" x2="15417" y2="63143"/>
                          <a14:foregroundMark x1="14792" y1="66571" x2="14792" y2="66571"/>
                          <a14:foregroundMark x1="14479" y1="71143" x2="14479" y2="71143"/>
                          <a14:foregroundMark x1="14479" y1="76000" x2="14479" y2="76000"/>
                          <a14:foregroundMark x1="15313" y1="79143" x2="15313" y2="79143"/>
                          <a14:foregroundMark x1="16667" y1="81714" x2="16667" y2="81714"/>
                          <a14:foregroundMark x1="17500" y1="82286" x2="17500" y2="82286"/>
                          <a14:foregroundMark x1="18438" y1="83714" x2="18438" y2="83714"/>
                          <a14:foregroundMark x1="20833" y1="83143" x2="20833" y2="83143"/>
                          <a14:foregroundMark x1="20729" y1="84857" x2="20729" y2="84857"/>
                          <a14:foregroundMark x1="22083" y1="84857" x2="22083" y2="84857"/>
                          <a14:foregroundMark x1="23958" y1="83429" x2="23958" y2="83429"/>
                          <a14:foregroundMark x1="27187" y1="81429" x2="27187" y2="81429"/>
                          <a14:foregroundMark x1="26667" y1="81143" x2="26667" y2="81143"/>
                          <a14:foregroundMark x1="29375" y1="80571" x2="29375" y2="80571"/>
                          <a14:foregroundMark x1="30312" y1="80286" x2="30312" y2="80286"/>
                          <a14:foregroundMark x1="32083" y1="81429" x2="32083" y2="81429"/>
                          <a14:foregroundMark x1="32813" y1="82857" x2="32813" y2="82857"/>
                          <a14:foregroundMark x1="33125" y1="83429" x2="33125" y2="83429"/>
                          <a14:foregroundMark x1="34688" y1="84571" x2="34688" y2="84571"/>
                          <a14:foregroundMark x1="35625" y1="84571" x2="35625" y2="84571"/>
                          <a14:foregroundMark x1="36458" y1="84857" x2="36458" y2="84857"/>
                          <a14:foregroundMark x1="38854" y1="85714" x2="38854" y2="85714"/>
                          <a14:foregroundMark x1="40208" y1="84571" x2="40208" y2="84571"/>
                          <a14:foregroundMark x1="42083" y1="84571" x2="42083" y2="84571"/>
                          <a14:foregroundMark x1="44063" y1="83714" x2="44063" y2="83714"/>
                          <a14:foregroundMark x1="47500" y1="81143" x2="47500" y2="81143"/>
                          <a14:foregroundMark x1="50104" y1="80571" x2="50104" y2="80571"/>
                          <a14:foregroundMark x1="52188" y1="81143" x2="52188" y2="81143"/>
                          <a14:foregroundMark x1="55625" y1="81143" x2="55625" y2="81143"/>
                          <a14:foregroundMark x1="56667" y1="82000" x2="56667" y2="82000"/>
                          <a14:foregroundMark x1="54375" y1="80571" x2="54375" y2="80571"/>
                          <a14:foregroundMark x1="27187" y1="18286" x2="27187" y2="18286"/>
                          <a14:foregroundMark x1="25313" y1="18000" x2="25313" y2="18000"/>
                          <a14:foregroundMark x1="25000" y1="17714" x2="25417" y2="17143"/>
                          <a14:foregroundMark x1="66146" y1="18000" x2="66146" y2="18000"/>
                          <a14:foregroundMark x1="88125" y1="65714" x2="88125" y2="65714"/>
                          <a14:foregroundMark x1="88646" y1="73143" x2="88646" y2="73143"/>
                          <a14:foregroundMark x1="81563" y1="86000" x2="81563" y2="86000"/>
                          <a14:foregroundMark x1="76771" y1="84857" x2="76771" y2="84857"/>
                          <a14:foregroundMark x1="75625" y1="84571" x2="75625" y2="84571"/>
                          <a14:foregroundMark x1="74167" y1="84571" x2="74167" y2="84571"/>
                          <a14:foregroundMark x1="71250" y1="81714" x2="71250" y2="81714"/>
                          <a14:foregroundMark x1="70417" y1="80857" x2="70417" y2="80857"/>
                          <a14:foregroundMark x1="66458" y1="81143" x2="66458" y2="81143"/>
                          <a14:foregroundMark x1="63542" y1="84000" x2="63542" y2="84000"/>
                          <a14:foregroundMark x1="40104" y1="22857" x2="40104" y2="22857"/>
                          <a14:foregroundMark x1="15208" y1="57429" x2="15208" y2="57429"/>
                          <a14:foregroundMark x1="14271" y1="53429" x2="14271" y2="53429"/>
                          <a14:foregroundMark x1="13646" y1="50571" x2="13646" y2="50571"/>
                          <a14:foregroundMark x1="14063" y1="45714" x2="14063" y2="45714"/>
                          <a14:foregroundMark x1="14792" y1="44000" x2="14792" y2="44000"/>
                          <a14:foregroundMark x1="14792" y1="42857" x2="14792" y2="42857"/>
                          <a14:foregroundMark x1="13542" y1="30571" x2="13542" y2="30571"/>
                          <a14:foregroundMark x1="13438" y1="26857" x2="13438" y2="26857"/>
                          <a14:foregroundMark x1="13438" y1="26000" x2="13438" y2="26000"/>
                          <a14:foregroundMark x1="14896" y1="36286" x2="14896" y2="36286"/>
                          <a14:foregroundMark x1="14479" y1="34286" x2="14479" y2="34286"/>
                          <a14:foregroundMark x1="18229" y1="18571" x2="18229" y2="18571"/>
                          <a14:foregroundMark x1="92604" y1="24571" x2="92604" y2="24571"/>
                          <a14:foregroundMark x1="91875" y1="21714" x2="91875" y2="21714"/>
                          <a14:foregroundMark x1="90625" y1="19714" x2="90625" y2="19714"/>
                          <a14:foregroundMark x1="75729" y1="2571" x2="75729" y2="2571"/>
                          <a14:foregroundMark x1="75521" y1="6857" x2="75521" y2="6857"/>
                          <a14:foregroundMark x1="89063" y1="42857" x2="89063" y2="42857"/>
                          <a14:foregroundMark x1="88750" y1="42571" x2="88750" y2="42571"/>
                          <a14:foregroundMark x1="88854" y1="49143" x2="88854" y2="49143"/>
                          <a14:foregroundMark x1="88333" y1="44286" x2="88333" y2="44286"/>
                          <a14:foregroundMark x1="14479" y1="35429" x2="14479" y2="35429"/>
                          <a14:foregroundMark x1="14479" y1="69429" x2="14479" y2="69429"/>
                          <a14:foregroundMark x1="15208" y1="80286" x2="15208" y2="802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150" y="713394"/>
              <a:ext cx="9842500" cy="3511275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60B100F-28F6-1356-942C-A290438F02AF}"/>
                </a:ext>
              </a:extLst>
            </p:cNvPr>
            <p:cNvSpPr txBox="1"/>
            <p:nvPr/>
          </p:nvSpPr>
          <p:spPr>
            <a:xfrm>
              <a:off x="2936653" y="1818501"/>
              <a:ext cx="5138007" cy="1301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đã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học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đơn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vị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đo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 dung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tích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nào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?</a:t>
              </a:r>
            </a:p>
          </p:txBody>
        </p:sp>
      </p:grpSp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19DEAEB-C4A4-C393-315B-F064A1A5C11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64032" y="5399687"/>
            <a:ext cx="1285875" cy="1285875"/>
          </a:xfrm>
          <a:prstGeom prst="rect">
            <a:avLst/>
          </a:prstGeom>
        </p:spPr>
      </p:pic>
      <p:pic>
        <p:nvPicPr>
          <p:cNvPr id="12" name="Picture 17">
            <a:extLst>
              <a:ext uri="{FF2B5EF4-FFF2-40B4-BE49-F238E27FC236}">
                <a16:creationId xmlns:a16="http://schemas.microsoft.com/office/drawing/2014/main" id="{7355CD81-00C9-FA1F-DD7B-122B2DDD3D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355518" y="154089"/>
            <a:ext cx="696514" cy="69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29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b="-34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80ED45-3D57-67FE-AF41-2CF919EEB7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43BBA762-A42E-1118-9011-7FD42786F6FF}"/>
              </a:ext>
            </a:extLst>
          </p:cNvPr>
          <p:cNvGrpSpPr/>
          <p:nvPr/>
        </p:nvGrpSpPr>
        <p:grpSpPr>
          <a:xfrm>
            <a:off x="0" y="5513944"/>
            <a:ext cx="12453794" cy="1367028"/>
            <a:chOff x="-1140691" y="5175504"/>
            <a:chExt cx="15327746" cy="1682496"/>
          </a:xfrm>
        </p:grpSpPr>
        <p:pic>
          <p:nvPicPr>
            <p:cNvPr id="30" name="Picture 6">
              <a:extLst>
                <a:ext uri="{FF2B5EF4-FFF2-40B4-BE49-F238E27FC236}">
                  <a16:creationId xmlns:a16="http://schemas.microsoft.com/office/drawing/2014/main" id="{07927725-722C-55DB-6FED-5BBFB664AD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31" name="Picture 6">
              <a:extLst>
                <a:ext uri="{FF2B5EF4-FFF2-40B4-BE49-F238E27FC236}">
                  <a16:creationId xmlns:a16="http://schemas.microsoft.com/office/drawing/2014/main" id="{AEA15F35-837E-E67C-178E-2477A58F79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32" name="Picture 6">
              <a:extLst>
                <a:ext uri="{FF2B5EF4-FFF2-40B4-BE49-F238E27FC236}">
                  <a16:creationId xmlns:a16="http://schemas.microsoft.com/office/drawing/2014/main" id="{A1E3875C-6FD4-1A72-03B5-29F547AD9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pic>
        <p:nvPicPr>
          <p:cNvPr id="15" name="Picture 3">
            <a:extLst>
              <a:ext uri="{FF2B5EF4-FFF2-40B4-BE49-F238E27FC236}">
                <a16:creationId xmlns:a16="http://schemas.microsoft.com/office/drawing/2014/main" id="{B5B8759D-1BE8-04BD-ADAD-407762BC6B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42093" y="5224603"/>
            <a:ext cx="985717" cy="163604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2FC3494-C60E-5381-776B-A03112683C14}"/>
              </a:ext>
            </a:extLst>
          </p:cNvPr>
          <p:cNvGrpSpPr/>
          <p:nvPr/>
        </p:nvGrpSpPr>
        <p:grpSpPr>
          <a:xfrm>
            <a:off x="946150" y="713394"/>
            <a:ext cx="9842500" cy="3511275"/>
            <a:chOff x="946150" y="713394"/>
            <a:chExt cx="9842500" cy="351127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588AB67-D282-A2B2-7F41-082FC9CA2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86" b="90000" l="10000" r="94167">
                          <a14:foregroundMark x1="86563" y1="51429" x2="86563" y2="51429"/>
                          <a14:foregroundMark x1="83542" y1="24857" x2="83542" y2="24857"/>
                          <a14:foregroundMark x1="77083" y1="286" x2="77083" y2="286"/>
                          <a14:foregroundMark x1="90938" y1="28857" x2="90938" y2="28857"/>
                          <a14:foregroundMark x1="94167" y1="35429" x2="94167" y2="35429"/>
                          <a14:foregroundMark x1="83229" y1="42000" x2="82917" y2="49429"/>
                          <a14:foregroundMark x1="80104" y1="36286" x2="78021" y2="49429"/>
                          <a14:foregroundMark x1="88125" y1="54000" x2="88125" y2="54000"/>
                          <a14:foregroundMark x1="14896" y1="41429" x2="14896" y2="41429"/>
                          <a14:foregroundMark x1="14792" y1="36286" x2="14792" y2="36286"/>
                          <a14:foregroundMark x1="14375" y1="23143" x2="14375" y2="23143"/>
                          <a14:foregroundMark x1="16563" y1="20286" x2="16563" y2="20286"/>
                          <a14:foregroundMark x1="13646" y1="28000" x2="13646" y2="28000"/>
                          <a14:foregroundMark x1="14583" y1="45429" x2="14583" y2="45429"/>
                          <a14:foregroundMark x1="13958" y1="47143" x2="13958" y2="47143"/>
                          <a14:foregroundMark x1="14479" y1="53429" x2="14479" y2="53429"/>
                          <a14:foregroundMark x1="15417" y1="60286" x2="15417" y2="60286"/>
                          <a14:foregroundMark x1="15417" y1="63143" x2="15417" y2="63143"/>
                          <a14:foregroundMark x1="14792" y1="66571" x2="14792" y2="66571"/>
                          <a14:foregroundMark x1="14479" y1="71143" x2="14479" y2="71143"/>
                          <a14:foregroundMark x1="14479" y1="76000" x2="14479" y2="76000"/>
                          <a14:foregroundMark x1="15313" y1="79143" x2="15313" y2="79143"/>
                          <a14:foregroundMark x1="16667" y1="81714" x2="16667" y2="81714"/>
                          <a14:foregroundMark x1="17500" y1="82286" x2="17500" y2="82286"/>
                          <a14:foregroundMark x1="18438" y1="83714" x2="18438" y2="83714"/>
                          <a14:foregroundMark x1="20833" y1="83143" x2="20833" y2="83143"/>
                          <a14:foregroundMark x1="20729" y1="84857" x2="20729" y2="84857"/>
                          <a14:foregroundMark x1="22083" y1="84857" x2="22083" y2="84857"/>
                          <a14:foregroundMark x1="23958" y1="83429" x2="23958" y2="83429"/>
                          <a14:foregroundMark x1="27187" y1="81429" x2="27187" y2="81429"/>
                          <a14:foregroundMark x1="26667" y1="81143" x2="26667" y2="81143"/>
                          <a14:foregroundMark x1="29375" y1="80571" x2="29375" y2="80571"/>
                          <a14:foregroundMark x1="30312" y1="80286" x2="30312" y2="80286"/>
                          <a14:foregroundMark x1="32083" y1="81429" x2="32083" y2="81429"/>
                          <a14:foregroundMark x1="32813" y1="82857" x2="32813" y2="82857"/>
                          <a14:foregroundMark x1="33125" y1="83429" x2="33125" y2="83429"/>
                          <a14:foregroundMark x1="34688" y1="84571" x2="34688" y2="84571"/>
                          <a14:foregroundMark x1="35625" y1="84571" x2="35625" y2="84571"/>
                          <a14:foregroundMark x1="36458" y1="84857" x2="36458" y2="84857"/>
                          <a14:foregroundMark x1="38854" y1="85714" x2="38854" y2="85714"/>
                          <a14:foregroundMark x1="40208" y1="84571" x2="40208" y2="84571"/>
                          <a14:foregroundMark x1="42083" y1="84571" x2="42083" y2="84571"/>
                          <a14:foregroundMark x1="44063" y1="83714" x2="44063" y2="83714"/>
                          <a14:foregroundMark x1="47500" y1="81143" x2="47500" y2="81143"/>
                          <a14:foregroundMark x1="50104" y1="80571" x2="50104" y2="80571"/>
                          <a14:foregroundMark x1="52188" y1="81143" x2="52188" y2="81143"/>
                          <a14:foregroundMark x1="55625" y1="81143" x2="55625" y2="81143"/>
                          <a14:foregroundMark x1="56667" y1="82000" x2="56667" y2="82000"/>
                          <a14:foregroundMark x1="54375" y1="80571" x2="54375" y2="80571"/>
                          <a14:foregroundMark x1="27187" y1="18286" x2="27187" y2="18286"/>
                          <a14:foregroundMark x1="25313" y1="18000" x2="25313" y2="18000"/>
                          <a14:foregroundMark x1="25000" y1="17714" x2="25417" y2="17143"/>
                          <a14:foregroundMark x1="66146" y1="18000" x2="66146" y2="18000"/>
                          <a14:foregroundMark x1="88125" y1="65714" x2="88125" y2="65714"/>
                          <a14:foregroundMark x1="88646" y1="73143" x2="88646" y2="73143"/>
                          <a14:foregroundMark x1="81563" y1="86000" x2="81563" y2="86000"/>
                          <a14:foregroundMark x1="76771" y1="84857" x2="76771" y2="84857"/>
                          <a14:foregroundMark x1="75625" y1="84571" x2="75625" y2="84571"/>
                          <a14:foregroundMark x1="74167" y1="84571" x2="74167" y2="84571"/>
                          <a14:foregroundMark x1="71250" y1="81714" x2="71250" y2="81714"/>
                          <a14:foregroundMark x1="70417" y1="80857" x2="70417" y2="80857"/>
                          <a14:foregroundMark x1="66458" y1="81143" x2="66458" y2="81143"/>
                          <a14:foregroundMark x1="63542" y1="84000" x2="63542" y2="84000"/>
                          <a14:foregroundMark x1="40104" y1="22857" x2="40104" y2="22857"/>
                          <a14:foregroundMark x1="15208" y1="57429" x2="15208" y2="57429"/>
                          <a14:foregroundMark x1="14271" y1="53429" x2="14271" y2="53429"/>
                          <a14:foregroundMark x1="13646" y1="50571" x2="13646" y2="50571"/>
                          <a14:foregroundMark x1="14063" y1="45714" x2="14063" y2="45714"/>
                          <a14:foregroundMark x1="14792" y1="44000" x2="14792" y2="44000"/>
                          <a14:foregroundMark x1="14792" y1="42857" x2="14792" y2="42857"/>
                          <a14:foregroundMark x1="13542" y1="30571" x2="13542" y2="30571"/>
                          <a14:foregroundMark x1="13438" y1="26857" x2="13438" y2="26857"/>
                          <a14:foregroundMark x1="13438" y1="26000" x2="13438" y2="26000"/>
                          <a14:foregroundMark x1="14896" y1="36286" x2="14896" y2="36286"/>
                          <a14:foregroundMark x1="14479" y1="34286" x2="14479" y2="34286"/>
                          <a14:foregroundMark x1="18229" y1="18571" x2="18229" y2="18571"/>
                          <a14:foregroundMark x1="92604" y1="24571" x2="92604" y2="24571"/>
                          <a14:foregroundMark x1="91875" y1="21714" x2="91875" y2="21714"/>
                          <a14:foregroundMark x1="90625" y1="19714" x2="90625" y2="19714"/>
                          <a14:foregroundMark x1="75729" y1="2571" x2="75729" y2="2571"/>
                          <a14:foregroundMark x1="75521" y1="6857" x2="75521" y2="6857"/>
                          <a14:foregroundMark x1="89063" y1="42857" x2="89063" y2="42857"/>
                          <a14:foregroundMark x1="88750" y1="42571" x2="88750" y2="42571"/>
                          <a14:foregroundMark x1="88854" y1="49143" x2="88854" y2="49143"/>
                          <a14:foregroundMark x1="88333" y1="44286" x2="88333" y2="44286"/>
                          <a14:foregroundMark x1="14479" y1="35429" x2="14479" y2="35429"/>
                          <a14:foregroundMark x1="14479" y1="69429" x2="14479" y2="69429"/>
                          <a14:foregroundMark x1="15208" y1="80286" x2="15208" y2="802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150" y="713394"/>
              <a:ext cx="9842500" cy="351127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B8BF751-968C-F66F-4BB5-1A4430A607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953670" y="1864187"/>
              <a:ext cx="2286198" cy="134123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12C27A3-8591-8930-3101-BBA6A53F8F30}"/>
                </a:ext>
              </a:extLst>
            </p:cNvPr>
            <p:cNvSpPr txBox="1"/>
            <p:nvPr/>
          </p:nvSpPr>
          <p:spPr>
            <a:xfrm>
              <a:off x="5434302" y="1864187"/>
              <a:ext cx="2784231" cy="1301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tất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cả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 bao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nhiêu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lít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sữa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6E547B0-09DB-FFE3-4704-4598B67A93F3}"/>
              </a:ext>
            </a:extLst>
          </p:cNvPr>
          <p:cNvGrpSpPr/>
          <p:nvPr/>
        </p:nvGrpSpPr>
        <p:grpSpPr>
          <a:xfrm>
            <a:off x="1923669" y="3429000"/>
            <a:ext cx="6553962" cy="2279341"/>
            <a:chOff x="1923669" y="3429000"/>
            <a:chExt cx="6553962" cy="227934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8FD377D-F23F-4BB1-A925-BE303E6AAE5B}"/>
                </a:ext>
              </a:extLst>
            </p:cNvPr>
            <p:cNvSpPr/>
            <p:nvPr/>
          </p:nvSpPr>
          <p:spPr>
            <a:xfrm>
              <a:off x="3066669" y="4270428"/>
              <a:ext cx="5410962" cy="1245308"/>
            </a:xfrm>
            <a:prstGeom prst="rect">
              <a:avLst/>
            </a:prstGeom>
            <a:solidFill>
              <a:srgbClr val="FF99FF">
                <a:alpha val="75000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2060"/>
                  </a:solidFill>
                  <a:latin typeface="UTM Avo" panose="02040603050506020204" pitchFamily="18" charset="0"/>
                  <a:ea typeface="UD Digi Kyokasho N-B" panose="02020700000000000000" pitchFamily="17" charset="-128"/>
                  <a:cs typeface="Times New Roman" panose="02020603050405020304" pitchFamily="18" charset="0"/>
                </a:rPr>
                <a:t>11 </a:t>
              </a:r>
              <a:r>
                <a:rPr lang="en-US" sz="3600" b="1" i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l </a:t>
              </a:r>
              <a:r>
                <a:rPr lang="en-US" sz="36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sữa</a:t>
              </a:r>
              <a:endPara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CCA2935-5306-9A4B-7167-407C6727F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1923669" y="3429000"/>
              <a:ext cx="1814355" cy="2279341"/>
            </a:xfrm>
            <a:prstGeom prst="rect">
              <a:avLst/>
            </a:prstGeom>
          </p:spPr>
        </p:pic>
      </p:grpSp>
      <p:pic>
        <p:nvPicPr>
          <p:cNvPr id="14" name="Picture 23">
            <a:extLst>
              <a:ext uri="{FF2B5EF4-FFF2-40B4-BE49-F238E27FC236}">
                <a16:creationId xmlns:a16="http://schemas.microsoft.com/office/drawing/2014/main" id="{06626097-41EF-5002-53EB-E535E66AC15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1245850" y="21577"/>
            <a:ext cx="831768" cy="822694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A752193-1E1B-20F9-D7B8-FF2885D8829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64032" y="5399687"/>
            <a:ext cx="128587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11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b="-34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A2F327-A435-E0F9-DF17-AE1C5B5B9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680EBE5E-FCB3-0E79-DA60-805DB0BD6FD2}"/>
              </a:ext>
            </a:extLst>
          </p:cNvPr>
          <p:cNvGrpSpPr/>
          <p:nvPr/>
        </p:nvGrpSpPr>
        <p:grpSpPr>
          <a:xfrm>
            <a:off x="0" y="5513944"/>
            <a:ext cx="12453794" cy="1367028"/>
            <a:chOff x="-1140691" y="5175504"/>
            <a:chExt cx="15327746" cy="1682496"/>
          </a:xfrm>
        </p:grpSpPr>
        <p:pic>
          <p:nvPicPr>
            <p:cNvPr id="30" name="Picture 6">
              <a:extLst>
                <a:ext uri="{FF2B5EF4-FFF2-40B4-BE49-F238E27FC236}">
                  <a16:creationId xmlns:a16="http://schemas.microsoft.com/office/drawing/2014/main" id="{BD8AFE87-4078-0321-C928-14D9E4019A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31" name="Picture 6">
              <a:extLst>
                <a:ext uri="{FF2B5EF4-FFF2-40B4-BE49-F238E27FC236}">
                  <a16:creationId xmlns:a16="http://schemas.microsoft.com/office/drawing/2014/main" id="{4F4C8183-073B-831C-F7D8-EEF65CFF7B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32" name="Picture 6">
              <a:extLst>
                <a:ext uri="{FF2B5EF4-FFF2-40B4-BE49-F238E27FC236}">
                  <a16:creationId xmlns:a16="http://schemas.microsoft.com/office/drawing/2014/main" id="{8107B659-D67A-6EB5-B3C8-4C3F76AD1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pic>
        <p:nvPicPr>
          <p:cNvPr id="15" name="Picture 3">
            <a:extLst>
              <a:ext uri="{FF2B5EF4-FFF2-40B4-BE49-F238E27FC236}">
                <a16:creationId xmlns:a16="http://schemas.microsoft.com/office/drawing/2014/main" id="{7710CDFB-FD63-E4DD-5228-FEAD94735A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42093" y="5224603"/>
            <a:ext cx="985717" cy="163604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BF39C89-D0A6-19AF-367D-347DBA1F1B14}"/>
              </a:ext>
            </a:extLst>
          </p:cNvPr>
          <p:cNvGrpSpPr/>
          <p:nvPr/>
        </p:nvGrpSpPr>
        <p:grpSpPr>
          <a:xfrm>
            <a:off x="908050" y="637227"/>
            <a:ext cx="10102850" cy="3511275"/>
            <a:chOff x="946150" y="713394"/>
            <a:chExt cx="9842500" cy="351127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E75D6D3-5A5E-8198-60AD-2E9F49C6013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86" b="90000" l="10000" r="94167">
                          <a14:foregroundMark x1="86563" y1="51429" x2="86563" y2="51429"/>
                          <a14:foregroundMark x1="83542" y1="24857" x2="83542" y2="24857"/>
                          <a14:foregroundMark x1="77083" y1="286" x2="77083" y2="286"/>
                          <a14:foregroundMark x1="90938" y1="28857" x2="90938" y2="28857"/>
                          <a14:foregroundMark x1="94167" y1="35429" x2="94167" y2="35429"/>
                          <a14:foregroundMark x1="83229" y1="42000" x2="82917" y2="49429"/>
                          <a14:foregroundMark x1="80104" y1="36286" x2="78021" y2="49429"/>
                          <a14:foregroundMark x1="88125" y1="54000" x2="88125" y2="54000"/>
                          <a14:foregroundMark x1="14896" y1="41429" x2="14896" y2="41429"/>
                          <a14:foregroundMark x1="14792" y1="36286" x2="14792" y2="36286"/>
                          <a14:foregroundMark x1="14375" y1="23143" x2="14375" y2="23143"/>
                          <a14:foregroundMark x1="16563" y1="20286" x2="16563" y2="20286"/>
                          <a14:foregroundMark x1="13646" y1="28000" x2="13646" y2="28000"/>
                          <a14:foregroundMark x1="14583" y1="45429" x2="14583" y2="45429"/>
                          <a14:foregroundMark x1="13958" y1="47143" x2="13958" y2="47143"/>
                          <a14:foregroundMark x1="14479" y1="53429" x2="14479" y2="53429"/>
                          <a14:foregroundMark x1="15417" y1="60286" x2="15417" y2="60286"/>
                          <a14:foregroundMark x1="15417" y1="63143" x2="15417" y2="63143"/>
                          <a14:foregroundMark x1="14792" y1="66571" x2="14792" y2="66571"/>
                          <a14:foregroundMark x1="14479" y1="71143" x2="14479" y2="71143"/>
                          <a14:foregroundMark x1="14479" y1="76000" x2="14479" y2="76000"/>
                          <a14:foregroundMark x1="15313" y1="79143" x2="15313" y2="79143"/>
                          <a14:foregroundMark x1="16667" y1="81714" x2="16667" y2="81714"/>
                          <a14:foregroundMark x1="17500" y1="82286" x2="17500" y2="82286"/>
                          <a14:foregroundMark x1="18438" y1="83714" x2="18438" y2="83714"/>
                          <a14:foregroundMark x1="20833" y1="83143" x2="20833" y2="83143"/>
                          <a14:foregroundMark x1="20729" y1="84857" x2="20729" y2="84857"/>
                          <a14:foregroundMark x1="22083" y1="84857" x2="22083" y2="84857"/>
                          <a14:foregroundMark x1="23958" y1="83429" x2="23958" y2="83429"/>
                          <a14:foregroundMark x1="27187" y1="81429" x2="27187" y2="81429"/>
                          <a14:foregroundMark x1="26667" y1="81143" x2="26667" y2="81143"/>
                          <a14:foregroundMark x1="29375" y1="80571" x2="29375" y2="80571"/>
                          <a14:foregroundMark x1="30312" y1="80286" x2="30312" y2="80286"/>
                          <a14:foregroundMark x1="32083" y1="81429" x2="32083" y2="81429"/>
                          <a14:foregroundMark x1="32813" y1="82857" x2="32813" y2="82857"/>
                          <a14:foregroundMark x1="33125" y1="83429" x2="33125" y2="83429"/>
                          <a14:foregroundMark x1="34688" y1="84571" x2="34688" y2="84571"/>
                          <a14:foregroundMark x1="35625" y1="84571" x2="35625" y2="84571"/>
                          <a14:foregroundMark x1="36458" y1="84857" x2="36458" y2="84857"/>
                          <a14:foregroundMark x1="38854" y1="85714" x2="38854" y2="85714"/>
                          <a14:foregroundMark x1="40208" y1="84571" x2="40208" y2="84571"/>
                          <a14:foregroundMark x1="42083" y1="84571" x2="42083" y2="84571"/>
                          <a14:foregroundMark x1="44063" y1="83714" x2="44063" y2="83714"/>
                          <a14:foregroundMark x1="47500" y1="81143" x2="47500" y2="81143"/>
                          <a14:foregroundMark x1="50104" y1="80571" x2="50104" y2="80571"/>
                          <a14:foregroundMark x1="52188" y1="81143" x2="52188" y2="81143"/>
                          <a14:foregroundMark x1="55625" y1="81143" x2="55625" y2="81143"/>
                          <a14:foregroundMark x1="56667" y1="82000" x2="56667" y2="82000"/>
                          <a14:foregroundMark x1="54375" y1="80571" x2="54375" y2="80571"/>
                          <a14:foregroundMark x1="27187" y1="18286" x2="27187" y2="18286"/>
                          <a14:foregroundMark x1="25313" y1="18000" x2="25313" y2="18000"/>
                          <a14:foregroundMark x1="25000" y1="17714" x2="25417" y2="17143"/>
                          <a14:foregroundMark x1="66146" y1="18000" x2="66146" y2="18000"/>
                          <a14:foregroundMark x1="88125" y1="65714" x2="88125" y2="65714"/>
                          <a14:foregroundMark x1="88646" y1="73143" x2="88646" y2="73143"/>
                          <a14:foregroundMark x1="81563" y1="86000" x2="81563" y2="86000"/>
                          <a14:foregroundMark x1="76771" y1="84857" x2="76771" y2="84857"/>
                          <a14:foregroundMark x1="75625" y1="84571" x2="75625" y2="84571"/>
                          <a14:foregroundMark x1="74167" y1="84571" x2="74167" y2="84571"/>
                          <a14:foregroundMark x1="71250" y1="81714" x2="71250" y2="81714"/>
                          <a14:foregroundMark x1="70417" y1="80857" x2="70417" y2="80857"/>
                          <a14:foregroundMark x1="66458" y1="81143" x2="66458" y2="81143"/>
                          <a14:foregroundMark x1="63542" y1="84000" x2="63542" y2="84000"/>
                          <a14:foregroundMark x1="40104" y1="22857" x2="40104" y2="22857"/>
                          <a14:foregroundMark x1="15208" y1="57429" x2="15208" y2="57429"/>
                          <a14:foregroundMark x1="14271" y1="53429" x2="14271" y2="53429"/>
                          <a14:foregroundMark x1="13646" y1="50571" x2="13646" y2="50571"/>
                          <a14:foregroundMark x1="14063" y1="45714" x2="14063" y2="45714"/>
                          <a14:foregroundMark x1="14792" y1="44000" x2="14792" y2="44000"/>
                          <a14:foregroundMark x1="14792" y1="42857" x2="14792" y2="42857"/>
                          <a14:foregroundMark x1="13542" y1="30571" x2="13542" y2="30571"/>
                          <a14:foregroundMark x1="13438" y1="26857" x2="13438" y2="26857"/>
                          <a14:foregroundMark x1="13438" y1="26000" x2="13438" y2="26000"/>
                          <a14:foregroundMark x1="14896" y1="36286" x2="14896" y2="36286"/>
                          <a14:foregroundMark x1="14479" y1="34286" x2="14479" y2="34286"/>
                          <a14:foregroundMark x1="18229" y1="18571" x2="18229" y2="18571"/>
                          <a14:foregroundMark x1="92604" y1="24571" x2="92604" y2="24571"/>
                          <a14:foregroundMark x1="91875" y1="21714" x2="91875" y2="21714"/>
                          <a14:foregroundMark x1="90625" y1="19714" x2="90625" y2="19714"/>
                          <a14:foregroundMark x1="75729" y1="2571" x2="75729" y2="2571"/>
                          <a14:foregroundMark x1="75521" y1="6857" x2="75521" y2="6857"/>
                          <a14:foregroundMark x1="89063" y1="42857" x2="89063" y2="42857"/>
                          <a14:foregroundMark x1="88750" y1="42571" x2="88750" y2="42571"/>
                          <a14:foregroundMark x1="88854" y1="49143" x2="88854" y2="49143"/>
                          <a14:foregroundMark x1="88333" y1="44286" x2="88333" y2="44286"/>
                          <a14:foregroundMark x1="14479" y1="35429" x2="14479" y2="35429"/>
                          <a14:foregroundMark x1="14479" y1="69429" x2="14479" y2="69429"/>
                          <a14:foregroundMark x1="15208" y1="80286" x2="15208" y2="802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150" y="713394"/>
              <a:ext cx="9842500" cy="3511275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2F9357F-42B4-4DB3-66EA-90CFE3DC0196}"/>
                </a:ext>
              </a:extLst>
            </p:cNvPr>
            <p:cNvSpPr txBox="1"/>
            <p:nvPr/>
          </p:nvSpPr>
          <p:spPr>
            <a:xfrm>
              <a:off x="4746684" y="1917936"/>
              <a:ext cx="3489107" cy="1301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Con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vịt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nặng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 bao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nhiêu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 ki-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lô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-gam?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C415A77-5466-DCF1-7736-1032E51C9A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66999" y="1764912"/>
            <a:ext cx="2173866" cy="145477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FFA4E5E-3857-0138-F6CC-80665B25BF4D}"/>
              </a:ext>
            </a:extLst>
          </p:cNvPr>
          <p:cNvGrpSpPr/>
          <p:nvPr/>
        </p:nvGrpSpPr>
        <p:grpSpPr>
          <a:xfrm>
            <a:off x="1923669" y="3429000"/>
            <a:ext cx="6553962" cy="2279341"/>
            <a:chOff x="1923669" y="3429000"/>
            <a:chExt cx="6553962" cy="227934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2774A88-2979-E0C3-0BF4-6BD489F5ECCE}"/>
                </a:ext>
              </a:extLst>
            </p:cNvPr>
            <p:cNvSpPr/>
            <p:nvPr/>
          </p:nvSpPr>
          <p:spPr>
            <a:xfrm>
              <a:off x="3066669" y="4270428"/>
              <a:ext cx="5410962" cy="1245308"/>
            </a:xfrm>
            <a:prstGeom prst="rect">
              <a:avLst/>
            </a:prstGeom>
            <a:solidFill>
              <a:srgbClr val="FF99FF">
                <a:alpha val="75000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2060"/>
                  </a:solidFill>
                  <a:latin typeface="UTM Avo" panose="02040603050506020204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7 kg</a:t>
              </a:r>
              <a:endParaRPr lang="vi-VN" sz="3600" b="1" dirty="0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4654F43-5E11-393D-E75C-564786D1E8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1923669" y="3429000"/>
              <a:ext cx="1814355" cy="2279341"/>
            </a:xfrm>
            <a:prstGeom prst="rect">
              <a:avLst/>
            </a:prstGeom>
          </p:spPr>
        </p:pic>
      </p:grpSp>
      <p:pic>
        <p:nvPicPr>
          <p:cNvPr id="18" name="Picture 10">
            <a:extLst>
              <a:ext uri="{FF2B5EF4-FFF2-40B4-BE49-F238E27FC236}">
                <a16:creationId xmlns:a16="http://schemas.microsoft.com/office/drawing/2014/main" id="{4F49F2F9-BC69-182F-97FC-8B3409D00CF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1283950" y="57442"/>
            <a:ext cx="850208" cy="786829"/>
          </a:xfrm>
          <a:prstGeom prst="rect">
            <a:avLst/>
          </a:prstGeom>
        </p:spPr>
      </p:pic>
      <p:pic>
        <p:nvPicPr>
          <p:cNvPr id="19" name="Picture 1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905F2-4A48-2931-D8D2-35F3CDBE36F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64032" y="5399687"/>
            <a:ext cx="128587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7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b="-34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4A3150-BE64-E69F-D348-589456FB96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A0A40406-E8BF-E113-BA56-7316CDEEC9C7}"/>
              </a:ext>
            </a:extLst>
          </p:cNvPr>
          <p:cNvGrpSpPr/>
          <p:nvPr/>
        </p:nvGrpSpPr>
        <p:grpSpPr>
          <a:xfrm>
            <a:off x="0" y="5513944"/>
            <a:ext cx="12453794" cy="1367028"/>
            <a:chOff x="-1140691" y="5175504"/>
            <a:chExt cx="15327746" cy="1682496"/>
          </a:xfrm>
        </p:grpSpPr>
        <p:pic>
          <p:nvPicPr>
            <p:cNvPr id="30" name="Picture 6">
              <a:extLst>
                <a:ext uri="{FF2B5EF4-FFF2-40B4-BE49-F238E27FC236}">
                  <a16:creationId xmlns:a16="http://schemas.microsoft.com/office/drawing/2014/main" id="{FE45633F-D41F-82E4-80CA-8FAB226DAF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31" name="Picture 6">
              <a:extLst>
                <a:ext uri="{FF2B5EF4-FFF2-40B4-BE49-F238E27FC236}">
                  <a16:creationId xmlns:a16="http://schemas.microsoft.com/office/drawing/2014/main" id="{62BA8F09-63D0-33EB-66D2-27C6F1A80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32" name="Picture 6">
              <a:extLst>
                <a:ext uri="{FF2B5EF4-FFF2-40B4-BE49-F238E27FC236}">
                  <a16:creationId xmlns:a16="http://schemas.microsoft.com/office/drawing/2014/main" id="{66F07D6A-9EFA-4217-C185-C2185B1927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pic>
        <p:nvPicPr>
          <p:cNvPr id="15" name="Picture 3">
            <a:extLst>
              <a:ext uri="{FF2B5EF4-FFF2-40B4-BE49-F238E27FC236}">
                <a16:creationId xmlns:a16="http://schemas.microsoft.com/office/drawing/2014/main" id="{5571B8A2-05CB-06BA-D7E3-07154AE58F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42093" y="5224603"/>
            <a:ext cx="985717" cy="163604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2A4FE5B-E886-B5E9-2050-D561946939EB}"/>
              </a:ext>
            </a:extLst>
          </p:cNvPr>
          <p:cNvGrpSpPr/>
          <p:nvPr/>
        </p:nvGrpSpPr>
        <p:grpSpPr>
          <a:xfrm>
            <a:off x="946150" y="713394"/>
            <a:ext cx="10102850" cy="3511275"/>
            <a:chOff x="946150" y="713394"/>
            <a:chExt cx="9842500" cy="351127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B45D878-413F-DD12-BC11-25F6A36A8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86" b="90000" l="10000" r="94167">
                          <a14:foregroundMark x1="86563" y1="51429" x2="86563" y2="51429"/>
                          <a14:foregroundMark x1="83542" y1="24857" x2="83542" y2="24857"/>
                          <a14:foregroundMark x1="77083" y1="286" x2="77083" y2="286"/>
                          <a14:foregroundMark x1="90938" y1="28857" x2="90938" y2="28857"/>
                          <a14:foregroundMark x1="94167" y1="35429" x2="94167" y2="35429"/>
                          <a14:foregroundMark x1="83229" y1="42000" x2="82917" y2="49429"/>
                          <a14:foregroundMark x1="80104" y1="36286" x2="78021" y2="49429"/>
                          <a14:foregroundMark x1="88125" y1="54000" x2="88125" y2="54000"/>
                          <a14:foregroundMark x1="14896" y1="41429" x2="14896" y2="41429"/>
                          <a14:foregroundMark x1="14792" y1="36286" x2="14792" y2="36286"/>
                          <a14:foregroundMark x1="14375" y1="23143" x2="14375" y2="23143"/>
                          <a14:foregroundMark x1="16563" y1="20286" x2="16563" y2="20286"/>
                          <a14:foregroundMark x1="13646" y1="28000" x2="13646" y2="28000"/>
                          <a14:foregroundMark x1="14583" y1="45429" x2="14583" y2="45429"/>
                          <a14:foregroundMark x1="13958" y1="47143" x2="13958" y2="47143"/>
                          <a14:foregroundMark x1="14479" y1="53429" x2="14479" y2="53429"/>
                          <a14:foregroundMark x1="15417" y1="60286" x2="15417" y2="60286"/>
                          <a14:foregroundMark x1="15417" y1="63143" x2="15417" y2="63143"/>
                          <a14:foregroundMark x1="14792" y1="66571" x2="14792" y2="66571"/>
                          <a14:foregroundMark x1="14479" y1="71143" x2="14479" y2="71143"/>
                          <a14:foregroundMark x1="14479" y1="76000" x2="14479" y2="76000"/>
                          <a14:foregroundMark x1="15313" y1="79143" x2="15313" y2="79143"/>
                          <a14:foregroundMark x1="16667" y1="81714" x2="16667" y2="81714"/>
                          <a14:foregroundMark x1="17500" y1="82286" x2="17500" y2="82286"/>
                          <a14:foregroundMark x1="18438" y1="83714" x2="18438" y2="83714"/>
                          <a14:foregroundMark x1="20833" y1="83143" x2="20833" y2="83143"/>
                          <a14:foregroundMark x1="20729" y1="84857" x2="20729" y2="84857"/>
                          <a14:foregroundMark x1="22083" y1="84857" x2="22083" y2="84857"/>
                          <a14:foregroundMark x1="23958" y1="83429" x2="23958" y2="83429"/>
                          <a14:foregroundMark x1="27187" y1="81429" x2="27187" y2="81429"/>
                          <a14:foregroundMark x1="26667" y1="81143" x2="26667" y2="81143"/>
                          <a14:foregroundMark x1="29375" y1="80571" x2="29375" y2="80571"/>
                          <a14:foregroundMark x1="30312" y1="80286" x2="30312" y2="80286"/>
                          <a14:foregroundMark x1="32083" y1="81429" x2="32083" y2="81429"/>
                          <a14:foregroundMark x1="32813" y1="82857" x2="32813" y2="82857"/>
                          <a14:foregroundMark x1="33125" y1="83429" x2="33125" y2="83429"/>
                          <a14:foregroundMark x1="34688" y1="84571" x2="34688" y2="84571"/>
                          <a14:foregroundMark x1="35625" y1="84571" x2="35625" y2="84571"/>
                          <a14:foregroundMark x1="36458" y1="84857" x2="36458" y2="84857"/>
                          <a14:foregroundMark x1="38854" y1="85714" x2="38854" y2="85714"/>
                          <a14:foregroundMark x1="40208" y1="84571" x2="40208" y2="84571"/>
                          <a14:foregroundMark x1="42083" y1="84571" x2="42083" y2="84571"/>
                          <a14:foregroundMark x1="44063" y1="83714" x2="44063" y2="83714"/>
                          <a14:foregroundMark x1="47500" y1="81143" x2="47500" y2="81143"/>
                          <a14:foregroundMark x1="50104" y1="80571" x2="50104" y2="80571"/>
                          <a14:foregroundMark x1="52188" y1="81143" x2="52188" y2="81143"/>
                          <a14:foregroundMark x1="55625" y1="81143" x2="55625" y2="81143"/>
                          <a14:foregroundMark x1="56667" y1="82000" x2="56667" y2="82000"/>
                          <a14:foregroundMark x1="54375" y1="80571" x2="54375" y2="80571"/>
                          <a14:foregroundMark x1="27187" y1="18286" x2="27187" y2="18286"/>
                          <a14:foregroundMark x1="25313" y1="18000" x2="25313" y2="18000"/>
                          <a14:foregroundMark x1="25000" y1="17714" x2="25417" y2="17143"/>
                          <a14:foregroundMark x1="66146" y1="18000" x2="66146" y2="18000"/>
                          <a14:foregroundMark x1="88125" y1="65714" x2="88125" y2="65714"/>
                          <a14:foregroundMark x1="88646" y1="73143" x2="88646" y2="73143"/>
                          <a14:foregroundMark x1="81563" y1="86000" x2="81563" y2="86000"/>
                          <a14:foregroundMark x1="76771" y1="84857" x2="76771" y2="84857"/>
                          <a14:foregroundMark x1="75625" y1="84571" x2="75625" y2="84571"/>
                          <a14:foregroundMark x1="74167" y1="84571" x2="74167" y2="84571"/>
                          <a14:foregroundMark x1="71250" y1="81714" x2="71250" y2="81714"/>
                          <a14:foregroundMark x1="70417" y1="80857" x2="70417" y2="80857"/>
                          <a14:foregroundMark x1="66458" y1="81143" x2="66458" y2="81143"/>
                          <a14:foregroundMark x1="63542" y1="84000" x2="63542" y2="84000"/>
                          <a14:foregroundMark x1="40104" y1="22857" x2="40104" y2="22857"/>
                          <a14:foregroundMark x1="15208" y1="57429" x2="15208" y2="57429"/>
                          <a14:foregroundMark x1="14271" y1="53429" x2="14271" y2="53429"/>
                          <a14:foregroundMark x1="13646" y1="50571" x2="13646" y2="50571"/>
                          <a14:foregroundMark x1="14063" y1="45714" x2="14063" y2="45714"/>
                          <a14:foregroundMark x1="14792" y1="44000" x2="14792" y2="44000"/>
                          <a14:foregroundMark x1="14792" y1="42857" x2="14792" y2="42857"/>
                          <a14:foregroundMark x1="13542" y1="30571" x2="13542" y2="30571"/>
                          <a14:foregroundMark x1="13438" y1="26857" x2="13438" y2="26857"/>
                          <a14:foregroundMark x1="13438" y1="26000" x2="13438" y2="26000"/>
                          <a14:foregroundMark x1="14896" y1="36286" x2="14896" y2="36286"/>
                          <a14:foregroundMark x1="14479" y1="34286" x2="14479" y2="34286"/>
                          <a14:foregroundMark x1="18229" y1="18571" x2="18229" y2="18571"/>
                          <a14:foregroundMark x1="92604" y1="24571" x2="92604" y2="24571"/>
                          <a14:foregroundMark x1="91875" y1="21714" x2="91875" y2="21714"/>
                          <a14:foregroundMark x1="90625" y1="19714" x2="90625" y2="19714"/>
                          <a14:foregroundMark x1="75729" y1="2571" x2="75729" y2="2571"/>
                          <a14:foregroundMark x1="75521" y1="6857" x2="75521" y2="6857"/>
                          <a14:foregroundMark x1="89063" y1="42857" x2="89063" y2="42857"/>
                          <a14:foregroundMark x1="88750" y1="42571" x2="88750" y2="42571"/>
                          <a14:foregroundMark x1="88854" y1="49143" x2="88854" y2="49143"/>
                          <a14:foregroundMark x1="88333" y1="44286" x2="88333" y2="44286"/>
                          <a14:foregroundMark x1="14479" y1="35429" x2="14479" y2="35429"/>
                          <a14:foregroundMark x1="14479" y1="69429" x2="14479" y2="69429"/>
                          <a14:foregroundMark x1="15208" y1="80286" x2="15208" y2="802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150" y="713394"/>
              <a:ext cx="9842500" cy="351127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0CC5452-A217-7362-870E-6DF9B77A1E56}"/>
                </a:ext>
              </a:extLst>
            </p:cNvPr>
            <p:cNvSpPr txBox="1"/>
            <p:nvPr/>
          </p:nvSpPr>
          <p:spPr>
            <a:xfrm>
              <a:off x="2919599" y="2253982"/>
              <a:ext cx="53639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12</a:t>
              </a:r>
              <a:r>
                <a:rPr lang="en-US" sz="36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 kg – </a:t>
              </a:r>
              <a:r>
                <a:rPr lang="en-US" sz="36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5</a:t>
              </a:r>
              <a:r>
                <a:rPr lang="en-US" sz="36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 kg + </a:t>
              </a:r>
              <a:r>
                <a:rPr lang="en-US" sz="36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8</a:t>
              </a:r>
              <a:r>
                <a:rPr lang="en-US" sz="36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 kg = 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0F94F58-D919-0C84-E337-154400ED8556}"/>
              </a:ext>
            </a:extLst>
          </p:cNvPr>
          <p:cNvGrpSpPr/>
          <p:nvPr/>
        </p:nvGrpSpPr>
        <p:grpSpPr>
          <a:xfrm>
            <a:off x="1923669" y="3429000"/>
            <a:ext cx="6553962" cy="2279341"/>
            <a:chOff x="1923669" y="3429000"/>
            <a:chExt cx="6553962" cy="227934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3C935E2-09C3-77E3-CABC-643422BEB731}"/>
                </a:ext>
              </a:extLst>
            </p:cNvPr>
            <p:cNvSpPr/>
            <p:nvPr/>
          </p:nvSpPr>
          <p:spPr>
            <a:xfrm>
              <a:off x="3066669" y="4270428"/>
              <a:ext cx="5410962" cy="1245308"/>
            </a:xfrm>
            <a:prstGeom prst="rect">
              <a:avLst/>
            </a:prstGeom>
            <a:solidFill>
              <a:srgbClr val="FF99FF">
                <a:alpha val="75000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15</a:t>
              </a:r>
              <a:r>
                <a:rPr lang="en-US" sz="3600" b="1" dirty="0">
                  <a:solidFill>
                    <a:srgbClr val="002060"/>
                  </a:solidFill>
                  <a:latin typeface="UTM Avo" panose="02040603050506020204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 kg</a:t>
              </a:r>
              <a:endParaRPr lang="vi-VN" sz="3600" b="1" dirty="0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49D4F37-9B9D-124D-94D4-5F506F19B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flipH="1">
              <a:off x="1923669" y="3429000"/>
              <a:ext cx="1814355" cy="2279341"/>
            </a:xfrm>
            <a:prstGeom prst="rect">
              <a:avLst/>
            </a:prstGeom>
          </p:spPr>
        </p:pic>
      </p:grpSp>
      <p:pic>
        <p:nvPicPr>
          <p:cNvPr id="13" name="Picture 22">
            <a:extLst>
              <a:ext uri="{FF2B5EF4-FFF2-40B4-BE49-F238E27FC236}">
                <a16:creationId xmlns:a16="http://schemas.microsoft.com/office/drawing/2014/main" id="{B7A93356-4647-7928-12EA-CC25805270C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17709" y="69980"/>
            <a:ext cx="774291" cy="774291"/>
          </a:xfrm>
          <a:prstGeom prst="rect">
            <a:avLst/>
          </a:prstGeom>
        </p:spPr>
      </p:pic>
      <p:pic>
        <p:nvPicPr>
          <p:cNvPr id="18" name="Picture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A8E4391-B401-D26B-807D-71D7C183F98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64032" y="5399687"/>
            <a:ext cx="128587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76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b="-34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B5F18E-6A41-BE42-840F-75FFB837B2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ED3A2F8F-64EC-4AA4-6E8D-A3A7A4228C08}"/>
              </a:ext>
            </a:extLst>
          </p:cNvPr>
          <p:cNvGrpSpPr/>
          <p:nvPr/>
        </p:nvGrpSpPr>
        <p:grpSpPr>
          <a:xfrm>
            <a:off x="0" y="5513944"/>
            <a:ext cx="12453794" cy="1367028"/>
            <a:chOff x="-1140691" y="5175504"/>
            <a:chExt cx="15327746" cy="1682496"/>
          </a:xfrm>
        </p:grpSpPr>
        <p:pic>
          <p:nvPicPr>
            <p:cNvPr id="30" name="Picture 6">
              <a:extLst>
                <a:ext uri="{FF2B5EF4-FFF2-40B4-BE49-F238E27FC236}">
                  <a16:creationId xmlns:a16="http://schemas.microsoft.com/office/drawing/2014/main" id="{DDA48F67-9382-28F6-CC3C-B00F68BD9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31" name="Picture 6">
              <a:extLst>
                <a:ext uri="{FF2B5EF4-FFF2-40B4-BE49-F238E27FC236}">
                  <a16:creationId xmlns:a16="http://schemas.microsoft.com/office/drawing/2014/main" id="{4EF40C39-9E2C-4007-0897-85FCDB59BC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32" name="Picture 6">
              <a:extLst>
                <a:ext uri="{FF2B5EF4-FFF2-40B4-BE49-F238E27FC236}">
                  <a16:creationId xmlns:a16="http://schemas.microsoft.com/office/drawing/2014/main" id="{CDE91F41-62BB-466C-6E34-BEB7B1FEE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pic>
        <p:nvPicPr>
          <p:cNvPr id="15" name="Picture 3">
            <a:extLst>
              <a:ext uri="{FF2B5EF4-FFF2-40B4-BE49-F238E27FC236}">
                <a16:creationId xmlns:a16="http://schemas.microsoft.com/office/drawing/2014/main" id="{B837F24C-D611-1CD6-3B91-062E16D6B6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42093" y="5224603"/>
            <a:ext cx="985717" cy="163604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358B90C-7D27-4A90-27B1-3A79552FEFD7}"/>
              </a:ext>
            </a:extLst>
          </p:cNvPr>
          <p:cNvGrpSpPr/>
          <p:nvPr/>
        </p:nvGrpSpPr>
        <p:grpSpPr>
          <a:xfrm>
            <a:off x="946150" y="713394"/>
            <a:ext cx="10102850" cy="3511275"/>
            <a:chOff x="946150" y="713394"/>
            <a:chExt cx="9842500" cy="351127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5799DC6-C3CA-96E8-7750-D28165ED49F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86" b="90000" l="10000" r="94167">
                          <a14:foregroundMark x1="86563" y1="51429" x2="86563" y2="51429"/>
                          <a14:foregroundMark x1="83542" y1="24857" x2="83542" y2="24857"/>
                          <a14:foregroundMark x1="77083" y1="286" x2="77083" y2="286"/>
                          <a14:foregroundMark x1="90938" y1="28857" x2="90938" y2="28857"/>
                          <a14:foregroundMark x1="94167" y1="35429" x2="94167" y2="35429"/>
                          <a14:foregroundMark x1="83229" y1="42000" x2="82917" y2="49429"/>
                          <a14:foregroundMark x1="80104" y1="36286" x2="78021" y2="49429"/>
                          <a14:foregroundMark x1="88125" y1="54000" x2="88125" y2="54000"/>
                          <a14:foregroundMark x1="14896" y1="41429" x2="14896" y2="41429"/>
                          <a14:foregroundMark x1="14792" y1="36286" x2="14792" y2="36286"/>
                          <a14:foregroundMark x1="14375" y1="23143" x2="14375" y2="23143"/>
                          <a14:foregroundMark x1="16563" y1="20286" x2="16563" y2="20286"/>
                          <a14:foregroundMark x1="13646" y1="28000" x2="13646" y2="28000"/>
                          <a14:foregroundMark x1="14583" y1="45429" x2="14583" y2="45429"/>
                          <a14:foregroundMark x1="13958" y1="47143" x2="13958" y2="47143"/>
                          <a14:foregroundMark x1="14479" y1="53429" x2="14479" y2="53429"/>
                          <a14:foregroundMark x1="15417" y1="60286" x2="15417" y2="60286"/>
                          <a14:foregroundMark x1="15417" y1="63143" x2="15417" y2="63143"/>
                          <a14:foregroundMark x1="14792" y1="66571" x2="14792" y2="66571"/>
                          <a14:foregroundMark x1="14479" y1="71143" x2="14479" y2="71143"/>
                          <a14:foregroundMark x1="14479" y1="76000" x2="14479" y2="76000"/>
                          <a14:foregroundMark x1="15313" y1="79143" x2="15313" y2="79143"/>
                          <a14:foregroundMark x1="16667" y1="81714" x2="16667" y2="81714"/>
                          <a14:foregroundMark x1="17500" y1="82286" x2="17500" y2="82286"/>
                          <a14:foregroundMark x1="18438" y1="83714" x2="18438" y2="83714"/>
                          <a14:foregroundMark x1="20833" y1="83143" x2="20833" y2="83143"/>
                          <a14:foregroundMark x1="20729" y1="84857" x2="20729" y2="84857"/>
                          <a14:foregroundMark x1="22083" y1="84857" x2="22083" y2="84857"/>
                          <a14:foregroundMark x1="23958" y1="83429" x2="23958" y2="83429"/>
                          <a14:foregroundMark x1="27187" y1="81429" x2="27187" y2="81429"/>
                          <a14:foregroundMark x1="26667" y1="81143" x2="26667" y2="81143"/>
                          <a14:foregroundMark x1="29375" y1="80571" x2="29375" y2="80571"/>
                          <a14:foregroundMark x1="30312" y1="80286" x2="30312" y2="80286"/>
                          <a14:foregroundMark x1="32083" y1="81429" x2="32083" y2="81429"/>
                          <a14:foregroundMark x1="32813" y1="82857" x2="32813" y2="82857"/>
                          <a14:foregroundMark x1="33125" y1="83429" x2="33125" y2="83429"/>
                          <a14:foregroundMark x1="34688" y1="84571" x2="34688" y2="84571"/>
                          <a14:foregroundMark x1="35625" y1="84571" x2="35625" y2="84571"/>
                          <a14:foregroundMark x1="36458" y1="84857" x2="36458" y2="84857"/>
                          <a14:foregroundMark x1="38854" y1="85714" x2="38854" y2="85714"/>
                          <a14:foregroundMark x1="40208" y1="84571" x2="40208" y2="84571"/>
                          <a14:foregroundMark x1="42083" y1="84571" x2="42083" y2="84571"/>
                          <a14:foregroundMark x1="44063" y1="83714" x2="44063" y2="83714"/>
                          <a14:foregroundMark x1="47500" y1="81143" x2="47500" y2="81143"/>
                          <a14:foregroundMark x1="50104" y1="80571" x2="50104" y2="80571"/>
                          <a14:foregroundMark x1="52188" y1="81143" x2="52188" y2="81143"/>
                          <a14:foregroundMark x1="55625" y1="81143" x2="55625" y2="81143"/>
                          <a14:foregroundMark x1="56667" y1="82000" x2="56667" y2="82000"/>
                          <a14:foregroundMark x1="54375" y1="80571" x2="54375" y2="80571"/>
                          <a14:foregroundMark x1="27187" y1="18286" x2="27187" y2="18286"/>
                          <a14:foregroundMark x1="25313" y1="18000" x2="25313" y2="18000"/>
                          <a14:foregroundMark x1="25000" y1="17714" x2="25417" y2="17143"/>
                          <a14:foregroundMark x1="66146" y1="18000" x2="66146" y2="18000"/>
                          <a14:foregroundMark x1="88125" y1="65714" x2="88125" y2="65714"/>
                          <a14:foregroundMark x1="88646" y1="73143" x2="88646" y2="73143"/>
                          <a14:foregroundMark x1="81563" y1="86000" x2="81563" y2="86000"/>
                          <a14:foregroundMark x1="76771" y1="84857" x2="76771" y2="84857"/>
                          <a14:foregroundMark x1="75625" y1="84571" x2="75625" y2="84571"/>
                          <a14:foregroundMark x1="74167" y1="84571" x2="74167" y2="84571"/>
                          <a14:foregroundMark x1="71250" y1="81714" x2="71250" y2="81714"/>
                          <a14:foregroundMark x1="70417" y1="80857" x2="70417" y2="80857"/>
                          <a14:foregroundMark x1="66458" y1="81143" x2="66458" y2="81143"/>
                          <a14:foregroundMark x1="63542" y1="84000" x2="63542" y2="84000"/>
                          <a14:foregroundMark x1="40104" y1="22857" x2="40104" y2="22857"/>
                          <a14:foregroundMark x1="15208" y1="57429" x2="15208" y2="57429"/>
                          <a14:foregroundMark x1="14271" y1="53429" x2="14271" y2="53429"/>
                          <a14:foregroundMark x1="13646" y1="50571" x2="13646" y2="50571"/>
                          <a14:foregroundMark x1="14063" y1="45714" x2="14063" y2="45714"/>
                          <a14:foregroundMark x1="14792" y1="44000" x2="14792" y2="44000"/>
                          <a14:foregroundMark x1="14792" y1="42857" x2="14792" y2="42857"/>
                          <a14:foregroundMark x1="13542" y1="30571" x2="13542" y2="30571"/>
                          <a14:foregroundMark x1="13438" y1="26857" x2="13438" y2="26857"/>
                          <a14:foregroundMark x1="13438" y1="26000" x2="13438" y2="26000"/>
                          <a14:foregroundMark x1="14896" y1="36286" x2="14896" y2="36286"/>
                          <a14:foregroundMark x1="14479" y1="34286" x2="14479" y2="34286"/>
                          <a14:foregroundMark x1="18229" y1="18571" x2="18229" y2="18571"/>
                          <a14:foregroundMark x1="92604" y1="24571" x2="92604" y2="24571"/>
                          <a14:foregroundMark x1="91875" y1="21714" x2="91875" y2="21714"/>
                          <a14:foregroundMark x1="90625" y1="19714" x2="90625" y2="19714"/>
                          <a14:foregroundMark x1="75729" y1="2571" x2="75729" y2="2571"/>
                          <a14:foregroundMark x1="75521" y1="6857" x2="75521" y2="6857"/>
                          <a14:foregroundMark x1="89063" y1="42857" x2="89063" y2="42857"/>
                          <a14:foregroundMark x1="88750" y1="42571" x2="88750" y2="42571"/>
                          <a14:foregroundMark x1="88854" y1="49143" x2="88854" y2="49143"/>
                          <a14:foregroundMark x1="88333" y1="44286" x2="88333" y2="44286"/>
                          <a14:foregroundMark x1="14479" y1="35429" x2="14479" y2="35429"/>
                          <a14:foregroundMark x1="14479" y1="69429" x2="14479" y2="69429"/>
                          <a14:foregroundMark x1="15208" y1="80286" x2="15208" y2="802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150" y="713394"/>
              <a:ext cx="9842500" cy="3511275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56E3C52-06C4-6071-4B59-73EB930D41D4}"/>
                </a:ext>
              </a:extLst>
            </p:cNvPr>
            <p:cNvSpPr txBox="1"/>
            <p:nvPr/>
          </p:nvSpPr>
          <p:spPr>
            <a:xfrm>
              <a:off x="3078780" y="2293939"/>
              <a:ext cx="51380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9 </a:t>
              </a:r>
              <a:r>
                <a:rPr lang="en-US" sz="3600" b="1" i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36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 + </a:t>
              </a:r>
              <a:r>
                <a:rPr lang="en-US" sz="36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5 </a:t>
              </a:r>
              <a:r>
                <a:rPr lang="en-US" sz="3600" b="1" i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3600" b="1" i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+ </a:t>
              </a:r>
              <a:r>
                <a:rPr lang="en-US" sz="36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30 </a:t>
              </a:r>
              <a:r>
                <a:rPr lang="en-US" sz="3600" b="1" i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36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 = ?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5882069-F14B-2AC9-247F-745B0DE23B13}"/>
              </a:ext>
            </a:extLst>
          </p:cNvPr>
          <p:cNvGrpSpPr/>
          <p:nvPr/>
        </p:nvGrpSpPr>
        <p:grpSpPr>
          <a:xfrm>
            <a:off x="1923669" y="3429000"/>
            <a:ext cx="6553962" cy="2279341"/>
            <a:chOff x="1923669" y="3429000"/>
            <a:chExt cx="6553962" cy="227934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621F246-BF25-CB7F-2BC7-13E6325A605A}"/>
                </a:ext>
              </a:extLst>
            </p:cNvPr>
            <p:cNvSpPr/>
            <p:nvPr/>
          </p:nvSpPr>
          <p:spPr>
            <a:xfrm>
              <a:off x="3066669" y="4270428"/>
              <a:ext cx="5410962" cy="1245308"/>
            </a:xfrm>
            <a:prstGeom prst="rect">
              <a:avLst/>
            </a:prstGeom>
            <a:solidFill>
              <a:srgbClr val="FF99FF">
                <a:alpha val="75000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44 </a:t>
              </a:r>
              <a:r>
                <a:rPr lang="en-US" sz="36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endPara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952AC55-AFD8-6092-2D8A-938A238E4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flipH="1">
              <a:off x="1923669" y="3429000"/>
              <a:ext cx="1814355" cy="2279341"/>
            </a:xfrm>
            <a:prstGeom prst="rect">
              <a:avLst/>
            </a:prstGeom>
          </p:spPr>
        </p:pic>
      </p:grpSp>
      <p:pic>
        <p:nvPicPr>
          <p:cNvPr id="16" name="Picture 9">
            <a:extLst>
              <a:ext uri="{FF2B5EF4-FFF2-40B4-BE49-F238E27FC236}">
                <a16:creationId xmlns:a16="http://schemas.microsoft.com/office/drawing/2014/main" id="{A28AB3E4-ED84-132A-7CDC-A8AEFD3F01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245850" y="103269"/>
            <a:ext cx="806162" cy="827217"/>
          </a:xfrm>
          <a:prstGeom prst="rect">
            <a:avLst/>
          </a:prstGeom>
        </p:spPr>
      </p:pic>
      <p:pic>
        <p:nvPicPr>
          <p:cNvPr id="17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3A875D2-2395-B63F-7D0A-53617F8E2AA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64032" y="5399687"/>
            <a:ext cx="128587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5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03277115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4910</TotalTime>
  <Words>249</Words>
  <Application>Microsoft Office PowerPoint</Application>
  <PresentationFormat>Màn hình rộng</PresentationFormat>
  <Paragraphs>45</Paragraphs>
  <Slides>19</Slides>
  <Notes>3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19</vt:i4>
      </vt:variant>
    </vt:vector>
  </HeadingPairs>
  <TitlesOfParts>
    <vt:vector size="28" baseType="lpstr">
      <vt:lpstr>Arial</vt:lpstr>
      <vt:lpstr>Times New Roman</vt:lpstr>
      <vt:lpstr>Calibri</vt:lpstr>
      <vt:lpstr>Aptos</vt:lpstr>
      <vt:lpstr>UTM Avo</vt:lpstr>
      <vt:lpstr>Cambria Math</vt:lpstr>
      <vt:lpstr>1_Office Theme</vt:lpstr>
      <vt:lpstr>Office Theme</vt:lpstr>
      <vt:lpstr>3_Office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Lương Quốc Phương</cp:lastModifiedBy>
  <cp:revision>777</cp:revision>
  <dcterms:created xsi:type="dcterms:W3CDTF">2021-02-20T02:56:00Z</dcterms:created>
  <dcterms:modified xsi:type="dcterms:W3CDTF">2025-01-19T03:44:33Z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