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007577349" r:id="rId3"/>
    <p:sldId id="2007577334" r:id="rId4"/>
    <p:sldId id="2007577281" r:id="rId5"/>
    <p:sldId id="2007577335" r:id="rId6"/>
    <p:sldId id="2007577350" r:id="rId7"/>
    <p:sldId id="2007577338" r:id="rId8"/>
    <p:sldId id="2007577339" r:id="rId9"/>
    <p:sldId id="2007577340" r:id="rId10"/>
    <p:sldId id="2007577341" r:id="rId11"/>
    <p:sldId id="2007577342" r:id="rId12"/>
    <p:sldId id="2007577343" r:id="rId13"/>
    <p:sldId id="2007577344" r:id="rId14"/>
    <p:sldId id="2007577345" r:id="rId15"/>
    <p:sldId id="2007577346" r:id="rId16"/>
    <p:sldId id="2007577347" r:id="rId17"/>
    <p:sldId id="2007577348" r:id="rId18"/>
    <p:sldId id="290" r:id="rId19"/>
  </p:sldIdLst>
  <p:sldSz cx="9144000" cy="51847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ẾT 1" id="{85BD3CD5-C8FE-489E-8D7D-A7E9BD9D652D}">
          <p14:sldIdLst>
            <p14:sldId id="2007577349"/>
            <p14:sldId id="2007577334"/>
            <p14:sldId id="2007577281"/>
            <p14:sldId id="2007577335"/>
            <p14:sldId id="2007577350"/>
            <p14:sldId id="2007577338"/>
            <p14:sldId id="2007577339"/>
            <p14:sldId id="2007577340"/>
            <p14:sldId id="2007577341"/>
            <p14:sldId id="2007577342"/>
            <p14:sldId id="2007577343"/>
            <p14:sldId id="2007577344"/>
            <p14:sldId id="2007577345"/>
            <p14:sldId id="2007577346"/>
            <p14:sldId id="2007577347"/>
            <p14:sldId id="2007577348"/>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0062"/>
    <a:srgbClr val="FDE528"/>
    <a:srgbClr val="DBECEF"/>
    <a:srgbClr val="FCDEE1"/>
    <a:srgbClr val="2F528F"/>
    <a:srgbClr val="C55A11"/>
    <a:srgbClr val="4472C4"/>
    <a:srgbClr val="F3F3F3"/>
    <a:srgbClr val="00206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Kiểu Sáng 3 - Màu chủ đề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9" autoAdjust="0"/>
    <p:restoredTop sz="89638" autoAdjust="0"/>
  </p:normalViewPr>
  <p:slideViewPr>
    <p:cSldViewPr snapToGrid="0">
      <p:cViewPr varScale="1">
        <p:scale>
          <a:sx n="112" d="100"/>
          <a:sy n="112" d="100"/>
        </p:scale>
        <p:origin x="547" y="7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5C670-757B-4262-B81D-3EE8A9407635}" type="datetimeFigureOut">
              <a:rPr lang="en-US" smtClean="0"/>
              <a:t>1/19/2025</a:t>
            </a:fld>
            <a:endParaRPr lang="en-US"/>
          </a:p>
        </p:txBody>
      </p:sp>
      <p:sp>
        <p:nvSpPr>
          <p:cNvPr id="4" name="Slide Image Placeholder 3"/>
          <p:cNvSpPr>
            <a:spLocks noGrp="1" noRot="1" noChangeAspect="1"/>
          </p:cNvSpPr>
          <p:nvPr>
            <p:ph type="sldImg" idx="2"/>
          </p:nvPr>
        </p:nvSpPr>
        <p:spPr>
          <a:xfrm>
            <a:off x="708025" y="1143000"/>
            <a:ext cx="54419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A7B3A-8090-4475-B198-D53663031043}" type="slidenum">
              <a:rPr lang="en-US" smtClean="0"/>
              <a:t>‹#›</a:t>
            </a:fld>
            <a:endParaRPr lang="en-US"/>
          </a:p>
        </p:txBody>
      </p:sp>
    </p:spTree>
    <p:extLst>
      <p:ext uri="{BB962C8B-B14F-4D97-AF65-F5344CB8AC3E}">
        <p14:creationId xmlns:p14="http://schemas.microsoft.com/office/powerpoint/2010/main" val="3579300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t>2</a:t>
            </a:fld>
            <a:endParaRPr lang="en-US"/>
          </a:p>
        </p:txBody>
      </p:sp>
    </p:spTree>
    <p:extLst>
      <p:ext uri="{BB962C8B-B14F-4D97-AF65-F5344CB8AC3E}">
        <p14:creationId xmlns:p14="http://schemas.microsoft.com/office/powerpoint/2010/main" val="2283413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t>15</a:t>
            </a:fld>
            <a:endParaRPr lang="en-US"/>
          </a:p>
        </p:txBody>
      </p:sp>
    </p:spTree>
    <p:extLst>
      <p:ext uri="{BB962C8B-B14F-4D97-AF65-F5344CB8AC3E}">
        <p14:creationId xmlns:p14="http://schemas.microsoft.com/office/powerpoint/2010/main" val="1175638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t>7</a:t>
            </a:fld>
            <a:endParaRPr lang="en-US"/>
          </a:p>
        </p:txBody>
      </p:sp>
    </p:spTree>
    <p:extLst>
      <p:ext uri="{BB962C8B-B14F-4D97-AF65-F5344CB8AC3E}">
        <p14:creationId xmlns:p14="http://schemas.microsoft.com/office/powerpoint/2010/main" val="302863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t>8</a:t>
            </a:fld>
            <a:endParaRPr lang="en-US"/>
          </a:p>
        </p:txBody>
      </p:sp>
    </p:spTree>
    <p:extLst>
      <p:ext uri="{BB962C8B-B14F-4D97-AF65-F5344CB8AC3E}">
        <p14:creationId xmlns:p14="http://schemas.microsoft.com/office/powerpoint/2010/main" val="3246512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t>9</a:t>
            </a:fld>
            <a:endParaRPr lang="en-US"/>
          </a:p>
        </p:txBody>
      </p:sp>
    </p:spTree>
    <p:extLst>
      <p:ext uri="{BB962C8B-B14F-4D97-AF65-F5344CB8AC3E}">
        <p14:creationId xmlns:p14="http://schemas.microsoft.com/office/powerpoint/2010/main" val="3099038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t>10</a:t>
            </a:fld>
            <a:endParaRPr lang="en-US"/>
          </a:p>
        </p:txBody>
      </p:sp>
    </p:spTree>
    <p:extLst>
      <p:ext uri="{BB962C8B-B14F-4D97-AF65-F5344CB8AC3E}">
        <p14:creationId xmlns:p14="http://schemas.microsoft.com/office/powerpoint/2010/main" val="3437025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t>11</a:t>
            </a:fld>
            <a:endParaRPr lang="en-US"/>
          </a:p>
        </p:txBody>
      </p:sp>
    </p:spTree>
    <p:extLst>
      <p:ext uri="{BB962C8B-B14F-4D97-AF65-F5344CB8AC3E}">
        <p14:creationId xmlns:p14="http://schemas.microsoft.com/office/powerpoint/2010/main" val="2600889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t>12</a:t>
            </a:fld>
            <a:endParaRPr lang="en-US"/>
          </a:p>
        </p:txBody>
      </p:sp>
    </p:spTree>
    <p:extLst>
      <p:ext uri="{BB962C8B-B14F-4D97-AF65-F5344CB8AC3E}">
        <p14:creationId xmlns:p14="http://schemas.microsoft.com/office/powerpoint/2010/main" val="3893795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t>13</a:t>
            </a:fld>
            <a:endParaRPr lang="en-US"/>
          </a:p>
        </p:txBody>
      </p:sp>
    </p:spTree>
    <p:extLst>
      <p:ext uri="{BB962C8B-B14F-4D97-AF65-F5344CB8AC3E}">
        <p14:creationId xmlns:p14="http://schemas.microsoft.com/office/powerpoint/2010/main" val="1633150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A7B3A-8090-4475-B198-D53663031043}" type="slidenum">
              <a:rPr lang="en-US" smtClean="0"/>
              <a:t>14</a:t>
            </a:fld>
            <a:endParaRPr lang="en-US"/>
          </a:p>
        </p:txBody>
      </p:sp>
    </p:spTree>
    <p:extLst>
      <p:ext uri="{BB962C8B-B14F-4D97-AF65-F5344CB8AC3E}">
        <p14:creationId xmlns:p14="http://schemas.microsoft.com/office/powerpoint/2010/main" val="1398316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8527"/>
            <a:ext cx="6858000" cy="180507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23207"/>
            <a:ext cx="6858000" cy="125178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327279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5902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6041"/>
            <a:ext cx="1971675" cy="43938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6041"/>
            <a:ext cx="5800725" cy="43938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229620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2C465-DE51-A039-D5BD-5761F4330F04}"/>
              </a:ext>
            </a:extLst>
          </p:cNvPr>
          <p:cNvSpPr>
            <a:spLocks noGrp="1"/>
          </p:cNvSpPr>
          <p:nvPr>
            <p:ph type="ctrTitle"/>
          </p:nvPr>
        </p:nvSpPr>
        <p:spPr>
          <a:xfrm>
            <a:off x="1143000" y="849313"/>
            <a:ext cx="6858000" cy="18049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1EEA25-6793-1722-4DCE-8F69A074BD78}"/>
              </a:ext>
            </a:extLst>
          </p:cNvPr>
          <p:cNvSpPr>
            <a:spLocks noGrp="1"/>
          </p:cNvSpPr>
          <p:nvPr>
            <p:ph type="subTitle" idx="1"/>
          </p:nvPr>
        </p:nvSpPr>
        <p:spPr>
          <a:xfrm>
            <a:off x="1143000" y="2722563"/>
            <a:ext cx="6858000" cy="12525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F16814-1028-D317-1739-9DF7FE958AA9}"/>
              </a:ext>
            </a:extLst>
          </p:cNvPr>
          <p:cNvSpPr>
            <a:spLocks noGrp="1"/>
          </p:cNvSpPr>
          <p:nvPr>
            <p:ph type="dt" sz="half" idx="10"/>
          </p:nvPr>
        </p:nvSpPr>
        <p:spPr/>
        <p:txBody>
          <a:bodyPr/>
          <a:lstStyle/>
          <a:p>
            <a:fld id="{C6F27C00-FC3E-4000-A424-5DF459A33FD3}" type="datetimeFigureOut">
              <a:rPr lang="en-US" smtClean="0"/>
              <a:t>1/19/2025</a:t>
            </a:fld>
            <a:endParaRPr lang="en-US"/>
          </a:p>
        </p:txBody>
      </p:sp>
      <p:sp>
        <p:nvSpPr>
          <p:cNvPr id="5" name="Footer Placeholder 4">
            <a:extLst>
              <a:ext uri="{FF2B5EF4-FFF2-40B4-BE49-F238E27FC236}">
                <a16:creationId xmlns:a16="http://schemas.microsoft.com/office/drawing/2014/main" id="{659FB9C5-4F1F-187B-AC49-7A534BCC9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F385E-7370-6FF2-616D-2739E433D7D6}"/>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3153093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60EBE-0D37-ED81-DC7D-08A93CD09E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A0788-830B-5653-AC20-9932CE73F9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690484-5686-DA53-9E3E-1FE59C73A1EC}"/>
              </a:ext>
            </a:extLst>
          </p:cNvPr>
          <p:cNvSpPr>
            <a:spLocks noGrp="1"/>
          </p:cNvSpPr>
          <p:nvPr>
            <p:ph type="dt" sz="half" idx="10"/>
          </p:nvPr>
        </p:nvSpPr>
        <p:spPr/>
        <p:txBody>
          <a:bodyPr/>
          <a:lstStyle/>
          <a:p>
            <a:fld id="{C6F27C00-FC3E-4000-A424-5DF459A33FD3}" type="datetimeFigureOut">
              <a:rPr lang="en-US" smtClean="0"/>
              <a:t>1/19/2025</a:t>
            </a:fld>
            <a:endParaRPr lang="en-US"/>
          </a:p>
        </p:txBody>
      </p:sp>
      <p:sp>
        <p:nvSpPr>
          <p:cNvPr id="5" name="Footer Placeholder 4">
            <a:extLst>
              <a:ext uri="{FF2B5EF4-FFF2-40B4-BE49-F238E27FC236}">
                <a16:creationId xmlns:a16="http://schemas.microsoft.com/office/drawing/2014/main" id="{B5997E0D-326F-C964-22BE-60B4C1E8A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722A7-8776-E6C5-BD79-70CFAE14B8F0}"/>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858507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AA693-ABF7-A054-3A85-B9AF8313CA8C}"/>
              </a:ext>
            </a:extLst>
          </p:cNvPr>
          <p:cNvSpPr>
            <a:spLocks noGrp="1"/>
          </p:cNvSpPr>
          <p:nvPr>
            <p:ph type="title"/>
          </p:nvPr>
        </p:nvSpPr>
        <p:spPr>
          <a:xfrm>
            <a:off x="623888" y="1292225"/>
            <a:ext cx="7886700" cy="21574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AC9F29-1DA0-7E78-FE49-DE5410478729}"/>
              </a:ext>
            </a:extLst>
          </p:cNvPr>
          <p:cNvSpPr>
            <a:spLocks noGrp="1"/>
          </p:cNvSpPr>
          <p:nvPr>
            <p:ph type="body" idx="1"/>
          </p:nvPr>
        </p:nvSpPr>
        <p:spPr>
          <a:xfrm>
            <a:off x="623888" y="3470275"/>
            <a:ext cx="7886700" cy="11334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E4043-BB1A-B99D-1749-2A02FBD09694}"/>
              </a:ext>
            </a:extLst>
          </p:cNvPr>
          <p:cNvSpPr>
            <a:spLocks noGrp="1"/>
          </p:cNvSpPr>
          <p:nvPr>
            <p:ph type="dt" sz="half" idx="10"/>
          </p:nvPr>
        </p:nvSpPr>
        <p:spPr/>
        <p:txBody>
          <a:bodyPr/>
          <a:lstStyle/>
          <a:p>
            <a:fld id="{C6F27C00-FC3E-4000-A424-5DF459A33FD3}" type="datetimeFigureOut">
              <a:rPr lang="en-US" smtClean="0"/>
              <a:t>1/19/2025</a:t>
            </a:fld>
            <a:endParaRPr lang="en-US"/>
          </a:p>
        </p:txBody>
      </p:sp>
      <p:sp>
        <p:nvSpPr>
          <p:cNvPr id="5" name="Footer Placeholder 4">
            <a:extLst>
              <a:ext uri="{FF2B5EF4-FFF2-40B4-BE49-F238E27FC236}">
                <a16:creationId xmlns:a16="http://schemas.microsoft.com/office/drawing/2014/main" id="{CEA3341D-529C-0D17-53E0-BCB2D0E1F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C43DB-E976-A30C-7698-846DC9546FFF}"/>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1657776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92F6-2490-05F9-2D08-2DEFBA946F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E08A6-E8AA-4CE8-B4EA-8070DE23D6B3}"/>
              </a:ext>
            </a:extLst>
          </p:cNvPr>
          <p:cNvSpPr>
            <a:spLocks noGrp="1"/>
          </p:cNvSpPr>
          <p:nvPr>
            <p:ph sz="half" idx="1"/>
          </p:nvPr>
        </p:nvSpPr>
        <p:spPr>
          <a:xfrm>
            <a:off x="628650" y="1379538"/>
            <a:ext cx="3867150"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6615BC-F055-9E38-FBEC-75F2B588E64E}"/>
              </a:ext>
            </a:extLst>
          </p:cNvPr>
          <p:cNvSpPr>
            <a:spLocks noGrp="1"/>
          </p:cNvSpPr>
          <p:nvPr>
            <p:ph sz="half" idx="2"/>
          </p:nvPr>
        </p:nvSpPr>
        <p:spPr>
          <a:xfrm>
            <a:off x="4648200" y="1379538"/>
            <a:ext cx="3867150"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813A8E-265D-FE61-450B-DB4284EC82F0}"/>
              </a:ext>
            </a:extLst>
          </p:cNvPr>
          <p:cNvSpPr>
            <a:spLocks noGrp="1"/>
          </p:cNvSpPr>
          <p:nvPr>
            <p:ph type="dt" sz="half" idx="10"/>
          </p:nvPr>
        </p:nvSpPr>
        <p:spPr/>
        <p:txBody>
          <a:bodyPr/>
          <a:lstStyle/>
          <a:p>
            <a:fld id="{C6F27C00-FC3E-4000-A424-5DF459A33FD3}" type="datetimeFigureOut">
              <a:rPr lang="en-US" smtClean="0"/>
              <a:t>1/19/2025</a:t>
            </a:fld>
            <a:endParaRPr lang="en-US"/>
          </a:p>
        </p:txBody>
      </p:sp>
      <p:sp>
        <p:nvSpPr>
          <p:cNvPr id="6" name="Footer Placeholder 5">
            <a:extLst>
              <a:ext uri="{FF2B5EF4-FFF2-40B4-BE49-F238E27FC236}">
                <a16:creationId xmlns:a16="http://schemas.microsoft.com/office/drawing/2014/main" id="{BB56ACEC-6042-AA00-FC3F-1030DD63BD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A8BA08-CD8D-8929-7F0B-6B27556D7446}"/>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1577804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8E6CD-E18B-A4D4-FEE3-48D2B6D00B78}"/>
              </a:ext>
            </a:extLst>
          </p:cNvPr>
          <p:cNvSpPr>
            <a:spLocks noGrp="1"/>
          </p:cNvSpPr>
          <p:nvPr>
            <p:ph type="title"/>
          </p:nvPr>
        </p:nvSpPr>
        <p:spPr>
          <a:xfrm>
            <a:off x="630238" y="276225"/>
            <a:ext cx="7886700" cy="10017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FEE035-9992-DD9C-6D2A-061AD4CF9F9A}"/>
              </a:ext>
            </a:extLst>
          </p:cNvPr>
          <p:cNvSpPr>
            <a:spLocks noGrp="1"/>
          </p:cNvSpPr>
          <p:nvPr>
            <p:ph type="body" idx="1"/>
          </p:nvPr>
        </p:nvSpPr>
        <p:spPr>
          <a:xfrm>
            <a:off x="630238" y="1271588"/>
            <a:ext cx="3868737"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6C2076-BD71-64B6-620B-B0B0FA29D655}"/>
              </a:ext>
            </a:extLst>
          </p:cNvPr>
          <p:cNvSpPr>
            <a:spLocks noGrp="1"/>
          </p:cNvSpPr>
          <p:nvPr>
            <p:ph sz="half" idx="2"/>
          </p:nvPr>
        </p:nvSpPr>
        <p:spPr>
          <a:xfrm>
            <a:off x="630238" y="1893888"/>
            <a:ext cx="3868737" cy="278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0D2901-A725-949F-1530-056EA61CCF8E}"/>
              </a:ext>
            </a:extLst>
          </p:cNvPr>
          <p:cNvSpPr>
            <a:spLocks noGrp="1"/>
          </p:cNvSpPr>
          <p:nvPr>
            <p:ph type="body" sz="quarter" idx="3"/>
          </p:nvPr>
        </p:nvSpPr>
        <p:spPr>
          <a:xfrm>
            <a:off x="4629150" y="1271588"/>
            <a:ext cx="3887788"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D05E92-E77D-181B-15AE-179F82CF1493}"/>
              </a:ext>
            </a:extLst>
          </p:cNvPr>
          <p:cNvSpPr>
            <a:spLocks noGrp="1"/>
          </p:cNvSpPr>
          <p:nvPr>
            <p:ph sz="quarter" idx="4"/>
          </p:nvPr>
        </p:nvSpPr>
        <p:spPr>
          <a:xfrm>
            <a:off x="4629150" y="1893888"/>
            <a:ext cx="3887788" cy="278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69339D-7593-29DE-657D-F59673D03EB1}"/>
              </a:ext>
            </a:extLst>
          </p:cNvPr>
          <p:cNvSpPr>
            <a:spLocks noGrp="1"/>
          </p:cNvSpPr>
          <p:nvPr>
            <p:ph type="dt" sz="half" idx="10"/>
          </p:nvPr>
        </p:nvSpPr>
        <p:spPr/>
        <p:txBody>
          <a:bodyPr/>
          <a:lstStyle/>
          <a:p>
            <a:fld id="{C6F27C00-FC3E-4000-A424-5DF459A33FD3}" type="datetimeFigureOut">
              <a:rPr lang="en-US" smtClean="0"/>
              <a:t>1/19/2025</a:t>
            </a:fld>
            <a:endParaRPr lang="en-US"/>
          </a:p>
        </p:txBody>
      </p:sp>
      <p:sp>
        <p:nvSpPr>
          <p:cNvPr id="8" name="Footer Placeholder 7">
            <a:extLst>
              <a:ext uri="{FF2B5EF4-FFF2-40B4-BE49-F238E27FC236}">
                <a16:creationId xmlns:a16="http://schemas.microsoft.com/office/drawing/2014/main" id="{06CD1BAB-0ACF-E6FB-875F-90215D4DC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8862A3-B055-BAF3-F588-2EC7F9AE7103}"/>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3772001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A831-16E3-0D19-A347-29F6EEE780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CB4D93-8EDE-C8A1-BF87-916D00EFB448}"/>
              </a:ext>
            </a:extLst>
          </p:cNvPr>
          <p:cNvSpPr>
            <a:spLocks noGrp="1"/>
          </p:cNvSpPr>
          <p:nvPr>
            <p:ph type="dt" sz="half" idx="10"/>
          </p:nvPr>
        </p:nvSpPr>
        <p:spPr/>
        <p:txBody>
          <a:bodyPr/>
          <a:lstStyle/>
          <a:p>
            <a:fld id="{C6F27C00-FC3E-4000-A424-5DF459A33FD3}" type="datetimeFigureOut">
              <a:rPr lang="en-US" smtClean="0"/>
              <a:t>1/19/2025</a:t>
            </a:fld>
            <a:endParaRPr lang="en-US"/>
          </a:p>
        </p:txBody>
      </p:sp>
      <p:sp>
        <p:nvSpPr>
          <p:cNvPr id="4" name="Footer Placeholder 3">
            <a:extLst>
              <a:ext uri="{FF2B5EF4-FFF2-40B4-BE49-F238E27FC236}">
                <a16:creationId xmlns:a16="http://schemas.microsoft.com/office/drawing/2014/main" id="{4B955B7E-1CFE-9A52-DE76-C7C133362C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995CBC-4E23-A004-7535-9D8494437D21}"/>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291521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FA277-423A-E8BF-6632-436430B27AEB}"/>
              </a:ext>
            </a:extLst>
          </p:cNvPr>
          <p:cNvSpPr>
            <a:spLocks noGrp="1"/>
          </p:cNvSpPr>
          <p:nvPr>
            <p:ph type="dt" sz="half" idx="10"/>
          </p:nvPr>
        </p:nvSpPr>
        <p:spPr/>
        <p:txBody>
          <a:bodyPr/>
          <a:lstStyle/>
          <a:p>
            <a:fld id="{C6F27C00-FC3E-4000-A424-5DF459A33FD3}" type="datetimeFigureOut">
              <a:rPr lang="en-US" smtClean="0"/>
              <a:t>1/19/2025</a:t>
            </a:fld>
            <a:endParaRPr lang="en-US"/>
          </a:p>
        </p:txBody>
      </p:sp>
      <p:sp>
        <p:nvSpPr>
          <p:cNvPr id="3" name="Footer Placeholder 2">
            <a:extLst>
              <a:ext uri="{FF2B5EF4-FFF2-40B4-BE49-F238E27FC236}">
                <a16:creationId xmlns:a16="http://schemas.microsoft.com/office/drawing/2014/main" id="{DFFEAB42-E6E8-5C14-A99D-5665D59D7F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C693D5-FDAF-58D5-AF41-D8E5C239E5AF}"/>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984295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277F6-34C8-83C4-88AE-D6019105E1F2}"/>
              </a:ext>
            </a:extLst>
          </p:cNvPr>
          <p:cNvSpPr>
            <a:spLocks noGrp="1"/>
          </p:cNvSpPr>
          <p:nvPr>
            <p:ph type="title"/>
          </p:nvPr>
        </p:nvSpPr>
        <p:spPr>
          <a:xfrm>
            <a:off x="630238" y="346075"/>
            <a:ext cx="2949575" cy="12096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70AF0B-23E6-6FF6-63FD-DA2519BBEC28}"/>
              </a:ext>
            </a:extLst>
          </p:cNvPr>
          <p:cNvSpPr>
            <a:spLocks noGrp="1"/>
          </p:cNvSpPr>
          <p:nvPr>
            <p:ph idx="1"/>
          </p:nvPr>
        </p:nvSpPr>
        <p:spPr>
          <a:xfrm>
            <a:off x="3887788" y="746125"/>
            <a:ext cx="4629150" cy="3684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BF8063-6E3C-DE2A-56ED-20AADA1CF3E1}"/>
              </a:ext>
            </a:extLst>
          </p:cNvPr>
          <p:cNvSpPr>
            <a:spLocks noGrp="1"/>
          </p:cNvSpPr>
          <p:nvPr>
            <p:ph type="body" sz="half" idx="2"/>
          </p:nvPr>
        </p:nvSpPr>
        <p:spPr>
          <a:xfrm>
            <a:off x="630238" y="1555750"/>
            <a:ext cx="2949575" cy="28813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5EF88B-9DCD-F005-5016-AAC7C796C777}"/>
              </a:ext>
            </a:extLst>
          </p:cNvPr>
          <p:cNvSpPr>
            <a:spLocks noGrp="1"/>
          </p:cNvSpPr>
          <p:nvPr>
            <p:ph type="dt" sz="half" idx="10"/>
          </p:nvPr>
        </p:nvSpPr>
        <p:spPr/>
        <p:txBody>
          <a:bodyPr/>
          <a:lstStyle/>
          <a:p>
            <a:fld id="{C6F27C00-FC3E-4000-A424-5DF459A33FD3}" type="datetimeFigureOut">
              <a:rPr lang="en-US" smtClean="0"/>
              <a:t>1/19/2025</a:t>
            </a:fld>
            <a:endParaRPr lang="en-US"/>
          </a:p>
        </p:txBody>
      </p:sp>
      <p:sp>
        <p:nvSpPr>
          <p:cNvPr id="6" name="Footer Placeholder 5">
            <a:extLst>
              <a:ext uri="{FF2B5EF4-FFF2-40B4-BE49-F238E27FC236}">
                <a16:creationId xmlns:a16="http://schemas.microsoft.com/office/drawing/2014/main" id="{E491754C-9321-BDCE-9A57-51E32F8A7A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D1F152-A03F-E1EA-29F4-26224255545D}"/>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541849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75AFB1AF-4D26-FDA7-9EC9-01B201F577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9267" y="322005"/>
            <a:ext cx="1845305" cy="1845305"/>
          </a:xfrm>
          <a:prstGeom prst="rect">
            <a:avLst/>
          </a:prstGeom>
        </p:spPr>
      </p:pic>
    </p:spTree>
    <p:extLst>
      <p:ext uri="{BB962C8B-B14F-4D97-AF65-F5344CB8AC3E}">
        <p14:creationId xmlns:p14="http://schemas.microsoft.com/office/powerpoint/2010/main" val="790250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0756-5CE4-FE3F-0F54-E370FA86717B}"/>
              </a:ext>
            </a:extLst>
          </p:cNvPr>
          <p:cNvSpPr>
            <a:spLocks noGrp="1"/>
          </p:cNvSpPr>
          <p:nvPr>
            <p:ph type="title"/>
          </p:nvPr>
        </p:nvSpPr>
        <p:spPr>
          <a:xfrm>
            <a:off x="630238" y="346075"/>
            <a:ext cx="2949575" cy="120967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1E8EF7-8D69-1937-E241-ED6C98A7833B}"/>
              </a:ext>
            </a:extLst>
          </p:cNvPr>
          <p:cNvSpPr>
            <a:spLocks noGrp="1"/>
          </p:cNvSpPr>
          <p:nvPr>
            <p:ph type="pic" idx="1"/>
          </p:nvPr>
        </p:nvSpPr>
        <p:spPr>
          <a:xfrm>
            <a:off x="3887788" y="746125"/>
            <a:ext cx="4629150" cy="3684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7364A0-F102-5962-0E69-C6D834E97067}"/>
              </a:ext>
            </a:extLst>
          </p:cNvPr>
          <p:cNvSpPr>
            <a:spLocks noGrp="1"/>
          </p:cNvSpPr>
          <p:nvPr>
            <p:ph type="body" sz="half" idx="2"/>
          </p:nvPr>
        </p:nvSpPr>
        <p:spPr>
          <a:xfrm>
            <a:off x="630238" y="1555750"/>
            <a:ext cx="2949575" cy="28813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85A400-0BBB-AA2A-6B9B-3557B3D02F01}"/>
              </a:ext>
            </a:extLst>
          </p:cNvPr>
          <p:cNvSpPr>
            <a:spLocks noGrp="1"/>
          </p:cNvSpPr>
          <p:nvPr>
            <p:ph type="dt" sz="half" idx="10"/>
          </p:nvPr>
        </p:nvSpPr>
        <p:spPr/>
        <p:txBody>
          <a:bodyPr/>
          <a:lstStyle/>
          <a:p>
            <a:fld id="{C6F27C00-FC3E-4000-A424-5DF459A33FD3}" type="datetimeFigureOut">
              <a:rPr lang="en-US" smtClean="0"/>
              <a:t>1/19/2025</a:t>
            </a:fld>
            <a:endParaRPr lang="en-US"/>
          </a:p>
        </p:txBody>
      </p:sp>
      <p:sp>
        <p:nvSpPr>
          <p:cNvPr id="6" name="Footer Placeholder 5">
            <a:extLst>
              <a:ext uri="{FF2B5EF4-FFF2-40B4-BE49-F238E27FC236}">
                <a16:creationId xmlns:a16="http://schemas.microsoft.com/office/drawing/2014/main" id="{A916BDEE-7D15-DE35-E01D-D32C4ED7C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AE1D99-988D-5D2A-3B71-44747EFAE467}"/>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2225944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52D5A-0123-8F44-C447-2F716A77CD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E9C16C-3646-9337-9335-7B1B6BC328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588A2-6740-B69B-507C-45C606267F95}"/>
              </a:ext>
            </a:extLst>
          </p:cNvPr>
          <p:cNvSpPr>
            <a:spLocks noGrp="1"/>
          </p:cNvSpPr>
          <p:nvPr>
            <p:ph type="dt" sz="half" idx="10"/>
          </p:nvPr>
        </p:nvSpPr>
        <p:spPr/>
        <p:txBody>
          <a:bodyPr/>
          <a:lstStyle/>
          <a:p>
            <a:fld id="{C6F27C00-FC3E-4000-A424-5DF459A33FD3}" type="datetimeFigureOut">
              <a:rPr lang="en-US" smtClean="0"/>
              <a:t>1/19/2025</a:t>
            </a:fld>
            <a:endParaRPr lang="en-US"/>
          </a:p>
        </p:txBody>
      </p:sp>
      <p:sp>
        <p:nvSpPr>
          <p:cNvPr id="5" name="Footer Placeholder 4">
            <a:extLst>
              <a:ext uri="{FF2B5EF4-FFF2-40B4-BE49-F238E27FC236}">
                <a16:creationId xmlns:a16="http://schemas.microsoft.com/office/drawing/2014/main" id="{86DA4607-1957-3D3F-FC82-DF18D3A6F4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998B1-2059-B018-560A-AA5D0BFBC273}"/>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4010091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C20B3-AC88-1096-0E89-A8302AA6F618}"/>
              </a:ext>
            </a:extLst>
          </p:cNvPr>
          <p:cNvSpPr>
            <a:spLocks noGrp="1"/>
          </p:cNvSpPr>
          <p:nvPr>
            <p:ph type="title" orient="vert"/>
          </p:nvPr>
        </p:nvSpPr>
        <p:spPr>
          <a:xfrm>
            <a:off x="6543675" y="276225"/>
            <a:ext cx="1971675" cy="4394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9A25D8-1544-BAE9-5BD7-2EE0F5828136}"/>
              </a:ext>
            </a:extLst>
          </p:cNvPr>
          <p:cNvSpPr>
            <a:spLocks noGrp="1"/>
          </p:cNvSpPr>
          <p:nvPr>
            <p:ph type="body" orient="vert" idx="1"/>
          </p:nvPr>
        </p:nvSpPr>
        <p:spPr>
          <a:xfrm>
            <a:off x="628650" y="276225"/>
            <a:ext cx="5762625" cy="4394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B6D94-BA60-FF15-54DC-CCEC6FA64A25}"/>
              </a:ext>
            </a:extLst>
          </p:cNvPr>
          <p:cNvSpPr>
            <a:spLocks noGrp="1"/>
          </p:cNvSpPr>
          <p:nvPr>
            <p:ph type="dt" sz="half" idx="10"/>
          </p:nvPr>
        </p:nvSpPr>
        <p:spPr/>
        <p:txBody>
          <a:bodyPr/>
          <a:lstStyle/>
          <a:p>
            <a:fld id="{C6F27C00-FC3E-4000-A424-5DF459A33FD3}" type="datetimeFigureOut">
              <a:rPr lang="en-US" smtClean="0"/>
              <a:t>1/19/2025</a:t>
            </a:fld>
            <a:endParaRPr lang="en-US"/>
          </a:p>
        </p:txBody>
      </p:sp>
      <p:sp>
        <p:nvSpPr>
          <p:cNvPr id="5" name="Footer Placeholder 4">
            <a:extLst>
              <a:ext uri="{FF2B5EF4-FFF2-40B4-BE49-F238E27FC236}">
                <a16:creationId xmlns:a16="http://schemas.microsoft.com/office/drawing/2014/main" id="{526D37DC-2520-EED0-7BA2-92FECF12D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C282D-2FFB-62C3-20E7-77F39A5B78A3}"/>
              </a:ext>
            </a:extLst>
          </p:cNvPr>
          <p:cNvSpPr>
            <a:spLocks noGrp="1"/>
          </p:cNvSpPr>
          <p:nvPr>
            <p:ph type="sldNum" sz="quarter" idx="12"/>
          </p:nvPr>
        </p:nvSpPr>
        <p:spPr/>
        <p:txBody>
          <a:bodyPr/>
          <a:lstStyle/>
          <a:p>
            <a:fld id="{321DC36C-51F3-45D6-9356-DBDAEB90C509}" type="slidenum">
              <a:rPr lang="en-US" smtClean="0"/>
              <a:t>‹#›</a:t>
            </a:fld>
            <a:endParaRPr lang="en-US"/>
          </a:p>
        </p:txBody>
      </p:sp>
    </p:spTree>
    <p:extLst>
      <p:ext uri="{BB962C8B-B14F-4D97-AF65-F5344CB8AC3E}">
        <p14:creationId xmlns:p14="http://schemas.microsoft.com/office/powerpoint/2010/main" val="2979353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92594"/>
            <a:ext cx="7886700" cy="2156722"/>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69719"/>
            <a:ext cx="7886700" cy="1134169"/>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987634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80206"/>
            <a:ext cx="3886200" cy="3289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80206"/>
            <a:ext cx="3886200" cy="3289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209273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6042"/>
            <a:ext cx="7886700" cy="100215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70990"/>
            <a:ext cx="3868340" cy="6228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93883"/>
            <a:ext cx="3868340" cy="278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70990"/>
            <a:ext cx="3887391" cy="6228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93883"/>
            <a:ext cx="3887391" cy="278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78535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824991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905989543"/>
      </p:ext>
    </p:extLst>
  </p:cSld>
  <p:clrMapOvr>
    <a:masterClrMapping/>
  </p:clrMapOvr>
  <p:extLst>
    <p:ext uri="{DCECCB84-F9BA-43D5-87BE-67443E8EF086}">
      <p15:sldGuideLst xmlns:p15="http://schemas.microsoft.com/office/powerpoint/2012/main">
        <p15:guide id="1" orient="horz" pos="1633"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5652"/>
            <a:ext cx="2949178" cy="1209781"/>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6512"/>
            <a:ext cx="4629150" cy="36845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55433"/>
            <a:ext cx="2949178" cy="288163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141535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5652"/>
            <a:ext cx="2949178" cy="1209781"/>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6512"/>
            <a:ext cx="4629150" cy="368455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55433"/>
            <a:ext cx="2949178" cy="288163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39333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6042"/>
            <a:ext cx="7886700" cy="10021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80206"/>
            <a:ext cx="7886700" cy="32896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805519"/>
            <a:ext cx="2057400" cy="276041"/>
          </a:xfrm>
          <a:prstGeom prst="rect">
            <a:avLst/>
          </a:prstGeom>
        </p:spPr>
        <p:txBody>
          <a:bodyPr vert="horz" lIns="91440" tIns="45720" rIns="91440" bIns="45720" rtlCol="0" anchor="ctr"/>
          <a:lstStyle>
            <a:lvl1pPr algn="l">
              <a:defRPr sz="900">
                <a:solidFill>
                  <a:schemeClr val="tx1">
                    <a:tint val="75000"/>
                  </a:schemeClr>
                </a:solidFill>
              </a:defRPr>
            </a:lvl1pPr>
          </a:lstStyle>
          <a:p>
            <a:fld id="{808040E2-36BE-486F-A9B7-0B76B9FD3A34}" type="datetimeFigureOut">
              <a:rPr lang="en-US" smtClean="0"/>
              <a:t>1/19/2025</a:t>
            </a:fld>
            <a:endParaRPr lang="en-US"/>
          </a:p>
        </p:txBody>
      </p:sp>
      <p:sp>
        <p:nvSpPr>
          <p:cNvPr id="5" name="Footer Placeholder 4"/>
          <p:cNvSpPr>
            <a:spLocks noGrp="1"/>
          </p:cNvSpPr>
          <p:nvPr>
            <p:ph type="ftr" sz="quarter" idx="3"/>
          </p:nvPr>
        </p:nvSpPr>
        <p:spPr>
          <a:xfrm>
            <a:off x="3028950" y="4805519"/>
            <a:ext cx="3086100" cy="27604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805519"/>
            <a:ext cx="2057400" cy="276041"/>
          </a:xfrm>
          <a:prstGeom prst="rect">
            <a:avLst/>
          </a:prstGeom>
        </p:spPr>
        <p:txBody>
          <a:bodyPr vert="horz" lIns="91440" tIns="45720" rIns="91440" bIns="45720" rtlCol="0" anchor="ctr"/>
          <a:lstStyle>
            <a:lvl1pPr algn="r">
              <a:defRPr sz="90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2984261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33"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81985-404A-3EEA-DC48-6F0DE7FDFBFF}"/>
              </a:ext>
            </a:extLst>
          </p:cNvPr>
          <p:cNvSpPr>
            <a:spLocks noGrp="1"/>
          </p:cNvSpPr>
          <p:nvPr>
            <p:ph type="title"/>
          </p:nvPr>
        </p:nvSpPr>
        <p:spPr>
          <a:xfrm>
            <a:off x="628650" y="276225"/>
            <a:ext cx="7886700" cy="10017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3771EA-85EC-FC8D-181C-7934ED145DC4}"/>
              </a:ext>
            </a:extLst>
          </p:cNvPr>
          <p:cNvSpPr>
            <a:spLocks noGrp="1"/>
          </p:cNvSpPr>
          <p:nvPr>
            <p:ph type="body" idx="1"/>
          </p:nvPr>
        </p:nvSpPr>
        <p:spPr>
          <a:xfrm>
            <a:off x="628650" y="1379538"/>
            <a:ext cx="7886700" cy="32908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64D73-7FDE-50E0-6BE8-CC3C8D3DACB6}"/>
              </a:ext>
            </a:extLst>
          </p:cNvPr>
          <p:cNvSpPr>
            <a:spLocks noGrp="1"/>
          </p:cNvSpPr>
          <p:nvPr>
            <p:ph type="dt" sz="half" idx="2"/>
          </p:nvPr>
        </p:nvSpPr>
        <p:spPr>
          <a:xfrm>
            <a:off x="628650" y="4805363"/>
            <a:ext cx="2057400" cy="2762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27C00-FC3E-4000-A424-5DF459A33FD3}" type="datetimeFigureOut">
              <a:rPr lang="en-US" smtClean="0"/>
              <a:t>1/19/2025</a:t>
            </a:fld>
            <a:endParaRPr lang="en-US"/>
          </a:p>
        </p:txBody>
      </p:sp>
      <p:sp>
        <p:nvSpPr>
          <p:cNvPr id="5" name="Footer Placeholder 4">
            <a:extLst>
              <a:ext uri="{FF2B5EF4-FFF2-40B4-BE49-F238E27FC236}">
                <a16:creationId xmlns:a16="http://schemas.microsoft.com/office/drawing/2014/main" id="{ACD3A6F9-75C3-D68C-DA38-381B3C7230A7}"/>
              </a:ext>
            </a:extLst>
          </p:cNvPr>
          <p:cNvSpPr>
            <a:spLocks noGrp="1"/>
          </p:cNvSpPr>
          <p:nvPr>
            <p:ph type="ftr" sz="quarter" idx="3"/>
          </p:nvPr>
        </p:nvSpPr>
        <p:spPr>
          <a:xfrm>
            <a:off x="3028950" y="4805363"/>
            <a:ext cx="3086100" cy="2762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98603A-AF5D-3AC4-9CCA-52B4FCF7ACB7}"/>
              </a:ext>
            </a:extLst>
          </p:cNvPr>
          <p:cNvSpPr>
            <a:spLocks noGrp="1"/>
          </p:cNvSpPr>
          <p:nvPr>
            <p:ph type="sldNum" sz="quarter" idx="4"/>
          </p:nvPr>
        </p:nvSpPr>
        <p:spPr>
          <a:xfrm>
            <a:off x="6457950" y="4805363"/>
            <a:ext cx="2057400" cy="2762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DC36C-51F3-45D6-9356-DBDAEB90C509}" type="slidenum">
              <a:rPr lang="en-US" smtClean="0"/>
              <a:t>‹#›</a:t>
            </a:fld>
            <a:endParaRPr lang="en-US"/>
          </a:p>
        </p:txBody>
      </p:sp>
    </p:spTree>
    <p:extLst>
      <p:ext uri="{BB962C8B-B14F-4D97-AF65-F5344CB8AC3E}">
        <p14:creationId xmlns:p14="http://schemas.microsoft.com/office/powerpoint/2010/main" val="24159790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2D90-0A82-05B4-D772-B1D3A1A4D1F2}"/>
              </a:ext>
            </a:extLst>
          </p:cNvPr>
          <p:cNvPicPr>
            <a:picLocks noChangeAspect="1"/>
          </p:cNvPicPr>
          <p:nvPr/>
        </p:nvPicPr>
        <p:blipFill>
          <a:blip r:embed="rId2"/>
          <a:stretch>
            <a:fillRect/>
          </a:stretch>
        </p:blipFill>
        <p:spPr>
          <a:xfrm>
            <a:off x="0" y="1"/>
            <a:ext cx="9144000" cy="5225122"/>
          </a:xfrm>
          <a:prstGeom prst="rect">
            <a:avLst/>
          </a:prstGeom>
        </p:spPr>
      </p:pic>
      <p:pic>
        <p:nvPicPr>
          <p:cNvPr id="3" name="Picture 2" descr="Background pattern&#10;&#10;Description automatically generated">
            <a:extLst>
              <a:ext uri="{FF2B5EF4-FFF2-40B4-BE49-F238E27FC236}">
                <a16:creationId xmlns:a16="http://schemas.microsoft.com/office/drawing/2014/main" id="{C619569C-1333-5243-5ABC-D3F3F0C94B96}"/>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1"/>
            <a:ext cx="9144000" cy="5184775"/>
          </a:xfrm>
          <a:prstGeom prst="rect">
            <a:avLst/>
          </a:prstGeom>
        </p:spPr>
      </p:pic>
      <p:pic>
        <p:nvPicPr>
          <p:cNvPr id="9" name="Hình ảnh 8" descr="Ảnh có chứa đồ chơi, búp bê&#10;&#10;Mô tả được tạo tự động">
            <a:extLst>
              <a:ext uri="{FF2B5EF4-FFF2-40B4-BE49-F238E27FC236}">
                <a16:creationId xmlns:a16="http://schemas.microsoft.com/office/drawing/2014/main" id="{A496D2CE-D096-A609-9C12-D93E349AD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5417" y="1839442"/>
            <a:ext cx="1392789" cy="2897449"/>
          </a:xfrm>
          <a:prstGeom prst="rect">
            <a:avLst/>
          </a:prstGeom>
        </p:spPr>
      </p:pic>
      <p:pic>
        <p:nvPicPr>
          <p:cNvPr id="2" name="Hình ảnh 9" descr="Ảnh có chứa văn bản&#10;&#10;Mô tả được tạo tự động">
            <a:extLst>
              <a:ext uri="{FF2B5EF4-FFF2-40B4-BE49-F238E27FC236}">
                <a16:creationId xmlns:a16="http://schemas.microsoft.com/office/drawing/2014/main" id="{053759DA-6863-A7CA-7DE7-C353A4460A96}"/>
              </a:ext>
            </a:extLst>
          </p:cNvPr>
          <p:cNvPicPr>
            <a:picLocks noChangeAspect="1"/>
          </p:cNvPicPr>
          <p:nvPr/>
        </p:nvPicPr>
        <p:blipFill rotWithShape="1">
          <a:blip r:embed="rId6">
            <a:extLst>
              <a:ext uri="{28A0092B-C50C-407E-A947-70E740481C1C}">
                <a14:useLocalDpi xmlns:a14="http://schemas.microsoft.com/office/drawing/2010/main" val="0"/>
              </a:ext>
            </a:extLst>
          </a:blip>
          <a:srcRect r="55453" b="50502"/>
          <a:stretch/>
        </p:blipFill>
        <p:spPr>
          <a:xfrm>
            <a:off x="-1038528" y="-1102300"/>
            <a:ext cx="9144000" cy="5424514"/>
          </a:xfrm>
          <a:prstGeom prst="rect">
            <a:avLst/>
          </a:prstGeom>
        </p:spPr>
      </p:pic>
      <p:pic>
        <p:nvPicPr>
          <p:cNvPr id="4" name="Picture 3">
            <a:extLst>
              <a:ext uri="{FF2B5EF4-FFF2-40B4-BE49-F238E27FC236}">
                <a16:creationId xmlns:a16="http://schemas.microsoft.com/office/drawing/2014/main" id="{C847785A-4B99-D59F-79F9-0B7138D43DB9}"/>
              </a:ext>
            </a:extLst>
          </p:cNvPr>
          <p:cNvPicPr>
            <a:picLocks noChangeAspect="1"/>
          </p:cNvPicPr>
          <p:nvPr/>
        </p:nvPicPr>
        <p:blipFill>
          <a:blip r:embed="rId7"/>
          <a:stretch>
            <a:fillRect/>
          </a:stretch>
        </p:blipFill>
        <p:spPr>
          <a:xfrm rot="21436518">
            <a:off x="577687" y="1126590"/>
            <a:ext cx="6835673" cy="2403573"/>
          </a:xfrm>
          <a:prstGeom prst="rect">
            <a:avLst/>
          </a:prstGeom>
        </p:spPr>
      </p:pic>
    </p:spTree>
    <p:extLst>
      <p:ext uri="{BB962C8B-B14F-4D97-AF65-F5344CB8AC3E}">
        <p14:creationId xmlns:p14="http://schemas.microsoft.com/office/powerpoint/2010/main" val="41431038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1DCFA-773A-229A-8ADD-B8E1D1650307}"/>
              </a:ext>
            </a:extLst>
          </p:cNvPr>
          <p:cNvPicPr>
            <a:picLocks noChangeAspect="1"/>
          </p:cNvPicPr>
          <p:nvPr/>
        </p:nvPicPr>
        <p:blipFill>
          <a:blip r:embed="rId3"/>
          <a:stretch>
            <a:fillRect/>
          </a:stretch>
        </p:blipFill>
        <p:spPr>
          <a:xfrm>
            <a:off x="-111760" y="0"/>
            <a:ext cx="9367520" cy="5164137"/>
          </a:xfrm>
          <a:prstGeom prst="rect">
            <a:avLst/>
          </a:prstGeom>
        </p:spPr>
      </p:pic>
      <p:sp>
        <p:nvSpPr>
          <p:cNvPr id="4" name="Rectangle: Rounded Corners 3">
            <a:extLst>
              <a:ext uri="{FF2B5EF4-FFF2-40B4-BE49-F238E27FC236}">
                <a16:creationId xmlns:a16="http://schemas.microsoft.com/office/drawing/2014/main" id="{84AF357A-D312-49D8-CBBE-70A8DF8CB50D}"/>
              </a:ext>
            </a:extLst>
          </p:cNvPr>
          <p:cNvSpPr/>
          <p:nvPr/>
        </p:nvSpPr>
        <p:spPr>
          <a:xfrm>
            <a:off x="178879" y="72293"/>
            <a:ext cx="8884098" cy="4904821"/>
          </a:xfrm>
          <a:prstGeom prst="roundRect">
            <a:avLst>
              <a:gd name="adj" fmla="val 5145"/>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147F246A-A0A2-F361-C231-CB6786F8C44C}"/>
              </a:ext>
            </a:extLst>
          </p:cNvPr>
          <p:cNvSpPr/>
          <p:nvPr/>
        </p:nvSpPr>
        <p:spPr>
          <a:xfrm>
            <a:off x="-111760" y="2618215"/>
            <a:ext cx="3274809" cy="2963859"/>
          </a:xfrm>
          <a:custGeom>
            <a:avLst/>
            <a:gdLst/>
            <a:ahLst/>
            <a:cxnLst/>
            <a:rect l="l" t="t" r="r" b="b"/>
            <a:pathLst>
              <a:path w="6892444" h="7722626">
                <a:moveTo>
                  <a:pt x="0" y="0"/>
                </a:moveTo>
                <a:lnTo>
                  <a:pt x="6892444" y="0"/>
                </a:lnTo>
                <a:lnTo>
                  <a:pt x="6892444" y="7722626"/>
                </a:lnTo>
                <a:lnTo>
                  <a:pt x="0" y="7722626"/>
                </a:lnTo>
                <a:lnTo>
                  <a:pt x="0" y="0"/>
                </a:lnTo>
                <a:close/>
              </a:path>
            </a:pathLst>
          </a:custGeom>
          <a:blipFill>
            <a:blip r:embed="rId4"/>
            <a:stretch>
              <a:fillRect/>
            </a:stretch>
          </a:blipFill>
        </p:spPr>
        <p:txBody>
          <a:bodyPr/>
          <a:lstStyle/>
          <a:p>
            <a:endParaRPr lang="en-US"/>
          </a:p>
        </p:txBody>
      </p:sp>
      <p:grpSp>
        <p:nvGrpSpPr>
          <p:cNvPr id="10" name="Group 9">
            <a:extLst>
              <a:ext uri="{FF2B5EF4-FFF2-40B4-BE49-F238E27FC236}">
                <a16:creationId xmlns:a16="http://schemas.microsoft.com/office/drawing/2014/main" id="{97BD3F28-B2D0-7504-D045-A2773403DDD6}"/>
              </a:ext>
            </a:extLst>
          </p:cNvPr>
          <p:cNvGrpSpPr/>
          <p:nvPr/>
        </p:nvGrpSpPr>
        <p:grpSpPr>
          <a:xfrm>
            <a:off x="3093058" y="2261946"/>
            <a:ext cx="5751700" cy="2440046"/>
            <a:chOff x="445476" y="1389316"/>
            <a:chExt cx="5595816" cy="1183157"/>
          </a:xfrm>
        </p:grpSpPr>
        <p:sp>
          <p:nvSpPr>
            <p:cNvPr id="8" name="Rectangle: Rounded Corners 7">
              <a:extLst>
                <a:ext uri="{FF2B5EF4-FFF2-40B4-BE49-F238E27FC236}">
                  <a16:creationId xmlns:a16="http://schemas.microsoft.com/office/drawing/2014/main" id="{18E59F4C-C312-F1EA-8E3C-315FA9101DA3}"/>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p>
          </p:txBody>
        </p:sp>
        <p:sp>
          <p:nvSpPr>
            <p:cNvPr id="9" name="Rectangle: Rounded Corners 8">
              <a:extLst>
                <a:ext uri="{FF2B5EF4-FFF2-40B4-BE49-F238E27FC236}">
                  <a16:creationId xmlns:a16="http://schemas.microsoft.com/office/drawing/2014/main" id="{4C115A51-3175-966D-EE04-52B0AF95B067}"/>
                </a:ext>
              </a:extLst>
            </p:cNvPr>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002060"/>
                  </a:solidFill>
                </a:rPr>
                <a:t>- Con chuột số 2 thiếu thức ăn.</a:t>
              </a:r>
            </a:p>
            <a:p>
              <a:pPr algn="just"/>
              <a:r>
                <a:rPr lang="vi-VN" sz="2800" b="1" dirty="0">
                  <a:solidFill>
                    <a:srgbClr val="002060"/>
                  </a:solidFill>
                </a:rPr>
                <a:t>- Con chuột số 3 thiếu nước uống.</a:t>
              </a:r>
            </a:p>
            <a:p>
              <a:pPr algn="just"/>
              <a:r>
                <a:rPr lang="vi-VN" sz="2800" b="1" dirty="0">
                  <a:solidFill>
                    <a:srgbClr val="002060"/>
                  </a:solidFill>
                </a:rPr>
                <a:t>- Con chuột số 4 thiếu không khí.</a:t>
              </a:r>
            </a:p>
            <a:p>
              <a:pPr algn="just"/>
              <a:r>
                <a:rPr lang="vi-VN" sz="2800" b="1" dirty="0">
                  <a:solidFill>
                    <a:srgbClr val="002060"/>
                  </a:solidFill>
                </a:rPr>
                <a:t>- Con chuột số 5 thiếu ánh sáng.</a:t>
              </a:r>
              <a:endParaRPr lang="en-US" sz="2800" b="1" dirty="0">
                <a:solidFill>
                  <a:srgbClr val="002060"/>
                </a:solidFill>
              </a:endParaRPr>
            </a:p>
          </p:txBody>
        </p:sp>
      </p:grpSp>
      <p:sp>
        <p:nvSpPr>
          <p:cNvPr id="20" name="TextBox 18">
            <a:extLst>
              <a:ext uri="{FF2B5EF4-FFF2-40B4-BE49-F238E27FC236}">
                <a16:creationId xmlns:a16="http://schemas.microsoft.com/office/drawing/2014/main" id="{D04B4BF7-7143-2A3B-433F-68550BCDB30C}"/>
              </a:ext>
            </a:extLst>
          </p:cNvPr>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sp>
        <p:nvSpPr>
          <p:cNvPr id="2" name="Cloud Callout 1"/>
          <p:cNvSpPr/>
          <p:nvPr/>
        </p:nvSpPr>
        <p:spPr>
          <a:xfrm>
            <a:off x="440008" y="73172"/>
            <a:ext cx="4654356" cy="2315763"/>
          </a:xfrm>
          <a:prstGeom prst="cloudCallout">
            <a:avLst>
              <a:gd name="adj1" fmla="val -30755"/>
              <a:gd name="adj2" fmla="val 74915"/>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t>Con chuột nào thiếu điều kiện gì </a:t>
            </a:r>
            <a:r>
              <a:rPr lang="vi-VN" sz="2800" b="1"/>
              <a:t>để sống và phát triển bình thường?</a:t>
            </a:r>
            <a:endParaRPr lang="en-US" sz="2800" b="1" dirty="0"/>
          </a:p>
        </p:txBody>
      </p:sp>
    </p:spTree>
    <p:extLst>
      <p:ext uri="{BB962C8B-B14F-4D97-AF65-F5344CB8AC3E}">
        <p14:creationId xmlns:p14="http://schemas.microsoft.com/office/powerpoint/2010/main" val="7038555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F67EC-7BE1-07DD-7760-948E691AB4B1}"/>
              </a:ext>
            </a:extLst>
          </p:cNvPr>
          <p:cNvPicPr>
            <a:picLocks noChangeAspect="1"/>
          </p:cNvPicPr>
          <p:nvPr/>
        </p:nvPicPr>
        <p:blipFill>
          <a:blip r:embed="rId3"/>
          <a:stretch>
            <a:fillRect/>
          </a:stretch>
        </p:blipFill>
        <p:spPr>
          <a:xfrm>
            <a:off x="-111760" y="0"/>
            <a:ext cx="9367520" cy="5164137"/>
          </a:xfrm>
          <a:prstGeom prst="rect">
            <a:avLst/>
          </a:prstGeom>
        </p:spPr>
      </p:pic>
      <p:sp>
        <p:nvSpPr>
          <p:cNvPr id="4" name="Rectangle: Rounded Corners 3">
            <a:extLst>
              <a:ext uri="{FF2B5EF4-FFF2-40B4-BE49-F238E27FC236}">
                <a16:creationId xmlns:a16="http://schemas.microsoft.com/office/drawing/2014/main" id="{399D4286-3440-9E23-BAF1-CA944EB888B9}"/>
              </a:ext>
            </a:extLst>
          </p:cNvPr>
          <p:cNvSpPr/>
          <p:nvPr/>
        </p:nvSpPr>
        <p:spPr>
          <a:xfrm>
            <a:off x="178879" y="72293"/>
            <a:ext cx="8884098" cy="4904821"/>
          </a:xfrm>
          <a:prstGeom prst="roundRect">
            <a:avLst>
              <a:gd name="adj" fmla="val 5145"/>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50BBE8BF-4727-C7C1-8D62-02C144D42DEF}"/>
              </a:ext>
            </a:extLst>
          </p:cNvPr>
          <p:cNvSpPr/>
          <p:nvPr/>
        </p:nvSpPr>
        <p:spPr>
          <a:xfrm>
            <a:off x="-111760" y="2618215"/>
            <a:ext cx="3274809" cy="2963859"/>
          </a:xfrm>
          <a:custGeom>
            <a:avLst/>
            <a:gdLst/>
            <a:ahLst/>
            <a:cxnLst/>
            <a:rect l="l" t="t" r="r" b="b"/>
            <a:pathLst>
              <a:path w="6892444" h="7722626">
                <a:moveTo>
                  <a:pt x="0" y="0"/>
                </a:moveTo>
                <a:lnTo>
                  <a:pt x="6892444" y="0"/>
                </a:lnTo>
                <a:lnTo>
                  <a:pt x="6892444" y="7722626"/>
                </a:lnTo>
                <a:lnTo>
                  <a:pt x="0" y="7722626"/>
                </a:lnTo>
                <a:lnTo>
                  <a:pt x="0" y="0"/>
                </a:lnTo>
                <a:close/>
              </a:path>
            </a:pathLst>
          </a:custGeom>
          <a:blipFill>
            <a:blip r:embed="rId4"/>
            <a:stretch>
              <a:fillRect/>
            </a:stretch>
          </a:blipFill>
        </p:spPr>
        <p:txBody>
          <a:bodyPr/>
          <a:lstStyle/>
          <a:p>
            <a:endParaRPr lang="en-US"/>
          </a:p>
        </p:txBody>
      </p:sp>
      <p:grpSp>
        <p:nvGrpSpPr>
          <p:cNvPr id="10" name="Group 9">
            <a:extLst>
              <a:ext uri="{FF2B5EF4-FFF2-40B4-BE49-F238E27FC236}">
                <a16:creationId xmlns:a16="http://schemas.microsoft.com/office/drawing/2014/main" id="{97BD3F28-B2D0-7504-D045-A2773403DDD6}"/>
              </a:ext>
            </a:extLst>
          </p:cNvPr>
          <p:cNvGrpSpPr/>
          <p:nvPr/>
        </p:nvGrpSpPr>
        <p:grpSpPr>
          <a:xfrm>
            <a:off x="3536619" y="2135727"/>
            <a:ext cx="5045384" cy="2404719"/>
            <a:chOff x="445476" y="1389316"/>
            <a:chExt cx="5595816" cy="1183157"/>
          </a:xfrm>
        </p:grpSpPr>
        <p:sp>
          <p:nvSpPr>
            <p:cNvPr id="8" name="Rectangle: Rounded Corners 7">
              <a:extLst>
                <a:ext uri="{FF2B5EF4-FFF2-40B4-BE49-F238E27FC236}">
                  <a16:creationId xmlns:a16="http://schemas.microsoft.com/office/drawing/2014/main" id="{18E59F4C-C312-F1EA-8E3C-315FA9101DA3}"/>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000"/>
            </a:p>
          </p:txBody>
        </p:sp>
        <p:sp>
          <p:nvSpPr>
            <p:cNvPr id="9" name="Rectangle: Rounded Corners 8">
              <a:extLst>
                <a:ext uri="{FF2B5EF4-FFF2-40B4-BE49-F238E27FC236}">
                  <a16:creationId xmlns:a16="http://schemas.microsoft.com/office/drawing/2014/main" id="{4C115A51-3175-966D-EE04-52B0AF95B067}"/>
                </a:ext>
              </a:extLst>
            </p:cNvPr>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b="1" dirty="0">
                  <a:solidFill>
                    <a:srgbClr val="002060"/>
                  </a:solidFill>
                </a:rPr>
                <a:t>Biết xem động vật cần gì để sống.</a:t>
              </a:r>
            </a:p>
          </p:txBody>
        </p:sp>
      </p:grpSp>
      <p:sp>
        <p:nvSpPr>
          <p:cNvPr id="20" name="TextBox 18">
            <a:extLst>
              <a:ext uri="{FF2B5EF4-FFF2-40B4-BE49-F238E27FC236}">
                <a16:creationId xmlns:a16="http://schemas.microsoft.com/office/drawing/2014/main" id="{D04B4BF7-7143-2A3B-433F-68550BCDB30C}"/>
              </a:ext>
            </a:extLst>
          </p:cNvPr>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sp>
        <p:nvSpPr>
          <p:cNvPr id="2" name="Cloud Callout 1"/>
          <p:cNvSpPr/>
          <p:nvPr/>
        </p:nvSpPr>
        <p:spPr>
          <a:xfrm>
            <a:off x="462683" y="72293"/>
            <a:ext cx="4536037" cy="1934682"/>
          </a:xfrm>
          <a:prstGeom prst="cloudCallout">
            <a:avLst>
              <a:gd name="adj1" fmla="val -38857"/>
              <a:gd name="adj2" fmla="val 8679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t>Thí nghiệm các em vừa phân tích chứng tỏ điều gì?</a:t>
            </a:r>
            <a:endParaRPr lang="en-US" sz="2800" b="1" dirty="0"/>
          </a:p>
        </p:txBody>
      </p:sp>
    </p:spTree>
    <p:extLst>
      <p:ext uri="{BB962C8B-B14F-4D97-AF65-F5344CB8AC3E}">
        <p14:creationId xmlns:p14="http://schemas.microsoft.com/office/powerpoint/2010/main" val="11392843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3EF63-8A8A-B0F5-2734-CB80E1318BAA}"/>
              </a:ext>
            </a:extLst>
          </p:cNvPr>
          <p:cNvPicPr>
            <a:picLocks noChangeAspect="1"/>
          </p:cNvPicPr>
          <p:nvPr/>
        </p:nvPicPr>
        <p:blipFill>
          <a:blip r:embed="rId3"/>
          <a:stretch>
            <a:fillRect/>
          </a:stretch>
        </p:blipFill>
        <p:spPr>
          <a:xfrm>
            <a:off x="-111760" y="0"/>
            <a:ext cx="9367520" cy="5164137"/>
          </a:xfrm>
          <a:prstGeom prst="rect">
            <a:avLst/>
          </a:prstGeom>
        </p:spPr>
      </p:pic>
      <p:sp>
        <p:nvSpPr>
          <p:cNvPr id="4" name="Rectangle: Rounded Corners 3">
            <a:extLst>
              <a:ext uri="{FF2B5EF4-FFF2-40B4-BE49-F238E27FC236}">
                <a16:creationId xmlns:a16="http://schemas.microsoft.com/office/drawing/2014/main" id="{1E490BC7-DA33-90C0-E776-6DD4FB719BB3}"/>
              </a:ext>
            </a:extLst>
          </p:cNvPr>
          <p:cNvSpPr/>
          <p:nvPr/>
        </p:nvSpPr>
        <p:spPr>
          <a:xfrm>
            <a:off x="178879" y="72293"/>
            <a:ext cx="8884098" cy="4904821"/>
          </a:xfrm>
          <a:prstGeom prst="roundRect">
            <a:avLst>
              <a:gd name="adj" fmla="val 5145"/>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CA9CCFF4-0DE5-8A0D-D2B0-8BA3C737205A}"/>
              </a:ext>
            </a:extLst>
          </p:cNvPr>
          <p:cNvSpPr/>
          <p:nvPr/>
        </p:nvSpPr>
        <p:spPr>
          <a:xfrm>
            <a:off x="-111760" y="2618215"/>
            <a:ext cx="3274809" cy="2963859"/>
          </a:xfrm>
          <a:custGeom>
            <a:avLst/>
            <a:gdLst/>
            <a:ahLst/>
            <a:cxnLst/>
            <a:rect l="l" t="t" r="r" b="b"/>
            <a:pathLst>
              <a:path w="6892444" h="7722626">
                <a:moveTo>
                  <a:pt x="0" y="0"/>
                </a:moveTo>
                <a:lnTo>
                  <a:pt x="6892444" y="0"/>
                </a:lnTo>
                <a:lnTo>
                  <a:pt x="6892444" y="7722626"/>
                </a:lnTo>
                <a:lnTo>
                  <a:pt x="0" y="7722626"/>
                </a:lnTo>
                <a:lnTo>
                  <a:pt x="0" y="0"/>
                </a:lnTo>
                <a:close/>
              </a:path>
            </a:pathLst>
          </a:custGeom>
          <a:blipFill>
            <a:blip r:embed="rId4"/>
            <a:stretch>
              <a:fillRect/>
            </a:stretch>
          </a:blipFill>
        </p:spPr>
        <p:txBody>
          <a:bodyPr/>
          <a:lstStyle/>
          <a:p>
            <a:endParaRPr lang="en-US"/>
          </a:p>
        </p:txBody>
      </p:sp>
      <p:grpSp>
        <p:nvGrpSpPr>
          <p:cNvPr id="10" name="Group 9">
            <a:extLst>
              <a:ext uri="{FF2B5EF4-FFF2-40B4-BE49-F238E27FC236}">
                <a16:creationId xmlns:a16="http://schemas.microsoft.com/office/drawing/2014/main" id="{97BD3F28-B2D0-7504-D045-A2773403DDD6}"/>
              </a:ext>
            </a:extLst>
          </p:cNvPr>
          <p:cNvGrpSpPr/>
          <p:nvPr/>
        </p:nvGrpSpPr>
        <p:grpSpPr>
          <a:xfrm>
            <a:off x="3558617" y="2327693"/>
            <a:ext cx="5045384" cy="2404719"/>
            <a:chOff x="445476" y="1389316"/>
            <a:chExt cx="5595816" cy="1183157"/>
          </a:xfrm>
        </p:grpSpPr>
        <p:sp>
          <p:nvSpPr>
            <p:cNvPr id="8" name="Rectangle: Rounded Corners 7">
              <a:extLst>
                <a:ext uri="{FF2B5EF4-FFF2-40B4-BE49-F238E27FC236}">
                  <a16:creationId xmlns:a16="http://schemas.microsoft.com/office/drawing/2014/main" id="{18E59F4C-C312-F1EA-8E3C-315FA9101DA3}"/>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C115A51-3175-966D-EE04-52B0AF95B067}"/>
                </a:ext>
              </a:extLst>
            </p:cNvPr>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002060"/>
                  </a:solidFill>
                </a:rPr>
                <a:t>Cần phải được cung cấp không khí, nước, ánh sáng, thức ăn.</a:t>
              </a:r>
              <a:endParaRPr lang="en-US" sz="2800" b="1" dirty="0">
                <a:solidFill>
                  <a:srgbClr val="002060"/>
                </a:solidFill>
              </a:endParaRPr>
            </a:p>
          </p:txBody>
        </p:sp>
      </p:grpSp>
      <p:sp>
        <p:nvSpPr>
          <p:cNvPr id="20" name="TextBox 18">
            <a:extLst>
              <a:ext uri="{FF2B5EF4-FFF2-40B4-BE49-F238E27FC236}">
                <a16:creationId xmlns:a16="http://schemas.microsoft.com/office/drawing/2014/main" id="{D04B4BF7-7143-2A3B-433F-68550BCDB30C}"/>
              </a:ext>
            </a:extLst>
          </p:cNvPr>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sp>
        <p:nvSpPr>
          <p:cNvPr id="2" name="Cloud Callout 1"/>
          <p:cNvSpPr/>
          <p:nvPr/>
        </p:nvSpPr>
        <p:spPr>
          <a:xfrm>
            <a:off x="178879" y="290522"/>
            <a:ext cx="5806038" cy="2037171"/>
          </a:xfrm>
          <a:prstGeom prst="cloudCallout">
            <a:avLst>
              <a:gd name="adj1" fmla="val -34532"/>
              <a:gd name="adj2" fmla="val 81384"/>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t> Em hãy dự đoán xem, để sống thì động vật cần có những điều kiện nào?</a:t>
            </a:r>
            <a:endParaRPr lang="en-US" sz="2800" b="1" dirty="0"/>
          </a:p>
        </p:txBody>
      </p:sp>
    </p:spTree>
    <p:extLst>
      <p:ext uri="{BB962C8B-B14F-4D97-AF65-F5344CB8AC3E}">
        <p14:creationId xmlns:p14="http://schemas.microsoft.com/office/powerpoint/2010/main" val="12169975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AA016E-7294-AD26-BBED-DD0240EBC4DD}"/>
              </a:ext>
            </a:extLst>
          </p:cNvPr>
          <p:cNvPicPr>
            <a:picLocks noChangeAspect="1"/>
          </p:cNvPicPr>
          <p:nvPr/>
        </p:nvPicPr>
        <p:blipFill>
          <a:blip r:embed="rId3"/>
          <a:stretch>
            <a:fillRect/>
          </a:stretch>
        </p:blipFill>
        <p:spPr>
          <a:xfrm>
            <a:off x="-111760" y="0"/>
            <a:ext cx="9367520" cy="5164137"/>
          </a:xfrm>
          <a:prstGeom prst="rect">
            <a:avLst/>
          </a:prstGeom>
        </p:spPr>
      </p:pic>
      <p:sp>
        <p:nvSpPr>
          <p:cNvPr id="5" name="Rectangle: Rounded Corners 4">
            <a:extLst>
              <a:ext uri="{FF2B5EF4-FFF2-40B4-BE49-F238E27FC236}">
                <a16:creationId xmlns:a16="http://schemas.microsoft.com/office/drawing/2014/main" id="{41150C20-3B24-B9F0-19EE-525FF52CC85F}"/>
              </a:ext>
            </a:extLst>
          </p:cNvPr>
          <p:cNvSpPr/>
          <p:nvPr/>
        </p:nvSpPr>
        <p:spPr>
          <a:xfrm>
            <a:off x="178879" y="72293"/>
            <a:ext cx="8884098" cy="4904821"/>
          </a:xfrm>
          <a:prstGeom prst="roundRect">
            <a:avLst>
              <a:gd name="adj" fmla="val 5145"/>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7BD3F28-B2D0-7504-D045-A2773403DDD6}"/>
              </a:ext>
            </a:extLst>
          </p:cNvPr>
          <p:cNvGrpSpPr/>
          <p:nvPr/>
        </p:nvGrpSpPr>
        <p:grpSpPr>
          <a:xfrm>
            <a:off x="3315128" y="2047733"/>
            <a:ext cx="5442792" cy="2666507"/>
            <a:chOff x="445476" y="1389316"/>
            <a:chExt cx="5595816" cy="1183157"/>
          </a:xfrm>
        </p:grpSpPr>
        <p:sp>
          <p:nvSpPr>
            <p:cNvPr id="8" name="Rectangle: Rounded Corners 7">
              <a:extLst>
                <a:ext uri="{FF2B5EF4-FFF2-40B4-BE49-F238E27FC236}">
                  <a16:creationId xmlns:a16="http://schemas.microsoft.com/office/drawing/2014/main" id="{18E59F4C-C312-F1EA-8E3C-315FA9101DA3}"/>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C115A51-3175-966D-EE04-52B0AF95B067}"/>
                </a:ext>
              </a:extLst>
            </p:cNvPr>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002060"/>
                  </a:solidFill>
                </a:rPr>
                <a:t>Chỉ có con chuột trong hộp số 1 đã được cung cấp đầy đủ các điều kiện sống.</a:t>
              </a:r>
              <a:endParaRPr lang="en-US" sz="2800" b="1" dirty="0">
                <a:solidFill>
                  <a:srgbClr val="002060"/>
                </a:solidFill>
              </a:endParaRPr>
            </a:p>
          </p:txBody>
        </p:sp>
      </p:grpSp>
      <p:sp>
        <p:nvSpPr>
          <p:cNvPr id="20" name="TextBox 18">
            <a:extLst>
              <a:ext uri="{FF2B5EF4-FFF2-40B4-BE49-F238E27FC236}">
                <a16:creationId xmlns:a16="http://schemas.microsoft.com/office/drawing/2014/main" id="{D04B4BF7-7143-2A3B-433F-68550BCDB30C}"/>
              </a:ext>
            </a:extLst>
          </p:cNvPr>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sp>
        <p:nvSpPr>
          <p:cNvPr id="2" name="Cloud Callout 1"/>
          <p:cNvSpPr/>
          <p:nvPr/>
        </p:nvSpPr>
        <p:spPr>
          <a:xfrm>
            <a:off x="137562" y="0"/>
            <a:ext cx="6141318" cy="1934682"/>
          </a:xfrm>
          <a:prstGeom prst="cloudCallout">
            <a:avLst>
              <a:gd name="adj1" fmla="val -27476"/>
              <a:gd name="adj2" fmla="val 90998"/>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t> Trong các con chuột trên, con nào đã được cung cấp đủ các điều kiện đó?</a:t>
            </a:r>
            <a:endParaRPr lang="en-US" sz="2800" b="1" dirty="0"/>
          </a:p>
        </p:txBody>
      </p:sp>
      <p:sp>
        <p:nvSpPr>
          <p:cNvPr id="6" name="Freeform 4">
            <a:extLst>
              <a:ext uri="{FF2B5EF4-FFF2-40B4-BE49-F238E27FC236}">
                <a16:creationId xmlns:a16="http://schemas.microsoft.com/office/drawing/2014/main" id="{2430899A-D1EF-8DA3-1772-FCB5F43564A2}"/>
              </a:ext>
            </a:extLst>
          </p:cNvPr>
          <p:cNvSpPr/>
          <p:nvPr/>
        </p:nvSpPr>
        <p:spPr>
          <a:xfrm>
            <a:off x="-111760" y="2618215"/>
            <a:ext cx="3274809" cy="2963859"/>
          </a:xfrm>
          <a:custGeom>
            <a:avLst/>
            <a:gdLst/>
            <a:ahLst/>
            <a:cxnLst/>
            <a:rect l="l" t="t" r="r" b="b"/>
            <a:pathLst>
              <a:path w="6892444" h="7722626">
                <a:moveTo>
                  <a:pt x="0" y="0"/>
                </a:moveTo>
                <a:lnTo>
                  <a:pt x="6892444" y="0"/>
                </a:lnTo>
                <a:lnTo>
                  <a:pt x="6892444" y="7722626"/>
                </a:lnTo>
                <a:lnTo>
                  <a:pt x="0" y="772262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85278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2BDBF4-DC7C-6926-FDC5-26814A7192C9}"/>
              </a:ext>
            </a:extLst>
          </p:cNvPr>
          <p:cNvPicPr>
            <a:picLocks noChangeAspect="1"/>
          </p:cNvPicPr>
          <p:nvPr/>
        </p:nvPicPr>
        <p:blipFill>
          <a:blip r:embed="rId3"/>
          <a:stretch>
            <a:fillRect/>
          </a:stretch>
        </p:blipFill>
        <p:spPr>
          <a:xfrm>
            <a:off x="-111760" y="0"/>
            <a:ext cx="9367520" cy="5164137"/>
          </a:xfrm>
          <a:prstGeom prst="rect">
            <a:avLst/>
          </a:prstGeom>
        </p:spPr>
      </p:pic>
      <p:sp>
        <p:nvSpPr>
          <p:cNvPr id="4" name="Rectangle: Rounded Corners 3">
            <a:extLst>
              <a:ext uri="{FF2B5EF4-FFF2-40B4-BE49-F238E27FC236}">
                <a16:creationId xmlns:a16="http://schemas.microsoft.com/office/drawing/2014/main" id="{2016C6FA-6F62-CFA9-F2DF-9884ECA53BCF}"/>
              </a:ext>
            </a:extLst>
          </p:cNvPr>
          <p:cNvSpPr/>
          <p:nvPr/>
        </p:nvSpPr>
        <p:spPr>
          <a:xfrm>
            <a:off x="178879" y="72293"/>
            <a:ext cx="8884098" cy="4904821"/>
          </a:xfrm>
          <a:prstGeom prst="roundRect">
            <a:avLst>
              <a:gd name="adj" fmla="val 5145"/>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7BD3F28-B2D0-7504-D045-A2773403DDD6}"/>
              </a:ext>
            </a:extLst>
          </p:cNvPr>
          <p:cNvGrpSpPr/>
          <p:nvPr/>
        </p:nvGrpSpPr>
        <p:grpSpPr>
          <a:xfrm>
            <a:off x="3478252" y="2267394"/>
            <a:ext cx="5421665" cy="2395243"/>
            <a:chOff x="445476" y="1389316"/>
            <a:chExt cx="5595816" cy="1183157"/>
          </a:xfrm>
        </p:grpSpPr>
        <p:sp>
          <p:nvSpPr>
            <p:cNvPr id="8" name="Rectangle: Rounded Corners 7">
              <a:extLst>
                <a:ext uri="{FF2B5EF4-FFF2-40B4-BE49-F238E27FC236}">
                  <a16:creationId xmlns:a16="http://schemas.microsoft.com/office/drawing/2014/main" id="{18E59F4C-C312-F1EA-8E3C-315FA9101DA3}"/>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C115A51-3175-966D-EE04-52B0AF95B067}"/>
                </a:ext>
              </a:extLst>
            </p:cNvPr>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002060"/>
                  </a:solidFill>
                </a:rPr>
                <a:t>Các yếu tố cần cho động vật sống và phát triển là nước, thức ăn, không khí, ánh sáng ngoài ra còn có nhiệt độ thích hợp.</a:t>
              </a:r>
              <a:endParaRPr lang="en-US" sz="2800" b="1" dirty="0">
                <a:solidFill>
                  <a:srgbClr val="002060"/>
                </a:solidFill>
              </a:endParaRPr>
            </a:p>
          </p:txBody>
        </p:sp>
      </p:grpSp>
      <p:sp>
        <p:nvSpPr>
          <p:cNvPr id="20" name="TextBox 18">
            <a:extLst>
              <a:ext uri="{FF2B5EF4-FFF2-40B4-BE49-F238E27FC236}">
                <a16:creationId xmlns:a16="http://schemas.microsoft.com/office/drawing/2014/main" id="{D04B4BF7-7143-2A3B-433F-68550BCDB30C}"/>
              </a:ext>
            </a:extLst>
          </p:cNvPr>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sp>
        <p:nvSpPr>
          <p:cNvPr id="2" name="Cloud Callout 1"/>
          <p:cNvSpPr/>
          <p:nvPr/>
        </p:nvSpPr>
        <p:spPr>
          <a:xfrm>
            <a:off x="137562" y="0"/>
            <a:ext cx="5531718" cy="2052320"/>
          </a:xfrm>
          <a:prstGeom prst="cloudCallout">
            <a:avLst>
              <a:gd name="adj1" fmla="val -29804"/>
              <a:gd name="adj2" fmla="val 95150"/>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t> Kể tên các yếu tố cần cho động vật sống và phát triển.</a:t>
            </a:r>
            <a:endParaRPr lang="en-US" sz="2800" b="1" dirty="0"/>
          </a:p>
        </p:txBody>
      </p:sp>
      <p:sp>
        <p:nvSpPr>
          <p:cNvPr id="5" name="Freeform 4">
            <a:extLst>
              <a:ext uri="{FF2B5EF4-FFF2-40B4-BE49-F238E27FC236}">
                <a16:creationId xmlns:a16="http://schemas.microsoft.com/office/drawing/2014/main" id="{5E4196C0-39A2-41DA-044B-AEF31E8CB8A4}"/>
              </a:ext>
            </a:extLst>
          </p:cNvPr>
          <p:cNvSpPr/>
          <p:nvPr/>
        </p:nvSpPr>
        <p:spPr>
          <a:xfrm>
            <a:off x="-111760" y="2592387"/>
            <a:ext cx="3274809" cy="2963859"/>
          </a:xfrm>
          <a:custGeom>
            <a:avLst/>
            <a:gdLst/>
            <a:ahLst/>
            <a:cxnLst/>
            <a:rect l="l" t="t" r="r" b="b"/>
            <a:pathLst>
              <a:path w="6892444" h="7722626">
                <a:moveTo>
                  <a:pt x="0" y="0"/>
                </a:moveTo>
                <a:lnTo>
                  <a:pt x="6892444" y="0"/>
                </a:lnTo>
                <a:lnTo>
                  <a:pt x="6892444" y="7722626"/>
                </a:lnTo>
                <a:lnTo>
                  <a:pt x="0" y="772262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4387429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C2D831-BB57-AC88-D147-BDAFCF27ECEA}"/>
              </a:ext>
            </a:extLst>
          </p:cNvPr>
          <p:cNvPicPr>
            <a:picLocks noChangeAspect="1"/>
          </p:cNvPicPr>
          <p:nvPr/>
        </p:nvPicPr>
        <p:blipFill>
          <a:blip r:embed="rId3"/>
          <a:stretch>
            <a:fillRect/>
          </a:stretch>
        </p:blipFill>
        <p:spPr>
          <a:xfrm>
            <a:off x="-111760" y="0"/>
            <a:ext cx="9367520" cy="5164137"/>
          </a:xfrm>
          <a:prstGeom prst="rect">
            <a:avLst/>
          </a:prstGeom>
        </p:spPr>
      </p:pic>
      <p:grpSp>
        <p:nvGrpSpPr>
          <p:cNvPr id="10" name="Group 9">
            <a:extLst>
              <a:ext uri="{FF2B5EF4-FFF2-40B4-BE49-F238E27FC236}">
                <a16:creationId xmlns:a16="http://schemas.microsoft.com/office/drawing/2014/main" id="{97BD3F28-B2D0-7504-D045-A2773403DDD6}"/>
              </a:ext>
            </a:extLst>
          </p:cNvPr>
          <p:cNvGrpSpPr/>
          <p:nvPr/>
        </p:nvGrpSpPr>
        <p:grpSpPr>
          <a:xfrm>
            <a:off x="759627" y="496644"/>
            <a:ext cx="7720826" cy="4243142"/>
            <a:chOff x="445476" y="1389316"/>
            <a:chExt cx="5595816" cy="1183157"/>
          </a:xfrm>
        </p:grpSpPr>
        <p:sp>
          <p:nvSpPr>
            <p:cNvPr id="8" name="Rectangle: Rounded Corners 7">
              <a:extLst>
                <a:ext uri="{FF2B5EF4-FFF2-40B4-BE49-F238E27FC236}">
                  <a16:creationId xmlns:a16="http://schemas.microsoft.com/office/drawing/2014/main" id="{18E59F4C-C312-F1EA-8E3C-315FA9101DA3}"/>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C115A51-3175-966D-EE04-52B0AF95B067}"/>
                </a:ext>
              </a:extLst>
            </p:cNvPr>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C00000"/>
                  </a:solidFill>
                </a:rPr>
                <a:t>Khi động vật được cung cấp không khí, nước, ánh sáng nhưng vẫn có biểu hiện sức khoẻ suy yêu dần, điều này chứng tỏ sự khác biệt nào ở động vật so với thực vật?</a:t>
              </a:r>
              <a:endParaRPr lang="en-US" sz="3600" dirty="0">
                <a:solidFill>
                  <a:srgbClr val="C00000"/>
                </a:solidFill>
              </a:endParaRPr>
            </a:p>
          </p:txBody>
        </p:sp>
      </p:grpSp>
      <p:sp>
        <p:nvSpPr>
          <p:cNvPr id="20" name="TextBox 18">
            <a:extLst>
              <a:ext uri="{FF2B5EF4-FFF2-40B4-BE49-F238E27FC236}">
                <a16:creationId xmlns:a16="http://schemas.microsoft.com/office/drawing/2014/main" id="{D04B4BF7-7143-2A3B-433F-68550BCDB30C}"/>
              </a:ext>
            </a:extLst>
          </p:cNvPr>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spTree>
    <p:extLst>
      <p:ext uri="{BB962C8B-B14F-4D97-AF65-F5344CB8AC3E}">
        <p14:creationId xmlns:p14="http://schemas.microsoft.com/office/powerpoint/2010/main" val="26048940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2D90-0A82-05B4-D772-B1D3A1A4D1F2}"/>
              </a:ext>
            </a:extLst>
          </p:cNvPr>
          <p:cNvPicPr>
            <a:picLocks noChangeAspect="1"/>
          </p:cNvPicPr>
          <p:nvPr/>
        </p:nvPicPr>
        <p:blipFill>
          <a:blip r:embed="rId2"/>
          <a:stretch>
            <a:fillRect/>
          </a:stretch>
        </p:blipFill>
        <p:spPr>
          <a:xfrm>
            <a:off x="0" y="1"/>
            <a:ext cx="9144000" cy="5225122"/>
          </a:xfrm>
          <a:prstGeom prst="rect">
            <a:avLst/>
          </a:prstGeom>
        </p:spPr>
      </p:pic>
      <p:pic>
        <p:nvPicPr>
          <p:cNvPr id="3" name="Picture 2" descr="Background pattern&#10;&#10;Description automatically generated">
            <a:extLst>
              <a:ext uri="{FF2B5EF4-FFF2-40B4-BE49-F238E27FC236}">
                <a16:creationId xmlns:a16="http://schemas.microsoft.com/office/drawing/2014/main" id="{C619569C-1333-5243-5ABC-D3F3F0C94B96}"/>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grpSp>
        <p:nvGrpSpPr>
          <p:cNvPr id="5" name="Group 4"/>
          <p:cNvGrpSpPr/>
          <p:nvPr/>
        </p:nvGrpSpPr>
        <p:grpSpPr>
          <a:xfrm>
            <a:off x="258523" y="306367"/>
            <a:ext cx="8626953" cy="4492209"/>
            <a:chOff x="323082" y="953730"/>
            <a:chExt cx="8626953" cy="4047762"/>
          </a:xfrm>
        </p:grpSpPr>
        <p:sp>
          <p:nvSpPr>
            <p:cNvPr id="6" name="Rectangle: Rounded Corners 5">
              <a:extLst>
                <a:ext uri="{FF2B5EF4-FFF2-40B4-BE49-F238E27FC236}">
                  <a16:creationId xmlns:a16="http://schemas.microsoft.com/office/drawing/2014/main" id="{677AC35E-2954-E253-8475-9387C4BECB92}"/>
                </a:ext>
              </a:extLst>
            </p:cNvPr>
            <p:cNvSpPr/>
            <p:nvPr/>
          </p:nvSpPr>
          <p:spPr>
            <a:xfrm>
              <a:off x="323082" y="953730"/>
              <a:ext cx="8626953" cy="4047762"/>
            </a:xfrm>
            <a:prstGeom prst="roundRect">
              <a:avLst>
                <a:gd name="adj" fmla="val 8489"/>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51AE9612-E4A4-B006-044C-BD4CF9D4FB16}"/>
                </a:ext>
              </a:extLst>
            </p:cNvPr>
            <p:cNvSpPr/>
            <p:nvPr/>
          </p:nvSpPr>
          <p:spPr>
            <a:xfrm>
              <a:off x="552318" y="1192767"/>
              <a:ext cx="8244627" cy="3605809"/>
            </a:xfrm>
            <a:custGeom>
              <a:avLst/>
              <a:gdLst>
                <a:gd name="connsiteX0" fmla="*/ 182535 w 8244627"/>
                <a:gd name="connsiteY0" fmla="*/ 0 h 1095188"/>
                <a:gd name="connsiteX1" fmla="*/ 1015618 w 8244627"/>
                <a:gd name="connsiteY1" fmla="*/ 0 h 1095188"/>
                <a:gd name="connsiteX2" fmla="*/ 1606838 w 8244627"/>
                <a:gd name="connsiteY2" fmla="*/ 0 h 1095188"/>
                <a:gd name="connsiteX3" fmla="*/ 2117437 w 8244627"/>
                <a:gd name="connsiteY3" fmla="*/ 0 h 1095188"/>
                <a:gd name="connsiteX4" fmla="*/ 2950520 w 8244627"/>
                <a:gd name="connsiteY4" fmla="*/ 0 h 1095188"/>
                <a:gd name="connsiteX5" fmla="*/ 3622361 w 8244627"/>
                <a:gd name="connsiteY5" fmla="*/ 0 h 1095188"/>
                <a:gd name="connsiteX6" fmla="*/ 4294202 w 8244627"/>
                <a:gd name="connsiteY6" fmla="*/ 0 h 1095188"/>
                <a:gd name="connsiteX7" fmla="*/ 5046664 w 8244627"/>
                <a:gd name="connsiteY7" fmla="*/ 0 h 1095188"/>
                <a:gd name="connsiteX8" fmla="*/ 5799126 w 8244627"/>
                <a:gd name="connsiteY8" fmla="*/ 0 h 1095188"/>
                <a:gd name="connsiteX9" fmla="*/ 6470967 w 8244627"/>
                <a:gd name="connsiteY9" fmla="*/ 0 h 1095188"/>
                <a:gd name="connsiteX10" fmla="*/ 7304050 w 8244627"/>
                <a:gd name="connsiteY10" fmla="*/ 0 h 1095188"/>
                <a:gd name="connsiteX11" fmla="*/ 8244627 w 8244627"/>
                <a:gd name="connsiteY11" fmla="*/ 0 h 1095188"/>
                <a:gd name="connsiteX12" fmla="*/ 8244627 w 8244627"/>
                <a:gd name="connsiteY12" fmla="*/ 0 h 1095188"/>
                <a:gd name="connsiteX13" fmla="*/ 8244627 w 8244627"/>
                <a:gd name="connsiteY13" fmla="*/ 474580 h 1095188"/>
                <a:gd name="connsiteX14" fmla="*/ 8244627 w 8244627"/>
                <a:gd name="connsiteY14" fmla="*/ 912653 h 1095188"/>
                <a:gd name="connsiteX15" fmla="*/ 8062092 w 8244627"/>
                <a:gd name="connsiteY15" fmla="*/ 1095188 h 1095188"/>
                <a:gd name="connsiteX16" fmla="*/ 7632114 w 8244627"/>
                <a:gd name="connsiteY16" fmla="*/ 1095188 h 1095188"/>
                <a:gd name="connsiteX17" fmla="*/ 6879652 w 8244627"/>
                <a:gd name="connsiteY17" fmla="*/ 1095188 h 1095188"/>
                <a:gd name="connsiteX18" fmla="*/ 6449674 w 8244627"/>
                <a:gd name="connsiteY18" fmla="*/ 1095188 h 1095188"/>
                <a:gd name="connsiteX19" fmla="*/ 5616591 w 8244627"/>
                <a:gd name="connsiteY19" fmla="*/ 1095188 h 1095188"/>
                <a:gd name="connsiteX20" fmla="*/ 5105992 w 8244627"/>
                <a:gd name="connsiteY20" fmla="*/ 1095188 h 1095188"/>
                <a:gd name="connsiteX21" fmla="*/ 4272909 w 8244627"/>
                <a:gd name="connsiteY21" fmla="*/ 1095188 h 1095188"/>
                <a:gd name="connsiteX22" fmla="*/ 3439826 w 8244627"/>
                <a:gd name="connsiteY22" fmla="*/ 1095188 h 1095188"/>
                <a:gd name="connsiteX23" fmla="*/ 2687364 w 8244627"/>
                <a:gd name="connsiteY23" fmla="*/ 1095188 h 1095188"/>
                <a:gd name="connsiteX24" fmla="*/ 2257386 w 8244627"/>
                <a:gd name="connsiteY24" fmla="*/ 1095188 h 1095188"/>
                <a:gd name="connsiteX25" fmla="*/ 1827408 w 8244627"/>
                <a:gd name="connsiteY25" fmla="*/ 1095188 h 1095188"/>
                <a:gd name="connsiteX26" fmla="*/ 994325 w 8244627"/>
                <a:gd name="connsiteY26" fmla="*/ 1095188 h 1095188"/>
                <a:gd name="connsiteX27" fmla="*/ 0 w 8244627"/>
                <a:gd name="connsiteY27" fmla="*/ 1095188 h 1095188"/>
                <a:gd name="connsiteX28" fmla="*/ 0 w 8244627"/>
                <a:gd name="connsiteY28" fmla="*/ 1095188 h 1095188"/>
                <a:gd name="connsiteX29" fmla="*/ 0 w 8244627"/>
                <a:gd name="connsiteY29" fmla="*/ 620608 h 1095188"/>
                <a:gd name="connsiteX30" fmla="*/ 0 w 8244627"/>
                <a:gd name="connsiteY30" fmla="*/ 182535 h 1095188"/>
                <a:gd name="connsiteX31" fmla="*/ 182535 w 8244627"/>
                <a:gd name="connsiteY31" fmla="*/ 0 h 10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44627" h="1095188" fill="none" extrusionOk="0">
                  <a:moveTo>
                    <a:pt x="182535" y="0"/>
                  </a:moveTo>
                  <a:cubicBezTo>
                    <a:pt x="521660" y="-6046"/>
                    <a:pt x="696933" y="-7968"/>
                    <a:pt x="1015618" y="0"/>
                  </a:cubicBezTo>
                  <a:cubicBezTo>
                    <a:pt x="1334303" y="7968"/>
                    <a:pt x="1454730" y="7129"/>
                    <a:pt x="1606838" y="0"/>
                  </a:cubicBezTo>
                  <a:cubicBezTo>
                    <a:pt x="1758946" y="-7129"/>
                    <a:pt x="1875257" y="-195"/>
                    <a:pt x="2117437" y="0"/>
                  </a:cubicBezTo>
                  <a:cubicBezTo>
                    <a:pt x="2359617" y="195"/>
                    <a:pt x="2709802" y="-9570"/>
                    <a:pt x="2950520" y="0"/>
                  </a:cubicBezTo>
                  <a:cubicBezTo>
                    <a:pt x="3191238" y="9570"/>
                    <a:pt x="3300108" y="-12310"/>
                    <a:pt x="3622361" y="0"/>
                  </a:cubicBezTo>
                  <a:cubicBezTo>
                    <a:pt x="3944614" y="12310"/>
                    <a:pt x="4074126" y="-533"/>
                    <a:pt x="4294202" y="0"/>
                  </a:cubicBezTo>
                  <a:cubicBezTo>
                    <a:pt x="4514278" y="533"/>
                    <a:pt x="4677537" y="-13831"/>
                    <a:pt x="5046664" y="0"/>
                  </a:cubicBezTo>
                  <a:cubicBezTo>
                    <a:pt x="5415791" y="13831"/>
                    <a:pt x="5593208" y="3306"/>
                    <a:pt x="5799126" y="0"/>
                  </a:cubicBezTo>
                  <a:cubicBezTo>
                    <a:pt x="6005044" y="-3306"/>
                    <a:pt x="6255811" y="-33411"/>
                    <a:pt x="6470967" y="0"/>
                  </a:cubicBezTo>
                  <a:cubicBezTo>
                    <a:pt x="6686123" y="33411"/>
                    <a:pt x="6923141" y="-549"/>
                    <a:pt x="7304050" y="0"/>
                  </a:cubicBezTo>
                  <a:cubicBezTo>
                    <a:pt x="7684959" y="549"/>
                    <a:pt x="7801147" y="-47013"/>
                    <a:pt x="8244627" y="0"/>
                  </a:cubicBezTo>
                  <a:lnTo>
                    <a:pt x="8244627" y="0"/>
                  </a:lnTo>
                  <a:cubicBezTo>
                    <a:pt x="8248611" y="179506"/>
                    <a:pt x="8247237" y="339133"/>
                    <a:pt x="8244627" y="474580"/>
                  </a:cubicBezTo>
                  <a:cubicBezTo>
                    <a:pt x="8242017" y="610027"/>
                    <a:pt x="8243654" y="773924"/>
                    <a:pt x="8244627" y="912653"/>
                  </a:cubicBezTo>
                  <a:cubicBezTo>
                    <a:pt x="8247014" y="1038113"/>
                    <a:pt x="8182176" y="1110554"/>
                    <a:pt x="8062092" y="1095188"/>
                  </a:cubicBezTo>
                  <a:cubicBezTo>
                    <a:pt x="7875797" y="1094264"/>
                    <a:pt x="7803456" y="1101884"/>
                    <a:pt x="7632114" y="1095188"/>
                  </a:cubicBezTo>
                  <a:cubicBezTo>
                    <a:pt x="7460772" y="1088492"/>
                    <a:pt x="7056737" y="1102088"/>
                    <a:pt x="6879652" y="1095188"/>
                  </a:cubicBezTo>
                  <a:cubicBezTo>
                    <a:pt x="6702567" y="1088288"/>
                    <a:pt x="6616209" y="1092520"/>
                    <a:pt x="6449674" y="1095188"/>
                  </a:cubicBezTo>
                  <a:cubicBezTo>
                    <a:pt x="6283139" y="1097856"/>
                    <a:pt x="5995205" y="1077238"/>
                    <a:pt x="5616591" y="1095188"/>
                  </a:cubicBezTo>
                  <a:cubicBezTo>
                    <a:pt x="5237977" y="1113138"/>
                    <a:pt x="5335574" y="1111639"/>
                    <a:pt x="5105992" y="1095188"/>
                  </a:cubicBezTo>
                  <a:cubicBezTo>
                    <a:pt x="4876410" y="1078737"/>
                    <a:pt x="4597457" y="1104518"/>
                    <a:pt x="4272909" y="1095188"/>
                  </a:cubicBezTo>
                  <a:cubicBezTo>
                    <a:pt x="3948361" y="1085858"/>
                    <a:pt x="3684079" y="1054064"/>
                    <a:pt x="3439826" y="1095188"/>
                  </a:cubicBezTo>
                  <a:cubicBezTo>
                    <a:pt x="3195573" y="1136312"/>
                    <a:pt x="2975168" y="1104753"/>
                    <a:pt x="2687364" y="1095188"/>
                  </a:cubicBezTo>
                  <a:cubicBezTo>
                    <a:pt x="2399560" y="1085623"/>
                    <a:pt x="2437964" y="1077673"/>
                    <a:pt x="2257386" y="1095188"/>
                  </a:cubicBezTo>
                  <a:cubicBezTo>
                    <a:pt x="2076808" y="1112703"/>
                    <a:pt x="2001402" y="1081523"/>
                    <a:pt x="1827408" y="1095188"/>
                  </a:cubicBezTo>
                  <a:cubicBezTo>
                    <a:pt x="1653414" y="1108853"/>
                    <a:pt x="1270175" y="1126618"/>
                    <a:pt x="994325" y="1095188"/>
                  </a:cubicBezTo>
                  <a:cubicBezTo>
                    <a:pt x="718475" y="1063758"/>
                    <a:pt x="221053" y="1110796"/>
                    <a:pt x="0" y="1095188"/>
                  </a:cubicBezTo>
                  <a:lnTo>
                    <a:pt x="0" y="1095188"/>
                  </a:lnTo>
                  <a:cubicBezTo>
                    <a:pt x="22921" y="870134"/>
                    <a:pt x="8339" y="791464"/>
                    <a:pt x="0" y="620608"/>
                  </a:cubicBezTo>
                  <a:cubicBezTo>
                    <a:pt x="-8339" y="449752"/>
                    <a:pt x="-19671" y="366978"/>
                    <a:pt x="0" y="182535"/>
                  </a:cubicBezTo>
                  <a:cubicBezTo>
                    <a:pt x="-4931" y="68569"/>
                    <a:pt x="85069" y="1430"/>
                    <a:pt x="182535" y="0"/>
                  </a:cubicBezTo>
                  <a:close/>
                </a:path>
                <a:path w="8244627" h="1095188" stroke="0" extrusionOk="0">
                  <a:moveTo>
                    <a:pt x="182535" y="0"/>
                  </a:moveTo>
                  <a:cubicBezTo>
                    <a:pt x="315802" y="27263"/>
                    <a:pt x="625825" y="-18392"/>
                    <a:pt x="773755" y="0"/>
                  </a:cubicBezTo>
                  <a:cubicBezTo>
                    <a:pt x="921685" y="18392"/>
                    <a:pt x="1355147" y="-3178"/>
                    <a:pt x="1526217" y="0"/>
                  </a:cubicBezTo>
                  <a:cubicBezTo>
                    <a:pt x="1697287" y="3178"/>
                    <a:pt x="1887499" y="-15375"/>
                    <a:pt x="2198058" y="0"/>
                  </a:cubicBezTo>
                  <a:cubicBezTo>
                    <a:pt x="2508617" y="15375"/>
                    <a:pt x="2708585" y="35186"/>
                    <a:pt x="2950520" y="0"/>
                  </a:cubicBezTo>
                  <a:cubicBezTo>
                    <a:pt x="3192455" y="-35186"/>
                    <a:pt x="3464275" y="1645"/>
                    <a:pt x="3783603" y="0"/>
                  </a:cubicBezTo>
                  <a:cubicBezTo>
                    <a:pt x="4102931" y="-1645"/>
                    <a:pt x="4164130" y="11349"/>
                    <a:pt x="4294202" y="0"/>
                  </a:cubicBezTo>
                  <a:cubicBezTo>
                    <a:pt x="4424274" y="-11349"/>
                    <a:pt x="4647287" y="-16703"/>
                    <a:pt x="4885422" y="0"/>
                  </a:cubicBezTo>
                  <a:cubicBezTo>
                    <a:pt x="5123557" y="16703"/>
                    <a:pt x="5335655" y="-23506"/>
                    <a:pt x="5718505" y="0"/>
                  </a:cubicBezTo>
                  <a:cubicBezTo>
                    <a:pt x="6101355" y="23506"/>
                    <a:pt x="6294752" y="24404"/>
                    <a:pt x="6551588" y="0"/>
                  </a:cubicBezTo>
                  <a:cubicBezTo>
                    <a:pt x="6808424" y="-24404"/>
                    <a:pt x="7085724" y="28529"/>
                    <a:pt x="7304050" y="0"/>
                  </a:cubicBezTo>
                  <a:cubicBezTo>
                    <a:pt x="7522376" y="-28529"/>
                    <a:pt x="7919419" y="-32409"/>
                    <a:pt x="8244627" y="0"/>
                  </a:cubicBezTo>
                  <a:lnTo>
                    <a:pt x="8244627" y="0"/>
                  </a:lnTo>
                  <a:cubicBezTo>
                    <a:pt x="8256598" y="134784"/>
                    <a:pt x="8257830" y="329879"/>
                    <a:pt x="8244627" y="447200"/>
                  </a:cubicBezTo>
                  <a:cubicBezTo>
                    <a:pt x="8231424" y="564521"/>
                    <a:pt x="8250407" y="732453"/>
                    <a:pt x="8244627" y="912653"/>
                  </a:cubicBezTo>
                  <a:cubicBezTo>
                    <a:pt x="8235597" y="994263"/>
                    <a:pt x="8145314" y="1098997"/>
                    <a:pt x="8062092" y="1095188"/>
                  </a:cubicBezTo>
                  <a:cubicBezTo>
                    <a:pt x="7888200" y="1069378"/>
                    <a:pt x="7552613" y="1104704"/>
                    <a:pt x="7390251" y="1095188"/>
                  </a:cubicBezTo>
                  <a:cubicBezTo>
                    <a:pt x="7227889" y="1085672"/>
                    <a:pt x="6956704" y="1091877"/>
                    <a:pt x="6799031" y="1095188"/>
                  </a:cubicBezTo>
                  <a:cubicBezTo>
                    <a:pt x="6641358" y="1098499"/>
                    <a:pt x="6490256" y="1081735"/>
                    <a:pt x="6207811" y="1095188"/>
                  </a:cubicBezTo>
                  <a:cubicBezTo>
                    <a:pt x="5925366" y="1108641"/>
                    <a:pt x="5919300" y="1109518"/>
                    <a:pt x="5697212" y="1095188"/>
                  </a:cubicBezTo>
                  <a:cubicBezTo>
                    <a:pt x="5475124" y="1080858"/>
                    <a:pt x="5397007" y="1089647"/>
                    <a:pt x="5267233" y="1095188"/>
                  </a:cubicBezTo>
                  <a:cubicBezTo>
                    <a:pt x="5137459" y="1100729"/>
                    <a:pt x="4710843" y="1074950"/>
                    <a:pt x="4434151" y="1095188"/>
                  </a:cubicBezTo>
                  <a:cubicBezTo>
                    <a:pt x="4157459" y="1115426"/>
                    <a:pt x="4094074" y="1109304"/>
                    <a:pt x="4004172" y="1095188"/>
                  </a:cubicBezTo>
                  <a:cubicBezTo>
                    <a:pt x="3914270" y="1081072"/>
                    <a:pt x="3529550" y="1103310"/>
                    <a:pt x="3171090" y="1095188"/>
                  </a:cubicBezTo>
                  <a:cubicBezTo>
                    <a:pt x="2812630" y="1087066"/>
                    <a:pt x="2782847" y="1063499"/>
                    <a:pt x="2499249" y="1095188"/>
                  </a:cubicBezTo>
                  <a:cubicBezTo>
                    <a:pt x="2215651" y="1126877"/>
                    <a:pt x="1938644" y="1064313"/>
                    <a:pt x="1746787" y="1095188"/>
                  </a:cubicBezTo>
                  <a:cubicBezTo>
                    <a:pt x="1554930" y="1126063"/>
                    <a:pt x="1426932" y="1115388"/>
                    <a:pt x="1155567" y="1095188"/>
                  </a:cubicBezTo>
                  <a:cubicBezTo>
                    <a:pt x="884202" y="1074988"/>
                    <a:pt x="909457" y="1099499"/>
                    <a:pt x="725588" y="1095188"/>
                  </a:cubicBezTo>
                  <a:cubicBezTo>
                    <a:pt x="541719" y="1090877"/>
                    <a:pt x="184965" y="1085756"/>
                    <a:pt x="0" y="1095188"/>
                  </a:cubicBezTo>
                  <a:lnTo>
                    <a:pt x="0" y="1095188"/>
                  </a:lnTo>
                  <a:cubicBezTo>
                    <a:pt x="-9585" y="977315"/>
                    <a:pt x="22056" y="752688"/>
                    <a:pt x="0" y="629735"/>
                  </a:cubicBezTo>
                  <a:cubicBezTo>
                    <a:pt x="-22056" y="506782"/>
                    <a:pt x="16448" y="390488"/>
                    <a:pt x="0" y="182535"/>
                  </a:cubicBezTo>
                  <a:cubicBezTo>
                    <a:pt x="9608" y="88620"/>
                    <a:pt x="100858" y="7578"/>
                    <a:pt x="182535" y="0"/>
                  </a:cubicBezTo>
                  <a:close/>
                </a:path>
              </a:pathLst>
            </a:custGeom>
            <a:ln>
              <a:prstDash val="dash"/>
              <a:extLst>
                <a:ext uri="{C807C97D-BFC1-408E-A445-0C87EB9F89A2}">
                  <ask:lineSketchStyleProps xmlns:ask="http://schemas.microsoft.com/office/drawing/2018/sketchyshapes" sd="1826129055">
                    <a:prstGeom prst="round2Diag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indent="0" algn="just">
                <a:lnSpc>
                  <a:spcPct val="120000"/>
                </a:lnSpc>
                <a:buNone/>
              </a:pPr>
              <a:r>
                <a:rPr lang="vi-VN" sz="3200">
                  <a:cs typeface="Times New Roman" panose="02020603050405020304" pitchFamily="18" charset="0"/>
                </a:rPr>
                <a:t>Khác với thực vật có khả năng tự tổng hợp chất dinh dưỡng từ năng lượng ánh sáng. </a:t>
              </a:r>
              <a:r>
                <a:rPr lang="vi-VN" sz="3200" dirty="0">
                  <a:cs typeface="Times New Roman" panose="02020603050405020304" pitchFamily="18" charset="0"/>
                </a:rPr>
                <a:t>Động vật là sinh vật cần lấy thức ăn từ thực vật, động vật hoặc cả từ thực vật và động vật khác. Vậy nếu cung cấp đủ ánh sáng, nước, không khí mà không có thức ăn thì động vật vẫn chết.</a:t>
              </a:r>
              <a:endParaRPr lang="en-US" sz="3200" dirty="0">
                <a:cs typeface="Times New Roman" panose="02020603050405020304" pitchFamily="18" charset="0"/>
              </a:endParaRPr>
            </a:p>
          </p:txBody>
        </p:sp>
      </p:grpSp>
    </p:spTree>
    <p:extLst>
      <p:ext uri="{BB962C8B-B14F-4D97-AF65-F5344CB8AC3E}">
        <p14:creationId xmlns:p14="http://schemas.microsoft.com/office/powerpoint/2010/main" val="720190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saturation sat="101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60FA5C-4978-D048-F53D-CE9FDFE2E0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7559" y="979347"/>
            <a:ext cx="6577387" cy="2402938"/>
          </a:xfrm>
          <a:prstGeom prst="rect">
            <a:avLst/>
          </a:prstGeom>
        </p:spPr>
      </p:pic>
      <p:pic>
        <p:nvPicPr>
          <p:cNvPr id="11" name="Tieng-yeah-tre-con-www_nhacchuongvui_com">
            <a:hlinkClick r:id="" action="ppaction://media"/>
            <a:extLst>
              <a:ext uri="{FF2B5EF4-FFF2-40B4-BE49-F238E27FC236}">
                <a16:creationId xmlns:a16="http://schemas.microsoft.com/office/drawing/2014/main" id="{31B8629F-A7D3-6295-55AB-2771CA7D2E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75372" y="369747"/>
            <a:ext cx="1219200" cy="1219200"/>
          </a:xfrm>
          <a:prstGeom prst="rect">
            <a:avLst/>
          </a:prstGeom>
        </p:spPr>
      </p:pic>
      <p:sp>
        <p:nvSpPr>
          <p:cNvPr id="12" name="Freeform 7">
            <a:extLst>
              <a:ext uri="{FF2B5EF4-FFF2-40B4-BE49-F238E27FC236}">
                <a16:creationId xmlns:a16="http://schemas.microsoft.com/office/drawing/2014/main" id="{38090B4C-7B18-35FC-938D-8CB49AD2CD50}"/>
              </a:ext>
            </a:extLst>
          </p:cNvPr>
          <p:cNvSpPr/>
          <p:nvPr/>
        </p:nvSpPr>
        <p:spPr>
          <a:xfrm flipH="1">
            <a:off x="137158" y="1158240"/>
            <a:ext cx="3200401" cy="4343840"/>
          </a:xfrm>
          <a:custGeom>
            <a:avLst/>
            <a:gdLst/>
            <a:ahLst/>
            <a:cxnLst/>
            <a:rect l="l" t="t" r="r" b="b"/>
            <a:pathLst>
              <a:path w="5565781" h="5099647">
                <a:moveTo>
                  <a:pt x="0" y="0"/>
                </a:moveTo>
                <a:lnTo>
                  <a:pt x="5565781" y="0"/>
                </a:lnTo>
                <a:lnTo>
                  <a:pt x="5565781" y="5099647"/>
                </a:lnTo>
                <a:lnTo>
                  <a:pt x="0" y="5099647"/>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2496696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 presetClass="mediacall" presetSubtype="0" fill="hold" nodeType="withEffect">
                                  <p:stCondLst>
                                    <p:cond delay="0"/>
                                  </p:stCondLst>
                                  <p:childTnLst>
                                    <p:cmd type="call" cmd="playFrom(0.0)">
                                      <p:cBhvr>
                                        <p:cTn id="11" dur="44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8">
            <a:extLst>
              <a:ext uri="{FF2B5EF4-FFF2-40B4-BE49-F238E27FC236}">
                <a16:creationId xmlns:a16="http://schemas.microsoft.com/office/drawing/2014/main" id="{D04B4BF7-7143-2A3B-433F-68550BCDB30C}"/>
              </a:ext>
            </a:extLst>
          </p:cNvPr>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spTree>
    <p:extLst>
      <p:ext uri="{BB962C8B-B14F-4D97-AF65-F5344CB8AC3E}">
        <p14:creationId xmlns:p14="http://schemas.microsoft.com/office/powerpoint/2010/main" val="2914768528"/>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B6A3DBFC-B35A-070E-F92F-4CE8784D926A}"/>
              </a:ext>
            </a:extLst>
          </p:cNvPr>
          <p:cNvGrpSpPr/>
          <p:nvPr/>
        </p:nvGrpSpPr>
        <p:grpSpPr>
          <a:xfrm>
            <a:off x="902825" y="416313"/>
            <a:ext cx="7778188" cy="4028688"/>
            <a:chOff x="445476" y="1389316"/>
            <a:chExt cx="5595816" cy="1183157"/>
          </a:xfrm>
        </p:grpSpPr>
        <p:sp>
          <p:nvSpPr>
            <p:cNvPr id="3" name="Rectangle: Rounded Corners 7">
              <a:extLst>
                <a:ext uri="{FF2B5EF4-FFF2-40B4-BE49-F238E27FC236}">
                  <a16:creationId xmlns:a16="http://schemas.microsoft.com/office/drawing/2014/main" id="{9B5F1E1B-ADB9-0021-BABD-B8EF9042FA05}"/>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Rounded Corners 8">
              <a:extLst>
                <a:ext uri="{FF2B5EF4-FFF2-40B4-BE49-F238E27FC236}">
                  <a16:creationId xmlns:a16="http://schemas.microsoft.com/office/drawing/2014/main" id="{FAD08E19-A378-FD13-04B5-0A7F0D692464}"/>
                </a:ext>
              </a:extLst>
            </p:cNvPr>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800" b="1" dirty="0">
                <a:solidFill>
                  <a:srgbClr val="002060"/>
                </a:solidFill>
              </a:endParaRPr>
            </a:p>
            <a:p>
              <a:pPr algn="just"/>
              <a:endParaRPr lang="en-US" sz="2800" b="1" dirty="0">
                <a:solidFill>
                  <a:srgbClr val="002060"/>
                </a:solidFill>
              </a:endParaRPr>
            </a:p>
            <a:p>
              <a:pPr algn="ctr"/>
              <a:endParaRPr lang="en-US" sz="2800" dirty="0"/>
            </a:p>
          </p:txBody>
        </p:sp>
      </p:grpSp>
      <p:pic>
        <p:nvPicPr>
          <p:cNvPr id="10" name="Hình ảnh 9" descr="Ảnh có chứa văn bản, đồ họa véc-tơ&#10;&#10;Mô tả được tạo tự động">
            <a:extLst>
              <a:ext uri="{FF2B5EF4-FFF2-40B4-BE49-F238E27FC236}">
                <a16:creationId xmlns:a16="http://schemas.microsoft.com/office/drawing/2014/main" id="{BC304407-A6E5-0E41-1EB4-29397D570EE2}"/>
              </a:ext>
            </a:extLst>
          </p:cNvPr>
          <p:cNvPicPr>
            <a:picLocks noChangeAspect="1"/>
          </p:cNvPicPr>
          <p:nvPr/>
        </p:nvPicPr>
        <p:blipFill rotWithShape="1">
          <a:blip r:embed="rId3">
            <a:extLst>
              <a:ext uri="{28A0092B-C50C-407E-A947-70E740481C1C}">
                <a14:useLocalDpi xmlns:a14="http://schemas.microsoft.com/office/drawing/2010/main" val="0"/>
              </a:ext>
            </a:extLst>
          </a:blip>
          <a:srcRect l="65809" t="62477"/>
          <a:stretch/>
        </p:blipFill>
        <p:spPr>
          <a:xfrm>
            <a:off x="6403563" y="3575126"/>
            <a:ext cx="3236677" cy="1998018"/>
          </a:xfrm>
          <a:prstGeom prst="rect">
            <a:avLst/>
          </a:prstGeom>
        </p:spPr>
      </p:pic>
      <p:sp>
        <p:nvSpPr>
          <p:cNvPr id="12" name="Hộp Văn bản 11">
            <a:extLst>
              <a:ext uri="{FF2B5EF4-FFF2-40B4-BE49-F238E27FC236}">
                <a16:creationId xmlns:a16="http://schemas.microsoft.com/office/drawing/2014/main" id="{452900F5-DDED-2F83-B02A-4900CBF6E30A}"/>
              </a:ext>
            </a:extLst>
          </p:cNvPr>
          <p:cNvSpPr txBox="1"/>
          <p:nvPr/>
        </p:nvSpPr>
        <p:spPr>
          <a:xfrm>
            <a:off x="2351272" y="602436"/>
            <a:ext cx="4909805" cy="523220"/>
          </a:xfrm>
          <a:prstGeom prst="rect">
            <a:avLst/>
          </a:prstGeom>
          <a:noFill/>
        </p:spPr>
        <p:txBody>
          <a:bodyPr wrap="square" rtlCol="0">
            <a:spAutoFit/>
          </a:bodyPr>
          <a:lstStyle/>
          <a:p>
            <a:pPr algn="ctr"/>
            <a:r>
              <a:rPr lang="en-US" sz="2800" dirty="0" err="1">
                <a:latin typeface="#9Slide05 SVNClementine" panose="020F0502020204030203" pitchFamily="34" charset="0"/>
              </a:rPr>
              <a:t>Thứ</a:t>
            </a:r>
            <a:r>
              <a:rPr lang="en-US" sz="2800" dirty="0">
                <a:latin typeface="#9Slide05 SVNClementine" panose="020F0502020204030203" pitchFamily="34" charset="0"/>
              </a:rPr>
              <a:t> … </a:t>
            </a:r>
            <a:r>
              <a:rPr lang="en-US" sz="2800" dirty="0" err="1">
                <a:latin typeface="#9Slide05 SVNClementine" panose="020F0502020204030203" pitchFamily="34" charset="0"/>
              </a:rPr>
              <a:t>ngày</a:t>
            </a:r>
            <a:r>
              <a:rPr lang="en-US" sz="2800" dirty="0">
                <a:latin typeface="#9Slide05 SVNClementine" panose="020F0502020204030203" pitchFamily="34" charset="0"/>
              </a:rPr>
              <a:t> … </a:t>
            </a:r>
            <a:r>
              <a:rPr lang="en-US" sz="2800" dirty="0" err="1">
                <a:latin typeface="#9Slide05 SVNClementine" panose="020F0502020204030203" pitchFamily="34" charset="0"/>
              </a:rPr>
              <a:t>tháng</a:t>
            </a:r>
            <a:r>
              <a:rPr lang="en-US" sz="2800" dirty="0">
                <a:latin typeface="#9Slide05 SVNClementine" panose="020F0502020204030203" pitchFamily="34" charset="0"/>
              </a:rPr>
              <a:t> … </a:t>
            </a:r>
            <a:r>
              <a:rPr lang="en-US" sz="2800" dirty="0" err="1">
                <a:latin typeface="#9Slide05 SVNClementine" panose="020F0502020204030203" pitchFamily="34" charset="0"/>
              </a:rPr>
              <a:t>năm</a:t>
            </a:r>
            <a:r>
              <a:rPr lang="en-US" sz="2800" dirty="0">
                <a:latin typeface="#9Slide05 SVNClementine" panose="020F0502020204030203" pitchFamily="34" charset="0"/>
              </a:rPr>
              <a:t> …</a:t>
            </a:r>
          </a:p>
        </p:txBody>
      </p:sp>
      <p:sp>
        <p:nvSpPr>
          <p:cNvPr id="5" name="TextBox 4">
            <a:extLst>
              <a:ext uri="{FF2B5EF4-FFF2-40B4-BE49-F238E27FC236}">
                <a16:creationId xmlns:a16="http://schemas.microsoft.com/office/drawing/2014/main" id="{9E5FB13E-FB3C-EE9D-BD84-5059FAA7222C}"/>
              </a:ext>
            </a:extLst>
          </p:cNvPr>
          <p:cNvSpPr txBox="1"/>
          <p:nvPr/>
        </p:nvSpPr>
        <p:spPr>
          <a:xfrm>
            <a:off x="-1524000" y="925170"/>
            <a:ext cx="12192000" cy="923330"/>
          </a:xfrm>
          <a:prstGeom prst="rect">
            <a:avLst/>
          </a:prstGeom>
          <a:noFill/>
        </p:spPr>
        <p:txBody>
          <a:bodyPr wrap="square" rtlCol="0">
            <a:spAutoFit/>
          </a:bodyPr>
          <a:lstStyle/>
          <a:p>
            <a:pPr algn="ctr"/>
            <a:r>
              <a:rPr lang="en-US" sz="5400" b="1">
                <a:ln w="9525">
                  <a:solidFill>
                    <a:schemeClr val="bg1"/>
                  </a:solidFill>
                  <a:prstDash val="solid"/>
                </a:ln>
                <a:solidFill>
                  <a:schemeClr val="tx2">
                    <a:lumMod val="75000"/>
                  </a:schemeClr>
                </a:solidFill>
                <a:effectLst>
                  <a:outerShdw blurRad="12700" dist="38100" dir="2700000" algn="tl" rotWithShape="0">
                    <a:schemeClr val="accent5">
                      <a:lumMod val="60000"/>
                      <a:lumOff val="40000"/>
                    </a:schemeClr>
                  </a:outerShdw>
                </a:effectLst>
                <a:cs typeface="Arial" panose="020B0604020202020204" pitchFamily="34" charset="0"/>
              </a:rPr>
              <a:t>Khoa học</a:t>
            </a:r>
          </a:p>
        </p:txBody>
      </p:sp>
      <p:sp>
        <p:nvSpPr>
          <p:cNvPr id="11" name="TextBox 10">
            <a:extLst>
              <a:ext uri="{FF2B5EF4-FFF2-40B4-BE49-F238E27FC236}">
                <a16:creationId xmlns:a16="http://schemas.microsoft.com/office/drawing/2014/main" id="{8B6C86D1-F212-B94F-E49A-5D7BFD707C67}"/>
              </a:ext>
            </a:extLst>
          </p:cNvPr>
          <p:cNvSpPr txBox="1"/>
          <p:nvPr/>
        </p:nvSpPr>
        <p:spPr>
          <a:xfrm>
            <a:off x="4029319" y="1630171"/>
            <a:ext cx="1493134" cy="707886"/>
          </a:xfrm>
          <a:prstGeom prst="rect">
            <a:avLst/>
          </a:prstGeom>
          <a:noFill/>
        </p:spPr>
        <p:txBody>
          <a:bodyPr wrap="square" rtlCol="0">
            <a:spAutoFit/>
          </a:bodyPr>
          <a:lstStyle/>
          <a:p>
            <a:r>
              <a:rPr lang="vi-VN" sz="4000" b="1">
                <a:ln w="9525">
                  <a:solidFill>
                    <a:schemeClr val="bg1"/>
                  </a:solidFill>
                  <a:prstDash val="solid"/>
                </a:ln>
                <a:effectLst>
                  <a:outerShdw blurRad="12700" dist="38100" dir="2700000" algn="tl" rotWithShape="0">
                    <a:schemeClr val="accent5">
                      <a:lumMod val="60000"/>
                      <a:lumOff val="40000"/>
                    </a:schemeClr>
                  </a:outerShdw>
                </a:effectLst>
              </a:rPr>
              <a:t>Bài 14</a:t>
            </a:r>
            <a:endParaRPr lang="en-US" sz="4000" b="1">
              <a:ln w="9525">
                <a:solidFill>
                  <a:schemeClr val="bg1"/>
                </a:solidFill>
                <a:prstDash val="solid"/>
              </a:ln>
              <a:effectLst>
                <a:outerShdw blurRad="12700" dist="38100" dir="2700000" algn="tl" rotWithShape="0">
                  <a:schemeClr val="accent5">
                    <a:lumMod val="60000"/>
                    <a:lumOff val="40000"/>
                  </a:schemeClr>
                </a:outerShdw>
              </a:effectLst>
            </a:endParaRPr>
          </a:p>
        </p:txBody>
      </p:sp>
      <p:pic>
        <p:nvPicPr>
          <p:cNvPr id="28" name="Picture 27">
            <a:extLst>
              <a:ext uri="{FF2B5EF4-FFF2-40B4-BE49-F238E27FC236}">
                <a16:creationId xmlns:a16="http://schemas.microsoft.com/office/drawing/2014/main" id="{AFE75044-972E-A18C-A4F7-26055CA6B399}"/>
              </a:ext>
            </a:extLst>
          </p:cNvPr>
          <p:cNvPicPr>
            <a:picLocks noChangeAspect="1"/>
          </p:cNvPicPr>
          <p:nvPr/>
        </p:nvPicPr>
        <p:blipFill rotWithShape="1">
          <a:blip r:embed="rId4"/>
          <a:srcRect t="33200"/>
          <a:stretch/>
        </p:blipFill>
        <p:spPr>
          <a:xfrm>
            <a:off x="690726" y="2135978"/>
            <a:ext cx="8230896" cy="2021544"/>
          </a:xfrm>
          <a:prstGeom prst="rect">
            <a:avLst/>
          </a:prstGeom>
        </p:spPr>
      </p:pic>
    </p:spTree>
    <p:extLst>
      <p:ext uri="{BB962C8B-B14F-4D97-AF65-F5344CB8AC3E}">
        <p14:creationId xmlns:p14="http://schemas.microsoft.com/office/powerpoint/2010/main" val="20361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2D90-0A82-05B4-D772-B1D3A1A4D1F2}"/>
              </a:ext>
            </a:extLst>
          </p:cNvPr>
          <p:cNvPicPr>
            <a:picLocks noChangeAspect="1"/>
          </p:cNvPicPr>
          <p:nvPr/>
        </p:nvPicPr>
        <p:blipFill>
          <a:blip r:embed="rId2"/>
          <a:stretch>
            <a:fillRect/>
          </a:stretch>
        </p:blipFill>
        <p:spPr>
          <a:xfrm>
            <a:off x="0" y="1"/>
            <a:ext cx="9144000" cy="5225122"/>
          </a:xfrm>
          <a:prstGeom prst="rect">
            <a:avLst/>
          </a:prstGeom>
        </p:spPr>
      </p:pic>
      <p:pic>
        <p:nvPicPr>
          <p:cNvPr id="3" name="Picture 2" descr="Background pattern&#10;&#10;Description automatically generated">
            <a:extLst>
              <a:ext uri="{FF2B5EF4-FFF2-40B4-BE49-F238E27FC236}">
                <a16:creationId xmlns:a16="http://schemas.microsoft.com/office/drawing/2014/main" id="{C619569C-1333-5243-5ABC-D3F3F0C94B96}"/>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84775"/>
          </a:xfrm>
          <a:prstGeom prst="rect">
            <a:avLst/>
          </a:prstGeom>
        </p:spPr>
      </p:pic>
      <p:sp>
        <p:nvSpPr>
          <p:cNvPr id="6" name="Rectangle: Rounded Corners 5">
            <a:extLst>
              <a:ext uri="{FF2B5EF4-FFF2-40B4-BE49-F238E27FC236}">
                <a16:creationId xmlns:a16="http://schemas.microsoft.com/office/drawing/2014/main" id="{677AC35E-2954-E253-8475-9387C4BECB92}"/>
              </a:ext>
            </a:extLst>
          </p:cNvPr>
          <p:cNvSpPr/>
          <p:nvPr/>
        </p:nvSpPr>
        <p:spPr>
          <a:xfrm>
            <a:off x="830766" y="1155943"/>
            <a:ext cx="5353700" cy="2914351"/>
          </a:xfrm>
          <a:prstGeom prst="roundRect">
            <a:avLst/>
          </a:prstGeom>
          <a:ln w="38100">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vi-VN" sz="3600" b="1" dirty="0">
                <a:solidFill>
                  <a:srgbClr val="C00000"/>
                </a:solidFill>
              </a:rPr>
              <a:t>EM HÃY KỂ TÊN CÁC CON VẬT VÀ NƠI SỐNG CỦA CHÚNG TRONG BÀI HÁT VỪA RỒI</a:t>
            </a:r>
            <a:endParaRPr lang="en-US" sz="3600" b="1" dirty="0">
              <a:solidFill>
                <a:srgbClr val="C00000"/>
              </a:solidFill>
            </a:endParaRPr>
          </a:p>
        </p:txBody>
      </p:sp>
      <p:pic>
        <p:nvPicPr>
          <p:cNvPr id="19" name="Hình ảnh 18" descr="Ảnh có chứa đồ họa véc-tơ&#10;&#10;Mô tả được tạo tự động">
            <a:extLst>
              <a:ext uri="{FF2B5EF4-FFF2-40B4-BE49-F238E27FC236}">
                <a16:creationId xmlns:a16="http://schemas.microsoft.com/office/drawing/2014/main" id="{D6A57368-2E7C-7726-CC3F-540024C55C7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978" t="54588" r="71024" b="-1751"/>
          <a:stretch/>
        </p:blipFill>
        <p:spPr>
          <a:xfrm>
            <a:off x="5108375" y="3251779"/>
            <a:ext cx="987212" cy="1132173"/>
          </a:xfrm>
          <a:prstGeom prst="rect">
            <a:avLst/>
          </a:prstGeom>
        </p:spPr>
      </p:pic>
      <p:pic>
        <p:nvPicPr>
          <p:cNvPr id="9" name="Hình ảnh 8" descr="Ảnh có chứa đồ chơi, búp bê&#10;&#10;Mô tả được tạo tự động">
            <a:extLst>
              <a:ext uri="{FF2B5EF4-FFF2-40B4-BE49-F238E27FC236}">
                <a16:creationId xmlns:a16="http://schemas.microsoft.com/office/drawing/2014/main" id="{A496D2CE-D096-A609-9C12-D93E349AD1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793" y="1925948"/>
            <a:ext cx="1392789" cy="2897449"/>
          </a:xfrm>
          <a:prstGeom prst="rect">
            <a:avLst/>
          </a:prstGeom>
        </p:spPr>
      </p:pic>
    </p:spTree>
    <p:extLst>
      <p:ext uri="{BB962C8B-B14F-4D97-AF65-F5344CB8AC3E}">
        <p14:creationId xmlns:p14="http://schemas.microsoft.com/office/powerpoint/2010/main" val="1964981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BCDB8D-91C3-BAFA-BF9A-57F87DD24A4B}"/>
              </a:ext>
            </a:extLst>
          </p:cNvPr>
          <p:cNvPicPr>
            <a:picLocks noChangeAspect="1"/>
          </p:cNvPicPr>
          <p:nvPr/>
        </p:nvPicPr>
        <p:blipFill>
          <a:blip r:embed="rId3"/>
          <a:stretch>
            <a:fillRect/>
          </a:stretch>
        </p:blipFill>
        <p:spPr>
          <a:xfrm>
            <a:off x="2355879" y="751296"/>
            <a:ext cx="5396201" cy="2662464"/>
          </a:xfrm>
          <a:prstGeom prst="rect">
            <a:avLst/>
          </a:prstGeom>
        </p:spPr>
      </p:pic>
    </p:spTree>
    <p:extLst>
      <p:ext uri="{BB962C8B-B14F-4D97-AF65-F5344CB8AC3E}">
        <p14:creationId xmlns:p14="http://schemas.microsoft.com/office/powerpoint/2010/main" val="2770679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2D0ED4-7486-888A-23A9-E4B833A48E59}"/>
              </a:ext>
            </a:extLst>
          </p:cNvPr>
          <p:cNvPicPr>
            <a:picLocks noChangeAspect="1"/>
          </p:cNvPicPr>
          <p:nvPr/>
        </p:nvPicPr>
        <p:blipFill>
          <a:blip r:embed="rId2"/>
          <a:stretch>
            <a:fillRect/>
          </a:stretch>
        </p:blipFill>
        <p:spPr>
          <a:xfrm>
            <a:off x="-111760" y="0"/>
            <a:ext cx="9367520" cy="5164137"/>
          </a:xfrm>
          <a:prstGeom prst="rect">
            <a:avLst/>
          </a:prstGeom>
        </p:spPr>
      </p:pic>
      <p:pic>
        <p:nvPicPr>
          <p:cNvPr id="5" name="Hình ảnh 4" descr="Ảnh có chứa đồ chơi, búp bê, đồ họa véc-tơ&#10;&#10;Mô tả được tạo tự động">
            <a:extLst>
              <a:ext uri="{FF2B5EF4-FFF2-40B4-BE49-F238E27FC236}">
                <a16:creationId xmlns:a16="http://schemas.microsoft.com/office/drawing/2014/main" id="{DFB10DFA-7C02-8B74-4ADE-6A6F71BF2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073" y="2515908"/>
            <a:ext cx="3602633" cy="2063325"/>
          </a:xfrm>
          <a:prstGeom prst="rect">
            <a:avLst/>
          </a:prstGeom>
        </p:spPr>
      </p:pic>
      <p:pic>
        <p:nvPicPr>
          <p:cNvPr id="3" name="Picture 2" descr="A picture containing text, transport, airplane, aircraft&#10;&#10;Description automatically generated">
            <a:extLst>
              <a:ext uri="{FF2B5EF4-FFF2-40B4-BE49-F238E27FC236}">
                <a16:creationId xmlns:a16="http://schemas.microsoft.com/office/drawing/2014/main" id="{2A1D392D-024D-B2FD-86F7-EA5662918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516" y="833776"/>
            <a:ext cx="6342857" cy="3571429"/>
          </a:xfrm>
          <a:prstGeom prst="rect">
            <a:avLst/>
          </a:prstGeom>
        </p:spPr>
      </p:pic>
      <p:grpSp>
        <p:nvGrpSpPr>
          <p:cNvPr id="7" name="Group 6"/>
          <p:cNvGrpSpPr/>
          <p:nvPr/>
        </p:nvGrpSpPr>
        <p:grpSpPr>
          <a:xfrm>
            <a:off x="4359957" y="1199019"/>
            <a:ext cx="4138091" cy="2399105"/>
            <a:chOff x="4359957" y="1199019"/>
            <a:chExt cx="4138091" cy="2399105"/>
          </a:xfrm>
        </p:grpSpPr>
        <p:pic>
          <p:nvPicPr>
            <p:cNvPr id="11" name="Graphic 10">
              <a:extLst>
                <a:ext uri="{FF2B5EF4-FFF2-40B4-BE49-F238E27FC236}">
                  <a16:creationId xmlns:a16="http://schemas.microsoft.com/office/drawing/2014/main" id="{F03122A8-15C2-7FAB-BA3B-BC332A0A22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9957" y="1199019"/>
              <a:ext cx="4138091" cy="2399105"/>
            </a:xfrm>
            <a:prstGeom prst="rect">
              <a:avLst/>
            </a:prstGeom>
          </p:spPr>
        </p:pic>
        <p:sp>
          <p:nvSpPr>
            <p:cNvPr id="4" name="TextBox 3"/>
            <p:cNvSpPr txBox="1"/>
            <p:nvPr/>
          </p:nvSpPr>
          <p:spPr>
            <a:xfrm>
              <a:off x="4498016" y="1706073"/>
              <a:ext cx="3861971" cy="1384995"/>
            </a:xfrm>
            <a:prstGeom prst="rect">
              <a:avLst/>
            </a:prstGeom>
            <a:noFill/>
          </p:spPr>
          <p:txBody>
            <a:bodyPr wrap="square" rtlCol="0">
              <a:spAutoFit/>
            </a:bodyPr>
            <a:lstStyle/>
            <a:p>
              <a:pPr algn="ctr"/>
              <a:r>
                <a:rPr lang="vi-VN" sz="2800" b="1" dirty="0">
                  <a:solidFill>
                    <a:srgbClr val="FFFF99"/>
                  </a:solidFill>
                </a:rPr>
                <a:t>QUAN SÁT 5 CON CHUỘT TRONG THÍ NGHIỆM</a:t>
              </a:r>
            </a:p>
            <a:p>
              <a:pPr algn="ctr"/>
              <a:r>
                <a:rPr lang="vi-VN" sz="2800" b="1" dirty="0">
                  <a:solidFill>
                    <a:srgbClr val="FFFF99"/>
                  </a:solidFill>
                </a:rPr>
                <a:t>VÀ TRẢ LỜI CÁC CÂU HỎI</a:t>
              </a:r>
              <a:endParaRPr lang="en-US" sz="2800" b="1" dirty="0">
                <a:solidFill>
                  <a:srgbClr val="FFFF99"/>
                </a:solidFill>
              </a:endParaRPr>
            </a:p>
          </p:txBody>
        </p:sp>
      </p:grpSp>
      <p:pic>
        <p:nvPicPr>
          <p:cNvPr id="9" name="Picture 8">
            <a:extLst>
              <a:ext uri="{FF2B5EF4-FFF2-40B4-BE49-F238E27FC236}">
                <a16:creationId xmlns:a16="http://schemas.microsoft.com/office/drawing/2014/main" id="{99E6985C-41FD-BAEC-0703-A42433BAC5AB}"/>
              </a:ext>
            </a:extLst>
          </p:cNvPr>
          <p:cNvPicPr>
            <a:picLocks noChangeAspect="1"/>
          </p:cNvPicPr>
          <p:nvPr/>
        </p:nvPicPr>
        <p:blipFill>
          <a:blip r:embed="rId7"/>
          <a:stretch>
            <a:fillRect/>
          </a:stretch>
        </p:blipFill>
        <p:spPr>
          <a:xfrm>
            <a:off x="1309250" y="1071393"/>
            <a:ext cx="2487384" cy="1719221"/>
          </a:xfrm>
          <a:prstGeom prst="rect">
            <a:avLst/>
          </a:prstGeom>
        </p:spPr>
      </p:pic>
    </p:spTree>
    <p:extLst>
      <p:ext uri="{BB962C8B-B14F-4D97-AF65-F5344CB8AC3E}">
        <p14:creationId xmlns:p14="http://schemas.microsoft.com/office/powerpoint/2010/main" val="24593220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163F5-F765-F6E2-91E3-C67A12003DE4}"/>
              </a:ext>
            </a:extLst>
          </p:cNvPr>
          <p:cNvPicPr>
            <a:picLocks noChangeAspect="1"/>
          </p:cNvPicPr>
          <p:nvPr/>
        </p:nvPicPr>
        <p:blipFill>
          <a:blip r:embed="rId3"/>
          <a:stretch>
            <a:fillRect/>
          </a:stretch>
        </p:blipFill>
        <p:spPr>
          <a:xfrm>
            <a:off x="-111760" y="0"/>
            <a:ext cx="9367520" cy="5164137"/>
          </a:xfrm>
          <a:prstGeom prst="rect">
            <a:avLst/>
          </a:prstGeom>
        </p:spPr>
      </p:pic>
      <p:sp>
        <p:nvSpPr>
          <p:cNvPr id="4" name="Rectangle: Rounded Corners 3">
            <a:extLst>
              <a:ext uri="{FF2B5EF4-FFF2-40B4-BE49-F238E27FC236}">
                <a16:creationId xmlns:a16="http://schemas.microsoft.com/office/drawing/2014/main" id="{7D4F821D-EEA0-EA71-CBA0-46EE9F198B37}"/>
              </a:ext>
            </a:extLst>
          </p:cNvPr>
          <p:cNvSpPr/>
          <p:nvPr/>
        </p:nvSpPr>
        <p:spPr>
          <a:xfrm>
            <a:off x="0" y="156625"/>
            <a:ext cx="9144000" cy="4740495"/>
          </a:xfrm>
          <a:prstGeom prst="roundRect">
            <a:avLst>
              <a:gd name="adj" fmla="val 5145"/>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7BD3F28-B2D0-7504-D045-A2773403DDD6}"/>
              </a:ext>
            </a:extLst>
          </p:cNvPr>
          <p:cNvGrpSpPr/>
          <p:nvPr/>
        </p:nvGrpSpPr>
        <p:grpSpPr>
          <a:xfrm>
            <a:off x="4880656" y="626219"/>
            <a:ext cx="4186342" cy="3768353"/>
            <a:chOff x="445476" y="1389316"/>
            <a:chExt cx="5595816" cy="1183157"/>
          </a:xfrm>
        </p:grpSpPr>
        <p:sp>
          <p:nvSpPr>
            <p:cNvPr id="8" name="Rectangle: Rounded Corners 7">
              <a:extLst>
                <a:ext uri="{FF2B5EF4-FFF2-40B4-BE49-F238E27FC236}">
                  <a16:creationId xmlns:a16="http://schemas.microsoft.com/office/drawing/2014/main" id="{18E59F4C-C312-F1EA-8E3C-315FA9101DA3}"/>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C115A51-3175-966D-EE04-52B0AF95B067}"/>
                </a:ext>
              </a:extLst>
            </p:cNvPr>
            <p:cNvSpPr/>
            <p:nvPr/>
          </p:nvSpPr>
          <p:spPr>
            <a:xfrm>
              <a:off x="648821" y="1439742"/>
              <a:ext cx="5215446"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800" b="1" dirty="0">
                <a:solidFill>
                  <a:srgbClr val="002060"/>
                </a:solidFill>
              </a:endParaRPr>
            </a:p>
            <a:p>
              <a:pPr algn="just"/>
              <a:endParaRPr lang="en-US" sz="2800" b="1" dirty="0">
                <a:solidFill>
                  <a:srgbClr val="002060"/>
                </a:solidFill>
              </a:endParaRPr>
            </a:p>
            <a:p>
              <a:pPr algn="just"/>
              <a:r>
                <a:rPr lang="vi-VN" sz="2800" b="1" dirty="0">
                  <a:solidFill>
                    <a:srgbClr val="002060"/>
                  </a:solidFill>
                </a:rPr>
                <a:t> - Mỗi con chuột được sống trong những điều kiện nào?</a:t>
              </a:r>
            </a:p>
            <a:p>
              <a:pPr algn="just"/>
              <a:r>
                <a:rPr lang="vi-VN" sz="2800" b="1" dirty="0">
                  <a:solidFill>
                    <a:srgbClr val="002060"/>
                  </a:solidFill>
                </a:rPr>
                <a:t> - Mỗi con chuột này chưa đuợc cung cấp điều kiện nào?</a:t>
              </a:r>
              <a:endParaRPr lang="en-US" sz="2800" dirty="0"/>
            </a:p>
            <a:p>
              <a:pPr algn="ctr"/>
              <a:endParaRPr lang="en-US" sz="2800" dirty="0"/>
            </a:p>
            <a:p>
              <a:pPr algn="ctr"/>
              <a:endParaRPr lang="en-US" sz="2800" dirty="0"/>
            </a:p>
          </p:txBody>
        </p:sp>
      </p:grpSp>
      <p:sp>
        <p:nvSpPr>
          <p:cNvPr id="20" name="TextBox 18">
            <a:extLst>
              <a:ext uri="{FF2B5EF4-FFF2-40B4-BE49-F238E27FC236}">
                <a16:creationId xmlns:a16="http://schemas.microsoft.com/office/drawing/2014/main" id="{D04B4BF7-7143-2A3B-433F-68550BCDB30C}"/>
              </a:ext>
            </a:extLst>
          </p:cNvPr>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862" t="16336" r="6312"/>
          <a:stretch/>
        </p:blipFill>
        <p:spPr>
          <a:xfrm>
            <a:off x="67377" y="552664"/>
            <a:ext cx="4813279" cy="3915465"/>
          </a:xfrm>
          <a:prstGeom prst="roundRect">
            <a:avLst/>
          </a:prstGeom>
        </p:spPr>
      </p:pic>
    </p:spTree>
    <p:extLst>
      <p:ext uri="{BB962C8B-B14F-4D97-AF65-F5344CB8AC3E}">
        <p14:creationId xmlns:p14="http://schemas.microsoft.com/office/powerpoint/2010/main" val="18638789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ADE54-A2D5-C0F2-5C4E-23A7270AF869}"/>
              </a:ext>
            </a:extLst>
          </p:cNvPr>
          <p:cNvPicPr>
            <a:picLocks noChangeAspect="1"/>
          </p:cNvPicPr>
          <p:nvPr/>
        </p:nvPicPr>
        <p:blipFill>
          <a:blip r:embed="rId3"/>
          <a:stretch>
            <a:fillRect/>
          </a:stretch>
        </p:blipFill>
        <p:spPr>
          <a:xfrm>
            <a:off x="-111760" y="0"/>
            <a:ext cx="9367520" cy="5164137"/>
          </a:xfrm>
          <a:prstGeom prst="rect">
            <a:avLst/>
          </a:prstGeom>
        </p:spPr>
      </p:pic>
      <p:sp>
        <p:nvSpPr>
          <p:cNvPr id="4" name="Rectangle: Rounded Corners 3">
            <a:extLst>
              <a:ext uri="{FF2B5EF4-FFF2-40B4-BE49-F238E27FC236}">
                <a16:creationId xmlns:a16="http://schemas.microsoft.com/office/drawing/2014/main" id="{60678E07-EA65-7806-E434-12A77240B212}"/>
              </a:ext>
            </a:extLst>
          </p:cNvPr>
          <p:cNvSpPr/>
          <p:nvPr/>
        </p:nvSpPr>
        <p:spPr>
          <a:xfrm>
            <a:off x="178879" y="72293"/>
            <a:ext cx="8741601" cy="4916267"/>
          </a:xfrm>
          <a:prstGeom prst="roundRect">
            <a:avLst>
              <a:gd name="adj" fmla="val 5145"/>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TextBox 18">
            <a:extLst>
              <a:ext uri="{FF2B5EF4-FFF2-40B4-BE49-F238E27FC236}">
                <a16:creationId xmlns:a16="http://schemas.microsoft.com/office/drawing/2014/main" id="{D04B4BF7-7143-2A3B-433F-68550BCDB30C}"/>
              </a:ext>
            </a:extLst>
          </p:cNvPr>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435415014"/>
              </p:ext>
            </p:extLst>
          </p:nvPr>
        </p:nvGraphicFramePr>
        <p:xfrm>
          <a:off x="559869" y="384523"/>
          <a:ext cx="8024261" cy="4291806"/>
        </p:xfrm>
        <a:graphic>
          <a:graphicData uri="http://schemas.openxmlformats.org/drawingml/2006/table">
            <a:tbl>
              <a:tblPr firstRow="1" bandRow="1">
                <a:tableStyleId>{93296810-A885-4BE3-A3E7-6D5BEEA58F35}</a:tableStyleId>
              </a:tblPr>
              <a:tblGrid>
                <a:gridCol w="1633087">
                  <a:extLst>
                    <a:ext uri="{9D8B030D-6E8A-4147-A177-3AD203B41FA5}">
                      <a16:colId xmlns:a16="http://schemas.microsoft.com/office/drawing/2014/main" val="2029528127"/>
                    </a:ext>
                  </a:extLst>
                </a:gridCol>
                <a:gridCol w="3724976">
                  <a:extLst>
                    <a:ext uri="{9D8B030D-6E8A-4147-A177-3AD203B41FA5}">
                      <a16:colId xmlns:a16="http://schemas.microsoft.com/office/drawing/2014/main" val="3285252414"/>
                    </a:ext>
                  </a:extLst>
                </a:gridCol>
                <a:gridCol w="2666198">
                  <a:extLst>
                    <a:ext uri="{9D8B030D-6E8A-4147-A177-3AD203B41FA5}">
                      <a16:colId xmlns:a16="http://schemas.microsoft.com/office/drawing/2014/main" val="3005948172"/>
                    </a:ext>
                  </a:extLst>
                </a:gridCol>
              </a:tblGrid>
              <a:tr h="607642">
                <a:tc>
                  <a:txBody>
                    <a:bodyPr/>
                    <a:lstStyle/>
                    <a:p>
                      <a:pPr algn="ctr"/>
                      <a:r>
                        <a:rPr lang="vi-VN" sz="2400" dirty="0">
                          <a:solidFill>
                            <a:schemeClr val="tx1"/>
                          </a:solidFill>
                        </a:rPr>
                        <a:t>Chuột sống ở hộp số</a:t>
                      </a:r>
                      <a:endParaRPr lang="en-US" sz="2400" dirty="0">
                        <a:solidFill>
                          <a:schemeClr val="tx1"/>
                        </a:solidFill>
                      </a:endParaRPr>
                    </a:p>
                  </a:txBody>
                  <a:tcPr anchor="ctr"/>
                </a:tc>
                <a:tc>
                  <a:txBody>
                    <a:bodyPr/>
                    <a:lstStyle/>
                    <a:p>
                      <a:pPr algn="ctr"/>
                      <a:r>
                        <a:rPr lang="vi-VN" sz="2400" dirty="0">
                          <a:solidFill>
                            <a:schemeClr val="tx1"/>
                          </a:solidFill>
                        </a:rPr>
                        <a:t>Điều kiện được cung cấp</a:t>
                      </a:r>
                      <a:endParaRPr lang="en-US" sz="2400" dirty="0">
                        <a:solidFill>
                          <a:schemeClr val="tx1"/>
                        </a:solidFill>
                      </a:endParaRPr>
                    </a:p>
                  </a:txBody>
                  <a:tcPr anchor="ctr"/>
                </a:tc>
                <a:tc>
                  <a:txBody>
                    <a:bodyPr/>
                    <a:lstStyle/>
                    <a:p>
                      <a:pPr algn="ctr"/>
                      <a:r>
                        <a:rPr lang="vi-VN" sz="2400" dirty="0">
                          <a:solidFill>
                            <a:schemeClr val="tx1"/>
                          </a:solidFill>
                        </a:rPr>
                        <a:t>Điều kiện còn thiếu</a:t>
                      </a:r>
                      <a:endParaRPr lang="en-US" sz="2400" dirty="0">
                        <a:solidFill>
                          <a:schemeClr val="tx1"/>
                        </a:solidFill>
                      </a:endParaRPr>
                    </a:p>
                  </a:txBody>
                  <a:tcPr anchor="ctr"/>
                </a:tc>
                <a:extLst>
                  <a:ext uri="{0D108BD9-81ED-4DB2-BD59-A6C34878D82A}">
                    <a16:rowId xmlns:a16="http://schemas.microsoft.com/office/drawing/2014/main" val="2108134210"/>
                  </a:ext>
                </a:extLst>
              </a:tr>
              <a:tr h="607642">
                <a:tc>
                  <a:txBody>
                    <a:bodyPr/>
                    <a:lstStyle/>
                    <a:p>
                      <a:pPr algn="ctr"/>
                      <a:r>
                        <a:rPr lang="vi-VN" sz="2400" dirty="0">
                          <a:solidFill>
                            <a:schemeClr val="tx1"/>
                          </a:solidFill>
                        </a:rPr>
                        <a:t>1</a:t>
                      </a:r>
                      <a:endParaRPr lang="en-US" sz="2400" dirty="0">
                        <a:solidFill>
                          <a:schemeClr val="tx1"/>
                        </a:solidFill>
                      </a:endParaRPr>
                    </a:p>
                  </a:txBody>
                  <a:tcPr anchor="ctr"/>
                </a:tc>
                <a:tc>
                  <a:txBody>
                    <a:bodyPr/>
                    <a:lstStyle/>
                    <a:p>
                      <a:r>
                        <a:rPr lang="vi-VN" sz="2400" dirty="0">
                          <a:solidFill>
                            <a:schemeClr val="tx1"/>
                          </a:solidFill>
                        </a:rPr>
                        <a:t>Ánh sáng, nước, không khí, thức ăn</a:t>
                      </a:r>
                      <a:endParaRPr lang="en-US" sz="2400" dirty="0">
                        <a:solidFill>
                          <a:schemeClr val="tx1"/>
                        </a:solidFill>
                      </a:endParaRPr>
                    </a:p>
                  </a:txBody>
                  <a:tcPr anchor="ctr"/>
                </a:tc>
                <a:tc>
                  <a:txBody>
                    <a:bodyPr/>
                    <a:lstStyle/>
                    <a:p>
                      <a:pPr algn="ctr"/>
                      <a:r>
                        <a:rPr lang="en-US" sz="2400" dirty="0" err="1">
                          <a:solidFill>
                            <a:schemeClr val="tx1"/>
                          </a:solidFill>
                        </a:rPr>
                        <a:t>Thức</a:t>
                      </a:r>
                      <a:r>
                        <a:rPr lang="en-US" sz="2400" dirty="0">
                          <a:solidFill>
                            <a:schemeClr val="tx1"/>
                          </a:solidFill>
                        </a:rPr>
                        <a:t> </a:t>
                      </a:r>
                      <a:r>
                        <a:rPr lang="en-US" sz="2400" dirty="0" err="1">
                          <a:solidFill>
                            <a:schemeClr val="tx1"/>
                          </a:solidFill>
                        </a:rPr>
                        <a:t>ăn</a:t>
                      </a:r>
                      <a:endParaRPr lang="en-US" sz="2400" dirty="0">
                        <a:solidFill>
                          <a:schemeClr val="tx1"/>
                        </a:solidFill>
                      </a:endParaRPr>
                    </a:p>
                  </a:txBody>
                  <a:tcPr anchor="ctr"/>
                </a:tc>
                <a:extLst>
                  <a:ext uri="{0D108BD9-81ED-4DB2-BD59-A6C34878D82A}">
                    <a16:rowId xmlns:a16="http://schemas.microsoft.com/office/drawing/2014/main" val="3921838213"/>
                  </a:ext>
                </a:extLst>
              </a:tr>
              <a:tr h="607642">
                <a:tc>
                  <a:txBody>
                    <a:bodyPr/>
                    <a:lstStyle/>
                    <a:p>
                      <a:pPr algn="ctr"/>
                      <a:r>
                        <a:rPr lang="vi-VN" sz="2400" dirty="0">
                          <a:solidFill>
                            <a:schemeClr val="tx1"/>
                          </a:solidFill>
                        </a:rPr>
                        <a:t>2</a:t>
                      </a:r>
                      <a:endParaRPr lang="en-US" sz="2400" dirty="0">
                        <a:solidFill>
                          <a:schemeClr val="tx1"/>
                        </a:solidFill>
                      </a:endParaRPr>
                    </a:p>
                  </a:txBody>
                  <a:tcPr anchor="ctr"/>
                </a:tc>
                <a:tc>
                  <a:txBody>
                    <a:bodyPr/>
                    <a:lstStyle/>
                    <a:p>
                      <a:r>
                        <a:rPr lang="en-US" sz="2400" dirty="0" err="1">
                          <a:solidFill>
                            <a:schemeClr val="tx1"/>
                          </a:solidFill>
                        </a:rPr>
                        <a:t>Ánh</a:t>
                      </a:r>
                      <a:r>
                        <a:rPr lang="en-US" sz="2400" dirty="0">
                          <a:solidFill>
                            <a:schemeClr val="tx1"/>
                          </a:solidFill>
                        </a:rPr>
                        <a:t> </a:t>
                      </a:r>
                      <a:r>
                        <a:rPr lang="en-US" sz="2400" dirty="0" err="1">
                          <a:solidFill>
                            <a:schemeClr val="tx1"/>
                          </a:solidFill>
                        </a:rPr>
                        <a:t>sáng</a:t>
                      </a:r>
                      <a:r>
                        <a:rPr lang="en-US" sz="2400" dirty="0">
                          <a:solidFill>
                            <a:schemeClr val="tx1"/>
                          </a:solidFill>
                        </a:rPr>
                        <a:t>, </a:t>
                      </a:r>
                      <a:r>
                        <a:rPr lang="en-US" sz="2400" dirty="0" err="1">
                          <a:solidFill>
                            <a:schemeClr val="tx1"/>
                          </a:solidFill>
                        </a:rPr>
                        <a:t>không</a:t>
                      </a:r>
                      <a:r>
                        <a:rPr lang="en-US" sz="2400" dirty="0">
                          <a:solidFill>
                            <a:schemeClr val="tx1"/>
                          </a:solidFill>
                        </a:rPr>
                        <a:t> </a:t>
                      </a:r>
                      <a:r>
                        <a:rPr lang="en-US" sz="2400" dirty="0" err="1">
                          <a:solidFill>
                            <a:schemeClr val="tx1"/>
                          </a:solidFill>
                        </a:rPr>
                        <a:t>khí</a:t>
                      </a:r>
                      <a:r>
                        <a:rPr lang="en-US" sz="2400" dirty="0">
                          <a:solidFill>
                            <a:schemeClr val="tx1"/>
                          </a:solidFill>
                        </a:rPr>
                        <a:t>, </a:t>
                      </a:r>
                      <a:r>
                        <a:rPr lang="vi-VN" sz="2400" dirty="0">
                          <a:solidFill>
                            <a:schemeClr val="tx1"/>
                          </a:solidFill>
                        </a:rPr>
                        <a:t>nước</a:t>
                      </a:r>
                      <a:endParaRPr lang="en-US" sz="2400" dirty="0">
                        <a:solidFill>
                          <a:schemeClr val="tx1"/>
                        </a:solidFill>
                      </a:endParaRPr>
                    </a:p>
                  </a:txBody>
                  <a:tcPr anchor="ctr"/>
                </a:tc>
                <a:tc>
                  <a:txBody>
                    <a:bodyPr/>
                    <a:lstStyle/>
                    <a:p>
                      <a:pPr algn="ctr"/>
                      <a:r>
                        <a:rPr lang="vi-VN" sz="2400" dirty="0">
                          <a:solidFill>
                            <a:schemeClr val="tx1"/>
                          </a:solidFill>
                        </a:rPr>
                        <a:t>Thức ăn</a:t>
                      </a:r>
                      <a:endParaRPr lang="en-US" sz="2400" dirty="0">
                        <a:solidFill>
                          <a:schemeClr val="tx1"/>
                        </a:solidFill>
                      </a:endParaRPr>
                    </a:p>
                  </a:txBody>
                  <a:tcPr anchor="ctr"/>
                </a:tc>
                <a:extLst>
                  <a:ext uri="{0D108BD9-81ED-4DB2-BD59-A6C34878D82A}">
                    <a16:rowId xmlns:a16="http://schemas.microsoft.com/office/drawing/2014/main" val="3944570210"/>
                  </a:ext>
                </a:extLst>
              </a:tr>
              <a:tr h="607642">
                <a:tc>
                  <a:txBody>
                    <a:bodyPr/>
                    <a:lstStyle/>
                    <a:p>
                      <a:pPr algn="ctr"/>
                      <a:r>
                        <a:rPr lang="vi-VN" sz="2400" dirty="0">
                          <a:solidFill>
                            <a:schemeClr val="tx1"/>
                          </a:solidFill>
                        </a:rPr>
                        <a:t>3</a:t>
                      </a:r>
                      <a:endParaRPr lang="en-US" sz="2400" dirty="0">
                        <a:solidFill>
                          <a:schemeClr val="tx1"/>
                        </a:solidFill>
                      </a:endParaRPr>
                    </a:p>
                  </a:txBody>
                  <a:tcPr anchor="ctr"/>
                </a:tc>
                <a:tc>
                  <a:txBody>
                    <a:bodyPr/>
                    <a:lstStyle/>
                    <a:p>
                      <a:r>
                        <a:rPr lang="vi-VN" sz="2400" dirty="0">
                          <a:solidFill>
                            <a:schemeClr val="tx1"/>
                          </a:solidFill>
                        </a:rPr>
                        <a:t>Ánh sáng, không khí, thức ăn</a:t>
                      </a:r>
                      <a:endParaRPr lang="en-US" sz="2400" dirty="0">
                        <a:solidFill>
                          <a:schemeClr val="tx1"/>
                        </a:solidFill>
                      </a:endParaRPr>
                    </a:p>
                  </a:txBody>
                  <a:tcPr anchor="ctr"/>
                </a:tc>
                <a:tc>
                  <a:txBody>
                    <a:bodyPr/>
                    <a:lstStyle/>
                    <a:p>
                      <a:pPr algn="ctr"/>
                      <a:r>
                        <a:rPr lang="vi-VN" sz="2400" dirty="0">
                          <a:solidFill>
                            <a:schemeClr val="tx1"/>
                          </a:solidFill>
                        </a:rPr>
                        <a:t>Nước</a:t>
                      </a:r>
                      <a:endParaRPr lang="en-US" sz="2400" dirty="0">
                        <a:solidFill>
                          <a:schemeClr val="tx1"/>
                        </a:solidFill>
                      </a:endParaRPr>
                    </a:p>
                  </a:txBody>
                  <a:tcPr anchor="ctr"/>
                </a:tc>
                <a:extLst>
                  <a:ext uri="{0D108BD9-81ED-4DB2-BD59-A6C34878D82A}">
                    <a16:rowId xmlns:a16="http://schemas.microsoft.com/office/drawing/2014/main" val="2295885579"/>
                  </a:ext>
                </a:extLst>
              </a:tr>
              <a:tr h="607642">
                <a:tc>
                  <a:txBody>
                    <a:bodyPr/>
                    <a:lstStyle/>
                    <a:p>
                      <a:pPr algn="ctr"/>
                      <a:r>
                        <a:rPr lang="vi-VN" sz="2400" dirty="0">
                          <a:solidFill>
                            <a:schemeClr val="tx1"/>
                          </a:solidFill>
                        </a:rPr>
                        <a:t>4</a:t>
                      </a:r>
                      <a:endParaRPr lang="en-US" sz="2400" dirty="0">
                        <a:solidFill>
                          <a:schemeClr val="tx1"/>
                        </a:solidFill>
                      </a:endParaRPr>
                    </a:p>
                  </a:txBody>
                  <a:tcPr anchor="ctr"/>
                </a:tc>
                <a:tc>
                  <a:txBody>
                    <a:bodyPr/>
                    <a:lstStyle/>
                    <a:p>
                      <a:r>
                        <a:rPr lang="vi-VN" sz="2400" dirty="0">
                          <a:solidFill>
                            <a:schemeClr val="tx1"/>
                          </a:solidFill>
                        </a:rPr>
                        <a:t>Ánh sáng, nước, thức ăn</a:t>
                      </a:r>
                      <a:endParaRPr lang="en-US" sz="2400" dirty="0">
                        <a:solidFill>
                          <a:schemeClr val="tx1"/>
                        </a:solidFill>
                      </a:endParaRPr>
                    </a:p>
                  </a:txBody>
                  <a:tcPr anchor="ctr"/>
                </a:tc>
                <a:tc>
                  <a:txBody>
                    <a:bodyPr/>
                    <a:lstStyle/>
                    <a:p>
                      <a:pPr algn="ctr"/>
                      <a:r>
                        <a:rPr lang="vi-VN" sz="2400" dirty="0">
                          <a:solidFill>
                            <a:schemeClr val="tx1"/>
                          </a:solidFill>
                        </a:rPr>
                        <a:t>Không khí</a:t>
                      </a:r>
                      <a:endParaRPr lang="en-US" sz="2400" dirty="0">
                        <a:solidFill>
                          <a:schemeClr val="tx1"/>
                        </a:solidFill>
                      </a:endParaRPr>
                    </a:p>
                  </a:txBody>
                  <a:tcPr anchor="ctr"/>
                </a:tc>
                <a:extLst>
                  <a:ext uri="{0D108BD9-81ED-4DB2-BD59-A6C34878D82A}">
                    <a16:rowId xmlns:a16="http://schemas.microsoft.com/office/drawing/2014/main" val="3545369715"/>
                  </a:ext>
                </a:extLst>
              </a:tr>
              <a:tr h="607642">
                <a:tc>
                  <a:txBody>
                    <a:bodyPr/>
                    <a:lstStyle/>
                    <a:p>
                      <a:pPr algn="ctr"/>
                      <a:r>
                        <a:rPr lang="vi-VN" sz="2400" dirty="0">
                          <a:solidFill>
                            <a:schemeClr val="tx1"/>
                          </a:solidFill>
                        </a:rPr>
                        <a:t>5</a:t>
                      </a:r>
                      <a:endParaRPr lang="en-US" sz="2400" dirty="0">
                        <a:solidFill>
                          <a:schemeClr val="tx1"/>
                        </a:solidFill>
                      </a:endParaRPr>
                    </a:p>
                  </a:txBody>
                  <a:tcPr anchor="ctr"/>
                </a:tc>
                <a:tc>
                  <a:txBody>
                    <a:bodyPr/>
                    <a:lstStyle/>
                    <a:p>
                      <a:r>
                        <a:rPr lang="vi-VN" sz="2400" dirty="0">
                          <a:solidFill>
                            <a:schemeClr val="tx1"/>
                          </a:solidFill>
                        </a:rPr>
                        <a:t>Nước, không khí, thức ăn</a:t>
                      </a:r>
                      <a:endParaRPr lang="en-US" sz="2400" dirty="0">
                        <a:solidFill>
                          <a:schemeClr val="tx1"/>
                        </a:solidFill>
                      </a:endParaRPr>
                    </a:p>
                  </a:txBody>
                  <a:tcPr anchor="ctr"/>
                </a:tc>
                <a:tc>
                  <a:txBody>
                    <a:bodyPr/>
                    <a:lstStyle/>
                    <a:p>
                      <a:pPr algn="ctr"/>
                      <a:r>
                        <a:rPr lang="vi-VN" sz="2400" dirty="0">
                          <a:solidFill>
                            <a:schemeClr val="tx1"/>
                          </a:solidFill>
                        </a:rPr>
                        <a:t>Ánh sáng</a:t>
                      </a:r>
                      <a:endParaRPr lang="en-US" sz="2400" dirty="0">
                        <a:solidFill>
                          <a:schemeClr val="tx1"/>
                        </a:solidFill>
                      </a:endParaRPr>
                    </a:p>
                  </a:txBody>
                  <a:tcPr anchor="ctr"/>
                </a:tc>
                <a:extLst>
                  <a:ext uri="{0D108BD9-81ED-4DB2-BD59-A6C34878D82A}">
                    <a16:rowId xmlns:a16="http://schemas.microsoft.com/office/drawing/2014/main" val="1816557949"/>
                  </a:ext>
                </a:extLst>
              </a:tr>
            </a:tbl>
          </a:graphicData>
        </a:graphic>
      </p:graphicFrame>
    </p:spTree>
    <p:extLst>
      <p:ext uri="{BB962C8B-B14F-4D97-AF65-F5344CB8AC3E}">
        <p14:creationId xmlns:p14="http://schemas.microsoft.com/office/powerpoint/2010/main" val="996344941"/>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772E0-F3D0-48C5-9F63-C18829953784}"/>
              </a:ext>
            </a:extLst>
          </p:cNvPr>
          <p:cNvPicPr>
            <a:picLocks noChangeAspect="1"/>
          </p:cNvPicPr>
          <p:nvPr/>
        </p:nvPicPr>
        <p:blipFill>
          <a:blip r:embed="rId3"/>
          <a:stretch>
            <a:fillRect/>
          </a:stretch>
        </p:blipFill>
        <p:spPr>
          <a:xfrm>
            <a:off x="-111760" y="0"/>
            <a:ext cx="9367520" cy="5370653"/>
          </a:xfrm>
          <a:prstGeom prst="rect">
            <a:avLst/>
          </a:prstGeom>
        </p:spPr>
      </p:pic>
      <p:sp>
        <p:nvSpPr>
          <p:cNvPr id="5" name="Rectangle: Rounded Corners 4">
            <a:extLst>
              <a:ext uri="{FF2B5EF4-FFF2-40B4-BE49-F238E27FC236}">
                <a16:creationId xmlns:a16="http://schemas.microsoft.com/office/drawing/2014/main" id="{E0F7C9AC-D59A-A3CE-0985-C4285E1A9CB5}"/>
              </a:ext>
            </a:extLst>
          </p:cNvPr>
          <p:cNvSpPr/>
          <p:nvPr/>
        </p:nvSpPr>
        <p:spPr>
          <a:xfrm>
            <a:off x="178879" y="72293"/>
            <a:ext cx="8741601" cy="5112482"/>
          </a:xfrm>
          <a:prstGeom prst="roundRect">
            <a:avLst>
              <a:gd name="adj" fmla="val 5145"/>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7BD3F28-B2D0-7504-D045-A2773403DDD6}"/>
              </a:ext>
            </a:extLst>
          </p:cNvPr>
          <p:cNvGrpSpPr/>
          <p:nvPr/>
        </p:nvGrpSpPr>
        <p:grpSpPr>
          <a:xfrm>
            <a:off x="3794961" y="2012754"/>
            <a:ext cx="4781932" cy="2134251"/>
            <a:chOff x="445476" y="1389316"/>
            <a:chExt cx="5595816" cy="1183157"/>
          </a:xfrm>
        </p:grpSpPr>
        <p:sp>
          <p:nvSpPr>
            <p:cNvPr id="8" name="Rectangle: Rounded Corners 7">
              <a:extLst>
                <a:ext uri="{FF2B5EF4-FFF2-40B4-BE49-F238E27FC236}">
                  <a16:creationId xmlns:a16="http://schemas.microsoft.com/office/drawing/2014/main" id="{18E59F4C-C312-F1EA-8E3C-315FA9101DA3}"/>
                </a:ext>
              </a:extLst>
            </p:cNvPr>
            <p:cNvSpPr/>
            <p:nvPr/>
          </p:nvSpPr>
          <p:spPr>
            <a:xfrm>
              <a:off x="445476" y="1389316"/>
              <a:ext cx="5595816" cy="1183157"/>
            </a:xfrm>
            <a:prstGeom prst="round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C115A51-3175-966D-EE04-52B0AF95B067}"/>
                </a:ext>
              </a:extLst>
            </p:cNvPr>
            <p:cNvSpPr/>
            <p:nvPr/>
          </p:nvSpPr>
          <p:spPr>
            <a:xfrm>
              <a:off x="539261" y="1439742"/>
              <a:ext cx="5408247" cy="1082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002060"/>
                  </a:solidFill>
                </a:rPr>
                <a:t>Cùng nuôi thời gian như nhau, trong một chiếc hộp giống nhau.</a:t>
              </a:r>
              <a:endParaRPr lang="en-US" sz="2800" b="1" dirty="0">
                <a:solidFill>
                  <a:srgbClr val="002060"/>
                </a:solidFill>
              </a:endParaRPr>
            </a:p>
          </p:txBody>
        </p:sp>
      </p:grpSp>
      <p:sp>
        <p:nvSpPr>
          <p:cNvPr id="20" name="TextBox 18">
            <a:extLst>
              <a:ext uri="{FF2B5EF4-FFF2-40B4-BE49-F238E27FC236}">
                <a16:creationId xmlns:a16="http://schemas.microsoft.com/office/drawing/2014/main" id="{D04B4BF7-7143-2A3B-433F-68550BCDB30C}"/>
              </a:ext>
            </a:extLst>
          </p:cNvPr>
          <p:cNvSpPr txBox="1"/>
          <p:nvPr/>
        </p:nvSpPr>
        <p:spPr>
          <a:xfrm>
            <a:off x="1720607" y="2618215"/>
            <a:ext cx="159282" cy="461665"/>
          </a:xfrm>
          <a:prstGeom prst="rect">
            <a:avLst/>
          </a:prstGeom>
          <a:noFill/>
        </p:spPr>
        <p:txBody>
          <a:bodyPr wrap="square" lIns="0" tIns="0" rIns="0" bIns="0" rtlCol="0">
            <a:spAutoFit/>
          </a:bodyPr>
          <a:lstStyle/>
          <a:p>
            <a:pPr algn="ctr"/>
            <a:endParaRPr lang="en-US" sz="3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sp>
        <p:nvSpPr>
          <p:cNvPr id="2" name="Cloud Callout 1"/>
          <p:cNvSpPr/>
          <p:nvPr/>
        </p:nvSpPr>
        <p:spPr>
          <a:xfrm>
            <a:off x="681574" y="82853"/>
            <a:ext cx="4538609" cy="2134252"/>
          </a:xfrm>
          <a:prstGeom prst="cloudCallout">
            <a:avLst>
              <a:gd name="adj1" fmla="val -21633"/>
              <a:gd name="adj2" fmla="val 79041"/>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t>Các</a:t>
            </a:r>
            <a:r>
              <a:rPr lang="en-US" sz="2800" b="1" dirty="0"/>
              <a:t> con </a:t>
            </a:r>
            <a:r>
              <a:rPr lang="en-US" sz="2800" b="1" dirty="0" err="1"/>
              <a:t>chuột</a:t>
            </a:r>
            <a:r>
              <a:rPr lang="en-US" sz="2800" b="1" dirty="0"/>
              <a:t> </a:t>
            </a:r>
            <a:r>
              <a:rPr lang="en-US" sz="2800" b="1" dirty="0" err="1"/>
              <a:t>trên</a:t>
            </a:r>
            <a:r>
              <a:rPr lang="en-US" sz="2800" b="1" dirty="0"/>
              <a:t> </a:t>
            </a:r>
            <a:r>
              <a:rPr lang="en-US" sz="2800" b="1" dirty="0" err="1"/>
              <a:t>có</a:t>
            </a:r>
            <a:r>
              <a:rPr lang="en-US" sz="2800" b="1" dirty="0"/>
              <a:t> </a:t>
            </a:r>
            <a:r>
              <a:rPr lang="en-US" sz="2800" b="1" dirty="0" err="1"/>
              <a:t>những</a:t>
            </a:r>
            <a:r>
              <a:rPr lang="en-US" sz="2800" b="1" dirty="0"/>
              <a:t> </a:t>
            </a:r>
            <a:r>
              <a:rPr lang="en-US" sz="2800" b="1" dirty="0" err="1"/>
              <a:t>điều</a:t>
            </a:r>
            <a:r>
              <a:rPr lang="en-US" sz="2800" b="1" dirty="0"/>
              <a:t> </a:t>
            </a:r>
            <a:r>
              <a:rPr lang="en-US" sz="2800" b="1" dirty="0" err="1"/>
              <a:t>kiện</a:t>
            </a:r>
            <a:r>
              <a:rPr lang="en-US" sz="2800" b="1" dirty="0"/>
              <a:t> </a:t>
            </a:r>
            <a:r>
              <a:rPr lang="en-US" sz="2800" b="1" dirty="0" err="1"/>
              <a:t>sống</a:t>
            </a:r>
            <a:r>
              <a:rPr lang="en-US" sz="2800" b="1" dirty="0"/>
              <a:t> </a:t>
            </a:r>
            <a:r>
              <a:rPr lang="en-US" sz="2800" b="1" dirty="0" err="1"/>
              <a:t>nào</a:t>
            </a:r>
            <a:r>
              <a:rPr lang="en-US" sz="2800" b="1" dirty="0"/>
              <a:t> </a:t>
            </a:r>
            <a:r>
              <a:rPr lang="en-US" sz="2800" b="1" dirty="0" err="1"/>
              <a:t>giống</a:t>
            </a:r>
            <a:r>
              <a:rPr lang="en-US" sz="2800" b="1" dirty="0"/>
              <a:t> </a:t>
            </a:r>
            <a:r>
              <a:rPr lang="en-US" sz="2800" b="1" dirty="0" err="1"/>
              <a:t>nhau</a:t>
            </a:r>
            <a:r>
              <a:rPr lang="en-US" sz="2800" b="1" dirty="0"/>
              <a:t>?</a:t>
            </a:r>
          </a:p>
        </p:txBody>
      </p:sp>
      <p:sp>
        <p:nvSpPr>
          <p:cNvPr id="4" name="Freeform 4">
            <a:extLst>
              <a:ext uri="{FF2B5EF4-FFF2-40B4-BE49-F238E27FC236}">
                <a16:creationId xmlns:a16="http://schemas.microsoft.com/office/drawing/2014/main" id="{8B7F58DD-153E-87AA-2478-8AE84ED5528C}"/>
              </a:ext>
            </a:extLst>
          </p:cNvPr>
          <p:cNvSpPr/>
          <p:nvPr/>
        </p:nvSpPr>
        <p:spPr>
          <a:xfrm>
            <a:off x="440008" y="2582068"/>
            <a:ext cx="3274809" cy="2963859"/>
          </a:xfrm>
          <a:custGeom>
            <a:avLst/>
            <a:gdLst/>
            <a:ahLst/>
            <a:cxnLst/>
            <a:rect l="l" t="t" r="r" b="b"/>
            <a:pathLst>
              <a:path w="6892444" h="7722626">
                <a:moveTo>
                  <a:pt x="0" y="0"/>
                </a:moveTo>
                <a:lnTo>
                  <a:pt x="6892444" y="0"/>
                </a:lnTo>
                <a:lnTo>
                  <a:pt x="6892444" y="7722626"/>
                </a:lnTo>
                <a:lnTo>
                  <a:pt x="0" y="772262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780502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5 Tùy chỉnh">
      <a:majorFont>
        <a:latin typeface="UVN Banh M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3512</TotalTime>
  <Words>472</Words>
  <Application>Microsoft Office PowerPoint</Application>
  <PresentationFormat>Tùy chỉnh</PresentationFormat>
  <Paragraphs>56</Paragraphs>
  <Slides>17</Slides>
  <Notes>10</Notes>
  <HiddenSlides>0</HiddenSlides>
  <MMClips>1</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17</vt:i4>
      </vt:variant>
    </vt:vector>
  </HeadingPairs>
  <TitlesOfParts>
    <vt:vector size="26" baseType="lpstr">
      <vt:lpstr>#9Slide05 SVNClementine</vt:lpstr>
      <vt:lpstr>Arial</vt:lpstr>
      <vt:lpstr>Calibri</vt:lpstr>
      <vt:lpstr>Calibri Light</vt:lpstr>
      <vt:lpstr>iCiel Crocante</vt:lpstr>
      <vt:lpstr>Times New Roman</vt:lpstr>
      <vt:lpstr>UVN Banh Mi</vt:lpstr>
      <vt:lpstr>Office Theme</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CAO THI TRIEU VI</dc:creator>
  <cp:lastModifiedBy>Lương Quốc Phương</cp:lastModifiedBy>
  <cp:revision>285</cp:revision>
  <dcterms:created xsi:type="dcterms:W3CDTF">2022-06-09T06:36:28Z</dcterms:created>
  <dcterms:modified xsi:type="dcterms:W3CDTF">2025-01-19T04:15:23Z</dcterms:modified>
</cp:coreProperties>
</file>