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3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27" r:id="rId3"/>
    <p:sldMasterId id="2147483764" r:id="rId4"/>
  </p:sldMasterIdLst>
  <p:notesMasterIdLst>
    <p:notesMasterId r:id="rId23"/>
  </p:notesMasterIdLst>
  <p:sldIdLst>
    <p:sldId id="2007577304" r:id="rId5"/>
    <p:sldId id="280" r:id="rId6"/>
    <p:sldId id="270" r:id="rId7"/>
    <p:sldId id="2007577305" r:id="rId8"/>
    <p:sldId id="595" r:id="rId9"/>
    <p:sldId id="281" r:id="rId10"/>
    <p:sldId id="260" r:id="rId11"/>
    <p:sldId id="261" r:id="rId12"/>
    <p:sldId id="272" r:id="rId13"/>
    <p:sldId id="596" r:id="rId14"/>
    <p:sldId id="597" r:id="rId15"/>
    <p:sldId id="285" r:id="rId16"/>
    <p:sldId id="286" r:id="rId17"/>
    <p:sldId id="598" r:id="rId18"/>
    <p:sldId id="592" r:id="rId19"/>
    <p:sldId id="570" r:id="rId20"/>
    <p:sldId id="279" r:id="rId21"/>
    <p:sldId id="28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E5F7EA"/>
    <a:srgbClr val="FEE6F8"/>
    <a:srgbClr val="F9C5FF"/>
    <a:srgbClr val="CCF496"/>
    <a:srgbClr val="FEFFC5"/>
    <a:srgbClr val="FC8CE4"/>
    <a:srgbClr val="F464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906" autoAdjust="0"/>
  </p:normalViewPr>
  <p:slideViewPr>
    <p:cSldViewPr snapToGrid="0">
      <p:cViewPr varScale="1">
        <p:scale>
          <a:sx n="76" d="100"/>
          <a:sy n="76" d="100"/>
        </p:scale>
        <p:origin x="94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2548BF-4D36-4011-AE06-88DE6A957A38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1F17DC-2119-47CE-BB19-D49C51F6D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85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E9CCF86C-81FF-DD0B-5617-247EB3302F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340489E0-03D7-EE16-9FAD-EE0DC8F6B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65B1315C-A37B-5AAF-2CED-C07E105869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97CE024-E807-4EB2-91F4-90C32D7B899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4067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5873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54220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099486f31f_0_9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1099486f31f_0_9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04998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4905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8603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8495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6822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109a011536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109a011536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896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1524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Muốn biết 8 chiếc bút phải trả bao nhiêu tiền thì chúng ta phải biết 1 chiếc bút giá bao </a:t>
            </a:r>
            <a:r>
              <a:rPr lang="en-US" sz="1800" strike="noStrike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nhiêu. 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 tìm giá tiền của 1 chiếc bút được gọi là “Rút về đơn vị” Hay “tìm giá trị 1 phần”. </a:t>
            </a:r>
          </a:p>
          <a:p>
            <a:r>
              <a:rPr lang="en-US" sz="1800" kern="0">
                <a:effectLst/>
                <a:latin typeface="VNI-Times"/>
                <a:ea typeface="Times New Roman" panose="02020603050405020304" pitchFamily="18" charset="0"/>
                <a:cs typeface="Times New Roman" panose="02020603050405020304" pitchFamily="18" charset="0"/>
              </a:rPr>
              <a:t>+ Tìm số tiền phải trả cho 8 chiếc bút gọi là “tìm giá trị nhiều phần”</a:t>
            </a:r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1F17DC-2119-47CE-BB19-D49C51F6DBB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15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0158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363367" y="6349493"/>
            <a:ext cx="11469600" cy="7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3105267" y="6349493"/>
            <a:ext cx="8727600" cy="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3097055" y="6349493"/>
            <a:ext cx="2988000" cy="79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2158200" y="2553401"/>
            <a:ext cx="7875611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2270225" y="26406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951000" y="1434656"/>
            <a:ext cx="10290000" cy="120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133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2513187" y="2539067"/>
            <a:ext cx="7165200" cy="6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8774000" y="6349493"/>
            <a:ext cx="3058800" cy="7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9990826" y="4157601"/>
            <a:ext cx="276108" cy="53471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10514358" y="3570496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10692623" y="11039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358661" y="3685367"/>
            <a:ext cx="3657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2038858" y="910596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10748257" y="55444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9159824" y="49787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5247872" y="964034"/>
            <a:ext cx="268369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8048924" y="719329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3563586" y="555644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255390" y="55611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830157" y="44124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30306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4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4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4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4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4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4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4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4"/>
          <p:cNvSpPr txBox="1">
            <a:spLocks noGrp="1"/>
          </p:cNvSpPr>
          <p:nvPr>
            <p:ph type="subTitle" idx="1"/>
          </p:nvPr>
        </p:nvSpPr>
        <p:spPr>
          <a:xfrm>
            <a:off x="6455767" y="2311000"/>
            <a:ext cx="4508800" cy="11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4"/>
          <p:cNvSpPr txBox="1">
            <a:spLocks noGrp="1"/>
          </p:cNvSpPr>
          <p:nvPr>
            <p:ph type="subTitle" idx="2"/>
          </p:nvPr>
        </p:nvSpPr>
        <p:spPr>
          <a:xfrm>
            <a:off x="6455767" y="2032661"/>
            <a:ext cx="40420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14"/>
          <p:cNvSpPr/>
          <p:nvPr/>
        </p:nvSpPr>
        <p:spPr>
          <a:xfrm>
            <a:off x="2083752" y="55488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2150358" y="217878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587636" y="62379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/>
          <p:nvPr/>
        </p:nvSpPr>
        <p:spPr>
          <a:xfrm>
            <a:off x="643524" y="6455564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14"/>
          <p:cNvSpPr/>
          <p:nvPr/>
        </p:nvSpPr>
        <p:spPr>
          <a:xfrm>
            <a:off x="5427619" y="55488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14"/>
          <p:cNvSpPr/>
          <p:nvPr/>
        </p:nvSpPr>
        <p:spPr>
          <a:xfrm>
            <a:off x="989552" y="5440595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14"/>
          <p:cNvSpPr/>
          <p:nvPr/>
        </p:nvSpPr>
        <p:spPr>
          <a:xfrm>
            <a:off x="576158" y="18284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14"/>
          <p:cNvSpPr/>
          <p:nvPr/>
        </p:nvSpPr>
        <p:spPr>
          <a:xfrm>
            <a:off x="824652" y="29577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2296818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2980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6322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2231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200154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4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848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73026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871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5554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0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7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0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6292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0880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21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5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5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5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5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5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5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5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5"/>
          <p:cNvSpPr txBox="1">
            <a:spLocks noGrp="1"/>
          </p:cNvSpPr>
          <p:nvPr>
            <p:ph type="subTitle" idx="1"/>
          </p:nvPr>
        </p:nvSpPr>
        <p:spPr>
          <a:xfrm>
            <a:off x="1182184" y="3016531"/>
            <a:ext cx="4042000" cy="11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253" name="Google Shape;253;p15"/>
          <p:cNvSpPr txBox="1">
            <a:spLocks noGrp="1"/>
          </p:cNvSpPr>
          <p:nvPr>
            <p:ph type="subTitle" idx="2"/>
          </p:nvPr>
        </p:nvSpPr>
        <p:spPr>
          <a:xfrm>
            <a:off x="1182200" y="2524184"/>
            <a:ext cx="4042000" cy="4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15"/>
          <p:cNvSpPr/>
          <p:nvPr/>
        </p:nvSpPr>
        <p:spPr>
          <a:xfrm>
            <a:off x="754744" y="3842149"/>
            <a:ext cx="206445" cy="190451"/>
          </a:xfrm>
          <a:custGeom>
            <a:avLst/>
            <a:gdLst/>
            <a:ahLst/>
            <a:cxnLst/>
            <a:rect l="l" t="t" r="r" b="b"/>
            <a:pathLst>
              <a:path w="8854" h="8168" extrusionOk="0">
                <a:moveTo>
                  <a:pt x="4207" y="340"/>
                </a:moveTo>
                <a:cubicBezTo>
                  <a:pt x="4731" y="340"/>
                  <a:pt x="5254" y="445"/>
                  <a:pt x="5735" y="675"/>
                </a:cubicBezTo>
                <a:cubicBezTo>
                  <a:pt x="7619" y="1533"/>
                  <a:pt x="8456" y="3752"/>
                  <a:pt x="7598" y="5614"/>
                </a:cubicBezTo>
                <a:cubicBezTo>
                  <a:pt x="6984" y="6996"/>
                  <a:pt x="5627" y="7814"/>
                  <a:pt x="4205" y="7814"/>
                </a:cubicBezTo>
                <a:cubicBezTo>
                  <a:pt x="3687" y="7814"/>
                  <a:pt x="3161" y="7706"/>
                  <a:pt x="2659" y="7477"/>
                </a:cubicBezTo>
                <a:cubicBezTo>
                  <a:pt x="1738" y="7079"/>
                  <a:pt x="1047" y="6326"/>
                  <a:pt x="691" y="5405"/>
                </a:cubicBezTo>
                <a:cubicBezTo>
                  <a:pt x="356" y="4463"/>
                  <a:pt x="377" y="3438"/>
                  <a:pt x="796" y="2538"/>
                </a:cubicBezTo>
                <a:cubicBezTo>
                  <a:pt x="1424" y="1156"/>
                  <a:pt x="2784" y="340"/>
                  <a:pt x="4207" y="340"/>
                </a:cubicBezTo>
                <a:close/>
                <a:moveTo>
                  <a:pt x="4201" y="0"/>
                </a:moveTo>
                <a:cubicBezTo>
                  <a:pt x="2646" y="0"/>
                  <a:pt x="1158" y="885"/>
                  <a:pt x="482" y="2391"/>
                </a:cubicBezTo>
                <a:cubicBezTo>
                  <a:pt x="22" y="3396"/>
                  <a:pt x="1" y="4505"/>
                  <a:pt x="377" y="5531"/>
                </a:cubicBezTo>
                <a:cubicBezTo>
                  <a:pt x="754" y="6535"/>
                  <a:pt x="1528" y="7351"/>
                  <a:pt x="2512" y="7812"/>
                </a:cubicBezTo>
                <a:cubicBezTo>
                  <a:pt x="3056" y="8042"/>
                  <a:pt x="3642" y="8168"/>
                  <a:pt x="4187" y="8168"/>
                </a:cubicBezTo>
                <a:cubicBezTo>
                  <a:pt x="5756" y="8168"/>
                  <a:pt x="7242" y="7268"/>
                  <a:pt x="7933" y="5761"/>
                </a:cubicBezTo>
                <a:cubicBezTo>
                  <a:pt x="8854" y="3710"/>
                  <a:pt x="7933" y="1282"/>
                  <a:pt x="5882" y="361"/>
                </a:cubicBezTo>
                <a:cubicBezTo>
                  <a:pt x="5336" y="116"/>
                  <a:pt x="4765" y="0"/>
                  <a:pt x="420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950956" y="5689109"/>
            <a:ext cx="829141" cy="7835"/>
          </a:xfrm>
          <a:custGeom>
            <a:avLst/>
            <a:gdLst/>
            <a:ahLst/>
            <a:cxnLst/>
            <a:rect l="l" t="t" r="r" b="b"/>
            <a:pathLst>
              <a:path w="35560" h="336" extrusionOk="0">
                <a:moveTo>
                  <a:pt x="0" y="0"/>
                </a:moveTo>
                <a:lnTo>
                  <a:pt x="0" y="335"/>
                </a:lnTo>
                <a:lnTo>
                  <a:pt x="35559" y="335"/>
                </a:lnTo>
                <a:lnTo>
                  <a:pt x="3555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1625758" y="210319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1780091" y="63430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5001628" y="5968110"/>
            <a:ext cx="399217" cy="36588"/>
          </a:xfrm>
          <a:custGeom>
            <a:avLst/>
            <a:gdLst/>
            <a:ahLst/>
            <a:cxnLst/>
            <a:rect l="l" t="t" r="r" b="b"/>
            <a:pathLst>
              <a:path w="16847" h="1544" extrusionOk="0">
                <a:moveTo>
                  <a:pt x="756" y="1"/>
                </a:moveTo>
                <a:cubicBezTo>
                  <a:pt x="333" y="1"/>
                  <a:pt x="0" y="334"/>
                  <a:pt x="0" y="757"/>
                </a:cubicBezTo>
                <a:cubicBezTo>
                  <a:pt x="0" y="1211"/>
                  <a:pt x="333" y="1543"/>
                  <a:pt x="756" y="1543"/>
                </a:cubicBezTo>
                <a:lnTo>
                  <a:pt x="16060" y="1543"/>
                </a:lnTo>
                <a:cubicBezTo>
                  <a:pt x="16483" y="1543"/>
                  <a:pt x="16846" y="1211"/>
                  <a:pt x="16846" y="757"/>
                </a:cubicBezTo>
                <a:cubicBezTo>
                  <a:pt x="16846" y="334"/>
                  <a:pt x="16483" y="1"/>
                  <a:pt x="16060" y="1"/>
                </a:cubicBezTo>
                <a:close/>
              </a:path>
            </a:pathLst>
          </a:cu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/>
          <p:nvPr/>
        </p:nvSpPr>
        <p:spPr>
          <a:xfrm>
            <a:off x="3040852" y="5930815"/>
            <a:ext cx="208579" cy="37275"/>
          </a:xfrm>
          <a:custGeom>
            <a:avLst/>
            <a:gdLst/>
            <a:ahLst/>
            <a:cxnLst/>
            <a:rect l="l" t="t" r="r" b="b"/>
            <a:pathLst>
              <a:path w="8802" h="1573" extrusionOk="0">
                <a:moveTo>
                  <a:pt x="787" y="0"/>
                </a:moveTo>
                <a:cubicBezTo>
                  <a:pt x="333" y="0"/>
                  <a:pt x="1" y="363"/>
                  <a:pt x="1" y="786"/>
                </a:cubicBezTo>
                <a:cubicBezTo>
                  <a:pt x="1" y="1210"/>
                  <a:pt x="333" y="1573"/>
                  <a:pt x="787" y="1573"/>
                </a:cubicBezTo>
                <a:lnTo>
                  <a:pt x="8046" y="1573"/>
                </a:lnTo>
                <a:cubicBezTo>
                  <a:pt x="8469" y="1573"/>
                  <a:pt x="8802" y="1210"/>
                  <a:pt x="8802" y="786"/>
                </a:cubicBezTo>
                <a:cubicBezTo>
                  <a:pt x="8802" y="363"/>
                  <a:pt x="8469" y="0"/>
                  <a:pt x="8046" y="0"/>
                </a:cubicBezTo>
                <a:close/>
              </a:path>
            </a:pathLst>
          </a:cu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6264766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8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06378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9048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614763"/>
      </p:ext>
    </p:extLst>
  </p:cSld>
  <p:clrMapOvr>
    <a:masterClrMapping/>
  </p:clrMapOvr>
  <p:transition>
    <p:cut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22512" y="-836611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4702916"/>
      </p:ext>
    </p:extLst>
  </p:cSld>
  <p:clrMapOvr>
    <a:masterClrMapping/>
  </p:clrMapOvr>
  <p:transition>
    <p:cut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962686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642144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740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6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6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6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6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16"/>
          <p:cNvSpPr txBox="1">
            <a:spLocks noGrp="1"/>
          </p:cNvSpPr>
          <p:nvPr>
            <p:ph type="subTitle" idx="1"/>
          </p:nvPr>
        </p:nvSpPr>
        <p:spPr>
          <a:xfrm>
            <a:off x="1236936" y="1805700"/>
            <a:ext cx="4778000" cy="42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269" name="Google Shape;269;p16"/>
          <p:cNvGrpSpPr/>
          <p:nvPr/>
        </p:nvGrpSpPr>
        <p:grpSpPr>
          <a:xfrm>
            <a:off x="493615" y="676471"/>
            <a:ext cx="11241036" cy="5532059"/>
            <a:chOff x="370211" y="507353"/>
            <a:chExt cx="8430777" cy="4149044"/>
          </a:xfrm>
        </p:grpSpPr>
        <p:sp>
          <p:nvSpPr>
            <p:cNvPr id="270" name="Google Shape;270;p16"/>
            <p:cNvSpPr/>
            <p:nvPr/>
          </p:nvSpPr>
          <p:spPr>
            <a:xfrm>
              <a:off x="8479297" y="443827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6"/>
            <p:cNvSpPr/>
            <p:nvPr/>
          </p:nvSpPr>
          <p:spPr>
            <a:xfrm>
              <a:off x="8385843" y="1480972"/>
              <a:ext cx="415144" cy="40086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6"/>
            <p:cNvSpPr/>
            <p:nvPr/>
          </p:nvSpPr>
          <p:spPr>
            <a:xfrm>
              <a:off x="488567" y="364013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16"/>
            <p:cNvSpPr/>
            <p:nvPr/>
          </p:nvSpPr>
          <p:spPr>
            <a:xfrm>
              <a:off x="573798" y="13926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6"/>
            <p:cNvSpPr/>
            <p:nvPr/>
          </p:nvSpPr>
          <p:spPr>
            <a:xfrm>
              <a:off x="380067" y="7798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6"/>
            <p:cNvSpPr/>
            <p:nvPr/>
          </p:nvSpPr>
          <p:spPr>
            <a:xfrm>
              <a:off x="566617" y="45920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6"/>
            <p:cNvSpPr/>
            <p:nvPr/>
          </p:nvSpPr>
          <p:spPr>
            <a:xfrm>
              <a:off x="8577990" y="23203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6"/>
            <p:cNvSpPr/>
            <p:nvPr/>
          </p:nvSpPr>
          <p:spPr>
            <a:xfrm>
              <a:off x="8614442" y="11546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6"/>
            <p:cNvSpPr/>
            <p:nvPr/>
          </p:nvSpPr>
          <p:spPr>
            <a:xfrm>
              <a:off x="8605542" y="28652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6"/>
            <p:cNvSpPr/>
            <p:nvPr/>
          </p:nvSpPr>
          <p:spPr>
            <a:xfrm>
              <a:off x="412198" y="1593750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6"/>
            <p:cNvSpPr/>
            <p:nvPr/>
          </p:nvSpPr>
          <p:spPr>
            <a:xfrm>
              <a:off x="8398625" y="507353"/>
              <a:ext cx="64293" cy="64293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6"/>
            <p:cNvSpPr/>
            <p:nvPr/>
          </p:nvSpPr>
          <p:spPr>
            <a:xfrm>
              <a:off x="370211" y="4106388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6"/>
            <p:cNvSpPr/>
            <p:nvPr/>
          </p:nvSpPr>
          <p:spPr>
            <a:xfrm>
              <a:off x="478854" y="1142775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3" name="Google Shape;283;p16"/>
          <p:cNvSpPr txBox="1">
            <a:spLocks noGrp="1"/>
          </p:cNvSpPr>
          <p:nvPr>
            <p:ph type="subTitle" idx="2"/>
          </p:nvPr>
        </p:nvSpPr>
        <p:spPr>
          <a:xfrm>
            <a:off x="6191569" y="1805700"/>
            <a:ext cx="4778000" cy="42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0043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7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7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7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subTitle" idx="1"/>
          </p:nvPr>
        </p:nvSpPr>
        <p:spPr>
          <a:xfrm>
            <a:off x="994133" y="2150100"/>
            <a:ext cx="5491200" cy="33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3" name="Google Shape;293;p17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7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7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17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17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7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54075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numbers">
  <p:cSld name="Title and number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8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1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1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1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18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18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18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subTitle" idx="1"/>
          </p:nvPr>
        </p:nvSpPr>
        <p:spPr>
          <a:xfrm>
            <a:off x="3029367" y="2308115"/>
            <a:ext cx="6303200" cy="43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title" idx="2" hasCustomPrompt="1"/>
          </p:nvPr>
        </p:nvSpPr>
        <p:spPr>
          <a:xfrm>
            <a:off x="3021052" y="1759004"/>
            <a:ext cx="61500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867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10" name="Google Shape;310;p18"/>
          <p:cNvSpPr txBox="1">
            <a:spLocks noGrp="1"/>
          </p:cNvSpPr>
          <p:nvPr>
            <p:ph type="subTitle" idx="3"/>
          </p:nvPr>
        </p:nvSpPr>
        <p:spPr>
          <a:xfrm>
            <a:off x="3029367" y="3960248"/>
            <a:ext cx="6303200" cy="43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title" idx="4" hasCustomPrompt="1"/>
          </p:nvPr>
        </p:nvSpPr>
        <p:spPr>
          <a:xfrm>
            <a:off x="3021052" y="3339999"/>
            <a:ext cx="61500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867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12" name="Google Shape;312;p18"/>
          <p:cNvSpPr txBox="1">
            <a:spLocks noGrp="1"/>
          </p:cNvSpPr>
          <p:nvPr>
            <p:ph type="subTitle" idx="5"/>
          </p:nvPr>
        </p:nvSpPr>
        <p:spPr>
          <a:xfrm>
            <a:off x="3029367" y="5614839"/>
            <a:ext cx="6303200" cy="43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title" idx="6" hasCustomPrompt="1"/>
          </p:nvPr>
        </p:nvSpPr>
        <p:spPr>
          <a:xfrm>
            <a:off x="3021052" y="4994371"/>
            <a:ext cx="61500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867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14" name="Google Shape;314;p18"/>
          <p:cNvSpPr/>
          <p:nvPr/>
        </p:nvSpPr>
        <p:spPr>
          <a:xfrm>
            <a:off x="654357" y="49393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" name="Google Shape;315;p18"/>
          <p:cNvSpPr/>
          <p:nvPr/>
        </p:nvSpPr>
        <p:spPr>
          <a:xfrm>
            <a:off x="863190" y="15363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18"/>
          <p:cNvSpPr/>
          <p:nvPr/>
        </p:nvSpPr>
        <p:spPr>
          <a:xfrm>
            <a:off x="509690" y="1125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18"/>
          <p:cNvSpPr/>
          <p:nvPr/>
        </p:nvSpPr>
        <p:spPr>
          <a:xfrm>
            <a:off x="810486" y="25129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18"/>
          <p:cNvSpPr/>
          <p:nvPr/>
        </p:nvSpPr>
        <p:spPr>
          <a:xfrm>
            <a:off x="496539" y="5561067"/>
            <a:ext cx="238484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8"/>
          <p:cNvSpPr/>
          <p:nvPr/>
        </p:nvSpPr>
        <p:spPr>
          <a:xfrm>
            <a:off x="415115" y="405315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98190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9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1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9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9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9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19"/>
          <p:cNvSpPr txBox="1">
            <a:spLocks noGrp="1"/>
          </p:cNvSpPr>
          <p:nvPr>
            <p:ph type="subTitle" idx="1"/>
          </p:nvPr>
        </p:nvSpPr>
        <p:spPr>
          <a:xfrm>
            <a:off x="2822533" y="2023617"/>
            <a:ext cx="1776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29" name="Google Shape;329;p19"/>
          <p:cNvSpPr txBox="1">
            <a:spLocks noGrp="1"/>
          </p:cNvSpPr>
          <p:nvPr>
            <p:ph type="subTitle" idx="2"/>
          </p:nvPr>
        </p:nvSpPr>
        <p:spPr>
          <a:xfrm>
            <a:off x="1326933" y="2540167"/>
            <a:ext cx="4767200" cy="8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30" name="Google Shape;330;p19"/>
          <p:cNvSpPr txBox="1">
            <a:spLocks noGrp="1"/>
          </p:cNvSpPr>
          <p:nvPr>
            <p:ph type="subTitle" idx="3"/>
          </p:nvPr>
        </p:nvSpPr>
        <p:spPr>
          <a:xfrm>
            <a:off x="2820533" y="4230317"/>
            <a:ext cx="1780000" cy="3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31" name="Google Shape;331;p19"/>
          <p:cNvSpPr txBox="1">
            <a:spLocks noGrp="1"/>
          </p:cNvSpPr>
          <p:nvPr>
            <p:ph type="subTitle" idx="4"/>
          </p:nvPr>
        </p:nvSpPr>
        <p:spPr>
          <a:xfrm>
            <a:off x="1325133" y="4753751"/>
            <a:ext cx="4770800" cy="8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32" name="Google Shape;332;p19"/>
          <p:cNvSpPr/>
          <p:nvPr/>
        </p:nvSpPr>
        <p:spPr>
          <a:xfrm>
            <a:off x="755496" y="4314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9"/>
          <p:cNvSpPr/>
          <p:nvPr/>
        </p:nvSpPr>
        <p:spPr>
          <a:xfrm>
            <a:off x="1541724" y="4351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9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9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9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9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9"/>
          <p:cNvSpPr/>
          <p:nvPr/>
        </p:nvSpPr>
        <p:spPr>
          <a:xfrm>
            <a:off x="707406" y="29642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9"/>
          <p:cNvSpPr/>
          <p:nvPr/>
        </p:nvSpPr>
        <p:spPr>
          <a:xfrm>
            <a:off x="1455990" y="64978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9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9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9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06482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0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2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2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2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20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20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20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0"/>
          <p:cNvSpPr txBox="1">
            <a:spLocks noGrp="1"/>
          </p:cNvSpPr>
          <p:nvPr>
            <p:ph type="subTitle" idx="1"/>
          </p:nvPr>
        </p:nvSpPr>
        <p:spPr>
          <a:xfrm>
            <a:off x="1372541" y="2086308"/>
            <a:ext cx="4650400" cy="12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52" name="Google Shape;352;p20"/>
          <p:cNvSpPr txBox="1">
            <a:spLocks noGrp="1"/>
          </p:cNvSpPr>
          <p:nvPr>
            <p:ph type="subTitle" idx="2"/>
          </p:nvPr>
        </p:nvSpPr>
        <p:spPr>
          <a:xfrm>
            <a:off x="5937697" y="4474708"/>
            <a:ext cx="4645200" cy="12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53" name="Google Shape;353;p20"/>
          <p:cNvSpPr/>
          <p:nvPr/>
        </p:nvSpPr>
        <p:spPr>
          <a:xfrm>
            <a:off x="385224" y="46310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20"/>
          <p:cNvSpPr/>
          <p:nvPr/>
        </p:nvSpPr>
        <p:spPr>
          <a:xfrm>
            <a:off x="518858" y="173681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20"/>
          <p:cNvSpPr/>
          <p:nvPr/>
        </p:nvSpPr>
        <p:spPr>
          <a:xfrm>
            <a:off x="4438486" y="611147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20"/>
          <p:cNvSpPr/>
          <p:nvPr/>
        </p:nvSpPr>
        <p:spPr>
          <a:xfrm>
            <a:off x="4008958" y="3580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20"/>
          <p:cNvSpPr/>
          <p:nvPr/>
        </p:nvSpPr>
        <p:spPr>
          <a:xfrm>
            <a:off x="660619" y="3515211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20"/>
          <p:cNvSpPr/>
          <p:nvPr/>
        </p:nvSpPr>
        <p:spPr>
          <a:xfrm>
            <a:off x="452270" y="2606511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20"/>
          <p:cNvSpPr/>
          <p:nvPr/>
        </p:nvSpPr>
        <p:spPr>
          <a:xfrm>
            <a:off x="6668652" y="636207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20"/>
          <p:cNvSpPr/>
          <p:nvPr/>
        </p:nvSpPr>
        <p:spPr>
          <a:xfrm>
            <a:off x="1681324" y="4351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20"/>
          <p:cNvSpPr/>
          <p:nvPr/>
        </p:nvSpPr>
        <p:spPr>
          <a:xfrm>
            <a:off x="1322519" y="1490811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20"/>
          <p:cNvSpPr/>
          <p:nvPr/>
        </p:nvSpPr>
        <p:spPr>
          <a:xfrm>
            <a:off x="1614719" y="623202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644769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1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2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2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2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21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21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subTitle" idx="1"/>
          </p:nvPr>
        </p:nvSpPr>
        <p:spPr>
          <a:xfrm>
            <a:off x="1325133" y="2239117"/>
            <a:ext cx="4650400" cy="8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72" name="Google Shape;372;p21"/>
          <p:cNvSpPr txBox="1">
            <a:spLocks noGrp="1"/>
          </p:cNvSpPr>
          <p:nvPr>
            <p:ph type="subTitle" idx="2"/>
          </p:nvPr>
        </p:nvSpPr>
        <p:spPr>
          <a:xfrm>
            <a:off x="1325133" y="4235033"/>
            <a:ext cx="4736800" cy="10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73" name="Google Shape;373;p21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21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21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21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21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21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21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21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21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21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1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1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1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522386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2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2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2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2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22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22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22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22"/>
          <p:cNvSpPr txBox="1">
            <a:spLocks noGrp="1"/>
          </p:cNvSpPr>
          <p:nvPr>
            <p:ph type="subTitle" idx="1"/>
          </p:nvPr>
        </p:nvSpPr>
        <p:spPr>
          <a:xfrm>
            <a:off x="1318432" y="2925641"/>
            <a:ext cx="30588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95" name="Google Shape;395;p22"/>
          <p:cNvSpPr txBox="1">
            <a:spLocks noGrp="1"/>
          </p:cNvSpPr>
          <p:nvPr>
            <p:ph type="subTitle" idx="2"/>
          </p:nvPr>
        </p:nvSpPr>
        <p:spPr>
          <a:xfrm>
            <a:off x="1363032" y="3398151"/>
            <a:ext cx="2969600" cy="11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96" name="Google Shape;396;p22"/>
          <p:cNvSpPr txBox="1">
            <a:spLocks noGrp="1"/>
          </p:cNvSpPr>
          <p:nvPr>
            <p:ph type="subTitle" idx="3"/>
          </p:nvPr>
        </p:nvSpPr>
        <p:spPr>
          <a:xfrm>
            <a:off x="4560751" y="2924641"/>
            <a:ext cx="3058800" cy="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97" name="Google Shape;397;p22"/>
          <p:cNvSpPr txBox="1">
            <a:spLocks noGrp="1"/>
          </p:cNvSpPr>
          <p:nvPr>
            <p:ph type="subTitle" idx="4"/>
          </p:nvPr>
        </p:nvSpPr>
        <p:spPr>
          <a:xfrm>
            <a:off x="4602751" y="3400551"/>
            <a:ext cx="2974800" cy="11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98" name="Google Shape;398;p22"/>
          <p:cNvSpPr txBox="1">
            <a:spLocks noGrp="1"/>
          </p:cNvSpPr>
          <p:nvPr>
            <p:ph type="subTitle" idx="5"/>
          </p:nvPr>
        </p:nvSpPr>
        <p:spPr>
          <a:xfrm>
            <a:off x="7803116" y="2925641"/>
            <a:ext cx="30588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99" name="Google Shape;399;p22"/>
          <p:cNvSpPr txBox="1">
            <a:spLocks noGrp="1"/>
          </p:cNvSpPr>
          <p:nvPr>
            <p:ph type="subTitle" idx="6"/>
          </p:nvPr>
        </p:nvSpPr>
        <p:spPr>
          <a:xfrm>
            <a:off x="7845116" y="3400551"/>
            <a:ext cx="2974800" cy="11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00" name="Google Shape;400;p22"/>
          <p:cNvGrpSpPr/>
          <p:nvPr/>
        </p:nvGrpSpPr>
        <p:grpSpPr>
          <a:xfrm>
            <a:off x="493615" y="252034"/>
            <a:ext cx="9939303" cy="6371663"/>
            <a:chOff x="370211" y="189025"/>
            <a:chExt cx="7454477" cy="4778747"/>
          </a:xfrm>
        </p:grpSpPr>
        <p:sp>
          <p:nvSpPr>
            <p:cNvPr id="401" name="Google Shape;401;p22"/>
            <p:cNvSpPr/>
            <p:nvPr/>
          </p:nvSpPr>
          <p:spPr>
            <a:xfrm>
              <a:off x="3728847" y="469612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22"/>
            <p:cNvSpPr/>
            <p:nvPr/>
          </p:nvSpPr>
          <p:spPr>
            <a:xfrm>
              <a:off x="7409543" y="4903485"/>
              <a:ext cx="415144" cy="40086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22"/>
            <p:cNvSpPr/>
            <p:nvPr/>
          </p:nvSpPr>
          <p:spPr>
            <a:xfrm>
              <a:off x="488567" y="364013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22"/>
            <p:cNvSpPr/>
            <p:nvPr/>
          </p:nvSpPr>
          <p:spPr>
            <a:xfrm>
              <a:off x="721392" y="13164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22"/>
            <p:cNvSpPr/>
            <p:nvPr/>
          </p:nvSpPr>
          <p:spPr>
            <a:xfrm>
              <a:off x="380067" y="7798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22"/>
            <p:cNvSpPr/>
            <p:nvPr/>
          </p:nvSpPr>
          <p:spPr>
            <a:xfrm>
              <a:off x="795217" y="44396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22"/>
            <p:cNvSpPr/>
            <p:nvPr/>
          </p:nvSpPr>
          <p:spPr>
            <a:xfrm>
              <a:off x="1919817" y="49034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22"/>
            <p:cNvSpPr/>
            <p:nvPr/>
          </p:nvSpPr>
          <p:spPr>
            <a:xfrm>
              <a:off x="6461092" y="4771427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22"/>
            <p:cNvSpPr/>
            <p:nvPr/>
          </p:nvSpPr>
          <p:spPr>
            <a:xfrm>
              <a:off x="412198" y="1593750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2"/>
            <p:cNvSpPr/>
            <p:nvPr/>
          </p:nvSpPr>
          <p:spPr>
            <a:xfrm>
              <a:off x="4872225" y="326378"/>
              <a:ext cx="64293" cy="64293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22"/>
            <p:cNvSpPr/>
            <p:nvPr/>
          </p:nvSpPr>
          <p:spPr>
            <a:xfrm>
              <a:off x="370211" y="4106388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22"/>
            <p:cNvSpPr/>
            <p:nvPr/>
          </p:nvSpPr>
          <p:spPr>
            <a:xfrm>
              <a:off x="965573" y="1218975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22"/>
            <p:cNvSpPr/>
            <p:nvPr/>
          </p:nvSpPr>
          <p:spPr>
            <a:xfrm>
              <a:off x="2007997" y="18902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9518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four columns">
  <p:cSld name="Tittle and four columns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3"/>
          <p:cNvSpPr/>
          <p:nvPr/>
        </p:nvSpPr>
        <p:spPr>
          <a:xfrm>
            <a:off x="361100" y="141961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" name="Google Shape;416;p23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23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23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23"/>
          <p:cNvSpPr/>
          <p:nvPr/>
        </p:nvSpPr>
        <p:spPr>
          <a:xfrm>
            <a:off x="1086568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23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23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23"/>
          <p:cNvSpPr txBox="1">
            <a:spLocks noGrp="1"/>
          </p:cNvSpPr>
          <p:nvPr>
            <p:ph type="subTitle" idx="1"/>
          </p:nvPr>
        </p:nvSpPr>
        <p:spPr>
          <a:xfrm>
            <a:off x="1409067" y="2414967"/>
            <a:ext cx="2971200" cy="9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3" name="Google Shape;423;p23"/>
          <p:cNvSpPr txBox="1">
            <a:spLocks noGrp="1"/>
          </p:cNvSpPr>
          <p:nvPr>
            <p:ph type="subTitle" idx="2"/>
          </p:nvPr>
        </p:nvSpPr>
        <p:spPr>
          <a:xfrm>
            <a:off x="4722504" y="2414167"/>
            <a:ext cx="29672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4" name="Google Shape;424;p23"/>
          <p:cNvSpPr txBox="1">
            <a:spLocks noGrp="1"/>
          </p:cNvSpPr>
          <p:nvPr>
            <p:ph type="subTitle" idx="3"/>
          </p:nvPr>
        </p:nvSpPr>
        <p:spPr>
          <a:xfrm>
            <a:off x="1409067" y="4636208"/>
            <a:ext cx="29672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23"/>
          <p:cNvSpPr txBox="1">
            <a:spLocks noGrp="1"/>
          </p:cNvSpPr>
          <p:nvPr>
            <p:ph type="subTitle" idx="4"/>
          </p:nvPr>
        </p:nvSpPr>
        <p:spPr>
          <a:xfrm>
            <a:off x="4722504" y="4636208"/>
            <a:ext cx="29672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6" name="Google Shape;426;p23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3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3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3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3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3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23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23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23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23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23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23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3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0750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6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6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6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6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6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6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6"/>
          <p:cNvSpPr/>
          <p:nvPr/>
        </p:nvSpPr>
        <p:spPr>
          <a:xfrm>
            <a:off x="755490" y="65291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6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6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6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6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6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6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6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6"/>
          <p:cNvSpPr/>
          <p:nvPr/>
        </p:nvSpPr>
        <p:spPr>
          <a:xfrm>
            <a:off x="8047158" y="3968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703774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four columns 1">
  <p:cSld name="Tittle and four columns 1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4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24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24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24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24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24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24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24"/>
          <p:cNvSpPr txBox="1">
            <a:spLocks noGrp="1"/>
          </p:cNvSpPr>
          <p:nvPr>
            <p:ph type="subTitle" idx="1"/>
          </p:nvPr>
        </p:nvSpPr>
        <p:spPr>
          <a:xfrm>
            <a:off x="2286628" y="2760845"/>
            <a:ext cx="3149600" cy="9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48" name="Google Shape;448;p24"/>
          <p:cNvSpPr txBox="1">
            <a:spLocks noGrp="1"/>
          </p:cNvSpPr>
          <p:nvPr>
            <p:ph type="subTitle" idx="2"/>
          </p:nvPr>
        </p:nvSpPr>
        <p:spPr>
          <a:xfrm>
            <a:off x="6879525" y="2760045"/>
            <a:ext cx="3145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49" name="Google Shape;449;p24"/>
          <p:cNvSpPr txBox="1">
            <a:spLocks noGrp="1"/>
          </p:cNvSpPr>
          <p:nvPr>
            <p:ph type="subTitle" idx="3"/>
          </p:nvPr>
        </p:nvSpPr>
        <p:spPr>
          <a:xfrm>
            <a:off x="2222561" y="5172565"/>
            <a:ext cx="3145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50" name="Google Shape;450;p24"/>
          <p:cNvSpPr txBox="1">
            <a:spLocks noGrp="1"/>
          </p:cNvSpPr>
          <p:nvPr>
            <p:ph type="subTitle" idx="4"/>
          </p:nvPr>
        </p:nvSpPr>
        <p:spPr>
          <a:xfrm>
            <a:off x="6879525" y="5170220"/>
            <a:ext cx="3145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51" name="Google Shape;451;p24"/>
          <p:cNvSpPr txBox="1">
            <a:spLocks noGrp="1"/>
          </p:cNvSpPr>
          <p:nvPr>
            <p:ph type="subTitle" idx="5"/>
          </p:nvPr>
        </p:nvSpPr>
        <p:spPr>
          <a:xfrm>
            <a:off x="7189325" y="4880803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52" name="Google Shape;452;p24"/>
          <p:cNvSpPr txBox="1">
            <a:spLocks noGrp="1"/>
          </p:cNvSpPr>
          <p:nvPr>
            <p:ph type="subTitle" idx="6"/>
          </p:nvPr>
        </p:nvSpPr>
        <p:spPr>
          <a:xfrm>
            <a:off x="7189325" y="2471381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453" name="Google Shape;453;p24"/>
          <p:cNvSpPr txBox="1">
            <a:spLocks noGrp="1"/>
          </p:cNvSpPr>
          <p:nvPr>
            <p:ph type="subTitle" idx="7"/>
          </p:nvPr>
        </p:nvSpPr>
        <p:spPr>
          <a:xfrm>
            <a:off x="2598428" y="2471381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54" name="Google Shape;454;p24"/>
          <p:cNvSpPr txBox="1">
            <a:spLocks noGrp="1"/>
          </p:cNvSpPr>
          <p:nvPr>
            <p:ph type="subTitle" idx="8"/>
          </p:nvPr>
        </p:nvSpPr>
        <p:spPr>
          <a:xfrm>
            <a:off x="2532361" y="4880803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55" name="Google Shape;455;p24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4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24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24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24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24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24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24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24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24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4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4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24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891057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three columns 1">
  <p:cSld name="Tittle and three columns 1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5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25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25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25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3" name="Google Shape;473;p25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5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25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25"/>
          <p:cNvSpPr txBox="1">
            <a:spLocks noGrp="1"/>
          </p:cNvSpPr>
          <p:nvPr>
            <p:ph type="title" idx="2" hasCustomPrompt="1"/>
          </p:nvPr>
        </p:nvSpPr>
        <p:spPr>
          <a:xfrm>
            <a:off x="4153068" y="2106000"/>
            <a:ext cx="38752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77" name="Google Shape;477;p25"/>
          <p:cNvSpPr txBox="1">
            <a:spLocks noGrp="1"/>
          </p:cNvSpPr>
          <p:nvPr>
            <p:ph type="title" idx="3" hasCustomPrompt="1"/>
          </p:nvPr>
        </p:nvSpPr>
        <p:spPr>
          <a:xfrm>
            <a:off x="1507017" y="3990319"/>
            <a:ext cx="38772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78" name="Google Shape;478;p25"/>
          <p:cNvSpPr txBox="1">
            <a:spLocks noGrp="1"/>
          </p:cNvSpPr>
          <p:nvPr>
            <p:ph type="title" idx="4" hasCustomPrompt="1"/>
          </p:nvPr>
        </p:nvSpPr>
        <p:spPr>
          <a:xfrm>
            <a:off x="6815617" y="3990319"/>
            <a:ext cx="38772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79" name="Google Shape;479;p25"/>
          <p:cNvSpPr txBox="1">
            <a:spLocks noGrp="1"/>
          </p:cNvSpPr>
          <p:nvPr>
            <p:ph type="subTitle" idx="1"/>
          </p:nvPr>
        </p:nvSpPr>
        <p:spPr>
          <a:xfrm>
            <a:off x="3853951" y="2813600"/>
            <a:ext cx="4492000" cy="3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5"/>
          </p:nvPr>
        </p:nvSpPr>
        <p:spPr>
          <a:xfrm>
            <a:off x="1202217" y="4739933"/>
            <a:ext cx="44868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1" name="Google Shape;481;p25"/>
          <p:cNvSpPr txBox="1">
            <a:spLocks noGrp="1"/>
          </p:cNvSpPr>
          <p:nvPr>
            <p:ph type="subTitle" idx="6"/>
          </p:nvPr>
        </p:nvSpPr>
        <p:spPr>
          <a:xfrm>
            <a:off x="6510817" y="4739933"/>
            <a:ext cx="44868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25"/>
          <p:cNvSpPr/>
          <p:nvPr/>
        </p:nvSpPr>
        <p:spPr>
          <a:xfrm>
            <a:off x="654357" y="49393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3" name="Google Shape;483;p25"/>
          <p:cNvSpPr/>
          <p:nvPr/>
        </p:nvSpPr>
        <p:spPr>
          <a:xfrm>
            <a:off x="863190" y="15363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25"/>
          <p:cNvSpPr/>
          <p:nvPr/>
        </p:nvSpPr>
        <p:spPr>
          <a:xfrm>
            <a:off x="509690" y="1125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5" name="Google Shape;485;p25"/>
          <p:cNvSpPr/>
          <p:nvPr/>
        </p:nvSpPr>
        <p:spPr>
          <a:xfrm>
            <a:off x="810486" y="25129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6" name="Google Shape;486;p25"/>
          <p:cNvSpPr/>
          <p:nvPr/>
        </p:nvSpPr>
        <p:spPr>
          <a:xfrm>
            <a:off x="1563790" y="64323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25"/>
          <p:cNvSpPr/>
          <p:nvPr/>
        </p:nvSpPr>
        <p:spPr>
          <a:xfrm>
            <a:off x="496539" y="5561067"/>
            <a:ext cx="238484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25"/>
          <p:cNvSpPr/>
          <p:nvPr/>
        </p:nvSpPr>
        <p:spPr>
          <a:xfrm>
            <a:off x="8103481" y="61180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32270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6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1" name="Google Shape;491;p2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2" name="Google Shape;492;p2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3" name="Google Shape;493;p2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4" name="Google Shape;494;p26"/>
          <p:cNvSpPr/>
          <p:nvPr/>
        </p:nvSpPr>
        <p:spPr>
          <a:xfrm>
            <a:off x="1405225" y="730433"/>
            <a:ext cx="9373600" cy="5414400"/>
          </a:xfrm>
          <a:prstGeom prst="roundRect">
            <a:avLst>
              <a:gd name="adj" fmla="val 8068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12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5" name="Google Shape;495;p26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6" name="Google Shape;496;p26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" name="Google Shape;497;p26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73964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498" name="Google Shape;498;p26"/>
          <p:cNvSpPr txBox="1">
            <a:spLocks noGrp="1"/>
          </p:cNvSpPr>
          <p:nvPr>
            <p:ph type="subTitle" idx="1"/>
          </p:nvPr>
        </p:nvSpPr>
        <p:spPr>
          <a:xfrm>
            <a:off x="2099033" y="1662100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99" name="Google Shape;499;p26"/>
          <p:cNvSpPr txBox="1">
            <a:spLocks noGrp="1"/>
          </p:cNvSpPr>
          <p:nvPr>
            <p:ph type="subTitle" idx="2"/>
          </p:nvPr>
        </p:nvSpPr>
        <p:spPr>
          <a:xfrm>
            <a:off x="2099033" y="2794964"/>
            <a:ext cx="8328400" cy="4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500" name="Google Shape;500;p26"/>
          <p:cNvSpPr txBox="1">
            <a:spLocks noGrp="1"/>
          </p:cNvSpPr>
          <p:nvPr>
            <p:ph type="subTitle" idx="3"/>
          </p:nvPr>
        </p:nvSpPr>
        <p:spPr>
          <a:xfrm>
            <a:off x="2099033" y="3915240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01" name="Google Shape;501;p26"/>
          <p:cNvSpPr txBox="1">
            <a:spLocks noGrp="1"/>
          </p:cNvSpPr>
          <p:nvPr>
            <p:ph type="subTitle" idx="4"/>
          </p:nvPr>
        </p:nvSpPr>
        <p:spPr>
          <a:xfrm>
            <a:off x="2099033" y="5036180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02" name="Google Shape;502;p26"/>
          <p:cNvSpPr txBox="1">
            <a:spLocks noGrp="1"/>
          </p:cNvSpPr>
          <p:nvPr>
            <p:ph type="subTitle" idx="5"/>
          </p:nvPr>
        </p:nvSpPr>
        <p:spPr>
          <a:xfrm>
            <a:off x="2099033" y="2035137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3" name="Google Shape;503;p26"/>
          <p:cNvSpPr txBox="1">
            <a:spLocks noGrp="1"/>
          </p:cNvSpPr>
          <p:nvPr>
            <p:ph type="subTitle" idx="6"/>
          </p:nvPr>
        </p:nvSpPr>
        <p:spPr>
          <a:xfrm>
            <a:off x="2099033" y="3160949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4" name="Google Shape;504;p26"/>
          <p:cNvSpPr txBox="1">
            <a:spLocks noGrp="1"/>
          </p:cNvSpPr>
          <p:nvPr>
            <p:ph type="subTitle" idx="7"/>
          </p:nvPr>
        </p:nvSpPr>
        <p:spPr>
          <a:xfrm>
            <a:off x="2099033" y="4278165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5" name="Google Shape;505;p26"/>
          <p:cNvSpPr txBox="1">
            <a:spLocks noGrp="1"/>
          </p:cNvSpPr>
          <p:nvPr>
            <p:ph type="subTitle" idx="8"/>
          </p:nvPr>
        </p:nvSpPr>
        <p:spPr>
          <a:xfrm>
            <a:off x="2099033" y="5402845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6" name="Google Shape;506;p2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7" name="Google Shape;507;p2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8" name="Google Shape;508;p2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9" name="Google Shape;509;p26"/>
          <p:cNvSpPr/>
          <p:nvPr/>
        </p:nvSpPr>
        <p:spPr>
          <a:xfrm>
            <a:off x="10287863" y="6527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0" name="Google Shape;510;p26"/>
          <p:cNvSpPr/>
          <p:nvPr/>
        </p:nvSpPr>
        <p:spPr>
          <a:xfrm>
            <a:off x="3775524" y="652751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1" name="Google Shape;511;p26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2" name="Google Shape;512;p26"/>
          <p:cNvSpPr/>
          <p:nvPr/>
        </p:nvSpPr>
        <p:spPr>
          <a:xfrm>
            <a:off x="1165057" y="19584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3" name="Google Shape;513;p26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4" name="Google Shape;514;p26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5" name="Google Shape;515;p26"/>
          <p:cNvSpPr/>
          <p:nvPr/>
        </p:nvSpPr>
        <p:spPr>
          <a:xfrm>
            <a:off x="9698286" y="2836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6" name="Google Shape;516;p26"/>
          <p:cNvSpPr/>
          <p:nvPr/>
        </p:nvSpPr>
        <p:spPr>
          <a:xfrm>
            <a:off x="10617190" y="19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7" name="Google Shape;517;p26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8" name="Google Shape;518;p26"/>
          <p:cNvSpPr/>
          <p:nvPr/>
        </p:nvSpPr>
        <p:spPr>
          <a:xfrm>
            <a:off x="506758" y="36522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9" name="Google Shape;519;p26"/>
          <p:cNvSpPr/>
          <p:nvPr/>
        </p:nvSpPr>
        <p:spPr>
          <a:xfrm>
            <a:off x="2475986" y="19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0" name="Google Shape;520;p26"/>
          <p:cNvSpPr/>
          <p:nvPr/>
        </p:nvSpPr>
        <p:spPr>
          <a:xfrm>
            <a:off x="3881864" y="2943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" name="Google Shape;521;p26"/>
          <p:cNvSpPr/>
          <p:nvPr/>
        </p:nvSpPr>
        <p:spPr>
          <a:xfrm>
            <a:off x="1977824" y="4803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26"/>
          <p:cNvSpPr/>
          <p:nvPr/>
        </p:nvSpPr>
        <p:spPr>
          <a:xfrm>
            <a:off x="7174156" y="63832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504197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7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2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2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2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27"/>
          <p:cNvSpPr/>
          <p:nvPr/>
        </p:nvSpPr>
        <p:spPr>
          <a:xfrm>
            <a:off x="1405225" y="730433"/>
            <a:ext cx="9373600" cy="5414400"/>
          </a:xfrm>
          <a:prstGeom prst="roundRect">
            <a:avLst>
              <a:gd name="adj" fmla="val 6298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12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27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27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27"/>
          <p:cNvSpPr txBox="1">
            <a:spLocks noGrp="1"/>
          </p:cNvSpPr>
          <p:nvPr>
            <p:ph type="title"/>
          </p:nvPr>
        </p:nvSpPr>
        <p:spPr>
          <a:xfrm>
            <a:off x="3022641" y="693800"/>
            <a:ext cx="61504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532" name="Google Shape;532;p27"/>
          <p:cNvSpPr txBox="1">
            <a:spLocks noGrp="1"/>
          </p:cNvSpPr>
          <p:nvPr>
            <p:ph type="subTitle" idx="1"/>
          </p:nvPr>
        </p:nvSpPr>
        <p:spPr>
          <a:xfrm>
            <a:off x="1737160" y="1870800"/>
            <a:ext cx="8727600" cy="1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33" name="Google Shape;533;p2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2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2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27"/>
          <p:cNvSpPr/>
          <p:nvPr/>
        </p:nvSpPr>
        <p:spPr>
          <a:xfrm>
            <a:off x="11000929" y="48001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" name="Google Shape;537;p27"/>
          <p:cNvSpPr/>
          <p:nvPr/>
        </p:nvSpPr>
        <p:spPr>
          <a:xfrm>
            <a:off x="11138991" y="59518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8" name="Google Shape;538;p27"/>
          <p:cNvSpPr/>
          <p:nvPr/>
        </p:nvSpPr>
        <p:spPr>
          <a:xfrm>
            <a:off x="10876324" y="1974629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27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27"/>
          <p:cNvSpPr/>
          <p:nvPr/>
        </p:nvSpPr>
        <p:spPr>
          <a:xfrm>
            <a:off x="1165057" y="19584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27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27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27"/>
          <p:cNvSpPr/>
          <p:nvPr/>
        </p:nvSpPr>
        <p:spPr>
          <a:xfrm>
            <a:off x="10827853" y="30938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27"/>
          <p:cNvSpPr/>
          <p:nvPr/>
        </p:nvSpPr>
        <p:spPr>
          <a:xfrm>
            <a:off x="10617190" y="19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5" name="Google Shape;545;p27"/>
          <p:cNvSpPr/>
          <p:nvPr/>
        </p:nvSpPr>
        <p:spPr>
          <a:xfrm>
            <a:off x="11474057" y="382033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6" name="Google Shape;546;p27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7" name="Google Shape;547;p27"/>
          <p:cNvSpPr/>
          <p:nvPr/>
        </p:nvSpPr>
        <p:spPr>
          <a:xfrm>
            <a:off x="11372873" y="4224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8" name="Google Shape;548;p27"/>
          <p:cNvSpPr/>
          <p:nvPr/>
        </p:nvSpPr>
        <p:spPr>
          <a:xfrm>
            <a:off x="11215081" y="13032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27"/>
          <p:cNvSpPr/>
          <p:nvPr/>
        </p:nvSpPr>
        <p:spPr>
          <a:xfrm>
            <a:off x="506758" y="36522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27"/>
          <p:cNvSpPr txBox="1"/>
          <p:nvPr/>
        </p:nvSpPr>
        <p:spPr>
          <a:xfrm>
            <a:off x="2951865" y="4539612"/>
            <a:ext cx="6289200" cy="7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CREDITS: This presentation template was created by</a:t>
            </a:r>
            <a:r>
              <a:rPr lang="en" sz="1333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333" b="1">
                <a:solidFill>
                  <a:schemeClr val="accent4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, including icons by </a:t>
            </a:r>
            <a:r>
              <a:rPr lang="en" sz="1333" b="1">
                <a:solidFill>
                  <a:schemeClr val="accent4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, and infographics &amp; images by </a:t>
            </a:r>
            <a:r>
              <a:rPr lang="en" sz="1333" b="1">
                <a:solidFill>
                  <a:schemeClr val="accent4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333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 </a:t>
            </a:r>
            <a:endParaRPr sz="2400">
              <a:solidFill>
                <a:schemeClr val="accent4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551" name="Google Shape;551;p27"/>
          <p:cNvSpPr txBox="1">
            <a:spLocks noGrp="1"/>
          </p:cNvSpPr>
          <p:nvPr>
            <p:ph type="subTitle" idx="2"/>
          </p:nvPr>
        </p:nvSpPr>
        <p:spPr>
          <a:xfrm>
            <a:off x="1699767" y="5210567"/>
            <a:ext cx="87276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08701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28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2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2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7" name="Google Shape;557;p28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8" name="Google Shape;558;p28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28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28"/>
          <p:cNvSpPr txBox="1">
            <a:spLocks noGrp="1"/>
          </p:cNvSpPr>
          <p:nvPr>
            <p:ph type="subTitle" idx="1"/>
          </p:nvPr>
        </p:nvSpPr>
        <p:spPr>
          <a:xfrm>
            <a:off x="2242800" y="4834468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1" name="Google Shape;561;p28"/>
          <p:cNvSpPr txBox="1">
            <a:spLocks noGrp="1"/>
          </p:cNvSpPr>
          <p:nvPr>
            <p:ph type="subTitle" idx="2"/>
          </p:nvPr>
        </p:nvSpPr>
        <p:spPr>
          <a:xfrm>
            <a:off x="6668784" y="4834468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2" name="Google Shape;562;p28"/>
          <p:cNvSpPr txBox="1">
            <a:spLocks noGrp="1"/>
          </p:cNvSpPr>
          <p:nvPr>
            <p:ph type="subTitle" idx="3"/>
          </p:nvPr>
        </p:nvSpPr>
        <p:spPr>
          <a:xfrm>
            <a:off x="2242800" y="2318332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subTitle" idx="4"/>
          </p:nvPr>
        </p:nvSpPr>
        <p:spPr>
          <a:xfrm>
            <a:off x="6668784" y="2318332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4" name="Google Shape;564;p2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2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2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28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28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28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8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8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8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8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218030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4">
  <p:cSld name="title and four columns 4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6" name="Google Shape;576;p2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7" name="Google Shape;577;p2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8" name="Google Shape;578;p2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9" name="Google Shape;579;p29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0" name="Google Shape;580;p29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1" name="Google Shape;581;p29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29"/>
          <p:cNvSpPr txBox="1">
            <a:spLocks noGrp="1"/>
          </p:cNvSpPr>
          <p:nvPr>
            <p:ph type="subTitle" idx="1"/>
          </p:nvPr>
        </p:nvSpPr>
        <p:spPr>
          <a:xfrm>
            <a:off x="6859417" y="4005623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3" name="Google Shape;583;p29"/>
          <p:cNvSpPr txBox="1">
            <a:spLocks noGrp="1"/>
          </p:cNvSpPr>
          <p:nvPr>
            <p:ph type="subTitle" idx="2"/>
          </p:nvPr>
        </p:nvSpPr>
        <p:spPr>
          <a:xfrm>
            <a:off x="6859417" y="4891601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4" name="Google Shape;584;p29"/>
          <p:cNvSpPr txBox="1">
            <a:spLocks noGrp="1"/>
          </p:cNvSpPr>
          <p:nvPr>
            <p:ph type="subTitle" idx="3"/>
          </p:nvPr>
        </p:nvSpPr>
        <p:spPr>
          <a:xfrm>
            <a:off x="6859417" y="3119644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5" name="Google Shape;585;p29"/>
          <p:cNvSpPr txBox="1">
            <a:spLocks noGrp="1"/>
          </p:cNvSpPr>
          <p:nvPr>
            <p:ph type="subTitle" idx="4"/>
          </p:nvPr>
        </p:nvSpPr>
        <p:spPr>
          <a:xfrm>
            <a:off x="6859417" y="2233665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6" name="Google Shape;586;p2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7" name="Google Shape;587;p2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8" name="Google Shape;588;p2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" name="Google Shape;589;p29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0" name="Google Shape;590;p29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9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2" name="Google Shape;592;p29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3" name="Google Shape;593;p29"/>
          <p:cNvSpPr/>
          <p:nvPr/>
        </p:nvSpPr>
        <p:spPr>
          <a:xfrm>
            <a:off x="4791619" y="6284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29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29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6" name="Google Shape;596;p29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29"/>
          <p:cNvSpPr/>
          <p:nvPr/>
        </p:nvSpPr>
        <p:spPr>
          <a:xfrm>
            <a:off x="2576281" y="63010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29"/>
          <p:cNvSpPr/>
          <p:nvPr/>
        </p:nvSpPr>
        <p:spPr>
          <a:xfrm>
            <a:off x="439864" y="3682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29"/>
          <p:cNvSpPr/>
          <p:nvPr/>
        </p:nvSpPr>
        <p:spPr>
          <a:xfrm>
            <a:off x="5810523" y="65009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115050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title and four columns 5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0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3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3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4" name="Google Shape;604;p3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5" name="Google Shape;605;p30"/>
          <p:cNvSpPr txBox="1">
            <a:spLocks noGrp="1"/>
          </p:cNvSpPr>
          <p:nvPr>
            <p:ph type="subTitle" idx="1"/>
          </p:nvPr>
        </p:nvSpPr>
        <p:spPr>
          <a:xfrm>
            <a:off x="2256917" y="3901797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6" name="Google Shape;606;p30"/>
          <p:cNvSpPr txBox="1">
            <a:spLocks noGrp="1"/>
          </p:cNvSpPr>
          <p:nvPr>
            <p:ph type="subTitle" idx="2"/>
          </p:nvPr>
        </p:nvSpPr>
        <p:spPr>
          <a:xfrm>
            <a:off x="2256917" y="4683967"/>
            <a:ext cx="36456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7" name="Google Shape;607;p30"/>
          <p:cNvSpPr txBox="1">
            <a:spLocks noGrp="1"/>
          </p:cNvSpPr>
          <p:nvPr>
            <p:ph type="subTitle" idx="3"/>
          </p:nvPr>
        </p:nvSpPr>
        <p:spPr>
          <a:xfrm>
            <a:off x="2256917" y="3055880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8" name="Google Shape;608;p30"/>
          <p:cNvSpPr txBox="1">
            <a:spLocks noGrp="1"/>
          </p:cNvSpPr>
          <p:nvPr>
            <p:ph type="subTitle" idx="4"/>
          </p:nvPr>
        </p:nvSpPr>
        <p:spPr>
          <a:xfrm>
            <a:off x="2256917" y="2270745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9" name="Google Shape;609;p3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3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3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30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3" name="Google Shape;613;p30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30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30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30"/>
          <p:cNvSpPr/>
          <p:nvPr/>
        </p:nvSpPr>
        <p:spPr>
          <a:xfrm>
            <a:off x="4791619" y="6284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30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30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30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30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30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2" name="Google Shape;622;p30"/>
          <p:cNvSpPr/>
          <p:nvPr/>
        </p:nvSpPr>
        <p:spPr>
          <a:xfrm>
            <a:off x="2576281" y="63010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3" name="Google Shape;623;p30"/>
          <p:cNvSpPr/>
          <p:nvPr/>
        </p:nvSpPr>
        <p:spPr>
          <a:xfrm>
            <a:off x="439864" y="3682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30"/>
          <p:cNvSpPr/>
          <p:nvPr/>
        </p:nvSpPr>
        <p:spPr>
          <a:xfrm>
            <a:off x="5810523" y="65009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30"/>
          <p:cNvSpPr txBox="1">
            <a:spLocks noGrp="1"/>
          </p:cNvSpPr>
          <p:nvPr>
            <p:ph type="title"/>
          </p:nvPr>
        </p:nvSpPr>
        <p:spPr>
          <a:xfrm>
            <a:off x="2053733" y="7252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22755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31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3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3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3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31"/>
          <p:cNvSpPr txBox="1">
            <a:spLocks noGrp="1"/>
          </p:cNvSpPr>
          <p:nvPr>
            <p:ph type="subTitle" idx="1"/>
          </p:nvPr>
        </p:nvSpPr>
        <p:spPr>
          <a:xfrm>
            <a:off x="874465" y="2681125"/>
            <a:ext cx="3208000" cy="9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2" name="Google Shape;632;p3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3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3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31"/>
          <p:cNvSpPr txBox="1">
            <a:spLocks noGrp="1"/>
          </p:cNvSpPr>
          <p:nvPr>
            <p:ph type="subTitle" idx="2"/>
          </p:nvPr>
        </p:nvSpPr>
        <p:spPr>
          <a:xfrm>
            <a:off x="4223815" y="2681525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6" name="Google Shape;636;p31"/>
          <p:cNvSpPr txBox="1">
            <a:spLocks noGrp="1"/>
          </p:cNvSpPr>
          <p:nvPr>
            <p:ph type="subTitle" idx="3"/>
          </p:nvPr>
        </p:nvSpPr>
        <p:spPr>
          <a:xfrm>
            <a:off x="7558115" y="2681525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7" name="Google Shape;637;p31"/>
          <p:cNvSpPr txBox="1">
            <a:spLocks noGrp="1"/>
          </p:cNvSpPr>
          <p:nvPr>
            <p:ph type="subTitle" idx="4"/>
          </p:nvPr>
        </p:nvSpPr>
        <p:spPr>
          <a:xfrm>
            <a:off x="848115" y="5078584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8" name="Google Shape;638;p31"/>
          <p:cNvSpPr txBox="1">
            <a:spLocks noGrp="1"/>
          </p:cNvSpPr>
          <p:nvPr>
            <p:ph type="subTitle" idx="5"/>
          </p:nvPr>
        </p:nvSpPr>
        <p:spPr>
          <a:xfrm>
            <a:off x="4196665" y="5078584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9" name="Google Shape;639;p31"/>
          <p:cNvSpPr txBox="1">
            <a:spLocks noGrp="1"/>
          </p:cNvSpPr>
          <p:nvPr>
            <p:ph type="subTitle" idx="6"/>
          </p:nvPr>
        </p:nvSpPr>
        <p:spPr>
          <a:xfrm>
            <a:off x="7558115" y="5078584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40" name="Google Shape;640;p31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31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31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31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31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31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31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31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31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31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93222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2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3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3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3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32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32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32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658" name="Google Shape;658;p3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3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3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1" name="Google Shape;661;p32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184696" y="2601667"/>
            <a:ext cx="27212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62" name="Google Shape;662;p32">
            <a:hlinkClick r:id="" action="ppaction://noaction"/>
          </p:cNvPr>
          <p:cNvSpPr txBox="1">
            <a:spLocks noGrp="1"/>
          </p:cNvSpPr>
          <p:nvPr>
            <p:ph type="subTitle" idx="2"/>
          </p:nvPr>
        </p:nvSpPr>
        <p:spPr>
          <a:xfrm>
            <a:off x="4761179" y="491651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63" name="Google Shape;663;p32">
            <a:hlinkClick r:id="" action="ppaction://noaction"/>
          </p:cNvPr>
          <p:cNvSpPr txBox="1">
            <a:spLocks noGrp="1"/>
          </p:cNvSpPr>
          <p:nvPr>
            <p:ph type="subTitle" idx="3"/>
          </p:nvPr>
        </p:nvSpPr>
        <p:spPr>
          <a:xfrm>
            <a:off x="2166239" y="491651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64" name="Google Shape;664;p32">
            <a:hlinkClick r:id="" action="ppaction://noaction"/>
          </p:cNvPr>
          <p:cNvSpPr txBox="1">
            <a:spLocks noGrp="1"/>
          </p:cNvSpPr>
          <p:nvPr>
            <p:ph type="subTitle" idx="4"/>
          </p:nvPr>
        </p:nvSpPr>
        <p:spPr>
          <a:xfrm>
            <a:off x="7288485" y="260166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65" name="Google Shape;665;p32"/>
          <p:cNvSpPr/>
          <p:nvPr/>
        </p:nvSpPr>
        <p:spPr>
          <a:xfrm>
            <a:off x="1347658" y="63860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2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2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8" name="Google Shape;668;p32"/>
          <p:cNvSpPr/>
          <p:nvPr/>
        </p:nvSpPr>
        <p:spPr>
          <a:xfrm>
            <a:off x="935075" y="6130658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9" name="Google Shape;669;p32"/>
          <p:cNvSpPr/>
          <p:nvPr/>
        </p:nvSpPr>
        <p:spPr>
          <a:xfrm>
            <a:off x="1977819" y="341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32"/>
          <p:cNvSpPr/>
          <p:nvPr/>
        </p:nvSpPr>
        <p:spPr>
          <a:xfrm>
            <a:off x="744323" y="39060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32"/>
          <p:cNvSpPr/>
          <p:nvPr/>
        </p:nvSpPr>
        <p:spPr>
          <a:xfrm>
            <a:off x="506757" y="26825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2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32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4" name="Google Shape;674;p32"/>
          <p:cNvSpPr/>
          <p:nvPr/>
        </p:nvSpPr>
        <p:spPr>
          <a:xfrm>
            <a:off x="651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2">
            <a:hlinkClick r:id="" action="ppaction://noaction"/>
          </p:cNvPr>
          <p:cNvSpPr txBox="1">
            <a:spLocks noGrp="1"/>
          </p:cNvSpPr>
          <p:nvPr>
            <p:ph type="subTitle" idx="5"/>
          </p:nvPr>
        </p:nvSpPr>
        <p:spPr>
          <a:xfrm>
            <a:off x="4780235" y="260166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676" name="Google Shape;676;p32">
            <a:hlinkClick r:id="" action="ppaction://noaction"/>
          </p:cNvPr>
          <p:cNvSpPr txBox="1">
            <a:spLocks noGrp="1"/>
          </p:cNvSpPr>
          <p:nvPr>
            <p:ph type="subTitle" idx="6"/>
          </p:nvPr>
        </p:nvSpPr>
        <p:spPr>
          <a:xfrm>
            <a:off x="7312473" y="491651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76163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90552" y="103190"/>
            <a:ext cx="10991850" cy="5953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B587C7B-89DE-E895-3146-AF86F9578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DE71471-A631-408C-C899-79BF76766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68771DC-DB71-4A02-7AE8-BD387632B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D664D-0C72-4B80-BA75-3C06BA6ACA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4069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7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7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subTitle" idx="1"/>
          </p:nvPr>
        </p:nvSpPr>
        <p:spPr>
          <a:xfrm>
            <a:off x="6371793" y="2832667"/>
            <a:ext cx="4097600" cy="16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7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7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7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7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7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7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7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7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7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7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7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7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7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959847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" name="Google Shape;10;p2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" name="Google Shape;34;p2"/>
          <p:cNvSpPr/>
          <p:nvPr/>
        </p:nvSpPr>
        <p:spPr>
          <a:xfrm>
            <a:off x="461046" y="423591"/>
            <a:ext cx="11156975" cy="5895997"/>
          </a:xfrm>
          <a:custGeom>
            <a:avLst/>
            <a:gdLst/>
            <a:ahLst/>
            <a:cxnLst/>
            <a:rect l="l" t="t" r="r" b="b"/>
            <a:pathLst>
              <a:path w="308630" h="162454" extrusionOk="0">
                <a:moveTo>
                  <a:pt x="0" y="0"/>
                </a:moveTo>
                <a:lnTo>
                  <a:pt x="308630" y="4149"/>
                </a:lnTo>
                <a:lnTo>
                  <a:pt x="308630" y="162454"/>
                </a:lnTo>
                <a:lnTo>
                  <a:pt x="0" y="16117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5" name="Google Shape;35;p2"/>
          <p:cNvSpPr/>
          <p:nvPr/>
        </p:nvSpPr>
        <p:spPr>
          <a:xfrm>
            <a:off x="587321" y="562787"/>
            <a:ext cx="11143636" cy="5871624"/>
          </a:xfrm>
          <a:custGeom>
            <a:avLst/>
            <a:gdLst/>
            <a:ahLst/>
            <a:cxnLst/>
            <a:rect l="l" t="t" r="r" b="b"/>
            <a:pathLst>
              <a:path w="319119" h="168145" extrusionOk="0">
                <a:moveTo>
                  <a:pt x="0" y="0"/>
                </a:moveTo>
                <a:lnTo>
                  <a:pt x="319119" y="3257"/>
                </a:lnTo>
                <a:lnTo>
                  <a:pt x="311126" y="168145"/>
                </a:lnTo>
                <a:lnTo>
                  <a:pt x="5032" y="16548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" name="Google Shape;36;p2"/>
          <p:cNvSpPr txBox="1">
            <a:spLocks noGrp="1"/>
          </p:cNvSpPr>
          <p:nvPr>
            <p:ph type="ctrTitle"/>
          </p:nvPr>
        </p:nvSpPr>
        <p:spPr>
          <a:xfrm>
            <a:off x="1218767" y="1424725"/>
            <a:ext cx="4923200" cy="25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1218767" y="4558559"/>
            <a:ext cx="4923200" cy="8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50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25090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4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71" name="Google Shape;71;p4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4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4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4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4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4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4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4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5" name="Google Shape;95;p4"/>
          <p:cNvSpPr/>
          <p:nvPr/>
        </p:nvSpPr>
        <p:spPr>
          <a:xfrm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96" name="Google Shape;96;p4"/>
          <p:cNvSpPr/>
          <p:nvPr/>
        </p:nvSpPr>
        <p:spPr>
          <a:xfrm>
            <a:off x="670234" y="5000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7" name="Google Shape;97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467"/>
            </a:lvl1pPr>
            <a:lvl2pPr marL="1219170" lvl="1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2pPr>
            <a:lvl3pPr marL="1828754" lvl="2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3pPr>
            <a:lvl4pPr marL="2438339" lvl="3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4pPr>
            <a:lvl5pPr marL="3047924" lvl="4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5pPr>
            <a:lvl6pPr marL="3657509" lvl="5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6pPr>
            <a:lvl7pPr marL="4267093" lvl="6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7pPr>
            <a:lvl8pPr marL="4876678" lvl="7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8pPr>
            <a:lvl9pPr marL="5486263" lvl="8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76110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5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1" name="Google Shape;101;p5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5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5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5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5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5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5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5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5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5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5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5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5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5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5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5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5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" name="Google Shape;125;p5"/>
          <p:cNvSpPr/>
          <p:nvPr/>
        </p:nvSpPr>
        <p:spPr>
          <a:xfrm rot="10800000">
            <a:off x="478734" y="5000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26" name="Google Shape;126;p5"/>
          <p:cNvSpPr/>
          <p:nvPr/>
        </p:nvSpPr>
        <p:spPr>
          <a:xfrm rot="10800000">
            <a:off x="563834" y="4787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7" name="Google Shape;127;p5"/>
          <p:cNvSpPr txBox="1">
            <a:spLocks noGrp="1"/>
          </p:cNvSpPr>
          <p:nvPr>
            <p:ph type="subTitle" idx="1"/>
          </p:nvPr>
        </p:nvSpPr>
        <p:spPr>
          <a:xfrm>
            <a:off x="1218451" y="2957001"/>
            <a:ext cx="38768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solidFill>
                  <a:schemeClr val="accen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2"/>
          </p:nvPr>
        </p:nvSpPr>
        <p:spPr>
          <a:xfrm>
            <a:off x="1327667" y="3652133"/>
            <a:ext cx="3658400" cy="22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29" name="Google Shape;129;p5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5"/>
          <p:cNvSpPr txBox="1">
            <a:spLocks noGrp="1"/>
          </p:cNvSpPr>
          <p:nvPr>
            <p:ph type="subTitle" idx="3"/>
          </p:nvPr>
        </p:nvSpPr>
        <p:spPr>
          <a:xfrm>
            <a:off x="7096751" y="2957001"/>
            <a:ext cx="38768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solidFill>
                  <a:schemeClr val="accen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1" name="Google Shape;131;p5"/>
          <p:cNvSpPr txBox="1">
            <a:spLocks noGrp="1"/>
          </p:cNvSpPr>
          <p:nvPr>
            <p:ph type="subTitle" idx="4"/>
          </p:nvPr>
        </p:nvSpPr>
        <p:spPr>
          <a:xfrm>
            <a:off x="7206367" y="3652133"/>
            <a:ext cx="3657600" cy="22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95225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6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34" name="Google Shape;134;p6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6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6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6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6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6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6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6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6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6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6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6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6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6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6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6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6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6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6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8" name="Google Shape;158;p6"/>
          <p:cNvSpPr/>
          <p:nvPr/>
        </p:nvSpPr>
        <p:spPr>
          <a:xfrm>
            <a:off x="478734" y="402267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59" name="Google Shape;159;p6"/>
          <p:cNvSpPr/>
          <p:nvPr/>
        </p:nvSpPr>
        <p:spPr>
          <a:xfrm>
            <a:off x="670234" y="423567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0" name="Google Shape;160;p6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81845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7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63" name="Google Shape;163;p7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7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7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7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7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7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7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7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7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7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7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7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7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7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7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7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7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7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7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7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7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7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" name="Google Shape;187;p7"/>
          <p:cNvSpPr/>
          <p:nvPr/>
        </p:nvSpPr>
        <p:spPr>
          <a:xfrm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88" name="Google Shape;188;p7"/>
          <p:cNvSpPr/>
          <p:nvPr/>
        </p:nvSpPr>
        <p:spPr>
          <a:xfrm>
            <a:off x="8486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9" name="Google Shape;189;p7"/>
          <p:cNvSpPr txBox="1">
            <a:spLocks noGrp="1"/>
          </p:cNvSpPr>
          <p:nvPr>
            <p:ph type="title"/>
          </p:nvPr>
        </p:nvSpPr>
        <p:spPr>
          <a:xfrm>
            <a:off x="1218767" y="1205167"/>
            <a:ext cx="645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7"/>
          <p:cNvSpPr txBox="1">
            <a:spLocks noGrp="1"/>
          </p:cNvSpPr>
          <p:nvPr>
            <p:ph type="body" idx="1"/>
          </p:nvPr>
        </p:nvSpPr>
        <p:spPr>
          <a:xfrm>
            <a:off x="1218767" y="2423767"/>
            <a:ext cx="5096000" cy="2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828754" lvl="2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2438339" lvl="3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3047924" lvl="4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3657509" lvl="5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4267093" lvl="6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4876678" lvl="7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5486263" lvl="8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2084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8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93" name="Google Shape;193;p8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8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8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8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8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7" name="Google Shape;217;p8"/>
          <p:cNvSpPr/>
          <p:nvPr/>
        </p:nvSpPr>
        <p:spPr>
          <a:xfrm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18" name="Google Shape;218;p8"/>
          <p:cNvSpPr/>
          <p:nvPr/>
        </p:nvSpPr>
        <p:spPr>
          <a:xfrm>
            <a:off x="670234" y="5000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9" name="Google Shape;219;p8"/>
          <p:cNvSpPr txBox="1">
            <a:spLocks noGrp="1"/>
          </p:cNvSpPr>
          <p:nvPr>
            <p:ph type="title"/>
          </p:nvPr>
        </p:nvSpPr>
        <p:spPr>
          <a:xfrm>
            <a:off x="3388000" y="1598425"/>
            <a:ext cx="5416000" cy="36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266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10159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9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222" name="Google Shape;222;p9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9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9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9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9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9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9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9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9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9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9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9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9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9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9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9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9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6" name="Google Shape;246;p9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47" name="Google Shape;247;p9"/>
          <p:cNvSpPr/>
          <p:nvPr/>
        </p:nvSpPr>
        <p:spPr>
          <a:xfrm>
            <a:off x="759801" y="641400"/>
            <a:ext cx="10587967" cy="5683733"/>
          </a:xfrm>
          <a:custGeom>
            <a:avLst/>
            <a:gdLst/>
            <a:ahLst/>
            <a:cxnLst/>
            <a:rect l="l" t="t" r="r" b="b"/>
            <a:pathLst>
              <a:path w="317639" h="170512" extrusionOk="0">
                <a:moveTo>
                  <a:pt x="592" y="170512"/>
                </a:moveTo>
                <a:lnTo>
                  <a:pt x="0" y="1480"/>
                </a:lnTo>
                <a:lnTo>
                  <a:pt x="317343" y="0"/>
                </a:lnTo>
                <a:lnTo>
                  <a:pt x="317639" y="16962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8" name="Google Shape;248;p9"/>
          <p:cNvSpPr txBox="1">
            <a:spLocks noGrp="1"/>
          </p:cNvSpPr>
          <p:nvPr>
            <p:ph type="subTitle" idx="1"/>
          </p:nvPr>
        </p:nvSpPr>
        <p:spPr>
          <a:xfrm>
            <a:off x="5659633" y="3534867"/>
            <a:ext cx="5572400" cy="14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9"/>
          <p:cNvSpPr txBox="1">
            <a:spLocks noGrp="1"/>
          </p:cNvSpPr>
          <p:nvPr>
            <p:ph type="title"/>
          </p:nvPr>
        </p:nvSpPr>
        <p:spPr>
          <a:xfrm>
            <a:off x="5017200" y="2410900"/>
            <a:ext cx="621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62818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0"/>
          <p:cNvSpPr txBox="1">
            <a:spLocks noGrp="1"/>
          </p:cNvSpPr>
          <p:nvPr>
            <p:ph type="title"/>
          </p:nvPr>
        </p:nvSpPr>
        <p:spPr>
          <a:xfrm>
            <a:off x="953467" y="713400"/>
            <a:ext cx="4426000" cy="54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0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258043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" name="Google Shape;254;p11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255" name="Google Shape;255;p11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1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1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1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1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1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1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1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1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1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1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1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11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1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1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1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1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9" name="Google Shape;279;p11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80" name="Google Shape;280;p11"/>
          <p:cNvSpPr/>
          <p:nvPr/>
        </p:nvSpPr>
        <p:spPr>
          <a:xfrm>
            <a:off x="759801" y="641400"/>
            <a:ext cx="10587967" cy="5683733"/>
          </a:xfrm>
          <a:custGeom>
            <a:avLst/>
            <a:gdLst/>
            <a:ahLst/>
            <a:cxnLst/>
            <a:rect l="l" t="t" r="r" b="b"/>
            <a:pathLst>
              <a:path w="317639" h="170512" extrusionOk="0">
                <a:moveTo>
                  <a:pt x="592" y="170512"/>
                </a:moveTo>
                <a:lnTo>
                  <a:pt x="0" y="1480"/>
                </a:lnTo>
                <a:lnTo>
                  <a:pt x="317343" y="0"/>
                </a:lnTo>
                <a:lnTo>
                  <a:pt x="317639" y="16962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1" name="Google Shape;2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82" name="Google Shape;282;p11"/>
          <p:cNvSpPr txBox="1">
            <a:spLocks noGrp="1"/>
          </p:cNvSpPr>
          <p:nvPr>
            <p:ph type="subTitle" idx="1"/>
          </p:nvPr>
        </p:nvSpPr>
        <p:spPr>
          <a:xfrm>
            <a:off x="1712000" y="4214268"/>
            <a:ext cx="8768000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95121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909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8"/>
          <p:cNvSpPr txBox="1">
            <a:spLocks noGrp="1"/>
          </p:cNvSpPr>
          <p:nvPr>
            <p:ph type="title"/>
          </p:nvPr>
        </p:nvSpPr>
        <p:spPr>
          <a:xfrm>
            <a:off x="2054767" y="709841"/>
            <a:ext cx="8632800" cy="6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 b="1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9pPr>
          </a:lstStyle>
          <a:p>
            <a:endParaRPr/>
          </a:p>
        </p:txBody>
      </p:sp>
      <p:sp>
        <p:nvSpPr>
          <p:cNvPr id="141" name="Google Shape;141;p8"/>
          <p:cNvSpPr/>
          <p:nvPr/>
        </p:nvSpPr>
        <p:spPr>
          <a:xfrm>
            <a:off x="815090" y="4641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8"/>
          <p:cNvSpPr/>
          <p:nvPr/>
        </p:nvSpPr>
        <p:spPr>
          <a:xfrm>
            <a:off x="1000823" y="16619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8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8"/>
          <p:cNvSpPr/>
          <p:nvPr/>
        </p:nvSpPr>
        <p:spPr>
          <a:xfrm>
            <a:off x="737157" y="6101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8"/>
          <p:cNvSpPr/>
          <p:nvPr/>
        </p:nvSpPr>
        <p:spPr>
          <a:xfrm>
            <a:off x="592490" y="37215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8"/>
          <p:cNvSpPr/>
          <p:nvPr/>
        </p:nvSpPr>
        <p:spPr>
          <a:xfrm>
            <a:off x="434681" y="23968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8"/>
          <p:cNvSpPr/>
          <p:nvPr/>
        </p:nvSpPr>
        <p:spPr>
          <a:xfrm>
            <a:off x="1833467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8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8"/>
          <p:cNvSpPr/>
          <p:nvPr/>
        </p:nvSpPr>
        <p:spPr>
          <a:xfrm>
            <a:off x="493248" y="14276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76216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3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286" name="Google Shape;286;p13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3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3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3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3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3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3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3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3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3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3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3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3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3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3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3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3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3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3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3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3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0" name="Google Shape;310;p13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11" name="Google Shape;311;p13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2" name="Google Shape;312;p13"/>
          <p:cNvSpPr txBox="1">
            <a:spLocks noGrp="1"/>
          </p:cNvSpPr>
          <p:nvPr>
            <p:ph type="title"/>
          </p:nvPr>
        </p:nvSpPr>
        <p:spPr>
          <a:xfrm>
            <a:off x="2376467" y="2074067"/>
            <a:ext cx="2926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2" hasCustomPrompt="1"/>
          </p:nvPr>
        </p:nvSpPr>
        <p:spPr>
          <a:xfrm>
            <a:off x="1116467" y="2401824"/>
            <a:ext cx="1158400" cy="9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1"/>
          </p:nvPr>
        </p:nvSpPr>
        <p:spPr>
          <a:xfrm>
            <a:off x="2376467" y="2856100"/>
            <a:ext cx="3292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3"/>
          </p:nvPr>
        </p:nvSpPr>
        <p:spPr>
          <a:xfrm>
            <a:off x="960000" y="71670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4"/>
          </p:nvPr>
        </p:nvSpPr>
        <p:spPr>
          <a:xfrm>
            <a:off x="7783533" y="2074059"/>
            <a:ext cx="2926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5" hasCustomPrompt="1"/>
          </p:nvPr>
        </p:nvSpPr>
        <p:spPr>
          <a:xfrm>
            <a:off x="6523529" y="2407025"/>
            <a:ext cx="1158400" cy="9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8" name="Google Shape;318;p13"/>
          <p:cNvSpPr txBox="1">
            <a:spLocks noGrp="1"/>
          </p:cNvSpPr>
          <p:nvPr>
            <p:ph type="subTitle" idx="6"/>
          </p:nvPr>
        </p:nvSpPr>
        <p:spPr>
          <a:xfrm>
            <a:off x="7783533" y="2856092"/>
            <a:ext cx="3292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7"/>
          </p:nvPr>
        </p:nvSpPr>
        <p:spPr>
          <a:xfrm>
            <a:off x="2376467" y="4181467"/>
            <a:ext cx="2926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8" hasCustomPrompt="1"/>
          </p:nvPr>
        </p:nvSpPr>
        <p:spPr>
          <a:xfrm>
            <a:off x="1116467" y="4519219"/>
            <a:ext cx="1158400" cy="9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1" name="Google Shape;321;p13"/>
          <p:cNvSpPr txBox="1">
            <a:spLocks noGrp="1"/>
          </p:cNvSpPr>
          <p:nvPr>
            <p:ph type="subTitle" idx="9"/>
          </p:nvPr>
        </p:nvSpPr>
        <p:spPr>
          <a:xfrm>
            <a:off x="2376467" y="4963500"/>
            <a:ext cx="3292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13"/>
          </p:nvPr>
        </p:nvSpPr>
        <p:spPr>
          <a:xfrm>
            <a:off x="7783533" y="4181441"/>
            <a:ext cx="2926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6523529" y="4519192"/>
            <a:ext cx="1158400" cy="9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4" name="Google Shape;324;p13"/>
          <p:cNvSpPr txBox="1">
            <a:spLocks noGrp="1"/>
          </p:cNvSpPr>
          <p:nvPr>
            <p:ph type="subTitle" idx="15"/>
          </p:nvPr>
        </p:nvSpPr>
        <p:spPr>
          <a:xfrm>
            <a:off x="7783533" y="4963467"/>
            <a:ext cx="3292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82430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" name="Google Shape;326;p14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327" name="Google Shape;327;p14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4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1" name="Google Shape;351;p14"/>
          <p:cNvSpPr/>
          <p:nvPr/>
        </p:nvSpPr>
        <p:spPr>
          <a:xfrm flipH="1"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52" name="Google Shape;352;p14"/>
          <p:cNvSpPr/>
          <p:nvPr/>
        </p:nvSpPr>
        <p:spPr>
          <a:xfrm flipH="1">
            <a:off x="489517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3" name="Google Shape;353;p14"/>
          <p:cNvSpPr txBox="1">
            <a:spLocks noGrp="1"/>
          </p:cNvSpPr>
          <p:nvPr>
            <p:ph type="title"/>
          </p:nvPr>
        </p:nvSpPr>
        <p:spPr>
          <a:xfrm>
            <a:off x="4201633" y="2505067"/>
            <a:ext cx="4110800" cy="11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54" name="Google Shape;354;p14"/>
          <p:cNvSpPr txBox="1">
            <a:spLocks noGrp="1"/>
          </p:cNvSpPr>
          <p:nvPr>
            <p:ph type="title" idx="2" hasCustomPrompt="1"/>
          </p:nvPr>
        </p:nvSpPr>
        <p:spPr>
          <a:xfrm>
            <a:off x="8312533" y="1888600"/>
            <a:ext cx="2926000" cy="30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0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55" name="Google Shape;355;p14"/>
          <p:cNvSpPr txBox="1">
            <a:spLocks noGrp="1"/>
          </p:cNvSpPr>
          <p:nvPr>
            <p:ph type="subTitle" idx="1"/>
          </p:nvPr>
        </p:nvSpPr>
        <p:spPr>
          <a:xfrm>
            <a:off x="4201633" y="3759733"/>
            <a:ext cx="4110800" cy="6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19825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oogle Shape;357;p15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358" name="Google Shape;358;p15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5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5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5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5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5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5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5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5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5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5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5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5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5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15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5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5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5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2" name="Google Shape;382;p15"/>
          <p:cNvSpPr/>
          <p:nvPr/>
        </p:nvSpPr>
        <p:spPr>
          <a:xfrm flipH="1"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83" name="Google Shape;383;p15"/>
          <p:cNvSpPr/>
          <p:nvPr/>
        </p:nvSpPr>
        <p:spPr>
          <a:xfrm flipH="1">
            <a:off x="489517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4" name="Google Shape;384;p15"/>
          <p:cNvSpPr txBox="1">
            <a:spLocks noGrp="1"/>
          </p:cNvSpPr>
          <p:nvPr>
            <p:ph type="title"/>
          </p:nvPr>
        </p:nvSpPr>
        <p:spPr>
          <a:xfrm>
            <a:off x="3879467" y="2505067"/>
            <a:ext cx="509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85" name="Google Shape;385;p15"/>
          <p:cNvSpPr txBox="1">
            <a:spLocks noGrp="1"/>
          </p:cNvSpPr>
          <p:nvPr>
            <p:ph type="title" idx="2" hasCustomPrompt="1"/>
          </p:nvPr>
        </p:nvSpPr>
        <p:spPr>
          <a:xfrm>
            <a:off x="953483" y="1888600"/>
            <a:ext cx="2926000" cy="30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0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86" name="Google Shape;386;p15"/>
          <p:cNvSpPr txBox="1">
            <a:spLocks noGrp="1"/>
          </p:cNvSpPr>
          <p:nvPr>
            <p:ph type="subTitle" idx="1"/>
          </p:nvPr>
        </p:nvSpPr>
        <p:spPr>
          <a:xfrm>
            <a:off x="3879467" y="3757933"/>
            <a:ext cx="38788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93365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oogle Shape;388;p16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389" name="Google Shape;389;p16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6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6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6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6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6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6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6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6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6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6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6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6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6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6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6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6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6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6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6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6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3" name="Google Shape;413;p16"/>
          <p:cNvSpPr/>
          <p:nvPr/>
        </p:nvSpPr>
        <p:spPr>
          <a:xfrm rot="10800000" flipH="1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414" name="Google Shape;414;p16"/>
          <p:cNvSpPr/>
          <p:nvPr/>
        </p:nvSpPr>
        <p:spPr>
          <a:xfrm rot="10800000" flipH="1">
            <a:off x="528400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5" name="Google Shape;415;p16"/>
          <p:cNvSpPr txBox="1">
            <a:spLocks noGrp="1"/>
          </p:cNvSpPr>
          <p:nvPr>
            <p:ph type="title"/>
          </p:nvPr>
        </p:nvSpPr>
        <p:spPr>
          <a:xfrm>
            <a:off x="4402333" y="2505067"/>
            <a:ext cx="3479600" cy="11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6" name="Google Shape;416;p16"/>
          <p:cNvSpPr txBox="1">
            <a:spLocks noGrp="1"/>
          </p:cNvSpPr>
          <p:nvPr>
            <p:ph type="title" idx="2" hasCustomPrompt="1"/>
          </p:nvPr>
        </p:nvSpPr>
        <p:spPr>
          <a:xfrm>
            <a:off x="7881933" y="1888600"/>
            <a:ext cx="2926000" cy="30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0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17" name="Google Shape;417;p16"/>
          <p:cNvSpPr txBox="1">
            <a:spLocks noGrp="1"/>
          </p:cNvSpPr>
          <p:nvPr>
            <p:ph type="subTitle" idx="1"/>
          </p:nvPr>
        </p:nvSpPr>
        <p:spPr>
          <a:xfrm>
            <a:off x="4402133" y="3759733"/>
            <a:ext cx="3479600" cy="6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8825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" name="Google Shape;419;p17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420" name="Google Shape;420;p17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7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7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7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7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7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7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7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7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7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7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7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7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7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7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7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7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7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7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7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7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7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7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4" name="Google Shape;444;p17"/>
          <p:cNvSpPr/>
          <p:nvPr/>
        </p:nvSpPr>
        <p:spPr>
          <a:xfrm rot="10800000">
            <a:off x="478734" y="5000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445" name="Google Shape;445;p17"/>
          <p:cNvSpPr/>
          <p:nvPr/>
        </p:nvSpPr>
        <p:spPr>
          <a:xfrm rot="10800000">
            <a:off x="563834" y="4787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6" name="Google Shape;446;p17"/>
          <p:cNvSpPr txBox="1">
            <a:spLocks noGrp="1"/>
          </p:cNvSpPr>
          <p:nvPr>
            <p:ph type="subTitle" idx="1"/>
          </p:nvPr>
        </p:nvSpPr>
        <p:spPr>
          <a:xfrm>
            <a:off x="960033" y="2291563"/>
            <a:ext cx="38768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solidFill>
                  <a:schemeClr val="accen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47" name="Google Shape;447;p17"/>
          <p:cNvSpPr txBox="1">
            <a:spLocks noGrp="1"/>
          </p:cNvSpPr>
          <p:nvPr>
            <p:ph type="subTitle" idx="2"/>
          </p:nvPr>
        </p:nvSpPr>
        <p:spPr>
          <a:xfrm>
            <a:off x="960033" y="2900368"/>
            <a:ext cx="4831200" cy="2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448" name="Google Shape;448;p17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17"/>
          <p:cNvSpPr txBox="1">
            <a:spLocks noGrp="1"/>
          </p:cNvSpPr>
          <p:nvPr>
            <p:ph type="subTitle" idx="3"/>
          </p:nvPr>
        </p:nvSpPr>
        <p:spPr>
          <a:xfrm>
            <a:off x="7096751" y="2291563"/>
            <a:ext cx="38768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solidFill>
                  <a:schemeClr val="accen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50" name="Google Shape;450;p17"/>
          <p:cNvSpPr txBox="1">
            <a:spLocks noGrp="1"/>
          </p:cNvSpPr>
          <p:nvPr>
            <p:ph type="subTitle" idx="4"/>
          </p:nvPr>
        </p:nvSpPr>
        <p:spPr>
          <a:xfrm>
            <a:off x="6121400" y="2900367"/>
            <a:ext cx="5110400" cy="3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451" name="Google Shape;451;p17"/>
          <p:cNvSpPr txBox="1">
            <a:spLocks noGrp="1"/>
          </p:cNvSpPr>
          <p:nvPr>
            <p:ph type="subTitle" idx="5"/>
          </p:nvPr>
        </p:nvSpPr>
        <p:spPr>
          <a:xfrm>
            <a:off x="960033" y="1565884"/>
            <a:ext cx="102720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93382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" name="Google Shape;453;p18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454" name="Google Shape;454;p18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8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8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8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8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8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8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8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18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8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8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18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18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8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8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8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8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8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8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8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8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8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8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8" name="Google Shape;478;p18"/>
          <p:cNvSpPr/>
          <p:nvPr/>
        </p:nvSpPr>
        <p:spPr>
          <a:xfrm>
            <a:off x="476134" y="521901"/>
            <a:ext cx="11307900" cy="5905767"/>
          </a:xfrm>
          <a:custGeom>
            <a:avLst/>
            <a:gdLst/>
            <a:ahLst/>
            <a:cxnLst/>
            <a:rect l="l" t="t" r="r" b="b"/>
            <a:pathLst>
              <a:path w="339237" h="177173" extrusionOk="0">
                <a:moveTo>
                  <a:pt x="549" y="0"/>
                </a:moveTo>
                <a:lnTo>
                  <a:pt x="339237" y="275"/>
                </a:lnTo>
                <a:lnTo>
                  <a:pt x="339237" y="177173"/>
                </a:lnTo>
                <a:lnTo>
                  <a:pt x="0" y="17607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479" name="Google Shape;479;p18"/>
          <p:cNvSpPr/>
          <p:nvPr/>
        </p:nvSpPr>
        <p:spPr>
          <a:xfrm>
            <a:off x="558533" y="476134"/>
            <a:ext cx="11106467" cy="5859967"/>
          </a:xfrm>
          <a:custGeom>
            <a:avLst/>
            <a:gdLst/>
            <a:ahLst/>
            <a:cxnLst/>
            <a:rect l="l" t="t" r="r" b="b"/>
            <a:pathLst>
              <a:path w="333194" h="175799" extrusionOk="0">
                <a:moveTo>
                  <a:pt x="0" y="0"/>
                </a:moveTo>
                <a:lnTo>
                  <a:pt x="1099" y="175799"/>
                </a:lnTo>
                <a:lnTo>
                  <a:pt x="333194" y="174975"/>
                </a:lnTo>
                <a:lnTo>
                  <a:pt x="333194" y="494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0" name="Google Shape;480;p18"/>
          <p:cNvSpPr txBox="1">
            <a:spLocks noGrp="1"/>
          </p:cNvSpPr>
          <p:nvPr>
            <p:ph type="title"/>
          </p:nvPr>
        </p:nvSpPr>
        <p:spPr>
          <a:xfrm>
            <a:off x="6338867" y="4264200"/>
            <a:ext cx="3909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1" name="Google Shape;481;p18"/>
          <p:cNvSpPr txBox="1">
            <a:spLocks noGrp="1"/>
          </p:cNvSpPr>
          <p:nvPr>
            <p:ph type="subTitle" idx="1"/>
          </p:nvPr>
        </p:nvSpPr>
        <p:spPr>
          <a:xfrm>
            <a:off x="1944200" y="1884597"/>
            <a:ext cx="83036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49173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" name="Google Shape;483;p19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484" name="Google Shape;484;p19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9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9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9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9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9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9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9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9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19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19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19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19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19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19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19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19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19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19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19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19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19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9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9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19"/>
          <p:cNvSpPr/>
          <p:nvPr/>
        </p:nvSpPr>
        <p:spPr>
          <a:xfrm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09" name="Google Shape;509;p19"/>
          <p:cNvSpPr/>
          <p:nvPr/>
        </p:nvSpPr>
        <p:spPr>
          <a:xfrm>
            <a:off x="670234" y="5000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0" name="Google Shape;510;p19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60490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" name="Google Shape;512;p20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513" name="Google Shape;513;p20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0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0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0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0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0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0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0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0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0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0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20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20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20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20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20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0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0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0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0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0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0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0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0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" name="Google Shape;537;p20"/>
          <p:cNvSpPr/>
          <p:nvPr/>
        </p:nvSpPr>
        <p:spPr>
          <a:xfrm flipH="1"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38" name="Google Shape;538;p20"/>
          <p:cNvSpPr/>
          <p:nvPr/>
        </p:nvSpPr>
        <p:spPr>
          <a:xfrm flipH="1">
            <a:off x="563834" y="5000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9" name="Google Shape;539;p20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07393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21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542" name="Google Shape;542;p21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1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1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1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1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1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1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1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1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1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1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1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1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1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1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1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1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1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1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21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21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21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1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1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6" name="Google Shape;566;p21"/>
          <p:cNvSpPr/>
          <p:nvPr/>
        </p:nvSpPr>
        <p:spPr>
          <a:xfrm rot="10800000">
            <a:off x="478734" y="5000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67" name="Google Shape;567;p21"/>
          <p:cNvSpPr/>
          <p:nvPr/>
        </p:nvSpPr>
        <p:spPr>
          <a:xfrm rot="10800000">
            <a:off x="563834" y="4787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8" name="Google Shape;568;p21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85029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0" name="Google Shape;570;p22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571" name="Google Shape;571;p22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2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2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2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2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2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2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2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2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2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2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2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2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2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2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2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2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2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2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2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5" name="Google Shape;595;p22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96" name="Google Shape;596;p22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97" name="Google Shape;597;p22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5631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9"/>
          <p:cNvSpPr/>
          <p:nvPr/>
        </p:nvSpPr>
        <p:spPr>
          <a:xfrm>
            <a:off x="1358467" y="737267"/>
            <a:ext cx="9345600" cy="1843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38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9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9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9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"/>
          <p:cNvSpPr txBox="1">
            <a:spLocks noGrp="1"/>
          </p:cNvSpPr>
          <p:nvPr>
            <p:ph type="subTitle" idx="1"/>
          </p:nvPr>
        </p:nvSpPr>
        <p:spPr>
          <a:xfrm>
            <a:off x="1699767" y="1704233"/>
            <a:ext cx="87276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9"/>
          <p:cNvSpPr/>
          <p:nvPr/>
        </p:nvSpPr>
        <p:spPr>
          <a:xfrm>
            <a:off x="679486" y="45496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9"/>
          <p:cNvSpPr/>
          <p:nvPr/>
        </p:nvSpPr>
        <p:spPr>
          <a:xfrm>
            <a:off x="436024" y="414199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9"/>
          <p:cNvSpPr/>
          <p:nvPr/>
        </p:nvSpPr>
        <p:spPr>
          <a:xfrm>
            <a:off x="3587636" y="62379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9"/>
          <p:cNvSpPr/>
          <p:nvPr/>
        </p:nvSpPr>
        <p:spPr>
          <a:xfrm>
            <a:off x="643524" y="6455564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9"/>
          <p:cNvSpPr/>
          <p:nvPr/>
        </p:nvSpPr>
        <p:spPr>
          <a:xfrm>
            <a:off x="2123486" y="6322295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9"/>
          <p:cNvSpPr/>
          <p:nvPr/>
        </p:nvSpPr>
        <p:spPr>
          <a:xfrm>
            <a:off x="989552" y="5440595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9"/>
          <p:cNvSpPr/>
          <p:nvPr/>
        </p:nvSpPr>
        <p:spPr>
          <a:xfrm>
            <a:off x="576158" y="18284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>
            <a:off x="1256986" y="31673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852293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23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600" name="Google Shape;600;p23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23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23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23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3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3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3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3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3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3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3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3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3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23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23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23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23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23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23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4" name="Google Shape;624;p23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625" name="Google Shape;625;p23"/>
          <p:cNvSpPr/>
          <p:nvPr/>
        </p:nvSpPr>
        <p:spPr>
          <a:xfrm>
            <a:off x="759801" y="641400"/>
            <a:ext cx="10587967" cy="5683733"/>
          </a:xfrm>
          <a:custGeom>
            <a:avLst/>
            <a:gdLst/>
            <a:ahLst/>
            <a:cxnLst/>
            <a:rect l="l" t="t" r="r" b="b"/>
            <a:pathLst>
              <a:path w="317639" h="170512" extrusionOk="0">
                <a:moveTo>
                  <a:pt x="592" y="170512"/>
                </a:moveTo>
                <a:lnTo>
                  <a:pt x="0" y="1480"/>
                </a:lnTo>
                <a:lnTo>
                  <a:pt x="317343" y="0"/>
                </a:lnTo>
                <a:lnTo>
                  <a:pt x="317639" y="16962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26" name="Google Shape;626;p23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22620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8" name="Google Shape;628;p24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629" name="Google Shape;629;p24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24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24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24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24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24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24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24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24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24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24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24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24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24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24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24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24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24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24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24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24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24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24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24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3" name="Google Shape;653;p24"/>
          <p:cNvSpPr/>
          <p:nvPr/>
        </p:nvSpPr>
        <p:spPr>
          <a:xfrm flipH="1"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654" name="Google Shape;654;p24"/>
          <p:cNvSpPr/>
          <p:nvPr/>
        </p:nvSpPr>
        <p:spPr>
          <a:xfrm flipH="1">
            <a:off x="705901" y="641400"/>
            <a:ext cx="10587967" cy="5683733"/>
          </a:xfrm>
          <a:custGeom>
            <a:avLst/>
            <a:gdLst/>
            <a:ahLst/>
            <a:cxnLst/>
            <a:rect l="l" t="t" r="r" b="b"/>
            <a:pathLst>
              <a:path w="317639" h="170512" extrusionOk="0">
                <a:moveTo>
                  <a:pt x="592" y="170512"/>
                </a:moveTo>
                <a:lnTo>
                  <a:pt x="0" y="1480"/>
                </a:lnTo>
                <a:lnTo>
                  <a:pt x="317343" y="0"/>
                </a:lnTo>
                <a:lnTo>
                  <a:pt x="317639" y="16962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5" name="Google Shape;655;p24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00197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Google Shape;687;p26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688" name="Google Shape;688;p26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6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6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6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6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6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6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6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6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6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6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6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6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6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6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6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6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6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6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6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6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6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6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6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2" name="Google Shape;712;p26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713" name="Google Shape;713;p26"/>
          <p:cNvSpPr/>
          <p:nvPr/>
        </p:nvSpPr>
        <p:spPr>
          <a:xfrm>
            <a:off x="8486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14" name="Google Shape;714;p26"/>
          <p:cNvSpPr txBox="1">
            <a:spLocks noGrp="1"/>
          </p:cNvSpPr>
          <p:nvPr>
            <p:ph type="subTitle" idx="1"/>
          </p:nvPr>
        </p:nvSpPr>
        <p:spPr>
          <a:xfrm>
            <a:off x="1281333" y="4514267"/>
            <a:ext cx="5091200" cy="9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26"/>
          <p:cNvSpPr txBox="1">
            <a:spLocks noGrp="1"/>
          </p:cNvSpPr>
          <p:nvPr>
            <p:ph type="title"/>
          </p:nvPr>
        </p:nvSpPr>
        <p:spPr>
          <a:xfrm>
            <a:off x="1281333" y="1350933"/>
            <a:ext cx="5567600" cy="32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1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980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" name="Google Shape;717;p27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718" name="Google Shape;718;p27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2" name="Google Shape;742;p27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743" name="Google Shape;743;p27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44" name="Google Shape;744;p27"/>
          <p:cNvSpPr txBox="1">
            <a:spLocks noGrp="1"/>
          </p:cNvSpPr>
          <p:nvPr>
            <p:ph type="subTitle" idx="1"/>
          </p:nvPr>
        </p:nvSpPr>
        <p:spPr>
          <a:xfrm>
            <a:off x="5997600" y="2316568"/>
            <a:ext cx="5057600" cy="30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745" name="Google Shape;745;p27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34675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28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748" name="Google Shape;748;p28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8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8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8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8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8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8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8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8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8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8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8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8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8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8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8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2" name="Google Shape;772;p28"/>
          <p:cNvSpPr/>
          <p:nvPr/>
        </p:nvSpPr>
        <p:spPr>
          <a:xfrm rot="10800000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773" name="Google Shape;773;p28"/>
          <p:cNvSpPr/>
          <p:nvPr/>
        </p:nvSpPr>
        <p:spPr>
          <a:xfrm rot="10800000">
            <a:off x="489517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74" name="Google Shape;774;p28"/>
          <p:cNvSpPr txBox="1">
            <a:spLocks noGrp="1"/>
          </p:cNvSpPr>
          <p:nvPr>
            <p:ph type="subTitle" idx="1"/>
          </p:nvPr>
        </p:nvSpPr>
        <p:spPr>
          <a:xfrm>
            <a:off x="5506133" y="3333917"/>
            <a:ext cx="5656800" cy="10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775" name="Google Shape;775;p28"/>
          <p:cNvSpPr txBox="1">
            <a:spLocks noGrp="1"/>
          </p:cNvSpPr>
          <p:nvPr>
            <p:ph type="title"/>
          </p:nvPr>
        </p:nvSpPr>
        <p:spPr>
          <a:xfrm>
            <a:off x="5506133" y="2428884"/>
            <a:ext cx="565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01327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7" name="Google Shape;777;p29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778" name="Google Shape;778;p29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9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9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9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9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9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9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9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9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9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9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9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9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9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9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9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9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9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9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9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2" name="Google Shape;802;p29"/>
          <p:cNvSpPr/>
          <p:nvPr/>
        </p:nvSpPr>
        <p:spPr>
          <a:xfrm rot="10800000" flipH="1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803" name="Google Shape;803;p29"/>
          <p:cNvSpPr/>
          <p:nvPr/>
        </p:nvSpPr>
        <p:spPr>
          <a:xfrm rot="10800000" flipH="1">
            <a:off x="528400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04" name="Google Shape;804;p29"/>
          <p:cNvSpPr txBox="1">
            <a:spLocks noGrp="1"/>
          </p:cNvSpPr>
          <p:nvPr>
            <p:ph type="subTitle" idx="1"/>
          </p:nvPr>
        </p:nvSpPr>
        <p:spPr>
          <a:xfrm>
            <a:off x="1039192" y="3333917"/>
            <a:ext cx="5656800" cy="10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805" name="Google Shape;805;p29"/>
          <p:cNvSpPr txBox="1">
            <a:spLocks noGrp="1"/>
          </p:cNvSpPr>
          <p:nvPr>
            <p:ph type="title"/>
          </p:nvPr>
        </p:nvSpPr>
        <p:spPr>
          <a:xfrm>
            <a:off x="1039192" y="2428884"/>
            <a:ext cx="565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01106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30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808" name="Google Shape;808;p30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0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0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0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0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0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0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0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0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0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0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0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0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0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0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0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0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0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0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0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0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0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0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32" name="Google Shape;832;p30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833" name="Google Shape;833;p30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34" name="Google Shape;834;p30"/>
          <p:cNvSpPr txBox="1">
            <a:spLocks noGrp="1"/>
          </p:cNvSpPr>
          <p:nvPr>
            <p:ph type="subTitle" idx="1"/>
          </p:nvPr>
        </p:nvSpPr>
        <p:spPr>
          <a:xfrm>
            <a:off x="5506133" y="3333917"/>
            <a:ext cx="5656800" cy="10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835" name="Google Shape;835;p30"/>
          <p:cNvSpPr txBox="1">
            <a:spLocks noGrp="1"/>
          </p:cNvSpPr>
          <p:nvPr>
            <p:ph type="title"/>
          </p:nvPr>
        </p:nvSpPr>
        <p:spPr>
          <a:xfrm>
            <a:off x="5506133" y="2428884"/>
            <a:ext cx="565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4690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7" name="Google Shape;837;p31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838" name="Google Shape;838;p31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1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1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1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1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1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1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1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1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1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1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1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1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1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1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1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1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1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1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1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31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2" name="Google Shape;862;p31"/>
          <p:cNvSpPr/>
          <p:nvPr/>
        </p:nvSpPr>
        <p:spPr>
          <a:xfrm rot="10800000" flipH="1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863" name="Google Shape;863;p31"/>
          <p:cNvSpPr/>
          <p:nvPr/>
        </p:nvSpPr>
        <p:spPr>
          <a:xfrm rot="10800000" flipH="1">
            <a:off x="528400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64" name="Google Shape;864;p31"/>
          <p:cNvSpPr txBox="1">
            <a:spLocks noGrp="1"/>
          </p:cNvSpPr>
          <p:nvPr>
            <p:ph type="subTitle" idx="1"/>
          </p:nvPr>
        </p:nvSpPr>
        <p:spPr>
          <a:xfrm>
            <a:off x="960000" y="1608567"/>
            <a:ext cx="10272000" cy="42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865" name="Google Shape;865;p31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68493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7" name="Google Shape;867;p32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868" name="Google Shape;868;p32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32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32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2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2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2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32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32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2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32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32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32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2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2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2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2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2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2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2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2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2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2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2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2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2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893" name="Google Shape;893;p32"/>
          <p:cNvSpPr/>
          <p:nvPr/>
        </p:nvSpPr>
        <p:spPr>
          <a:xfrm>
            <a:off x="8486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94" name="Google Shape;894;p32"/>
          <p:cNvSpPr txBox="1">
            <a:spLocks noGrp="1"/>
          </p:cNvSpPr>
          <p:nvPr>
            <p:ph type="title"/>
          </p:nvPr>
        </p:nvSpPr>
        <p:spPr>
          <a:xfrm>
            <a:off x="960000" y="4375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95" name="Google Shape;895;p32"/>
          <p:cNvSpPr txBox="1">
            <a:spLocks noGrp="1"/>
          </p:cNvSpPr>
          <p:nvPr>
            <p:ph type="subTitle" idx="1"/>
          </p:nvPr>
        </p:nvSpPr>
        <p:spPr>
          <a:xfrm>
            <a:off x="960000" y="51576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32"/>
          <p:cNvSpPr txBox="1">
            <a:spLocks noGrp="1"/>
          </p:cNvSpPr>
          <p:nvPr>
            <p:ph type="title" idx="2"/>
          </p:nvPr>
        </p:nvSpPr>
        <p:spPr>
          <a:xfrm>
            <a:off x="4538400" y="4375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97" name="Google Shape;897;p32"/>
          <p:cNvSpPr txBox="1">
            <a:spLocks noGrp="1"/>
          </p:cNvSpPr>
          <p:nvPr>
            <p:ph type="subTitle" idx="3"/>
          </p:nvPr>
        </p:nvSpPr>
        <p:spPr>
          <a:xfrm>
            <a:off x="4538400" y="51576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898" name="Google Shape;898;p32"/>
          <p:cNvSpPr txBox="1">
            <a:spLocks noGrp="1"/>
          </p:cNvSpPr>
          <p:nvPr>
            <p:ph type="title" idx="4"/>
          </p:nvPr>
        </p:nvSpPr>
        <p:spPr>
          <a:xfrm>
            <a:off x="8116800" y="4375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99" name="Google Shape;899;p32"/>
          <p:cNvSpPr txBox="1">
            <a:spLocks noGrp="1"/>
          </p:cNvSpPr>
          <p:nvPr>
            <p:ph type="subTitle" idx="5"/>
          </p:nvPr>
        </p:nvSpPr>
        <p:spPr>
          <a:xfrm>
            <a:off x="8116800" y="51576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00" name="Google Shape;900;p32"/>
          <p:cNvSpPr txBox="1">
            <a:spLocks noGrp="1"/>
          </p:cNvSpPr>
          <p:nvPr>
            <p:ph type="title" idx="6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24805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2" name="Google Shape;902;p33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903" name="Google Shape;903;p33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3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3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3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3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3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3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3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3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3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3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3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3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3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3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3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3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3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3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33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33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33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33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33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7" name="Google Shape;927;p33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928" name="Google Shape;928;p33"/>
          <p:cNvSpPr/>
          <p:nvPr/>
        </p:nvSpPr>
        <p:spPr>
          <a:xfrm>
            <a:off x="8486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9" name="Google Shape;929;p33"/>
          <p:cNvSpPr txBox="1">
            <a:spLocks noGrp="1"/>
          </p:cNvSpPr>
          <p:nvPr>
            <p:ph type="title"/>
          </p:nvPr>
        </p:nvSpPr>
        <p:spPr>
          <a:xfrm>
            <a:off x="2119900" y="1777067"/>
            <a:ext cx="2158000" cy="4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0" name="Google Shape;930;p33"/>
          <p:cNvSpPr txBox="1">
            <a:spLocks noGrp="1"/>
          </p:cNvSpPr>
          <p:nvPr>
            <p:ph type="subTitle" idx="1"/>
          </p:nvPr>
        </p:nvSpPr>
        <p:spPr>
          <a:xfrm>
            <a:off x="1641300" y="2423300"/>
            <a:ext cx="311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31" name="Google Shape;931;p33"/>
          <p:cNvSpPr txBox="1">
            <a:spLocks noGrp="1"/>
          </p:cNvSpPr>
          <p:nvPr>
            <p:ph type="title" idx="2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2" name="Google Shape;932;p33"/>
          <p:cNvSpPr txBox="1">
            <a:spLocks noGrp="1"/>
          </p:cNvSpPr>
          <p:nvPr>
            <p:ph type="title" idx="3"/>
          </p:nvPr>
        </p:nvSpPr>
        <p:spPr>
          <a:xfrm>
            <a:off x="2119900" y="3259617"/>
            <a:ext cx="2158000" cy="4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3" name="Google Shape;933;p33"/>
          <p:cNvSpPr txBox="1">
            <a:spLocks noGrp="1"/>
          </p:cNvSpPr>
          <p:nvPr>
            <p:ph type="subTitle" idx="4"/>
          </p:nvPr>
        </p:nvSpPr>
        <p:spPr>
          <a:xfrm>
            <a:off x="1641300" y="3904643"/>
            <a:ext cx="311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34" name="Google Shape;934;p33"/>
          <p:cNvSpPr txBox="1">
            <a:spLocks noGrp="1"/>
          </p:cNvSpPr>
          <p:nvPr>
            <p:ph type="title" idx="5"/>
          </p:nvPr>
        </p:nvSpPr>
        <p:spPr>
          <a:xfrm>
            <a:off x="2119900" y="4742200"/>
            <a:ext cx="2158000" cy="4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5" name="Google Shape;935;p33"/>
          <p:cNvSpPr txBox="1">
            <a:spLocks noGrp="1"/>
          </p:cNvSpPr>
          <p:nvPr>
            <p:ph type="subTitle" idx="6"/>
          </p:nvPr>
        </p:nvSpPr>
        <p:spPr>
          <a:xfrm>
            <a:off x="1641300" y="5381296"/>
            <a:ext cx="311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2054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1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1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1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10"/>
          <p:cNvSpPr txBox="1">
            <a:spLocks noGrp="1"/>
          </p:cNvSpPr>
          <p:nvPr>
            <p:ph type="body" idx="1"/>
          </p:nvPr>
        </p:nvSpPr>
        <p:spPr>
          <a:xfrm flipH="1">
            <a:off x="1282952" y="2588900"/>
            <a:ext cx="5145200" cy="14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667" b="1">
                <a:solidFill>
                  <a:schemeClr val="accent2"/>
                </a:solidFill>
              </a:defRPr>
            </a:lvl1pPr>
          </a:lstStyle>
          <a:p>
            <a:endParaRPr/>
          </a:p>
        </p:txBody>
      </p:sp>
      <p:sp>
        <p:nvSpPr>
          <p:cNvPr id="174" name="Google Shape;174;p10"/>
          <p:cNvSpPr/>
          <p:nvPr/>
        </p:nvSpPr>
        <p:spPr>
          <a:xfrm rot="10800000" flipH="1">
            <a:off x="385224" y="23818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0"/>
          <p:cNvSpPr/>
          <p:nvPr/>
        </p:nvSpPr>
        <p:spPr>
          <a:xfrm rot="10800000" flipH="1">
            <a:off x="2038858" y="48133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10"/>
          <p:cNvSpPr/>
          <p:nvPr/>
        </p:nvSpPr>
        <p:spPr>
          <a:xfrm rot="10800000" flipH="1">
            <a:off x="3153019" y="146084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10"/>
          <p:cNvSpPr/>
          <p:nvPr/>
        </p:nvSpPr>
        <p:spPr>
          <a:xfrm rot="10800000" flipH="1">
            <a:off x="8048924" y="63752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10"/>
          <p:cNvSpPr/>
          <p:nvPr/>
        </p:nvSpPr>
        <p:spPr>
          <a:xfrm rot="10800000" flipH="1">
            <a:off x="9138758" y="3817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10"/>
          <p:cNvSpPr/>
          <p:nvPr/>
        </p:nvSpPr>
        <p:spPr>
          <a:xfrm rot="10800000" flipH="1">
            <a:off x="4167258" y="63752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10"/>
          <p:cNvSpPr/>
          <p:nvPr/>
        </p:nvSpPr>
        <p:spPr>
          <a:xfrm rot="10800000" flipH="1">
            <a:off x="1255919" y="4117714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10"/>
          <p:cNvSpPr/>
          <p:nvPr/>
        </p:nvSpPr>
        <p:spPr>
          <a:xfrm rot="10800000" flipH="1">
            <a:off x="3645503" y="548914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10"/>
          <p:cNvSpPr/>
          <p:nvPr/>
        </p:nvSpPr>
        <p:spPr>
          <a:xfrm rot="10800000" flipH="1">
            <a:off x="6668652" y="63764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10"/>
          <p:cNvSpPr/>
          <p:nvPr/>
        </p:nvSpPr>
        <p:spPr>
          <a:xfrm rot="10800000" flipH="1">
            <a:off x="1681324" y="614910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10"/>
          <p:cNvSpPr/>
          <p:nvPr/>
        </p:nvSpPr>
        <p:spPr>
          <a:xfrm rot="10800000" flipH="1">
            <a:off x="814519" y="6016914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10"/>
          <p:cNvSpPr/>
          <p:nvPr/>
        </p:nvSpPr>
        <p:spPr>
          <a:xfrm rot="10800000" flipH="1">
            <a:off x="1614719" y="767696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10"/>
          <p:cNvSpPr txBox="1">
            <a:spLocks noGrp="1"/>
          </p:cNvSpPr>
          <p:nvPr>
            <p:ph type="subTitle" idx="2"/>
          </p:nvPr>
        </p:nvSpPr>
        <p:spPr>
          <a:xfrm flipH="1">
            <a:off x="3370819" y="4283769"/>
            <a:ext cx="28176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10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10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415893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7" name="Google Shape;937;p34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938" name="Google Shape;938;p34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4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4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34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34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34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34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34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34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34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34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34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34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34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34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34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34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34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4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34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34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34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2" name="Google Shape;962;p34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963" name="Google Shape;963;p34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64" name="Google Shape;964;p34"/>
          <p:cNvSpPr txBox="1">
            <a:spLocks noGrp="1"/>
          </p:cNvSpPr>
          <p:nvPr>
            <p:ph type="title"/>
          </p:nvPr>
        </p:nvSpPr>
        <p:spPr>
          <a:xfrm>
            <a:off x="1588608" y="2550500"/>
            <a:ext cx="3822800" cy="4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65" name="Google Shape;965;p34"/>
          <p:cNvSpPr txBox="1">
            <a:spLocks noGrp="1"/>
          </p:cNvSpPr>
          <p:nvPr>
            <p:ph type="subTitle" idx="1"/>
          </p:nvPr>
        </p:nvSpPr>
        <p:spPr>
          <a:xfrm>
            <a:off x="1550808" y="3019816"/>
            <a:ext cx="389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66" name="Google Shape;966;p34"/>
          <p:cNvSpPr txBox="1">
            <a:spLocks noGrp="1"/>
          </p:cNvSpPr>
          <p:nvPr>
            <p:ph type="title" idx="2"/>
          </p:nvPr>
        </p:nvSpPr>
        <p:spPr>
          <a:xfrm>
            <a:off x="6776192" y="2549695"/>
            <a:ext cx="38284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67" name="Google Shape;967;p34"/>
          <p:cNvSpPr txBox="1">
            <a:spLocks noGrp="1"/>
          </p:cNvSpPr>
          <p:nvPr>
            <p:ph type="subTitle" idx="3"/>
          </p:nvPr>
        </p:nvSpPr>
        <p:spPr>
          <a:xfrm>
            <a:off x="6739592" y="3020023"/>
            <a:ext cx="3901600" cy="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68" name="Google Shape;968;p34"/>
          <p:cNvSpPr txBox="1">
            <a:spLocks noGrp="1"/>
          </p:cNvSpPr>
          <p:nvPr>
            <p:ph type="title" idx="4"/>
          </p:nvPr>
        </p:nvSpPr>
        <p:spPr>
          <a:xfrm>
            <a:off x="1591436" y="4672533"/>
            <a:ext cx="3822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69" name="Google Shape;969;p34"/>
          <p:cNvSpPr txBox="1">
            <a:spLocks noGrp="1"/>
          </p:cNvSpPr>
          <p:nvPr>
            <p:ph type="subTitle" idx="5"/>
          </p:nvPr>
        </p:nvSpPr>
        <p:spPr>
          <a:xfrm>
            <a:off x="1553636" y="5152532"/>
            <a:ext cx="3898400" cy="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70" name="Google Shape;970;p34"/>
          <p:cNvSpPr txBox="1">
            <a:spLocks noGrp="1"/>
          </p:cNvSpPr>
          <p:nvPr>
            <p:ph type="title" idx="6"/>
          </p:nvPr>
        </p:nvSpPr>
        <p:spPr>
          <a:xfrm>
            <a:off x="6778845" y="4680784"/>
            <a:ext cx="3822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1" name="Google Shape;971;p34"/>
          <p:cNvSpPr txBox="1">
            <a:spLocks noGrp="1"/>
          </p:cNvSpPr>
          <p:nvPr>
            <p:ph type="subTitle" idx="7"/>
          </p:nvPr>
        </p:nvSpPr>
        <p:spPr>
          <a:xfrm>
            <a:off x="6742445" y="5152532"/>
            <a:ext cx="3895600" cy="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72" name="Google Shape;972;p34"/>
          <p:cNvSpPr txBox="1">
            <a:spLocks noGrp="1"/>
          </p:cNvSpPr>
          <p:nvPr>
            <p:ph type="title" idx="8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71006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4" name="Google Shape;974;p35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975" name="Google Shape;975;p35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35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35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35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35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35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35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35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35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35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35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35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5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5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5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5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5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5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5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5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5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5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5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5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9" name="Google Shape;999;p35"/>
          <p:cNvSpPr/>
          <p:nvPr/>
        </p:nvSpPr>
        <p:spPr>
          <a:xfrm rot="10800000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000" name="Google Shape;1000;p35"/>
          <p:cNvSpPr/>
          <p:nvPr/>
        </p:nvSpPr>
        <p:spPr>
          <a:xfrm rot="10800000">
            <a:off x="489517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01" name="Google Shape;1001;p35"/>
          <p:cNvSpPr txBox="1">
            <a:spLocks noGrp="1"/>
          </p:cNvSpPr>
          <p:nvPr>
            <p:ph type="title"/>
          </p:nvPr>
        </p:nvSpPr>
        <p:spPr>
          <a:xfrm>
            <a:off x="901800" y="22438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2" name="Google Shape;1002;p35"/>
          <p:cNvSpPr txBox="1">
            <a:spLocks noGrp="1"/>
          </p:cNvSpPr>
          <p:nvPr>
            <p:ph type="subTitle" idx="1"/>
          </p:nvPr>
        </p:nvSpPr>
        <p:spPr>
          <a:xfrm>
            <a:off x="96000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03" name="Google Shape;1003;p35"/>
          <p:cNvSpPr txBox="1">
            <a:spLocks noGrp="1"/>
          </p:cNvSpPr>
          <p:nvPr>
            <p:ph type="title" idx="2"/>
          </p:nvPr>
        </p:nvSpPr>
        <p:spPr>
          <a:xfrm>
            <a:off x="4374731" y="22438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4" name="Google Shape;1004;p35"/>
          <p:cNvSpPr txBox="1">
            <a:spLocks noGrp="1"/>
          </p:cNvSpPr>
          <p:nvPr>
            <p:ph type="subTitle" idx="3"/>
          </p:nvPr>
        </p:nvSpPr>
        <p:spPr>
          <a:xfrm>
            <a:off x="4432931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35"/>
          <p:cNvSpPr txBox="1">
            <a:spLocks noGrp="1"/>
          </p:cNvSpPr>
          <p:nvPr>
            <p:ph type="title" idx="4"/>
          </p:nvPr>
        </p:nvSpPr>
        <p:spPr>
          <a:xfrm>
            <a:off x="901800" y="41550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6" name="Google Shape;1006;p35"/>
          <p:cNvSpPr txBox="1">
            <a:spLocks noGrp="1"/>
          </p:cNvSpPr>
          <p:nvPr>
            <p:ph type="subTitle" idx="5"/>
          </p:nvPr>
        </p:nvSpPr>
        <p:spPr>
          <a:xfrm>
            <a:off x="960000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07" name="Google Shape;1007;p35"/>
          <p:cNvSpPr txBox="1">
            <a:spLocks noGrp="1"/>
          </p:cNvSpPr>
          <p:nvPr>
            <p:ph type="title" idx="6"/>
          </p:nvPr>
        </p:nvSpPr>
        <p:spPr>
          <a:xfrm>
            <a:off x="4374731" y="41550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8" name="Google Shape;1008;p35"/>
          <p:cNvSpPr txBox="1">
            <a:spLocks noGrp="1"/>
          </p:cNvSpPr>
          <p:nvPr>
            <p:ph type="subTitle" idx="7"/>
          </p:nvPr>
        </p:nvSpPr>
        <p:spPr>
          <a:xfrm>
            <a:off x="4432931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09" name="Google Shape;1009;p35"/>
          <p:cNvSpPr txBox="1">
            <a:spLocks noGrp="1"/>
          </p:cNvSpPr>
          <p:nvPr>
            <p:ph type="title" idx="8"/>
          </p:nvPr>
        </p:nvSpPr>
        <p:spPr>
          <a:xfrm>
            <a:off x="8041879" y="22438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0" name="Google Shape;1010;p35"/>
          <p:cNvSpPr txBox="1">
            <a:spLocks noGrp="1"/>
          </p:cNvSpPr>
          <p:nvPr>
            <p:ph type="subTitle" idx="9"/>
          </p:nvPr>
        </p:nvSpPr>
        <p:spPr>
          <a:xfrm>
            <a:off x="8100079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35"/>
          <p:cNvSpPr txBox="1">
            <a:spLocks noGrp="1"/>
          </p:cNvSpPr>
          <p:nvPr>
            <p:ph type="title" idx="13"/>
          </p:nvPr>
        </p:nvSpPr>
        <p:spPr>
          <a:xfrm>
            <a:off x="8041879" y="41550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2" name="Google Shape;1012;p35"/>
          <p:cNvSpPr txBox="1">
            <a:spLocks noGrp="1"/>
          </p:cNvSpPr>
          <p:nvPr>
            <p:ph type="subTitle" idx="14"/>
          </p:nvPr>
        </p:nvSpPr>
        <p:spPr>
          <a:xfrm>
            <a:off x="8100079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35"/>
          <p:cNvSpPr txBox="1">
            <a:spLocks noGrp="1"/>
          </p:cNvSpPr>
          <p:nvPr>
            <p:ph type="title" idx="15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30792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5" name="Google Shape;1015;p36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16" name="Google Shape;1016;p36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36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6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6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6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6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6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6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6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6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6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36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36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36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36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6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6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6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6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6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40" name="Google Shape;1040;p36"/>
          <p:cNvSpPr/>
          <p:nvPr/>
        </p:nvSpPr>
        <p:spPr>
          <a:xfrm flipH="1"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041" name="Google Shape;1041;p36"/>
          <p:cNvSpPr/>
          <p:nvPr/>
        </p:nvSpPr>
        <p:spPr>
          <a:xfrm flipH="1">
            <a:off x="489517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42" name="Google Shape;1042;p36"/>
          <p:cNvSpPr txBox="1">
            <a:spLocks noGrp="1"/>
          </p:cNvSpPr>
          <p:nvPr>
            <p:ph type="title" hasCustomPrompt="1"/>
          </p:nvPr>
        </p:nvSpPr>
        <p:spPr>
          <a:xfrm>
            <a:off x="1258267" y="1120025"/>
            <a:ext cx="4802400" cy="7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043" name="Google Shape;1043;p36"/>
          <p:cNvSpPr txBox="1">
            <a:spLocks noGrp="1"/>
          </p:cNvSpPr>
          <p:nvPr>
            <p:ph type="subTitle" idx="1"/>
          </p:nvPr>
        </p:nvSpPr>
        <p:spPr>
          <a:xfrm>
            <a:off x="1258267" y="1955612"/>
            <a:ext cx="4802400" cy="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44" name="Google Shape;1044;p36"/>
          <p:cNvSpPr txBox="1">
            <a:spLocks noGrp="1"/>
          </p:cNvSpPr>
          <p:nvPr>
            <p:ph type="title" idx="2" hasCustomPrompt="1"/>
          </p:nvPr>
        </p:nvSpPr>
        <p:spPr>
          <a:xfrm>
            <a:off x="1258267" y="2819397"/>
            <a:ext cx="4802400" cy="7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045" name="Google Shape;1045;p36"/>
          <p:cNvSpPr txBox="1">
            <a:spLocks noGrp="1"/>
          </p:cNvSpPr>
          <p:nvPr>
            <p:ph type="subTitle" idx="3"/>
          </p:nvPr>
        </p:nvSpPr>
        <p:spPr>
          <a:xfrm>
            <a:off x="1258267" y="3655003"/>
            <a:ext cx="4802400" cy="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46" name="Google Shape;1046;p36"/>
          <p:cNvSpPr txBox="1">
            <a:spLocks noGrp="1"/>
          </p:cNvSpPr>
          <p:nvPr>
            <p:ph type="title" idx="4" hasCustomPrompt="1"/>
          </p:nvPr>
        </p:nvSpPr>
        <p:spPr>
          <a:xfrm>
            <a:off x="1258267" y="4518768"/>
            <a:ext cx="4802400" cy="7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047" name="Google Shape;1047;p36"/>
          <p:cNvSpPr txBox="1">
            <a:spLocks noGrp="1"/>
          </p:cNvSpPr>
          <p:nvPr>
            <p:ph type="subTitle" idx="5"/>
          </p:nvPr>
        </p:nvSpPr>
        <p:spPr>
          <a:xfrm>
            <a:off x="1258267" y="5354375"/>
            <a:ext cx="4802400" cy="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86764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9" name="Google Shape;1049;p37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50" name="Google Shape;1050;p37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7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7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7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7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7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7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7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7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7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37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37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37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37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7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7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7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7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7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7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7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7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7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37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74" name="Google Shape;1074;p37"/>
          <p:cNvSpPr/>
          <p:nvPr/>
        </p:nvSpPr>
        <p:spPr>
          <a:xfrm>
            <a:off x="461046" y="423591"/>
            <a:ext cx="11156975" cy="5895997"/>
          </a:xfrm>
          <a:custGeom>
            <a:avLst/>
            <a:gdLst/>
            <a:ahLst/>
            <a:cxnLst/>
            <a:rect l="l" t="t" r="r" b="b"/>
            <a:pathLst>
              <a:path w="308630" h="162454" extrusionOk="0">
                <a:moveTo>
                  <a:pt x="0" y="0"/>
                </a:moveTo>
                <a:lnTo>
                  <a:pt x="308630" y="4149"/>
                </a:lnTo>
                <a:lnTo>
                  <a:pt x="308630" y="162454"/>
                </a:lnTo>
                <a:lnTo>
                  <a:pt x="0" y="16117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075" name="Google Shape;1075;p37"/>
          <p:cNvSpPr/>
          <p:nvPr/>
        </p:nvSpPr>
        <p:spPr>
          <a:xfrm>
            <a:off x="587321" y="562787"/>
            <a:ext cx="11143636" cy="5871624"/>
          </a:xfrm>
          <a:custGeom>
            <a:avLst/>
            <a:gdLst/>
            <a:ahLst/>
            <a:cxnLst/>
            <a:rect l="l" t="t" r="r" b="b"/>
            <a:pathLst>
              <a:path w="319119" h="168145" extrusionOk="0">
                <a:moveTo>
                  <a:pt x="0" y="0"/>
                </a:moveTo>
                <a:lnTo>
                  <a:pt x="319119" y="3257"/>
                </a:lnTo>
                <a:lnTo>
                  <a:pt x="311126" y="168145"/>
                </a:lnTo>
                <a:lnTo>
                  <a:pt x="5032" y="16548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76" name="Google Shape;1076;p37"/>
          <p:cNvSpPr txBox="1">
            <a:spLocks noGrp="1"/>
          </p:cNvSpPr>
          <p:nvPr>
            <p:ph type="ctrTitle"/>
          </p:nvPr>
        </p:nvSpPr>
        <p:spPr>
          <a:xfrm>
            <a:off x="6851733" y="893100"/>
            <a:ext cx="43868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77" name="Google Shape;1077;p37"/>
          <p:cNvSpPr txBox="1">
            <a:spLocks noGrp="1"/>
          </p:cNvSpPr>
          <p:nvPr>
            <p:ph type="subTitle" idx="1"/>
          </p:nvPr>
        </p:nvSpPr>
        <p:spPr>
          <a:xfrm>
            <a:off x="7484533" y="2410100"/>
            <a:ext cx="3754000" cy="11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78" name="Google Shape;1078;p37"/>
          <p:cNvSpPr txBox="1"/>
          <p:nvPr/>
        </p:nvSpPr>
        <p:spPr>
          <a:xfrm>
            <a:off x="6286500" y="4047767"/>
            <a:ext cx="4952400" cy="12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33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rPr>
              <a:t>CREDITS: This presentation template was created by </a:t>
            </a:r>
            <a:r>
              <a:rPr lang="en" sz="1733">
                <a:solidFill>
                  <a:schemeClr val="dk1"/>
                </a:solidFill>
                <a:uFill>
                  <a:noFill/>
                </a:uFill>
                <a:latin typeface="Wellfleet"/>
                <a:ea typeface="Wellfleet"/>
                <a:cs typeface="Wellfleet"/>
                <a:sym typeface="Wellflee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733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rPr>
              <a:t>, including icons by </a:t>
            </a:r>
            <a:r>
              <a:rPr lang="en" sz="1733">
                <a:solidFill>
                  <a:schemeClr val="dk1"/>
                </a:solidFill>
                <a:uFill>
                  <a:noFill/>
                </a:uFill>
                <a:latin typeface="Wellfleet"/>
                <a:ea typeface="Wellfleet"/>
                <a:cs typeface="Wellfleet"/>
                <a:sym typeface="Wellflee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733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rPr>
              <a:t>, infographics &amp; images by</a:t>
            </a:r>
            <a:r>
              <a:rPr lang="en" sz="1733">
                <a:solidFill>
                  <a:schemeClr val="accent1"/>
                </a:solidFill>
                <a:uFill>
                  <a:noFill/>
                </a:uFill>
                <a:latin typeface="Wellfleet"/>
                <a:ea typeface="Wellfleet"/>
                <a:cs typeface="Wellfleet"/>
                <a:sym typeface="Wellflee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733">
                <a:solidFill>
                  <a:schemeClr val="dk1"/>
                </a:solidFill>
                <a:uFill>
                  <a:noFill/>
                </a:uFill>
                <a:latin typeface="Wellfleet"/>
                <a:ea typeface="Wellfleet"/>
                <a:cs typeface="Wellfleet"/>
                <a:sym typeface="Wellflee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733">
              <a:solidFill>
                <a:schemeClr val="accent1"/>
              </a:solidFill>
              <a:latin typeface="Wellfleet"/>
              <a:ea typeface="Wellfleet"/>
              <a:cs typeface="Wellfleet"/>
              <a:sym typeface="Wellfleet"/>
            </a:endParaRPr>
          </a:p>
        </p:txBody>
      </p:sp>
    </p:spTree>
    <p:extLst>
      <p:ext uri="{BB962C8B-B14F-4D97-AF65-F5344CB8AC3E}">
        <p14:creationId xmlns:p14="http://schemas.microsoft.com/office/powerpoint/2010/main" val="5060261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0" name="Google Shape;1080;p38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81" name="Google Shape;1081;p38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8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8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8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5" name="Google Shape;1105;p38"/>
          <p:cNvSpPr/>
          <p:nvPr/>
        </p:nvSpPr>
        <p:spPr>
          <a:xfrm flipH="1">
            <a:off x="382651" y="606801"/>
            <a:ext cx="11426683" cy="5825468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06" name="Google Shape;1106;p38"/>
          <p:cNvSpPr/>
          <p:nvPr/>
        </p:nvSpPr>
        <p:spPr>
          <a:xfrm flipH="1">
            <a:off x="383073" y="584192"/>
            <a:ext cx="11280432" cy="5825339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58646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2"/>
        </a:solidFill>
        <a:effectLst/>
      </p:bgPr>
    </p:bg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8" name="Google Shape;1108;p39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109" name="Google Shape;1109;p39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9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9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9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9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9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9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9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9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9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9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9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9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9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9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9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9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9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9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9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9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33" name="Google Shape;1133;p39"/>
          <p:cNvSpPr/>
          <p:nvPr/>
        </p:nvSpPr>
        <p:spPr>
          <a:xfrm flipH="1"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34" name="Google Shape;1134;p39"/>
          <p:cNvSpPr/>
          <p:nvPr/>
        </p:nvSpPr>
        <p:spPr>
          <a:xfrm flipH="1">
            <a:off x="6171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670877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32067" y="4930401"/>
            <a:ext cx="12256125" cy="2014919"/>
          </a:xfrm>
          <a:custGeom>
            <a:avLst/>
            <a:gdLst/>
            <a:ahLst/>
            <a:cxnLst/>
            <a:rect l="l" t="t" r="r" b="b"/>
            <a:pathLst>
              <a:path w="62952" h="9953" extrusionOk="0">
                <a:moveTo>
                  <a:pt x="1" y="1"/>
                </a:moveTo>
                <a:lnTo>
                  <a:pt x="1" y="9952"/>
                </a:lnTo>
                <a:lnTo>
                  <a:pt x="62951" y="9952"/>
                </a:lnTo>
                <a:lnTo>
                  <a:pt x="6295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-1898233" y="-1735167"/>
            <a:ext cx="15564013" cy="8307715"/>
          </a:xfrm>
          <a:custGeom>
            <a:avLst/>
            <a:gdLst/>
            <a:ahLst/>
            <a:cxnLst/>
            <a:rect l="l" t="t" r="r" b="b"/>
            <a:pathLst>
              <a:path w="420649" h="236912" extrusionOk="0">
                <a:moveTo>
                  <a:pt x="278042" y="226338"/>
                </a:moveTo>
                <a:cubicBezTo>
                  <a:pt x="299823" y="218363"/>
                  <a:pt x="292584" y="198779"/>
                  <a:pt x="304712" y="189000"/>
                </a:cubicBezTo>
                <a:cubicBezTo>
                  <a:pt x="316841" y="179221"/>
                  <a:pt x="341288" y="177507"/>
                  <a:pt x="350813" y="167664"/>
                </a:cubicBezTo>
                <a:cubicBezTo>
                  <a:pt x="360338" y="157822"/>
                  <a:pt x="352337" y="142010"/>
                  <a:pt x="361862" y="129945"/>
                </a:cubicBezTo>
                <a:cubicBezTo>
                  <a:pt x="371387" y="117880"/>
                  <a:pt x="399391" y="107174"/>
                  <a:pt x="407963" y="95274"/>
                </a:cubicBezTo>
                <a:cubicBezTo>
                  <a:pt x="416536" y="83374"/>
                  <a:pt x="417361" y="74141"/>
                  <a:pt x="413297" y="58545"/>
                </a:cubicBezTo>
                <a:cubicBezTo>
                  <a:pt x="409233" y="42949"/>
                  <a:pt x="446635" y="7872"/>
                  <a:pt x="383579" y="1700"/>
                </a:cubicBezTo>
                <a:cubicBezTo>
                  <a:pt x="320524" y="-4472"/>
                  <a:pt x="96178" y="7085"/>
                  <a:pt x="34964" y="21512"/>
                </a:cubicBezTo>
                <a:cubicBezTo>
                  <a:pt x="-26250" y="35939"/>
                  <a:pt x="10263" y="72058"/>
                  <a:pt x="16295" y="88263"/>
                </a:cubicBezTo>
                <a:cubicBezTo>
                  <a:pt x="22328" y="104468"/>
                  <a:pt x="59729" y="105027"/>
                  <a:pt x="71159" y="118743"/>
                </a:cubicBezTo>
                <a:cubicBezTo>
                  <a:pt x="82589" y="132459"/>
                  <a:pt x="74588" y="157834"/>
                  <a:pt x="84875" y="170559"/>
                </a:cubicBezTo>
                <a:cubicBezTo>
                  <a:pt x="95162" y="183285"/>
                  <a:pt x="122721" y="186333"/>
                  <a:pt x="132881" y="195096"/>
                </a:cubicBezTo>
                <a:cubicBezTo>
                  <a:pt x="143041" y="203859"/>
                  <a:pt x="138977" y="216178"/>
                  <a:pt x="145835" y="223137"/>
                </a:cubicBezTo>
                <a:cubicBezTo>
                  <a:pt x="152693" y="230097"/>
                  <a:pt x="151995" y="236320"/>
                  <a:pt x="174029" y="236853"/>
                </a:cubicBezTo>
                <a:cubicBezTo>
                  <a:pt x="196064" y="237387"/>
                  <a:pt x="256262" y="234314"/>
                  <a:pt x="278042" y="22633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" name="Google Shape;11;p2"/>
          <p:cNvSpPr/>
          <p:nvPr/>
        </p:nvSpPr>
        <p:spPr>
          <a:xfrm>
            <a:off x="-328844" y="-1887953"/>
            <a:ext cx="13300733" cy="7972133"/>
          </a:xfrm>
          <a:custGeom>
            <a:avLst/>
            <a:gdLst/>
            <a:ahLst/>
            <a:cxnLst/>
            <a:rect l="l" t="t" r="r" b="b"/>
            <a:pathLst>
              <a:path w="399022" h="239164" extrusionOk="0">
                <a:moveTo>
                  <a:pt x="248752" y="234490"/>
                </a:moveTo>
                <a:cubicBezTo>
                  <a:pt x="268882" y="226527"/>
                  <a:pt x="260873" y="199886"/>
                  <a:pt x="270850" y="188389"/>
                </a:cubicBezTo>
                <a:cubicBezTo>
                  <a:pt x="280828" y="176892"/>
                  <a:pt x="298902" y="177448"/>
                  <a:pt x="308617" y="165510"/>
                </a:cubicBezTo>
                <a:cubicBezTo>
                  <a:pt x="318333" y="153572"/>
                  <a:pt x="315880" y="130969"/>
                  <a:pt x="329143" y="116761"/>
                </a:cubicBezTo>
                <a:cubicBezTo>
                  <a:pt x="342407" y="102553"/>
                  <a:pt x="376959" y="90612"/>
                  <a:pt x="388198" y="80261"/>
                </a:cubicBezTo>
                <a:cubicBezTo>
                  <a:pt x="399438" y="69911"/>
                  <a:pt x="401343" y="67866"/>
                  <a:pt x="396580" y="54658"/>
                </a:cubicBezTo>
                <a:cubicBezTo>
                  <a:pt x="391818" y="41450"/>
                  <a:pt x="416900" y="6106"/>
                  <a:pt x="359623" y="1013"/>
                </a:cubicBezTo>
                <a:cubicBezTo>
                  <a:pt x="302346" y="-4080"/>
                  <a:pt x="112608" y="11034"/>
                  <a:pt x="52918" y="24102"/>
                </a:cubicBezTo>
                <a:cubicBezTo>
                  <a:pt x="-6772" y="37170"/>
                  <a:pt x="-1184" y="63853"/>
                  <a:pt x="1483" y="79423"/>
                </a:cubicBezTo>
                <a:cubicBezTo>
                  <a:pt x="4150" y="94993"/>
                  <a:pt x="56022" y="102818"/>
                  <a:pt x="68920" y="117523"/>
                </a:cubicBezTo>
                <a:cubicBezTo>
                  <a:pt x="81819" y="132228"/>
                  <a:pt x="70492" y="155550"/>
                  <a:pt x="78874" y="167653"/>
                </a:cubicBezTo>
                <a:cubicBezTo>
                  <a:pt x="87256" y="179756"/>
                  <a:pt x="110140" y="181123"/>
                  <a:pt x="119212" y="190141"/>
                </a:cubicBezTo>
                <a:cubicBezTo>
                  <a:pt x="128285" y="199160"/>
                  <a:pt x="128166" y="214093"/>
                  <a:pt x="133309" y="221764"/>
                </a:cubicBezTo>
                <a:cubicBezTo>
                  <a:pt x="138453" y="229435"/>
                  <a:pt x="130833" y="234045"/>
                  <a:pt x="150073" y="236166"/>
                </a:cubicBezTo>
                <a:cubicBezTo>
                  <a:pt x="169314" y="238287"/>
                  <a:pt x="228623" y="242453"/>
                  <a:pt x="248752" y="23449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375400" y="376667"/>
            <a:ext cx="7441200" cy="30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 b="1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76800" y="3370800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76743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 rot="10596697">
            <a:off x="1439681" y="4849559"/>
            <a:ext cx="11538899" cy="286241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3"/>
          <p:cNvSpPr/>
          <p:nvPr/>
        </p:nvSpPr>
        <p:spPr>
          <a:xfrm flipH="1">
            <a:off x="5894089" y="-102167"/>
            <a:ext cx="7001544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9508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2406800" y="1902533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5462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 rot="10522629">
            <a:off x="6287477" y="5629187"/>
            <a:ext cx="5612332" cy="1329405"/>
          </a:xfrm>
          <a:custGeom>
            <a:avLst/>
            <a:gdLst/>
            <a:ahLst/>
            <a:cxnLst/>
            <a:rect l="l" t="t" r="r" b="b"/>
            <a:pathLst>
              <a:path w="225416" h="39884" extrusionOk="0">
                <a:moveTo>
                  <a:pt x="0" y="39884"/>
                </a:moveTo>
                <a:cubicBezTo>
                  <a:pt x="6986" y="34038"/>
                  <a:pt x="28516" y="8517"/>
                  <a:pt x="41918" y="4810"/>
                </a:cubicBezTo>
                <a:cubicBezTo>
                  <a:pt x="55320" y="1103"/>
                  <a:pt x="66940" y="15147"/>
                  <a:pt x="80414" y="17642"/>
                </a:cubicBezTo>
                <a:cubicBezTo>
                  <a:pt x="93888" y="20137"/>
                  <a:pt x="107219" y="22632"/>
                  <a:pt x="122760" y="19780"/>
                </a:cubicBezTo>
                <a:cubicBezTo>
                  <a:pt x="138301" y="16928"/>
                  <a:pt x="156551" y="2885"/>
                  <a:pt x="173660" y="532"/>
                </a:cubicBezTo>
                <a:cubicBezTo>
                  <a:pt x="190769" y="-1820"/>
                  <a:pt x="216790" y="4810"/>
                  <a:pt x="225416" y="566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443917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 flipH="1">
            <a:off x="6213447" y="-344566"/>
            <a:ext cx="7323787" cy="164277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77095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 flipH="1">
            <a:off x="6699523" y="4823669"/>
            <a:ext cx="5951911" cy="2282079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5"/>
          <p:cNvSpPr/>
          <p:nvPr/>
        </p:nvSpPr>
        <p:spPr>
          <a:xfrm rot="5400000">
            <a:off x="-1534353" y="1313238"/>
            <a:ext cx="5037524" cy="2122913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 idx="2"/>
          </p:nvPr>
        </p:nvSpPr>
        <p:spPr>
          <a:xfrm>
            <a:off x="2090667" y="3347900"/>
            <a:ext cx="365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 idx="3"/>
          </p:nvPr>
        </p:nvSpPr>
        <p:spPr>
          <a:xfrm>
            <a:off x="6444532" y="3347900"/>
            <a:ext cx="365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6444533" y="3998067"/>
            <a:ext cx="36568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4"/>
          </p:nvPr>
        </p:nvSpPr>
        <p:spPr>
          <a:xfrm>
            <a:off x="2090667" y="3998067"/>
            <a:ext cx="36568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5790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1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1417767" y="1824667"/>
            <a:ext cx="8785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body" idx="1"/>
          </p:nvPr>
        </p:nvSpPr>
        <p:spPr>
          <a:xfrm>
            <a:off x="3659467" y="4754667"/>
            <a:ext cx="4873200" cy="9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1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1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1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1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1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11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11"/>
          <p:cNvSpPr/>
          <p:nvPr/>
        </p:nvSpPr>
        <p:spPr>
          <a:xfrm>
            <a:off x="1711090" y="63670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11"/>
          <p:cNvSpPr/>
          <p:nvPr/>
        </p:nvSpPr>
        <p:spPr>
          <a:xfrm>
            <a:off x="737164" y="3321918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1"/>
          <p:cNvSpPr/>
          <p:nvPr/>
        </p:nvSpPr>
        <p:spPr>
          <a:xfrm>
            <a:off x="1309739" y="894267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1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1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1"/>
          <p:cNvSpPr txBox="1">
            <a:spLocks noGrp="1"/>
          </p:cNvSpPr>
          <p:nvPr>
            <p:ph type="title" idx="2"/>
          </p:nvPr>
        </p:nvSpPr>
        <p:spPr>
          <a:xfrm>
            <a:off x="2053733" y="725200"/>
            <a:ext cx="69016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81073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/>
          <p:nvPr/>
        </p:nvSpPr>
        <p:spPr>
          <a:xfrm flipH="1">
            <a:off x="6928813" y="-44366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6"/>
          <p:cNvSpPr/>
          <p:nvPr/>
        </p:nvSpPr>
        <p:spPr>
          <a:xfrm rot="10800000" flipH="1">
            <a:off x="-2369420" y="552463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6"/>
          <p:cNvSpPr/>
          <p:nvPr/>
        </p:nvSpPr>
        <p:spPr>
          <a:xfrm rot="-5400000" flipH="1">
            <a:off x="-1659223" y="1226187"/>
            <a:ext cx="4355249" cy="1292135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380221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 rot="10800000">
            <a:off x="5414317" y="4947521"/>
            <a:ext cx="8725647" cy="2057876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7"/>
          <p:cNvSpPr/>
          <p:nvPr/>
        </p:nvSpPr>
        <p:spPr>
          <a:xfrm flipH="1">
            <a:off x="4939154" y="-67868"/>
            <a:ext cx="8725647" cy="157045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950800" y="2457500"/>
            <a:ext cx="4898800" cy="3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40256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950800" y="911667"/>
            <a:ext cx="4898800" cy="1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/>
          <p:nvPr/>
        </p:nvSpPr>
        <p:spPr>
          <a:xfrm rot="5107444">
            <a:off x="8947404" y="4631072"/>
            <a:ext cx="1380393" cy="3550235"/>
          </a:xfrm>
          <a:custGeom>
            <a:avLst/>
            <a:gdLst/>
            <a:ahLst/>
            <a:cxnLst/>
            <a:rect l="l" t="t" r="r" b="b"/>
            <a:pathLst>
              <a:path w="41411" h="106505" extrusionOk="0">
                <a:moveTo>
                  <a:pt x="17151" y="0"/>
                </a:moveTo>
                <a:cubicBezTo>
                  <a:pt x="14371" y="3351"/>
                  <a:pt x="-2668" y="15469"/>
                  <a:pt x="469" y="20103"/>
                </a:cubicBezTo>
                <a:cubicBezTo>
                  <a:pt x="3606" y="24737"/>
                  <a:pt x="29769" y="23026"/>
                  <a:pt x="35971" y="27802"/>
                </a:cubicBezTo>
                <a:cubicBezTo>
                  <a:pt x="42173" y="32578"/>
                  <a:pt x="43243" y="42416"/>
                  <a:pt x="37682" y="48761"/>
                </a:cubicBezTo>
                <a:cubicBezTo>
                  <a:pt x="32122" y="55106"/>
                  <a:pt x="7741" y="57530"/>
                  <a:pt x="2608" y="65871"/>
                </a:cubicBezTo>
                <a:cubicBezTo>
                  <a:pt x="-2525" y="74212"/>
                  <a:pt x="6743" y="92034"/>
                  <a:pt x="6885" y="98806"/>
                </a:cubicBezTo>
                <a:cubicBezTo>
                  <a:pt x="7028" y="105578"/>
                  <a:pt x="4033" y="105222"/>
                  <a:pt x="3463" y="10650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593362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-1210515" y="-2391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8"/>
          <p:cNvSpPr/>
          <p:nvPr/>
        </p:nvSpPr>
        <p:spPr>
          <a:xfrm rot="10800000" flipH="1">
            <a:off x="-888466" y="4989823"/>
            <a:ext cx="8683991" cy="1918344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8"/>
          <p:cNvSpPr/>
          <p:nvPr/>
        </p:nvSpPr>
        <p:spPr>
          <a:xfrm rot="5400000" flipH="1">
            <a:off x="7698965" y="2418698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3090600" y="1742800"/>
            <a:ext cx="601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62743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/>
          <p:nvPr/>
        </p:nvSpPr>
        <p:spPr>
          <a:xfrm rot="10800000">
            <a:off x="3458989" y="4992975"/>
            <a:ext cx="8949612" cy="190899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9"/>
          <p:cNvSpPr/>
          <p:nvPr/>
        </p:nvSpPr>
        <p:spPr>
          <a:xfrm>
            <a:off x="-1318067" y="-80833"/>
            <a:ext cx="8840515" cy="217321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3338000" y="2371967"/>
            <a:ext cx="551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3338167" y="3494367"/>
            <a:ext cx="5516000" cy="1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17416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5136000" cy="11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59431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/>
        </p:nvSpPr>
        <p:spPr>
          <a:xfrm>
            <a:off x="-747340" y="4840501"/>
            <a:ext cx="13384567" cy="2556467"/>
          </a:xfrm>
          <a:custGeom>
            <a:avLst/>
            <a:gdLst/>
            <a:ahLst/>
            <a:cxnLst/>
            <a:rect l="l" t="t" r="r" b="b"/>
            <a:pathLst>
              <a:path w="401537" h="76694" extrusionOk="0">
                <a:moveTo>
                  <a:pt x="399322" y="48682"/>
                </a:moveTo>
                <a:cubicBezTo>
                  <a:pt x="401038" y="40560"/>
                  <a:pt x="404364" y="31725"/>
                  <a:pt x="396728" y="23613"/>
                </a:cubicBezTo>
                <a:cubicBezTo>
                  <a:pt x="389092" y="15502"/>
                  <a:pt x="387796" y="-520"/>
                  <a:pt x="353506" y="13"/>
                </a:cubicBezTo>
                <a:cubicBezTo>
                  <a:pt x="319216" y="546"/>
                  <a:pt x="236876" y="26235"/>
                  <a:pt x="190988" y="26811"/>
                </a:cubicBezTo>
                <a:cubicBezTo>
                  <a:pt x="145100" y="27387"/>
                  <a:pt x="109081" y="4768"/>
                  <a:pt x="78177" y="3471"/>
                </a:cubicBezTo>
                <a:cubicBezTo>
                  <a:pt x="47273" y="2174"/>
                  <a:pt x="17593" y="10963"/>
                  <a:pt x="5563" y="19031"/>
                </a:cubicBezTo>
                <a:cubicBezTo>
                  <a:pt x="-6467" y="27099"/>
                  <a:pt x="4541" y="42851"/>
                  <a:pt x="5995" y="51880"/>
                </a:cubicBezTo>
                <a:cubicBezTo>
                  <a:pt x="7449" y="60909"/>
                  <a:pt x="3467" y="69076"/>
                  <a:pt x="14285" y="73207"/>
                </a:cubicBezTo>
                <a:cubicBezTo>
                  <a:pt x="25104" y="77338"/>
                  <a:pt x="40722" y="76636"/>
                  <a:pt x="70906" y="76665"/>
                </a:cubicBezTo>
                <a:cubicBezTo>
                  <a:pt x="101090" y="76694"/>
                  <a:pt x="161530" y="73452"/>
                  <a:pt x="195388" y="73380"/>
                </a:cubicBezTo>
                <a:cubicBezTo>
                  <a:pt x="229246" y="73308"/>
                  <a:pt x="242212" y="76406"/>
                  <a:pt x="274053" y="76233"/>
                </a:cubicBezTo>
                <a:cubicBezTo>
                  <a:pt x="305894" y="76060"/>
                  <a:pt x="365554" y="76935"/>
                  <a:pt x="386432" y="72343"/>
                </a:cubicBezTo>
                <a:cubicBezTo>
                  <a:pt x="407310" y="67751"/>
                  <a:pt x="397606" y="56804"/>
                  <a:pt x="399322" y="486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8" name="Google Shape;58;p11"/>
          <p:cNvSpPr/>
          <p:nvPr/>
        </p:nvSpPr>
        <p:spPr>
          <a:xfrm>
            <a:off x="-711076" y="-559019"/>
            <a:ext cx="13329400" cy="2896333"/>
          </a:xfrm>
          <a:custGeom>
            <a:avLst/>
            <a:gdLst/>
            <a:ahLst/>
            <a:cxnLst/>
            <a:rect l="l" t="t" r="r" b="b"/>
            <a:pathLst>
              <a:path w="399882" h="86890" extrusionOk="0">
                <a:moveTo>
                  <a:pt x="1127" y="28012"/>
                </a:moveTo>
                <a:cubicBezTo>
                  <a:pt x="-589" y="36134"/>
                  <a:pt x="-789" y="43271"/>
                  <a:pt x="3721" y="53081"/>
                </a:cubicBezTo>
                <a:cubicBezTo>
                  <a:pt x="8232" y="62892"/>
                  <a:pt x="-4844" y="87593"/>
                  <a:pt x="28190" y="86875"/>
                </a:cubicBezTo>
                <a:cubicBezTo>
                  <a:pt x="61224" y="86157"/>
                  <a:pt x="151634" y="50934"/>
                  <a:pt x="201926" y="48775"/>
                </a:cubicBezTo>
                <a:cubicBezTo>
                  <a:pt x="252218" y="46616"/>
                  <a:pt x="297782" y="72440"/>
                  <a:pt x="329942" y="73921"/>
                </a:cubicBezTo>
                <a:cubicBezTo>
                  <a:pt x="362102" y="75402"/>
                  <a:pt x="384134" y="65848"/>
                  <a:pt x="394886" y="57663"/>
                </a:cubicBezTo>
                <a:cubicBezTo>
                  <a:pt x="405638" y="49479"/>
                  <a:pt x="395908" y="33843"/>
                  <a:pt x="394454" y="24814"/>
                </a:cubicBezTo>
                <a:cubicBezTo>
                  <a:pt x="393000" y="15785"/>
                  <a:pt x="396983" y="7618"/>
                  <a:pt x="386164" y="3487"/>
                </a:cubicBezTo>
                <a:cubicBezTo>
                  <a:pt x="375346" y="-644"/>
                  <a:pt x="359727" y="58"/>
                  <a:pt x="329543" y="29"/>
                </a:cubicBezTo>
                <a:cubicBezTo>
                  <a:pt x="299359" y="0"/>
                  <a:pt x="238919" y="3242"/>
                  <a:pt x="205061" y="3314"/>
                </a:cubicBezTo>
                <a:cubicBezTo>
                  <a:pt x="171203" y="3386"/>
                  <a:pt x="158237" y="288"/>
                  <a:pt x="126396" y="461"/>
                </a:cubicBezTo>
                <a:cubicBezTo>
                  <a:pt x="94555" y="634"/>
                  <a:pt x="34895" y="-241"/>
                  <a:pt x="14017" y="4351"/>
                </a:cubicBezTo>
                <a:cubicBezTo>
                  <a:pt x="-6861" y="8943"/>
                  <a:pt x="2843" y="19890"/>
                  <a:pt x="1127" y="280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9" name="Google Shape;59;p11"/>
          <p:cNvSpPr txBox="1">
            <a:spLocks noGrp="1"/>
          </p:cNvSpPr>
          <p:nvPr>
            <p:ph type="title" hasCustomPrompt="1"/>
          </p:nvPr>
        </p:nvSpPr>
        <p:spPr>
          <a:xfrm>
            <a:off x="2596600" y="2006200"/>
            <a:ext cx="6998800" cy="22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>
            <a:spLocks noGrp="1"/>
          </p:cNvSpPr>
          <p:nvPr>
            <p:ph type="subTitle" idx="1"/>
          </p:nvPr>
        </p:nvSpPr>
        <p:spPr>
          <a:xfrm>
            <a:off x="2596600" y="4189000"/>
            <a:ext cx="69988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76649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110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/>
          <p:nvPr/>
        </p:nvSpPr>
        <p:spPr>
          <a:xfrm rot="10800000" flipH="1">
            <a:off x="-101588" y="5770446"/>
            <a:ext cx="9757115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13"/>
          <p:cNvSpPr/>
          <p:nvPr/>
        </p:nvSpPr>
        <p:spPr>
          <a:xfrm flipH="1">
            <a:off x="5673447" y="-30536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2"/>
          </p:nvPr>
        </p:nvSpPr>
        <p:spPr>
          <a:xfrm>
            <a:off x="2658933" y="2369700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"/>
          </p:nvPr>
        </p:nvSpPr>
        <p:spPr>
          <a:xfrm>
            <a:off x="2658933" y="2948533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3"/>
          </p:nvPr>
        </p:nvSpPr>
        <p:spPr>
          <a:xfrm>
            <a:off x="6558867" y="2369700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4"/>
          </p:nvPr>
        </p:nvSpPr>
        <p:spPr>
          <a:xfrm>
            <a:off x="6558867" y="2948533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5"/>
          </p:nvPr>
        </p:nvSpPr>
        <p:spPr>
          <a:xfrm>
            <a:off x="2648033" y="4070079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6"/>
          </p:nvPr>
        </p:nvSpPr>
        <p:spPr>
          <a:xfrm>
            <a:off x="2648033" y="4648916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7"/>
          </p:nvPr>
        </p:nvSpPr>
        <p:spPr>
          <a:xfrm>
            <a:off x="6547967" y="4062367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8"/>
          </p:nvPr>
        </p:nvSpPr>
        <p:spPr>
          <a:xfrm>
            <a:off x="6547967" y="4641216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9" hasCustomPrompt="1"/>
          </p:nvPr>
        </p:nvSpPr>
        <p:spPr>
          <a:xfrm>
            <a:off x="1655133" y="2760733"/>
            <a:ext cx="647200" cy="6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13" hasCustomPrompt="1"/>
          </p:nvPr>
        </p:nvSpPr>
        <p:spPr>
          <a:xfrm>
            <a:off x="1655733" y="4478005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idx="14" hasCustomPrompt="1"/>
          </p:nvPr>
        </p:nvSpPr>
        <p:spPr>
          <a:xfrm>
            <a:off x="9890267" y="2760933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15" hasCustomPrompt="1"/>
          </p:nvPr>
        </p:nvSpPr>
        <p:spPr>
          <a:xfrm>
            <a:off x="9890267" y="4478000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594478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/>
          <p:nvPr/>
        </p:nvSpPr>
        <p:spPr>
          <a:xfrm flipH="1">
            <a:off x="5239785" y="-423233"/>
            <a:ext cx="8244716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4"/>
          <p:cNvSpPr/>
          <p:nvPr/>
        </p:nvSpPr>
        <p:spPr>
          <a:xfrm rot="10800000" flipH="1">
            <a:off x="-1348519" y="5431182"/>
            <a:ext cx="8244716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14"/>
          <p:cNvSpPr txBox="1">
            <a:spLocks noGrp="1"/>
          </p:cNvSpPr>
          <p:nvPr>
            <p:ph type="title"/>
          </p:nvPr>
        </p:nvSpPr>
        <p:spPr>
          <a:xfrm>
            <a:off x="3089000" y="1808367"/>
            <a:ext cx="6014000" cy="21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subTitle" idx="1"/>
          </p:nvPr>
        </p:nvSpPr>
        <p:spPr>
          <a:xfrm>
            <a:off x="3089000" y="3981633"/>
            <a:ext cx="60140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93270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/>
          <p:nvPr/>
        </p:nvSpPr>
        <p:spPr>
          <a:xfrm>
            <a:off x="-339801" y="-174865"/>
            <a:ext cx="8887039" cy="228107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15"/>
          <p:cNvSpPr/>
          <p:nvPr/>
        </p:nvSpPr>
        <p:spPr>
          <a:xfrm rot="10800000" flipH="1">
            <a:off x="-443766" y="5866556"/>
            <a:ext cx="8683991" cy="123427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>
            <a:off x="4913703" y="4285067"/>
            <a:ext cx="5424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subTitle" idx="1"/>
          </p:nvPr>
        </p:nvSpPr>
        <p:spPr>
          <a:xfrm>
            <a:off x="4913703" y="2313867"/>
            <a:ext cx="54240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5141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87043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/>
          <p:nvPr/>
        </p:nvSpPr>
        <p:spPr>
          <a:xfrm rot="-5400000" flipH="1">
            <a:off x="-3031869" y="-1119621"/>
            <a:ext cx="8715548" cy="288079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16"/>
          <p:cNvSpPr/>
          <p:nvPr/>
        </p:nvSpPr>
        <p:spPr>
          <a:xfrm rot="10800000" flipH="1">
            <a:off x="-503502" y="5049628"/>
            <a:ext cx="10617635" cy="201510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16"/>
          <p:cNvSpPr/>
          <p:nvPr/>
        </p:nvSpPr>
        <p:spPr>
          <a:xfrm flipH="1">
            <a:off x="4637444" y="-119495"/>
            <a:ext cx="10045457" cy="253994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66692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title" idx="2" hasCustomPrompt="1"/>
          </p:nvPr>
        </p:nvSpPr>
        <p:spPr>
          <a:xfrm>
            <a:off x="8125200" y="1883167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4" name="Google Shape;94;p16"/>
          <p:cNvSpPr txBox="1">
            <a:spLocks noGrp="1"/>
          </p:cNvSpPr>
          <p:nvPr>
            <p:ph type="subTitle" idx="1"/>
          </p:nvPr>
        </p:nvSpPr>
        <p:spPr>
          <a:xfrm>
            <a:off x="72646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40892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/>
          <p:nvPr/>
        </p:nvSpPr>
        <p:spPr>
          <a:xfrm>
            <a:off x="-888482" y="-53749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7"/>
          <p:cNvSpPr/>
          <p:nvPr/>
        </p:nvSpPr>
        <p:spPr>
          <a:xfrm rot="10800000" flipH="1">
            <a:off x="-888466" y="4989823"/>
            <a:ext cx="8683991" cy="1918344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7"/>
          <p:cNvSpPr/>
          <p:nvPr/>
        </p:nvSpPr>
        <p:spPr>
          <a:xfrm rot="5400000" flipH="1">
            <a:off x="7758465" y="2418698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38100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title" idx="2" hasCustomPrompt="1"/>
          </p:nvPr>
        </p:nvSpPr>
        <p:spPr>
          <a:xfrm>
            <a:off x="5266000" y="1902533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1"/>
          </p:nvPr>
        </p:nvSpPr>
        <p:spPr>
          <a:xfrm>
            <a:off x="44054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"/>
          <p:cNvSpPr/>
          <p:nvPr/>
        </p:nvSpPr>
        <p:spPr>
          <a:xfrm>
            <a:off x="-280266" y="5479821"/>
            <a:ext cx="3416167" cy="1095633"/>
          </a:xfrm>
          <a:custGeom>
            <a:avLst/>
            <a:gdLst/>
            <a:ahLst/>
            <a:cxnLst/>
            <a:rect l="l" t="t" r="r" b="b"/>
            <a:pathLst>
              <a:path w="102485" h="32869" extrusionOk="0">
                <a:moveTo>
                  <a:pt x="0" y="18228"/>
                </a:moveTo>
                <a:cubicBezTo>
                  <a:pt x="4624" y="15210"/>
                  <a:pt x="18237" y="1083"/>
                  <a:pt x="27741" y="120"/>
                </a:cubicBezTo>
                <a:cubicBezTo>
                  <a:pt x="37245" y="-843"/>
                  <a:pt x="45977" y="9688"/>
                  <a:pt x="57022" y="12449"/>
                </a:cubicBezTo>
                <a:cubicBezTo>
                  <a:pt x="68067" y="15210"/>
                  <a:pt x="86432" y="13284"/>
                  <a:pt x="94009" y="16687"/>
                </a:cubicBezTo>
                <a:cubicBezTo>
                  <a:pt x="101586" y="20090"/>
                  <a:pt x="101072" y="30172"/>
                  <a:pt x="102485" y="3286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02510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/>
          <p:nvPr/>
        </p:nvSpPr>
        <p:spPr>
          <a:xfrm flipH="1">
            <a:off x="7112575" y="-57633"/>
            <a:ext cx="7801292" cy="194303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8"/>
          <p:cNvSpPr/>
          <p:nvPr/>
        </p:nvSpPr>
        <p:spPr>
          <a:xfrm flipH="1">
            <a:off x="8435404" y="4519263"/>
            <a:ext cx="5752549" cy="245093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950800" y="1149651"/>
            <a:ext cx="3832400" cy="30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subTitle" idx="1"/>
          </p:nvPr>
        </p:nvSpPr>
        <p:spPr>
          <a:xfrm>
            <a:off x="950800" y="4368751"/>
            <a:ext cx="3832400" cy="1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91771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/>
          <p:nvPr/>
        </p:nvSpPr>
        <p:spPr>
          <a:xfrm>
            <a:off x="-3061199" y="-1664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19"/>
          <p:cNvSpPr/>
          <p:nvPr/>
        </p:nvSpPr>
        <p:spPr>
          <a:xfrm rot="5400000" flipH="1">
            <a:off x="7091703" y="3332071"/>
            <a:ext cx="8763335" cy="254212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19"/>
          <p:cNvSpPr/>
          <p:nvPr/>
        </p:nvSpPr>
        <p:spPr>
          <a:xfrm rot="10800000" flipH="1">
            <a:off x="-2156599" y="5319967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6926800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subTitle" idx="1"/>
          </p:nvPr>
        </p:nvSpPr>
        <p:spPr>
          <a:xfrm>
            <a:off x="6926800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9"/>
          <p:cNvSpPr/>
          <p:nvPr/>
        </p:nvSpPr>
        <p:spPr>
          <a:xfrm>
            <a:off x="11009800" y="4661900"/>
            <a:ext cx="1502600" cy="2414400"/>
          </a:xfrm>
          <a:custGeom>
            <a:avLst/>
            <a:gdLst/>
            <a:ahLst/>
            <a:cxnLst/>
            <a:rect l="l" t="t" r="r" b="b"/>
            <a:pathLst>
              <a:path w="45078" h="72432" extrusionOk="0">
                <a:moveTo>
                  <a:pt x="45078" y="0"/>
                </a:moveTo>
                <a:cubicBezTo>
                  <a:pt x="39491" y="2825"/>
                  <a:pt x="16952" y="9375"/>
                  <a:pt x="11558" y="16952"/>
                </a:cubicBezTo>
                <a:cubicBezTo>
                  <a:pt x="6164" y="24529"/>
                  <a:pt x="14640" y="36216"/>
                  <a:pt x="12714" y="45463"/>
                </a:cubicBezTo>
                <a:cubicBezTo>
                  <a:pt x="10788" y="54710"/>
                  <a:pt x="2119" y="67937"/>
                  <a:pt x="0" y="72432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663589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title"/>
          </p:nvPr>
        </p:nvSpPr>
        <p:spPr>
          <a:xfrm>
            <a:off x="1781600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1"/>
          </p:nvPr>
        </p:nvSpPr>
        <p:spPr>
          <a:xfrm>
            <a:off x="1781600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/>
          <p:nvPr/>
        </p:nvSpPr>
        <p:spPr>
          <a:xfrm rot="10800000" flipH="1">
            <a:off x="-1617133" y="4986321"/>
            <a:ext cx="8023996" cy="197314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0"/>
          <p:cNvSpPr/>
          <p:nvPr/>
        </p:nvSpPr>
        <p:spPr>
          <a:xfrm rot="5400000">
            <a:off x="7566237" y="101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0"/>
          <p:cNvSpPr/>
          <p:nvPr/>
        </p:nvSpPr>
        <p:spPr>
          <a:xfrm>
            <a:off x="-3518399" y="-174049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323756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/>
          <p:nvPr/>
        </p:nvSpPr>
        <p:spPr>
          <a:xfrm>
            <a:off x="-2131515" y="-4379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1"/>
          <p:cNvSpPr/>
          <p:nvPr/>
        </p:nvSpPr>
        <p:spPr>
          <a:xfrm rot="5400000" flipH="1">
            <a:off x="7758465" y="3191632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5782633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subTitle" idx="1"/>
          </p:nvPr>
        </p:nvSpPr>
        <p:spPr>
          <a:xfrm>
            <a:off x="5782633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1"/>
          <p:cNvSpPr/>
          <p:nvPr/>
        </p:nvSpPr>
        <p:spPr>
          <a:xfrm rot="5400000" flipH="1">
            <a:off x="8553067" y="3893423"/>
            <a:ext cx="5582803" cy="864552"/>
          </a:xfrm>
          <a:custGeom>
            <a:avLst/>
            <a:gdLst/>
            <a:ahLst/>
            <a:cxnLst/>
            <a:rect l="l" t="t" r="r" b="b"/>
            <a:pathLst>
              <a:path w="225416" h="39884" extrusionOk="0">
                <a:moveTo>
                  <a:pt x="0" y="39884"/>
                </a:moveTo>
                <a:cubicBezTo>
                  <a:pt x="6986" y="34038"/>
                  <a:pt x="28516" y="8517"/>
                  <a:pt x="41918" y="4810"/>
                </a:cubicBezTo>
                <a:cubicBezTo>
                  <a:pt x="55320" y="1103"/>
                  <a:pt x="66940" y="15147"/>
                  <a:pt x="80414" y="17642"/>
                </a:cubicBezTo>
                <a:cubicBezTo>
                  <a:pt x="93888" y="20137"/>
                  <a:pt x="107219" y="22632"/>
                  <a:pt x="122760" y="19780"/>
                </a:cubicBezTo>
                <a:cubicBezTo>
                  <a:pt x="138301" y="16928"/>
                  <a:pt x="156551" y="2885"/>
                  <a:pt x="173660" y="532"/>
                </a:cubicBezTo>
                <a:cubicBezTo>
                  <a:pt x="190769" y="-1820"/>
                  <a:pt x="216790" y="4810"/>
                  <a:pt x="225416" y="566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679646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/>
          <p:nvPr/>
        </p:nvSpPr>
        <p:spPr>
          <a:xfrm>
            <a:off x="-2131515" y="-4379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2"/>
          <p:cNvSpPr/>
          <p:nvPr/>
        </p:nvSpPr>
        <p:spPr>
          <a:xfrm rot="5400000" flipH="1">
            <a:off x="7758465" y="3191632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2"/>
          <p:cNvSpPr txBox="1">
            <a:spLocks noGrp="1"/>
          </p:cNvSpPr>
          <p:nvPr>
            <p:ph type="subTitle" idx="1"/>
          </p:nvPr>
        </p:nvSpPr>
        <p:spPr>
          <a:xfrm>
            <a:off x="2771000" y="1942067"/>
            <a:ext cx="6650000" cy="39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title"/>
          </p:nvPr>
        </p:nvSpPr>
        <p:spPr>
          <a:xfrm>
            <a:off x="963817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14869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/>
          <p:nvPr/>
        </p:nvSpPr>
        <p:spPr>
          <a:xfrm flipH="1">
            <a:off x="7523584" y="5161668"/>
            <a:ext cx="5752549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3"/>
          <p:cNvSpPr/>
          <p:nvPr/>
        </p:nvSpPr>
        <p:spPr>
          <a:xfrm>
            <a:off x="-1138217" y="5049468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3"/>
          <p:cNvSpPr txBox="1">
            <a:spLocks noGrp="1"/>
          </p:cNvSpPr>
          <p:nvPr>
            <p:ph type="title"/>
          </p:nvPr>
        </p:nvSpPr>
        <p:spPr>
          <a:xfrm>
            <a:off x="9601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>
            <a:spLocks noGrp="1"/>
          </p:cNvSpPr>
          <p:nvPr>
            <p:ph type="title" idx="2"/>
          </p:nvPr>
        </p:nvSpPr>
        <p:spPr>
          <a:xfrm>
            <a:off x="1250267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1"/>
          </p:nvPr>
        </p:nvSpPr>
        <p:spPr>
          <a:xfrm>
            <a:off x="1250267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title" idx="3"/>
          </p:nvPr>
        </p:nvSpPr>
        <p:spPr>
          <a:xfrm>
            <a:off x="4645892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subTitle" idx="4"/>
          </p:nvPr>
        </p:nvSpPr>
        <p:spPr>
          <a:xfrm>
            <a:off x="4645895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title" idx="5"/>
          </p:nvPr>
        </p:nvSpPr>
        <p:spPr>
          <a:xfrm>
            <a:off x="8041528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subTitle" idx="6"/>
          </p:nvPr>
        </p:nvSpPr>
        <p:spPr>
          <a:xfrm>
            <a:off x="8041532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99602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/>
          <p:nvPr/>
        </p:nvSpPr>
        <p:spPr>
          <a:xfrm rot="10800000">
            <a:off x="7351970" y="51999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4"/>
          <p:cNvSpPr/>
          <p:nvPr/>
        </p:nvSpPr>
        <p:spPr>
          <a:xfrm>
            <a:off x="-4661397" y="-10536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4"/>
          <p:cNvSpPr/>
          <p:nvPr/>
        </p:nvSpPr>
        <p:spPr>
          <a:xfrm rot="-5400000">
            <a:off x="-2724164" y="57124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4"/>
          <p:cNvSpPr txBox="1">
            <a:spLocks noGrp="1"/>
          </p:cNvSpPr>
          <p:nvPr>
            <p:ph type="title"/>
          </p:nvPr>
        </p:nvSpPr>
        <p:spPr>
          <a:xfrm>
            <a:off x="9601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4"/>
          <p:cNvSpPr txBox="1">
            <a:spLocks noGrp="1"/>
          </p:cNvSpPr>
          <p:nvPr>
            <p:ph type="title" idx="2"/>
          </p:nvPr>
        </p:nvSpPr>
        <p:spPr>
          <a:xfrm>
            <a:off x="1250267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8" name="Google Shape;148;p24"/>
          <p:cNvSpPr txBox="1">
            <a:spLocks noGrp="1"/>
          </p:cNvSpPr>
          <p:nvPr>
            <p:ph type="subTitle" idx="1"/>
          </p:nvPr>
        </p:nvSpPr>
        <p:spPr>
          <a:xfrm>
            <a:off x="1250267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4"/>
          <p:cNvSpPr txBox="1">
            <a:spLocks noGrp="1"/>
          </p:cNvSpPr>
          <p:nvPr>
            <p:ph type="title" idx="3"/>
          </p:nvPr>
        </p:nvSpPr>
        <p:spPr>
          <a:xfrm>
            <a:off x="4645892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accent5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subTitle" idx="4"/>
          </p:nvPr>
        </p:nvSpPr>
        <p:spPr>
          <a:xfrm>
            <a:off x="4645896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title" idx="5"/>
          </p:nvPr>
        </p:nvSpPr>
        <p:spPr>
          <a:xfrm>
            <a:off x="8041528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accent6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subTitle" idx="6"/>
          </p:nvPr>
        </p:nvSpPr>
        <p:spPr>
          <a:xfrm>
            <a:off x="8041533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title" idx="7" hasCustomPrompt="1"/>
          </p:nvPr>
        </p:nvSpPr>
        <p:spPr>
          <a:xfrm>
            <a:off x="20026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4" name="Google Shape;154;p24"/>
          <p:cNvSpPr txBox="1">
            <a:spLocks noGrp="1"/>
          </p:cNvSpPr>
          <p:nvPr>
            <p:ph type="title" idx="8" hasCustomPrompt="1"/>
          </p:nvPr>
        </p:nvSpPr>
        <p:spPr>
          <a:xfrm>
            <a:off x="53959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accent5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5" name="Google Shape;155;p24"/>
          <p:cNvSpPr txBox="1">
            <a:spLocks noGrp="1"/>
          </p:cNvSpPr>
          <p:nvPr>
            <p:ph type="title" idx="9" hasCustomPrompt="1"/>
          </p:nvPr>
        </p:nvSpPr>
        <p:spPr>
          <a:xfrm>
            <a:off x="87892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accent6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6" name="Google Shape;156;p24"/>
          <p:cNvSpPr/>
          <p:nvPr/>
        </p:nvSpPr>
        <p:spPr>
          <a:xfrm rot="-1096204">
            <a:off x="8661360" y="5762889"/>
            <a:ext cx="3478939" cy="889209"/>
          </a:xfrm>
          <a:custGeom>
            <a:avLst/>
            <a:gdLst/>
            <a:ahLst/>
            <a:cxnLst/>
            <a:rect l="l" t="t" r="r" b="b"/>
            <a:pathLst>
              <a:path w="104367" h="26676" extrusionOk="0">
                <a:moveTo>
                  <a:pt x="0" y="21484"/>
                </a:moveTo>
                <a:cubicBezTo>
                  <a:pt x="6131" y="17920"/>
                  <a:pt x="23810" y="-686"/>
                  <a:pt x="36785" y="98"/>
                </a:cubicBezTo>
                <a:cubicBezTo>
                  <a:pt x="49760" y="882"/>
                  <a:pt x="66584" y="23410"/>
                  <a:pt x="77848" y="26190"/>
                </a:cubicBezTo>
                <a:cubicBezTo>
                  <a:pt x="89112" y="28970"/>
                  <a:pt x="99947" y="18348"/>
                  <a:pt x="104367" y="1677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9173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/>
          <p:nvPr/>
        </p:nvSpPr>
        <p:spPr>
          <a:xfrm rot="5400000">
            <a:off x="-1707253" y="939005"/>
            <a:ext cx="5037524" cy="2122913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5"/>
          <p:cNvSpPr/>
          <p:nvPr/>
        </p:nvSpPr>
        <p:spPr>
          <a:xfrm rot="-5400000" flipH="1">
            <a:off x="8824047" y="1016103"/>
            <a:ext cx="5037524" cy="2083984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5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5"/>
          <p:cNvSpPr txBox="1">
            <a:spLocks noGrp="1"/>
          </p:cNvSpPr>
          <p:nvPr>
            <p:ph type="title" idx="2"/>
          </p:nvPr>
        </p:nvSpPr>
        <p:spPr>
          <a:xfrm>
            <a:off x="2277933" y="24624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2" name="Google Shape;162;p25"/>
          <p:cNvSpPr txBox="1">
            <a:spLocks noGrp="1"/>
          </p:cNvSpPr>
          <p:nvPr>
            <p:ph type="subTitle" idx="1"/>
          </p:nvPr>
        </p:nvSpPr>
        <p:spPr>
          <a:xfrm>
            <a:off x="2452933" y="30110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5"/>
          <p:cNvSpPr txBox="1">
            <a:spLocks noGrp="1"/>
          </p:cNvSpPr>
          <p:nvPr>
            <p:ph type="title" idx="3"/>
          </p:nvPr>
        </p:nvSpPr>
        <p:spPr>
          <a:xfrm>
            <a:off x="6926867" y="24624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subTitle" idx="4"/>
          </p:nvPr>
        </p:nvSpPr>
        <p:spPr>
          <a:xfrm>
            <a:off x="7101867" y="30110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5"/>
          <p:cNvSpPr txBox="1">
            <a:spLocks noGrp="1"/>
          </p:cNvSpPr>
          <p:nvPr>
            <p:ph type="title" idx="5"/>
          </p:nvPr>
        </p:nvSpPr>
        <p:spPr>
          <a:xfrm>
            <a:off x="2277933" y="47800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subTitle" idx="6"/>
          </p:nvPr>
        </p:nvSpPr>
        <p:spPr>
          <a:xfrm>
            <a:off x="2452933" y="53286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title" idx="7"/>
          </p:nvPr>
        </p:nvSpPr>
        <p:spPr>
          <a:xfrm>
            <a:off x="6926867" y="47800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8" name="Google Shape;168;p25"/>
          <p:cNvSpPr txBox="1">
            <a:spLocks noGrp="1"/>
          </p:cNvSpPr>
          <p:nvPr>
            <p:ph type="subTitle" idx="8"/>
          </p:nvPr>
        </p:nvSpPr>
        <p:spPr>
          <a:xfrm>
            <a:off x="7101867" y="53286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5"/>
          <p:cNvSpPr/>
          <p:nvPr/>
        </p:nvSpPr>
        <p:spPr>
          <a:xfrm>
            <a:off x="-293100" y="1000600"/>
            <a:ext cx="1502600" cy="2414400"/>
          </a:xfrm>
          <a:custGeom>
            <a:avLst/>
            <a:gdLst/>
            <a:ahLst/>
            <a:cxnLst/>
            <a:rect l="l" t="t" r="r" b="b"/>
            <a:pathLst>
              <a:path w="45078" h="72432" extrusionOk="0">
                <a:moveTo>
                  <a:pt x="45078" y="0"/>
                </a:moveTo>
                <a:cubicBezTo>
                  <a:pt x="39491" y="2825"/>
                  <a:pt x="16952" y="9375"/>
                  <a:pt x="11558" y="16952"/>
                </a:cubicBezTo>
                <a:cubicBezTo>
                  <a:pt x="6164" y="24529"/>
                  <a:pt x="14640" y="36216"/>
                  <a:pt x="12714" y="45463"/>
                </a:cubicBezTo>
                <a:cubicBezTo>
                  <a:pt x="10788" y="54710"/>
                  <a:pt x="2119" y="67937"/>
                  <a:pt x="0" y="72432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73945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1">
  <p:cSld name="One-column text 1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3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3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3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3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3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3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1"/>
          </p:nvPr>
        </p:nvSpPr>
        <p:spPr>
          <a:xfrm>
            <a:off x="1836513" y="2832667"/>
            <a:ext cx="4080800" cy="16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13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13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13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3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3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3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3434163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7"/>
          <p:cNvSpPr/>
          <p:nvPr/>
        </p:nvSpPr>
        <p:spPr>
          <a:xfrm rot="-5400000">
            <a:off x="8017783" y="52345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7"/>
          <p:cNvSpPr/>
          <p:nvPr/>
        </p:nvSpPr>
        <p:spPr>
          <a:xfrm rot="5400000">
            <a:off x="-2692784" y="5859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7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7"/>
          <p:cNvSpPr txBox="1">
            <a:spLocks noGrp="1"/>
          </p:cNvSpPr>
          <p:nvPr>
            <p:ph type="title" idx="2"/>
          </p:nvPr>
        </p:nvSpPr>
        <p:spPr>
          <a:xfrm>
            <a:off x="991500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8" name="Google Shape;188;p27"/>
          <p:cNvSpPr txBox="1">
            <a:spLocks noGrp="1"/>
          </p:cNvSpPr>
          <p:nvPr>
            <p:ph type="subTitle" idx="1"/>
          </p:nvPr>
        </p:nvSpPr>
        <p:spPr>
          <a:xfrm>
            <a:off x="12650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7"/>
          <p:cNvSpPr txBox="1">
            <a:spLocks noGrp="1"/>
          </p:cNvSpPr>
          <p:nvPr>
            <p:ph type="title" idx="3"/>
          </p:nvPr>
        </p:nvSpPr>
        <p:spPr>
          <a:xfrm>
            <a:off x="4498239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0" name="Google Shape;190;p27"/>
          <p:cNvSpPr txBox="1">
            <a:spLocks noGrp="1"/>
          </p:cNvSpPr>
          <p:nvPr>
            <p:ph type="subTitle" idx="4"/>
          </p:nvPr>
        </p:nvSpPr>
        <p:spPr>
          <a:xfrm>
            <a:off x="47719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7"/>
          <p:cNvSpPr txBox="1">
            <a:spLocks noGrp="1"/>
          </p:cNvSpPr>
          <p:nvPr>
            <p:ph type="title" idx="5"/>
          </p:nvPr>
        </p:nvSpPr>
        <p:spPr>
          <a:xfrm>
            <a:off x="991500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2" name="Google Shape;192;p27"/>
          <p:cNvSpPr txBox="1">
            <a:spLocks noGrp="1"/>
          </p:cNvSpPr>
          <p:nvPr>
            <p:ph type="subTitle" idx="6"/>
          </p:nvPr>
        </p:nvSpPr>
        <p:spPr>
          <a:xfrm>
            <a:off x="1265033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7"/>
          <p:cNvSpPr txBox="1">
            <a:spLocks noGrp="1"/>
          </p:cNvSpPr>
          <p:nvPr>
            <p:ph type="title" idx="7"/>
          </p:nvPr>
        </p:nvSpPr>
        <p:spPr>
          <a:xfrm>
            <a:off x="4498233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4" name="Google Shape;194;p27"/>
          <p:cNvSpPr txBox="1">
            <a:spLocks noGrp="1"/>
          </p:cNvSpPr>
          <p:nvPr>
            <p:ph type="subTitle" idx="8"/>
          </p:nvPr>
        </p:nvSpPr>
        <p:spPr>
          <a:xfrm>
            <a:off x="4771996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7"/>
          <p:cNvSpPr txBox="1">
            <a:spLocks noGrp="1"/>
          </p:cNvSpPr>
          <p:nvPr>
            <p:ph type="title" idx="9"/>
          </p:nvPr>
        </p:nvSpPr>
        <p:spPr>
          <a:xfrm>
            <a:off x="8005233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6" name="Google Shape;196;p27"/>
          <p:cNvSpPr txBox="1">
            <a:spLocks noGrp="1"/>
          </p:cNvSpPr>
          <p:nvPr>
            <p:ph type="subTitle" idx="13"/>
          </p:nvPr>
        </p:nvSpPr>
        <p:spPr>
          <a:xfrm>
            <a:off x="82788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7"/>
          <p:cNvSpPr txBox="1">
            <a:spLocks noGrp="1"/>
          </p:cNvSpPr>
          <p:nvPr>
            <p:ph type="title" idx="14"/>
          </p:nvPr>
        </p:nvSpPr>
        <p:spPr>
          <a:xfrm>
            <a:off x="8005233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8" name="Google Shape;198;p27"/>
          <p:cNvSpPr txBox="1">
            <a:spLocks noGrp="1"/>
          </p:cNvSpPr>
          <p:nvPr>
            <p:ph type="subTitle" idx="15"/>
          </p:nvPr>
        </p:nvSpPr>
        <p:spPr>
          <a:xfrm>
            <a:off x="8278967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7"/>
          <p:cNvSpPr/>
          <p:nvPr/>
        </p:nvSpPr>
        <p:spPr>
          <a:xfrm rot="-6271858">
            <a:off x="10019171" y="2039994"/>
            <a:ext cx="3478856" cy="889189"/>
          </a:xfrm>
          <a:custGeom>
            <a:avLst/>
            <a:gdLst/>
            <a:ahLst/>
            <a:cxnLst/>
            <a:rect l="l" t="t" r="r" b="b"/>
            <a:pathLst>
              <a:path w="104367" h="26676" extrusionOk="0">
                <a:moveTo>
                  <a:pt x="0" y="21484"/>
                </a:moveTo>
                <a:cubicBezTo>
                  <a:pt x="6131" y="17920"/>
                  <a:pt x="23810" y="-686"/>
                  <a:pt x="36785" y="98"/>
                </a:cubicBezTo>
                <a:cubicBezTo>
                  <a:pt x="49760" y="882"/>
                  <a:pt x="66584" y="23410"/>
                  <a:pt x="77848" y="26190"/>
                </a:cubicBezTo>
                <a:cubicBezTo>
                  <a:pt x="89112" y="28970"/>
                  <a:pt x="99947" y="18348"/>
                  <a:pt x="104367" y="1677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814061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">
  <p:cSld name="Title and five columns 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/>
          <p:nvPr/>
        </p:nvSpPr>
        <p:spPr>
          <a:xfrm rot="-5400000">
            <a:off x="8017850" y="41531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8"/>
          <p:cNvSpPr txBox="1">
            <a:spLocks noGrp="1"/>
          </p:cNvSpPr>
          <p:nvPr>
            <p:ph type="title" idx="2"/>
          </p:nvPr>
        </p:nvSpPr>
        <p:spPr>
          <a:xfrm>
            <a:off x="747667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28"/>
          <p:cNvSpPr txBox="1">
            <a:spLocks noGrp="1"/>
          </p:cNvSpPr>
          <p:nvPr>
            <p:ph type="subTitle" idx="1"/>
          </p:nvPr>
        </p:nvSpPr>
        <p:spPr>
          <a:xfrm>
            <a:off x="7476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8"/>
          <p:cNvSpPr txBox="1">
            <a:spLocks noGrp="1"/>
          </p:cNvSpPr>
          <p:nvPr>
            <p:ph type="title" idx="3"/>
          </p:nvPr>
        </p:nvSpPr>
        <p:spPr>
          <a:xfrm>
            <a:off x="4771933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6" name="Google Shape;206;p28"/>
          <p:cNvSpPr txBox="1">
            <a:spLocks noGrp="1"/>
          </p:cNvSpPr>
          <p:nvPr>
            <p:ph type="subTitle" idx="4"/>
          </p:nvPr>
        </p:nvSpPr>
        <p:spPr>
          <a:xfrm>
            <a:off x="47719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8"/>
          <p:cNvSpPr txBox="1">
            <a:spLocks noGrp="1"/>
          </p:cNvSpPr>
          <p:nvPr>
            <p:ph type="title" idx="5"/>
          </p:nvPr>
        </p:nvSpPr>
        <p:spPr>
          <a:xfrm>
            <a:off x="2759800" y="4780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8" name="Google Shape;208;p28"/>
          <p:cNvSpPr txBox="1">
            <a:spLocks noGrp="1"/>
          </p:cNvSpPr>
          <p:nvPr>
            <p:ph type="subTitle" idx="6"/>
          </p:nvPr>
        </p:nvSpPr>
        <p:spPr>
          <a:xfrm>
            <a:off x="2759751" y="5227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8"/>
          <p:cNvSpPr txBox="1">
            <a:spLocks noGrp="1"/>
          </p:cNvSpPr>
          <p:nvPr>
            <p:ph type="title" idx="7"/>
          </p:nvPr>
        </p:nvSpPr>
        <p:spPr>
          <a:xfrm>
            <a:off x="8796200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28"/>
          <p:cNvSpPr txBox="1">
            <a:spLocks noGrp="1"/>
          </p:cNvSpPr>
          <p:nvPr>
            <p:ph type="subTitle" idx="8"/>
          </p:nvPr>
        </p:nvSpPr>
        <p:spPr>
          <a:xfrm>
            <a:off x="87962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8"/>
          <p:cNvSpPr txBox="1">
            <a:spLocks noGrp="1"/>
          </p:cNvSpPr>
          <p:nvPr>
            <p:ph type="title" idx="9"/>
          </p:nvPr>
        </p:nvSpPr>
        <p:spPr>
          <a:xfrm>
            <a:off x="6784067" y="4780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2" name="Google Shape;212;p28"/>
          <p:cNvSpPr txBox="1">
            <a:spLocks noGrp="1"/>
          </p:cNvSpPr>
          <p:nvPr>
            <p:ph type="subTitle" idx="13"/>
          </p:nvPr>
        </p:nvSpPr>
        <p:spPr>
          <a:xfrm>
            <a:off x="6784051" y="5227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8"/>
          <p:cNvSpPr/>
          <p:nvPr/>
        </p:nvSpPr>
        <p:spPr>
          <a:xfrm rot="-5400000">
            <a:off x="-3033597" y="30956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913667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9"/>
          <p:cNvSpPr/>
          <p:nvPr/>
        </p:nvSpPr>
        <p:spPr>
          <a:xfrm rot="5400000">
            <a:off x="7566237" y="858238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29"/>
          <p:cNvSpPr/>
          <p:nvPr/>
        </p:nvSpPr>
        <p:spPr>
          <a:xfrm rot="-5400000">
            <a:off x="-3149397" y="2968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29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9"/>
          <p:cNvSpPr txBox="1">
            <a:spLocks noGrp="1"/>
          </p:cNvSpPr>
          <p:nvPr>
            <p:ph type="title" idx="2"/>
          </p:nvPr>
        </p:nvSpPr>
        <p:spPr>
          <a:xfrm>
            <a:off x="2339884" y="46014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9" name="Google Shape;219;p29"/>
          <p:cNvSpPr txBox="1">
            <a:spLocks noGrp="1"/>
          </p:cNvSpPr>
          <p:nvPr>
            <p:ph type="subTitle" idx="1"/>
          </p:nvPr>
        </p:nvSpPr>
        <p:spPr>
          <a:xfrm>
            <a:off x="2339884" y="5150000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9"/>
          <p:cNvSpPr txBox="1">
            <a:spLocks noGrp="1"/>
          </p:cNvSpPr>
          <p:nvPr>
            <p:ph type="title" idx="3"/>
          </p:nvPr>
        </p:nvSpPr>
        <p:spPr>
          <a:xfrm>
            <a:off x="7204085" y="46014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21" name="Google Shape;221;p29"/>
          <p:cNvSpPr txBox="1">
            <a:spLocks noGrp="1"/>
          </p:cNvSpPr>
          <p:nvPr>
            <p:ph type="subTitle" idx="4"/>
          </p:nvPr>
        </p:nvSpPr>
        <p:spPr>
          <a:xfrm>
            <a:off x="7204085" y="5150000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9"/>
          <p:cNvSpPr txBox="1">
            <a:spLocks noGrp="1"/>
          </p:cNvSpPr>
          <p:nvPr>
            <p:ph type="title" idx="5"/>
          </p:nvPr>
        </p:nvSpPr>
        <p:spPr>
          <a:xfrm>
            <a:off x="2339884" y="17798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23" name="Google Shape;223;p29"/>
          <p:cNvSpPr txBox="1">
            <a:spLocks noGrp="1"/>
          </p:cNvSpPr>
          <p:nvPr>
            <p:ph type="title" idx="6"/>
          </p:nvPr>
        </p:nvSpPr>
        <p:spPr>
          <a:xfrm>
            <a:off x="7204085" y="17798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53649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0"/>
          <p:cNvSpPr/>
          <p:nvPr/>
        </p:nvSpPr>
        <p:spPr>
          <a:xfrm rot="5400000" flipH="1">
            <a:off x="7336296" y="20469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30"/>
          <p:cNvSpPr/>
          <p:nvPr/>
        </p:nvSpPr>
        <p:spPr>
          <a:xfrm rot="-5400000" flipH="1">
            <a:off x="-3064670" y="25561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30"/>
          <p:cNvSpPr txBox="1">
            <a:spLocks noGrp="1"/>
          </p:cNvSpPr>
          <p:nvPr>
            <p:ph type="title" hasCustomPrompt="1"/>
          </p:nvPr>
        </p:nvSpPr>
        <p:spPr>
          <a:xfrm>
            <a:off x="3497600" y="1164067"/>
            <a:ext cx="5196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8" name="Google Shape;228;p30"/>
          <p:cNvSpPr txBox="1">
            <a:spLocks noGrp="1"/>
          </p:cNvSpPr>
          <p:nvPr>
            <p:ph type="subTitle" idx="1"/>
          </p:nvPr>
        </p:nvSpPr>
        <p:spPr>
          <a:xfrm>
            <a:off x="3497600" y="1941936"/>
            <a:ext cx="5196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29" name="Google Shape;229;p30"/>
          <p:cNvSpPr txBox="1">
            <a:spLocks noGrp="1"/>
          </p:cNvSpPr>
          <p:nvPr>
            <p:ph type="title" idx="2" hasCustomPrompt="1"/>
          </p:nvPr>
        </p:nvSpPr>
        <p:spPr>
          <a:xfrm>
            <a:off x="3497600" y="4106369"/>
            <a:ext cx="5196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30" name="Google Shape;230;p30"/>
          <p:cNvSpPr txBox="1">
            <a:spLocks noGrp="1"/>
          </p:cNvSpPr>
          <p:nvPr>
            <p:ph type="subTitle" idx="3"/>
          </p:nvPr>
        </p:nvSpPr>
        <p:spPr>
          <a:xfrm>
            <a:off x="3497600" y="4906817"/>
            <a:ext cx="5196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31" name="Google Shape;231;p30"/>
          <p:cNvSpPr/>
          <p:nvPr/>
        </p:nvSpPr>
        <p:spPr>
          <a:xfrm>
            <a:off x="10644354" y="336307"/>
            <a:ext cx="1777333" cy="5847967"/>
          </a:xfrm>
          <a:custGeom>
            <a:avLst/>
            <a:gdLst/>
            <a:ahLst/>
            <a:cxnLst/>
            <a:rect l="l" t="t" r="r" b="b"/>
            <a:pathLst>
              <a:path w="53320" h="175439" extrusionOk="0">
                <a:moveTo>
                  <a:pt x="15916" y="175439"/>
                </a:moveTo>
                <a:cubicBezTo>
                  <a:pt x="13283" y="169146"/>
                  <a:pt x="-843" y="151937"/>
                  <a:pt x="120" y="137682"/>
                </a:cubicBezTo>
                <a:cubicBezTo>
                  <a:pt x="1083" y="123427"/>
                  <a:pt x="20476" y="104612"/>
                  <a:pt x="21696" y="89907"/>
                </a:cubicBezTo>
                <a:cubicBezTo>
                  <a:pt x="22916" y="75202"/>
                  <a:pt x="4229" y="59084"/>
                  <a:pt x="7440" y="49452"/>
                </a:cubicBezTo>
                <a:cubicBezTo>
                  <a:pt x="10651" y="39820"/>
                  <a:pt x="33383" y="39243"/>
                  <a:pt x="40960" y="32115"/>
                </a:cubicBezTo>
                <a:cubicBezTo>
                  <a:pt x="48537" y="24987"/>
                  <a:pt x="55022" y="11952"/>
                  <a:pt x="52903" y="6686"/>
                </a:cubicBezTo>
                <a:cubicBezTo>
                  <a:pt x="50784" y="1421"/>
                  <a:pt x="32804" y="-1019"/>
                  <a:pt x="28245" y="522"/>
                </a:cubicBezTo>
                <a:cubicBezTo>
                  <a:pt x="23686" y="2063"/>
                  <a:pt x="25998" y="13365"/>
                  <a:pt x="25549" y="1593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612741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2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2"/>
          <p:cNvSpPr/>
          <p:nvPr/>
        </p:nvSpPr>
        <p:spPr>
          <a:xfrm rot="5400000" flipH="1">
            <a:off x="8179696" y="27065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32"/>
          <p:cNvSpPr/>
          <p:nvPr/>
        </p:nvSpPr>
        <p:spPr>
          <a:xfrm rot="-5400000" flipH="1">
            <a:off x="-3862603" y="18247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8826563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"/>
          <p:cNvSpPr txBox="1"/>
          <p:nvPr/>
        </p:nvSpPr>
        <p:spPr>
          <a:xfrm>
            <a:off x="960000" y="4544800"/>
            <a:ext cx="47532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42" name="Google Shape;242;p33"/>
          <p:cNvSpPr txBox="1">
            <a:spLocks noGrp="1"/>
          </p:cNvSpPr>
          <p:nvPr>
            <p:ph type="title"/>
          </p:nvPr>
        </p:nvSpPr>
        <p:spPr>
          <a:xfrm>
            <a:off x="950800" y="1321100"/>
            <a:ext cx="4579600" cy="11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33"/>
          <p:cNvSpPr txBox="1">
            <a:spLocks noGrp="1"/>
          </p:cNvSpPr>
          <p:nvPr>
            <p:ph type="subTitle" idx="1"/>
          </p:nvPr>
        </p:nvSpPr>
        <p:spPr>
          <a:xfrm>
            <a:off x="960000" y="2531233"/>
            <a:ext cx="4579600" cy="19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33"/>
          <p:cNvSpPr/>
          <p:nvPr/>
        </p:nvSpPr>
        <p:spPr>
          <a:xfrm rot="5400000">
            <a:off x="7566237" y="305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3"/>
          <p:cNvSpPr/>
          <p:nvPr/>
        </p:nvSpPr>
        <p:spPr>
          <a:xfrm flipH="1">
            <a:off x="5539609" y="5234534"/>
            <a:ext cx="6876473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4249894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4"/>
          <p:cNvSpPr/>
          <p:nvPr/>
        </p:nvSpPr>
        <p:spPr>
          <a:xfrm flipH="1">
            <a:off x="7523584" y="5161668"/>
            <a:ext cx="5752549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4"/>
          <p:cNvSpPr/>
          <p:nvPr/>
        </p:nvSpPr>
        <p:spPr>
          <a:xfrm>
            <a:off x="-1138217" y="5049468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2932900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5"/>
          <p:cNvSpPr/>
          <p:nvPr/>
        </p:nvSpPr>
        <p:spPr>
          <a:xfrm rot="10800000">
            <a:off x="7139170" y="50433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35"/>
          <p:cNvSpPr/>
          <p:nvPr/>
        </p:nvSpPr>
        <p:spPr>
          <a:xfrm>
            <a:off x="-3916697" y="-233029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35"/>
          <p:cNvSpPr/>
          <p:nvPr/>
        </p:nvSpPr>
        <p:spPr>
          <a:xfrm rot="-5400000">
            <a:off x="-2724164" y="39251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6045662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6"/>
          <p:cNvSpPr/>
          <p:nvPr/>
        </p:nvSpPr>
        <p:spPr>
          <a:xfrm rot="5400000" flipH="1">
            <a:off x="7336296" y="20469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36"/>
          <p:cNvSpPr/>
          <p:nvPr/>
        </p:nvSpPr>
        <p:spPr>
          <a:xfrm rot="-5400000" flipH="1">
            <a:off x="-3064670" y="25561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0085677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7"/>
          <p:cNvSpPr/>
          <p:nvPr/>
        </p:nvSpPr>
        <p:spPr>
          <a:xfrm rot="-5400000">
            <a:off x="8017783" y="52345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37"/>
          <p:cNvSpPr/>
          <p:nvPr/>
        </p:nvSpPr>
        <p:spPr>
          <a:xfrm rot="5400000">
            <a:off x="-2692784" y="5859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11514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63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61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slideLayout" Target="../slideLayouts/slideLayout60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Relationship Id="rId35" Type="http://schemas.openxmlformats.org/officeDocument/2006/relationships/slideLayout" Target="../slideLayouts/slideLayout64.xml"/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34" Type="http://schemas.openxmlformats.org/officeDocument/2006/relationships/slideLayout" Target="../slideLayouts/slideLayout99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33" Type="http://schemas.openxmlformats.org/officeDocument/2006/relationships/slideLayout" Target="../slideLayouts/slideLayout98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29" Type="http://schemas.openxmlformats.org/officeDocument/2006/relationships/slideLayout" Target="../slideLayouts/slideLayout94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32" Type="http://schemas.openxmlformats.org/officeDocument/2006/relationships/slideLayout" Target="../slideLayouts/slideLayout97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31" Type="http://schemas.openxmlformats.org/officeDocument/2006/relationships/slideLayout" Target="../slideLayouts/slideLayout96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Relationship Id="rId30" Type="http://schemas.openxmlformats.org/officeDocument/2006/relationships/slideLayout" Target="../slideLayouts/slideLayout95.xml"/><Relationship Id="rId35" Type="http://schemas.openxmlformats.org/officeDocument/2006/relationships/theme" Target="../theme/theme3.xml"/><Relationship Id="rId8" Type="http://schemas.openxmlformats.org/officeDocument/2006/relationships/slideLayout" Target="../slideLayouts/slideLayout7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19167" y="593367"/>
            <a:ext cx="10957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75800" y="1536633"/>
            <a:ext cx="1110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  <a:defRPr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01958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781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1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●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1pPr>
            <a:lvl2pPr marL="914400" lvl="1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○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2pPr>
            <a:lvl3pPr marL="1371600" lvl="2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■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3pPr>
            <a:lvl4pPr marL="1828800" lvl="3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●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4pPr>
            <a:lvl5pPr marL="2286000" lvl="4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○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5pPr>
            <a:lvl6pPr marL="2743200" lvl="5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■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6pPr>
            <a:lvl7pPr marL="3200400" lvl="6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●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7pPr>
            <a:lvl8pPr marL="3657600" lvl="7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○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8pPr>
            <a:lvl9pPr marL="4114800" lvl="8" indent="-3111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300"/>
              <a:buFont typeface="Wellfleet"/>
              <a:buChar char="■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22629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  <p:sldLayoutId id="2147483716" r:id="rId26"/>
    <p:sldLayoutId id="2147483717" r:id="rId27"/>
    <p:sldLayoutId id="2147483718" r:id="rId28"/>
    <p:sldLayoutId id="2147483719" r:id="rId29"/>
    <p:sldLayoutId id="2147483720" r:id="rId30"/>
    <p:sldLayoutId id="2147483721" r:id="rId31"/>
    <p:sldLayoutId id="2147483722" r:id="rId32"/>
    <p:sldLayoutId id="2147483723" r:id="rId33"/>
    <p:sldLayoutId id="2147483724" r:id="rId34"/>
    <p:sldLayoutId id="2147483725" r:id="rId35"/>
    <p:sldLayoutId id="2147483726" r:id="rId3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719200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Patrick Hand SC"/>
              <a:buNone/>
              <a:defRPr sz="3500" b="1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894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  <p:sldLayoutId id="2147483751" r:id="rId24"/>
    <p:sldLayoutId id="2147483753" r:id="rId25"/>
    <p:sldLayoutId id="2147483754" r:id="rId26"/>
    <p:sldLayoutId id="2147483755" r:id="rId27"/>
    <p:sldLayoutId id="2147483756" r:id="rId28"/>
    <p:sldLayoutId id="2147483758" r:id="rId29"/>
    <p:sldLayoutId id="2147483759" r:id="rId30"/>
    <p:sldLayoutId id="2147483760" r:id="rId31"/>
    <p:sldLayoutId id="2147483761" r:id="rId32"/>
    <p:sldLayoutId id="2147483762" r:id="rId33"/>
    <p:sldLayoutId id="2147483763" r:id="rId3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40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gif"/><Relationship Id="rId7" Type="http://schemas.openxmlformats.org/officeDocument/2006/relationships/image" Target="../media/image7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1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1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5.xml"/><Relationship Id="rId5" Type="http://schemas.openxmlformats.org/officeDocument/2006/relationships/image" Target="../media/image35.GIF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12.jpe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7.xml"/><Relationship Id="rId11" Type="http://schemas.openxmlformats.org/officeDocument/2006/relationships/image" Target="../media/image25.png"/><Relationship Id="rId5" Type="http://schemas.openxmlformats.org/officeDocument/2006/relationships/image" Target="../media/image20.svg"/><Relationship Id="rId10" Type="http://schemas.openxmlformats.org/officeDocument/2006/relationships/image" Target="../media/image24.sv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WordArt 18">
            <a:extLst>
              <a:ext uri="{FF2B5EF4-FFF2-40B4-BE49-F238E27FC236}">
                <a16:creationId xmlns:a16="http://schemas.microsoft.com/office/drawing/2014/main" id="{6996496D-8780-E31F-3BD3-52D8F9C61F2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41600" y="2895600"/>
            <a:ext cx="76200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301" kern="1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0C142D-56DB-0D09-AFC2-D0742BF2A8D7}"/>
              </a:ext>
            </a:extLst>
          </p:cNvPr>
          <p:cNvSpPr txBox="1"/>
          <p:nvPr/>
        </p:nvSpPr>
        <p:spPr>
          <a:xfrm>
            <a:off x="3565051" y="5712965"/>
            <a:ext cx="6730308" cy="68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8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3883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Phạm Thị Quỳnh Hương</a:t>
            </a:r>
            <a:endParaRPr lang="en-US" sz="3883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21" descr="BLUMEN~1">
            <a:extLst>
              <a:ext uri="{FF2B5EF4-FFF2-40B4-BE49-F238E27FC236}">
                <a16:creationId xmlns:a16="http://schemas.microsoft.com/office/drawing/2014/main" id="{6E2A7BA2-894E-0802-5C7C-6DFE9B08EF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5257800"/>
            <a:ext cx="1219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2" descr="natfl488">
            <a:extLst>
              <a:ext uri="{FF2B5EF4-FFF2-40B4-BE49-F238E27FC236}">
                <a16:creationId xmlns:a16="http://schemas.microsoft.com/office/drawing/2014/main" id="{EA3743A0-AA85-C5C1-E7A7-4C49D32091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97950">
            <a:off x="2032000" y="5486400"/>
            <a:ext cx="1041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23" descr="FL80F5~1">
            <a:extLst>
              <a:ext uri="{FF2B5EF4-FFF2-40B4-BE49-F238E27FC236}">
                <a16:creationId xmlns:a16="http://schemas.microsoft.com/office/drawing/2014/main" id="{9E9538F4-5CCB-FF69-ED34-96CD7E5EFD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963" y="5483225"/>
            <a:ext cx="914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6" descr="BLUMEN~1">
            <a:extLst>
              <a:ext uri="{FF2B5EF4-FFF2-40B4-BE49-F238E27FC236}">
                <a16:creationId xmlns:a16="http://schemas.microsoft.com/office/drawing/2014/main" id="{2E398598-C007-1076-815D-2B37AFC08C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6057900"/>
            <a:ext cx="1117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27" descr="BU72CE~1">
            <a:extLst>
              <a:ext uri="{FF2B5EF4-FFF2-40B4-BE49-F238E27FC236}">
                <a16:creationId xmlns:a16="http://schemas.microsoft.com/office/drawing/2014/main" id="{0C3904E9-4774-6DDC-CEE2-50255D5B94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038" y="4927600"/>
            <a:ext cx="9525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31" descr="J0124039">
            <a:extLst>
              <a:ext uri="{FF2B5EF4-FFF2-40B4-BE49-F238E27FC236}">
                <a16:creationId xmlns:a16="http://schemas.microsoft.com/office/drawing/2014/main" id="{9F3F5A3D-86EE-BEFC-C9F8-70DE1DC92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3537" y="3544888"/>
            <a:ext cx="3019425" cy="3806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27" descr="BU72CE~1">
            <a:extLst>
              <a:ext uri="{FF2B5EF4-FFF2-40B4-BE49-F238E27FC236}">
                <a16:creationId xmlns:a16="http://schemas.microsoft.com/office/drawing/2014/main" id="{45D9D8E7-65C3-1E00-1170-997A45D12E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4416425"/>
            <a:ext cx="9525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1" name="TextBox 19">
            <a:extLst>
              <a:ext uri="{FF2B5EF4-FFF2-40B4-BE49-F238E27FC236}">
                <a16:creationId xmlns:a16="http://schemas.microsoft.com/office/drawing/2014/main" id="{7AE66320-4BD4-2292-2E95-B4AD67A64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9200" y="3124200"/>
            <a:ext cx="5791200" cy="354013"/>
          </a:xfrm>
          <a:prstGeom prst="rect">
            <a:avLst/>
          </a:prstGeom>
          <a:noFill/>
          <a:ln>
            <a:noFill/>
          </a:ln>
        </p:spPr>
        <p:txBody>
          <a:bodyPr lIns="108850" tIns="54425" rIns="108850" bIns="5442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588"/>
          </a:p>
        </p:txBody>
      </p:sp>
      <p:pic>
        <p:nvPicPr>
          <p:cNvPr id="5132" name="Picture 22" descr="Picture1">
            <a:extLst>
              <a:ext uri="{FF2B5EF4-FFF2-40B4-BE49-F238E27FC236}">
                <a16:creationId xmlns:a16="http://schemas.microsoft.com/office/drawing/2014/main" id="{55C6FE15-306B-C48D-D602-3818665FA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89363" cy="300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8" name="Rectangle 66">
            <a:extLst>
              <a:ext uri="{FF2B5EF4-FFF2-40B4-BE49-F238E27FC236}">
                <a16:creationId xmlns:a16="http://schemas.microsoft.com/office/drawing/2014/main" id="{C63DDD8D-FF91-D338-E268-D3E470A58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0538" y="367016"/>
            <a:ext cx="5863632" cy="11339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588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</a:t>
            </a: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PHƯỜNG 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 AN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CÁT BI</a:t>
            </a:r>
          </a:p>
        </p:txBody>
      </p:sp>
      <p:pic>
        <p:nvPicPr>
          <p:cNvPr id="5135" name="Picture 22" descr="Picture1">
            <a:extLst>
              <a:ext uri="{FF2B5EF4-FFF2-40B4-BE49-F238E27FC236}">
                <a16:creationId xmlns:a16="http://schemas.microsoft.com/office/drawing/2014/main" id="{8D426AD2-90E7-DC9E-622E-2039BC3F8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759031" y="-504031"/>
            <a:ext cx="3001963" cy="38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6" name="TextBox 22">
            <a:extLst>
              <a:ext uri="{FF2B5EF4-FFF2-40B4-BE49-F238E27FC236}">
                <a16:creationId xmlns:a16="http://schemas.microsoft.com/office/drawing/2014/main" id="{DBB4F36E-806B-0B1D-AD77-3D022B9F2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3963" y="2679821"/>
            <a:ext cx="8069581" cy="1915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17: BÀI TOÁN LIÊN QUAN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RÚT VỀ ĐƠN VỊ (TIẾT 1)</a:t>
            </a:r>
          </a:p>
        </p:txBody>
      </p:sp>
      <p:pic>
        <p:nvPicPr>
          <p:cNvPr id="5137" name="Picture 26" descr="BLUMEN~1">
            <a:extLst>
              <a:ext uri="{FF2B5EF4-FFF2-40B4-BE49-F238E27FC236}">
                <a16:creationId xmlns:a16="http://schemas.microsoft.com/office/drawing/2014/main" id="{C8BFCC0C-2727-CD49-48AB-39D8ECFC3C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525" y="6253163"/>
            <a:ext cx="87630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8" name="TextBox 22">
            <a:extLst>
              <a:ext uri="{FF2B5EF4-FFF2-40B4-BE49-F238E27FC236}">
                <a16:creationId xmlns:a16="http://schemas.microsoft.com/office/drawing/2014/main" id="{7AFC68DF-36AF-8A3D-0A92-6C44E7E1E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3371" y="1845917"/>
            <a:ext cx="1382110" cy="945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5FA2FE-88B1-CA3A-CBB3-0C730FCB10D1}"/>
              </a:ext>
            </a:extLst>
          </p:cNvPr>
          <p:cNvSpPr/>
          <p:nvPr/>
        </p:nvSpPr>
        <p:spPr>
          <a:xfrm>
            <a:off x="432080" y="233917"/>
            <a:ext cx="11338160" cy="63678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C225A78-4F0A-8B1C-6F29-DF976D6200BD}"/>
              </a:ext>
            </a:extLst>
          </p:cNvPr>
          <p:cNvSpPr txBox="1"/>
          <p:nvPr/>
        </p:nvSpPr>
        <p:spPr>
          <a:xfrm>
            <a:off x="896139" y="370854"/>
            <a:ext cx="103997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u="sng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toán:</a:t>
            </a:r>
            <a:r>
              <a:rPr lang="en-US" sz="4800" b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Cửa hàng bán 5 chiếc bút chì giá 30 000 đồng. Bạn Bình muốn mua </a:t>
            </a:r>
          </a:p>
          <a:p>
            <a:pPr algn="just"/>
            <a:r>
              <a:rPr lang="en-US" sz="4800" b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chiếc bút chì như thế. Hỏi bạn Bình phải trả bao nhiêu tiền?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228C07D-A7C2-F88A-4BAE-0EFD516AA5AB}"/>
              </a:ext>
            </a:extLst>
          </p:cNvPr>
          <p:cNvSpPr txBox="1"/>
          <p:nvPr/>
        </p:nvSpPr>
        <p:spPr>
          <a:xfrm>
            <a:off x="866156" y="3514305"/>
            <a:ext cx="10942332" cy="1663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tắt:</a:t>
            </a:r>
          </a:p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chiếc bút chì: 30 000 đồng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A2CF1F4-D016-E76E-ECC9-DE7DAB673A05}"/>
              </a:ext>
            </a:extLst>
          </p:cNvPr>
          <p:cNvSpPr txBox="1"/>
          <p:nvPr/>
        </p:nvSpPr>
        <p:spPr>
          <a:xfrm>
            <a:off x="866156" y="5318192"/>
            <a:ext cx="68627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4400" b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>
                <a:solidFill>
                  <a:srgbClr val="0070C0"/>
                </a:solidFill>
              </a:rPr>
              <a:t>8 chiếc bút chì: ..……đồng?</a:t>
            </a:r>
          </a:p>
          <a:p>
            <a:endParaRPr lang="en-US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062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5">
            <a:extLst>
              <a:ext uri="{FF2B5EF4-FFF2-40B4-BE49-F238E27FC236}">
                <a16:creationId xmlns:a16="http://schemas.microsoft.com/office/drawing/2014/main" id="{7F7019F0-3D78-E124-9A0A-E6B21CBF2918}"/>
              </a:ext>
            </a:extLst>
          </p:cNvPr>
          <p:cNvSpPr/>
          <p:nvPr/>
        </p:nvSpPr>
        <p:spPr>
          <a:xfrm>
            <a:off x="4280598" y="1527349"/>
            <a:ext cx="7829340" cy="4194993"/>
          </a:xfrm>
          <a:prstGeom prst="roundRect">
            <a:avLst/>
          </a:prstGeom>
          <a:solidFill>
            <a:srgbClr val="E5F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D4B516AA-C0D2-1AF3-FF30-ED2520B3522D}"/>
              </a:ext>
            </a:extLst>
          </p:cNvPr>
          <p:cNvSpPr txBox="1"/>
          <p:nvPr/>
        </p:nvSpPr>
        <p:spPr>
          <a:xfrm>
            <a:off x="4220306" y="1605319"/>
            <a:ext cx="8137531" cy="4106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4000" b="0" i="1" u="none" strike="noStrike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0" i="1" u="none" strike="noStrik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1" u="none" strike="noStrike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b="0" i="1" u="none" strike="noStrik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4000" b="0" i="0" u="none" strike="noStrike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b="0" i="0" u="none" strike="noStrik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u="none" strike="noStrike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000" b="0" i="0" u="none" strike="noStrik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0" i="0" u="none" strike="noStrike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b="0" i="0" u="none" strike="noStrik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u="none" strike="noStrike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000" b="0" i="0" u="none" strike="noStrik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u="none" strike="noStrike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4000" b="0" i="0" u="none" strike="noStrik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u="none" strike="noStrike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0" i="0" u="none" strike="noStrik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4000" b="0" i="0" u="none" strike="noStrik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30 000 : 5 = 6 000 </a:t>
            </a:r>
            <a:r>
              <a:rPr lang="en-US" sz="40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4000" b="0" i="0" u="none" strike="noStrik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Mua 8 </a:t>
            </a:r>
            <a:r>
              <a:rPr lang="en-US" sz="4000" b="0" i="0" u="none" strike="noStrike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b="0" i="0" u="none" strike="noStrik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u="none" strike="noStrike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000" b="0" i="0" u="none" strike="noStrik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u="none" strike="noStrike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4000" b="0" i="0" u="none" strike="noStrik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u="none" strike="noStrike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0" i="0" u="none" strike="noStrik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u="none" strike="noStrike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b="0" i="0" u="none" strike="noStrik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u="none" strike="noStrike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0" i="0" u="none" strike="noStrik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u="none" strike="noStrike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000" b="0" i="0" u="none" strike="noStrik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u="none" strike="noStrike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0" i="0" u="none" strike="noStrik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4000" b="0" i="0" u="none" strike="noStrik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6 000 × 8 = 48 000 </a:t>
            </a:r>
            <a:r>
              <a:rPr lang="en-US" sz="40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4000" b="0" i="0" u="none" strike="noStrike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0" i="0" u="none" strike="noStrik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u="none" strike="noStrike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0" i="0" u="none" strike="noStrik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0" i="0" u="none" strike="noStrike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48 </a:t>
            </a:r>
            <a:r>
              <a:rPr lang="en-US" sz="4000" b="0" i="0" u="none" strike="noStrike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000 đồng</a:t>
            </a:r>
            <a:endParaRPr lang="en-US" sz="4000" b="0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ưu đồ: Điểm Kết Thúc 8">
            <a:extLst>
              <a:ext uri="{FF2B5EF4-FFF2-40B4-BE49-F238E27FC236}">
                <a16:creationId xmlns:a16="http://schemas.microsoft.com/office/drawing/2014/main" id="{21F29278-47F0-75F0-0C53-F2B27BA325ED}"/>
              </a:ext>
            </a:extLst>
          </p:cNvPr>
          <p:cNvSpPr/>
          <p:nvPr/>
        </p:nvSpPr>
        <p:spPr>
          <a:xfrm>
            <a:off x="82062" y="262667"/>
            <a:ext cx="4853354" cy="1511520"/>
          </a:xfrm>
          <a:prstGeom prst="flowChartTerminator">
            <a:avLst/>
          </a:prstGeom>
          <a:solidFill>
            <a:srgbClr val="FEFFC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“Rút về đơn vị” hay </a:t>
            </a:r>
            <a:r>
              <a:rPr lang="en-US" sz="3600" b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“tìm giá trị 1 phần” </a:t>
            </a:r>
            <a:endParaRPr lang="en-US" sz="3600" b="1">
              <a:solidFill>
                <a:srgbClr val="00B0F0"/>
              </a:solidFill>
            </a:endParaRPr>
          </a:p>
        </p:txBody>
      </p:sp>
      <p:cxnSp>
        <p:nvCxnSpPr>
          <p:cNvPr id="11" name="Đường kết nối Mũi tên Thẳng 10">
            <a:extLst>
              <a:ext uri="{FF2B5EF4-FFF2-40B4-BE49-F238E27FC236}">
                <a16:creationId xmlns:a16="http://schemas.microsoft.com/office/drawing/2014/main" id="{67DB9063-D42C-AF22-44A0-A58B84279B3F}"/>
              </a:ext>
            </a:extLst>
          </p:cNvPr>
          <p:cNvCxnSpPr>
            <a:stCxn id="9" idx="2"/>
          </p:cNvCxnSpPr>
          <p:nvPr/>
        </p:nvCxnSpPr>
        <p:spPr>
          <a:xfrm>
            <a:off x="2508739" y="1774187"/>
            <a:ext cx="1711567" cy="93384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Lưu đồ: Điểm Kết Thúc 13">
            <a:extLst>
              <a:ext uri="{FF2B5EF4-FFF2-40B4-BE49-F238E27FC236}">
                <a16:creationId xmlns:a16="http://schemas.microsoft.com/office/drawing/2014/main" id="{A01E0150-80B9-ACA8-EA8F-BD01D80483A1}"/>
              </a:ext>
            </a:extLst>
          </p:cNvPr>
          <p:cNvSpPr/>
          <p:nvPr/>
        </p:nvSpPr>
        <p:spPr>
          <a:xfrm>
            <a:off x="-51919" y="5083814"/>
            <a:ext cx="5139733" cy="1373767"/>
          </a:xfrm>
          <a:prstGeom prst="flowChartTerminator">
            <a:avLst/>
          </a:prstGeom>
          <a:solidFill>
            <a:srgbClr val="CCF49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3600" b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ìm giá trị nhiều phần</a:t>
            </a:r>
            <a:endParaRPr lang="en-US" sz="3600" b="1">
              <a:solidFill>
                <a:srgbClr val="7030A0"/>
              </a:solidFill>
            </a:endParaRPr>
          </a:p>
        </p:txBody>
      </p:sp>
      <p:cxnSp>
        <p:nvCxnSpPr>
          <p:cNvPr id="15" name="Đường kết nối Mũi tên Thẳng 14">
            <a:extLst>
              <a:ext uri="{FF2B5EF4-FFF2-40B4-BE49-F238E27FC236}">
                <a16:creationId xmlns:a16="http://schemas.microsoft.com/office/drawing/2014/main" id="{9A8F09BA-3A76-C3E3-2449-E7784EB8F7F1}"/>
              </a:ext>
            </a:extLst>
          </p:cNvPr>
          <p:cNvCxnSpPr>
            <a:cxnSpLocks/>
          </p:cNvCxnSpPr>
          <p:nvPr/>
        </p:nvCxnSpPr>
        <p:spPr>
          <a:xfrm flipV="1">
            <a:off x="2517948" y="4038960"/>
            <a:ext cx="1702358" cy="103313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6">
            <a:extLst>
              <a:ext uri="{FF2B5EF4-FFF2-40B4-BE49-F238E27FC236}">
                <a16:creationId xmlns:a16="http://schemas.microsoft.com/office/drawing/2014/main" id="{5F089B95-925A-5708-E347-6E49754EFDA6}"/>
              </a:ext>
            </a:extLst>
          </p:cNvPr>
          <p:cNvSpPr/>
          <p:nvPr/>
        </p:nvSpPr>
        <p:spPr>
          <a:xfrm>
            <a:off x="4369856" y="2438120"/>
            <a:ext cx="4750698" cy="468453"/>
          </a:xfrm>
          <a:prstGeom prst="roundRect">
            <a:avLst>
              <a:gd name="adj" fmla="val 11381"/>
            </a:avLst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tangle: Rounded Corners 26">
            <a:extLst>
              <a:ext uri="{FF2B5EF4-FFF2-40B4-BE49-F238E27FC236}">
                <a16:creationId xmlns:a16="http://schemas.microsoft.com/office/drawing/2014/main" id="{2D27C3D4-1D18-DD7D-3148-BD189A73C956}"/>
              </a:ext>
            </a:extLst>
          </p:cNvPr>
          <p:cNvSpPr/>
          <p:nvPr/>
        </p:nvSpPr>
        <p:spPr>
          <a:xfrm>
            <a:off x="4334685" y="3780772"/>
            <a:ext cx="4084157" cy="468453"/>
          </a:xfrm>
          <a:prstGeom prst="roundRect">
            <a:avLst>
              <a:gd name="adj" fmla="val 11381"/>
            </a:avLst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21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14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5FA2FE-88B1-CA3A-CBB3-0C730FCB10D1}"/>
              </a:ext>
            </a:extLst>
          </p:cNvPr>
          <p:cNvSpPr/>
          <p:nvPr/>
        </p:nvSpPr>
        <p:spPr>
          <a:xfrm>
            <a:off x="446566" y="233916"/>
            <a:ext cx="11323673" cy="65283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7" descr="Cover">
            <a:extLst>
              <a:ext uri="{FF2B5EF4-FFF2-40B4-BE49-F238E27FC236}">
                <a16:creationId xmlns:a16="http://schemas.microsoft.com/office/drawing/2014/main" id="{50A26D33-A793-3228-A0CD-E76930B62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580" y="2589663"/>
            <a:ext cx="3904477" cy="193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over">
            <a:extLst>
              <a:ext uri="{FF2B5EF4-FFF2-40B4-BE49-F238E27FC236}">
                <a16:creationId xmlns:a16="http://schemas.microsoft.com/office/drawing/2014/main" id="{135EC180-8433-9375-EA3F-704EE8387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147" y="1081462"/>
            <a:ext cx="3953431" cy="224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over">
            <a:extLst>
              <a:ext uri="{FF2B5EF4-FFF2-40B4-BE49-F238E27FC236}">
                <a16:creationId xmlns:a16="http://schemas.microsoft.com/office/drawing/2014/main" id="{42D8C57A-7E51-12BF-8D84-5840AE04B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7381"/>
            <a:ext cx="4809630" cy="264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266A5E6-C90A-75A7-92A4-DA3D40675104}"/>
              </a:ext>
            </a:extLst>
          </p:cNvPr>
          <p:cNvSpPr/>
          <p:nvPr/>
        </p:nvSpPr>
        <p:spPr>
          <a:xfrm>
            <a:off x="6405709" y="616688"/>
            <a:ext cx="4965675" cy="1679945"/>
          </a:xfrm>
          <a:prstGeom prst="roundRect">
            <a:avLst/>
          </a:prstGeom>
          <a:solidFill>
            <a:srgbClr val="FEE6F8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giá trị 1 phần (thực hiện </a:t>
            </a:r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 chia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5F8AB79-B47B-A607-710C-C20326B08D18}"/>
              </a:ext>
            </a:extLst>
          </p:cNvPr>
          <p:cNvSpPr/>
          <p:nvPr/>
        </p:nvSpPr>
        <p:spPr>
          <a:xfrm>
            <a:off x="6384445" y="3487479"/>
            <a:ext cx="5162786" cy="1679945"/>
          </a:xfrm>
          <a:prstGeom prst="roundRect">
            <a:avLst/>
          </a:prstGeom>
          <a:solidFill>
            <a:srgbClr val="CCF49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giá trị nhiều </a:t>
            </a:r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</a:t>
            </a:r>
            <a:endParaRPr lang="en-US" sz="3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phép nhân)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B537F4A-8AE6-525B-4F19-905BAEA698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66" y="4407877"/>
            <a:ext cx="1988504" cy="23661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835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109F84F4-0D50-50FE-AFEC-16CEAB784398}"/>
              </a:ext>
            </a:extLst>
          </p:cNvPr>
          <p:cNvSpPr/>
          <p:nvPr/>
        </p:nvSpPr>
        <p:spPr>
          <a:xfrm>
            <a:off x="1095532" y="781405"/>
            <a:ext cx="26468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SGK/41</a:t>
            </a:r>
            <a:endParaRPr lang="vi-VN" sz="5400" b="1" cap="none" spc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B0F0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77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D9FF1A-412D-3A39-CDC1-4AA132A9EF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0261" y="1006774"/>
            <a:ext cx="7517019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667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7E3524-5CB8-7D28-504A-1176684E64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5814" y="976827"/>
            <a:ext cx="6181880" cy="21398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588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 Box 3"/>
          <p:cNvSpPr txBox="1"/>
          <p:nvPr/>
        </p:nvSpPr>
        <p:spPr>
          <a:xfrm>
            <a:off x="3910013" y="1271991"/>
            <a:ext cx="6553200" cy="107505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Khoanh tròn vào chữ cái A, B, C, D trước câu trả lời em cho là đúng:</a:t>
            </a:r>
          </a:p>
        </p:txBody>
      </p:sp>
      <p:grpSp>
        <p:nvGrpSpPr>
          <p:cNvPr id="18435" name="Group 5"/>
          <p:cNvGrpSpPr/>
          <p:nvPr/>
        </p:nvGrpSpPr>
        <p:grpSpPr>
          <a:xfrm>
            <a:off x="2128838" y="1190625"/>
            <a:ext cx="1524000" cy="1476375"/>
            <a:chOff x="1134" y="768"/>
            <a:chExt cx="960" cy="1296"/>
          </a:xfrm>
        </p:grpSpPr>
        <p:sp>
          <p:nvSpPr>
            <p:cNvPr id="18443" name="AutoShape 6"/>
            <p:cNvSpPr/>
            <p:nvPr/>
          </p:nvSpPr>
          <p:spPr>
            <a:xfrm>
              <a:off x="1134" y="768"/>
              <a:ext cx="960" cy="1296"/>
            </a:xfrm>
            <a:prstGeom prst="cloudCallout">
              <a:avLst>
                <a:gd name="adj1" fmla="val -93750"/>
                <a:gd name="adj2" fmla="val 81097"/>
              </a:avLst>
            </a:prstGeom>
            <a:solidFill>
              <a:srgbClr val="FF66FF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444" name="Picture 7" descr="Alarm-07-jun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95" y="987"/>
              <a:ext cx="438" cy="858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9945" name="Text Box 9"/>
          <p:cNvSpPr txBox="1"/>
          <p:nvPr/>
        </p:nvSpPr>
        <p:spPr>
          <a:xfrm>
            <a:off x="8267700" y="3928660"/>
            <a:ext cx="1981200" cy="582295"/>
          </a:xfrm>
          <a:prstGeom prst="rect">
            <a:avLst/>
          </a:prstGeom>
          <a:noFill/>
          <a:ln w="9525">
            <a:noFill/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13 kg</a:t>
            </a:r>
          </a:p>
        </p:txBody>
      </p:sp>
      <p:sp>
        <p:nvSpPr>
          <p:cNvPr id="39948" name="Text Box 12"/>
          <p:cNvSpPr txBox="1"/>
          <p:nvPr/>
        </p:nvSpPr>
        <p:spPr>
          <a:xfrm>
            <a:off x="8305800" y="2971800"/>
            <a:ext cx="1643270" cy="584761"/>
          </a:xfrm>
          <a:prstGeom prst="rect">
            <a:avLst/>
          </a:prstGeom>
          <a:noFill/>
          <a:ln w="9525">
            <a:noFill/>
          </a:ln>
        </p:spPr>
        <p:txBody>
          <a:bodyPr wrap="square" lIns="91426" tIns="45713" rIns="91426" bIns="45713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09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kg</a:t>
            </a:r>
          </a:p>
        </p:txBody>
      </p:sp>
      <p:sp>
        <p:nvSpPr>
          <p:cNvPr id="39950" name="Text Box 14"/>
          <p:cNvSpPr txBox="1"/>
          <p:nvPr/>
        </p:nvSpPr>
        <p:spPr>
          <a:xfrm>
            <a:off x="8305800" y="5791200"/>
            <a:ext cx="1905000" cy="582295"/>
          </a:xfrm>
          <a:prstGeom prst="rect">
            <a:avLst/>
          </a:prstGeom>
          <a:noFill/>
          <a:ln w="9525">
            <a:noFill/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 26 kg</a:t>
            </a:r>
          </a:p>
        </p:txBody>
      </p:sp>
      <p:sp>
        <p:nvSpPr>
          <p:cNvPr id="39955" name="Text Box 19"/>
          <p:cNvSpPr txBox="1"/>
          <p:nvPr/>
        </p:nvSpPr>
        <p:spPr>
          <a:xfrm>
            <a:off x="1360967" y="3200400"/>
            <a:ext cx="6517796" cy="1938978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81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kg gạo, chia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 thành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bao.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bao gạo</a:t>
            </a:r>
            <a:r>
              <a:rPr kumimoji="0" lang="en-US" altLang="en-US" sz="4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nặng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 nhiêu ki-lô-gam?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494280" y="173406"/>
            <a:ext cx="764032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8">
            <a:extLst>
              <a:ext uri="{FF2B5EF4-FFF2-40B4-BE49-F238E27FC236}">
                <a16:creationId xmlns:a16="http://schemas.microsoft.com/office/drawing/2014/main" id="{09B0EF3D-843C-6CCD-F9AC-FC84504E19BB}"/>
              </a:ext>
            </a:extLst>
          </p:cNvPr>
          <p:cNvSpPr/>
          <p:nvPr/>
        </p:nvSpPr>
        <p:spPr>
          <a:xfrm>
            <a:off x="8229600" y="4838700"/>
            <a:ext cx="609600" cy="7620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 cap="flat" cmpd="sng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lIns="91426" tIns="45713" rIns="91426" bIns="45713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39BF86FE-0366-185B-2698-E8F52A552A22}"/>
              </a:ext>
            </a:extLst>
          </p:cNvPr>
          <p:cNvSpPr txBox="1"/>
          <p:nvPr/>
        </p:nvSpPr>
        <p:spPr>
          <a:xfrm>
            <a:off x="8305800" y="4838700"/>
            <a:ext cx="1828800" cy="582295"/>
          </a:xfrm>
          <a:prstGeom prst="rect">
            <a:avLst/>
          </a:prstGeom>
          <a:noFill/>
          <a:ln w="9525">
            <a:noFill/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36 kg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ldLvl="0" animBg="1"/>
      <p:bldP spid="39945" grpId="0"/>
      <p:bldP spid="39948" grpId="0"/>
      <p:bldP spid="39950" grpId="0"/>
      <p:bldP spid="39955" grpId="0" bldLvl="0" animBg="1"/>
      <p:bldP spid="5" grpId="0" bldLvl="0" animBg="1"/>
      <p:bldP spid="5" grpId="1" bldLvl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4"/>
          <p:cNvSpPr/>
          <p:nvPr/>
        </p:nvSpPr>
        <p:spPr>
          <a:xfrm>
            <a:off x="2045381" y="702324"/>
            <a:ext cx="8668195" cy="4931500"/>
          </a:xfrm>
          <a:custGeom>
            <a:avLst/>
            <a:gdLst/>
            <a:ahLst/>
            <a:cxnLst/>
            <a:rect l="l" t="t" r="r" b="b"/>
            <a:pathLst>
              <a:path w="239102" h="147945" extrusionOk="0">
                <a:moveTo>
                  <a:pt x="5106" y="33255"/>
                </a:moveTo>
                <a:cubicBezTo>
                  <a:pt x="9986" y="19963"/>
                  <a:pt x="15187" y="11808"/>
                  <a:pt x="31690" y="7056"/>
                </a:cubicBezTo>
                <a:cubicBezTo>
                  <a:pt x="48193" y="2304"/>
                  <a:pt x="82162" y="5900"/>
                  <a:pt x="104123" y="4744"/>
                </a:cubicBezTo>
                <a:cubicBezTo>
                  <a:pt x="126084" y="3588"/>
                  <a:pt x="145734" y="-778"/>
                  <a:pt x="163457" y="121"/>
                </a:cubicBezTo>
                <a:cubicBezTo>
                  <a:pt x="181180" y="1020"/>
                  <a:pt x="198325" y="1726"/>
                  <a:pt x="210461" y="10138"/>
                </a:cubicBezTo>
                <a:cubicBezTo>
                  <a:pt x="222597" y="18550"/>
                  <a:pt x="231844" y="35373"/>
                  <a:pt x="236275" y="50592"/>
                </a:cubicBezTo>
                <a:cubicBezTo>
                  <a:pt x="240706" y="65811"/>
                  <a:pt x="239100" y="87323"/>
                  <a:pt x="237045" y="101450"/>
                </a:cubicBezTo>
                <a:cubicBezTo>
                  <a:pt x="234990" y="115577"/>
                  <a:pt x="232936" y="127649"/>
                  <a:pt x="223946" y="135354"/>
                </a:cubicBezTo>
                <a:cubicBezTo>
                  <a:pt x="214956" y="143060"/>
                  <a:pt x="199930" y="146335"/>
                  <a:pt x="183106" y="147683"/>
                </a:cubicBezTo>
                <a:cubicBezTo>
                  <a:pt x="166282" y="149032"/>
                  <a:pt x="148174" y="144794"/>
                  <a:pt x="123002" y="143445"/>
                </a:cubicBezTo>
                <a:cubicBezTo>
                  <a:pt x="97830" y="142097"/>
                  <a:pt x="52175" y="149031"/>
                  <a:pt x="32076" y="139592"/>
                </a:cubicBezTo>
                <a:cubicBezTo>
                  <a:pt x="11977" y="130153"/>
                  <a:pt x="6904" y="104532"/>
                  <a:pt x="2409" y="86809"/>
                </a:cubicBezTo>
                <a:cubicBezTo>
                  <a:pt x="-2086" y="69086"/>
                  <a:pt x="226" y="46547"/>
                  <a:pt x="5106" y="3325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8" name="Google Shape;518;p44"/>
          <p:cNvSpPr/>
          <p:nvPr/>
        </p:nvSpPr>
        <p:spPr>
          <a:xfrm>
            <a:off x="2427266" y="531091"/>
            <a:ext cx="7564367" cy="4897267"/>
          </a:xfrm>
          <a:custGeom>
            <a:avLst/>
            <a:gdLst/>
            <a:ahLst/>
            <a:cxnLst/>
            <a:rect l="l" t="t" r="r" b="b"/>
            <a:pathLst>
              <a:path w="226931" h="146918" extrusionOk="0">
                <a:moveTo>
                  <a:pt x="6165" y="27842"/>
                </a:moveTo>
                <a:cubicBezTo>
                  <a:pt x="20613" y="23219"/>
                  <a:pt x="60168" y="1194"/>
                  <a:pt x="92853" y="102"/>
                </a:cubicBezTo>
                <a:cubicBezTo>
                  <a:pt x="125538" y="-990"/>
                  <a:pt x="179927" y="6716"/>
                  <a:pt x="202273" y="21292"/>
                </a:cubicBezTo>
                <a:cubicBezTo>
                  <a:pt x="224619" y="35869"/>
                  <a:pt x="226931" y="68811"/>
                  <a:pt x="226931" y="87561"/>
                </a:cubicBezTo>
                <a:cubicBezTo>
                  <a:pt x="226931" y="106311"/>
                  <a:pt x="218198" y="125446"/>
                  <a:pt x="202273" y="133794"/>
                </a:cubicBezTo>
                <a:cubicBezTo>
                  <a:pt x="186348" y="142142"/>
                  <a:pt x="155397" y="135528"/>
                  <a:pt x="131381" y="137647"/>
                </a:cubicBezTo>
                <a:cubicBezTo>
                  <a:pt x="107365" y="139766"/>
                  <a:pt x="77442" y="148949"/>
                  <a:pt x="58178" y="146509"/>
                </a:cubicBezTo>
                <a:cubicBezTo>
                  <a:pt x="38914" y="144069"/>
                  <a:pt x="25493" y="133023"/>
                  <a:pt x="15797" y="123006"/>
                </a:cubicBezTo>
                <a:cubicBezTo>
                  <a:pt x="6101" y="112989"/>
                  <a:pt x="2633" y="92505"/>
                  <a:pt x="0" y="8640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63247A6F-6267-4A32-AFFD-BC6481637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2" y="903297"/>
            <a:ext cx="2758809" cy="1551829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20DC949D-E807-4973-922A-D212F6C49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9078">
            <a:off x="9211549" y="98028"/>
            <a:ext cx="3004055" cy="16897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D85C70-C7EE-4628-A4D7-76B650BC7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018" y="917390"/>
            <a:ext cx="3511600" cy="1213209"/>
          </a:xfrm>
          <a:prstGeom prst="rect">
            <a:avLst/>
          </a:prstGeom>
        </p:spPr>
      </p:pic>
      <p:sp>
        <p:nvSpPr>
          <p:cNvPr id="16" name="직사각형 80">
            <a:extLst>
              <a:ext uri="{FF2B5EF4-FFF2-40B4-BE49-F238E27FC236}">
                <a16:creationId xmlns:a16="http://schemas.microsoft.com/office/drawing/2014/main" id="{595A7CE5-B07D-419A-B7BC-46978CD7F289}"/>
              </a:ext>
            </a:extLst>
          </p:cNvPr>
          <p:cNvSpPr/>
          <p:nvPr/>
        </p:nvSpPr>
        <p:spPr>
          <a:xfrm>
            <a:off x="2537071" y="1894700"/>
            <a:ext cx="866819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- </a:t>
            </a:r>
            <a:r>
              <a:rPr kumimoji="0" lang="en-US" altLang="ko-KR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Ôn</a:t>
            </a:r>
            <a:r>
              <a:rPr kumimoji="0" lang="en-US" altLang="ko-KR" sz="6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altLang="ko-KR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lại</a:t>
            </a:r>
            <a:r>
              <a:rPr kumimoji="0" lang="en-US" altLang="ko-KR" sz="6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altLang="ko-KR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bài</a:t>
            </a:r>
            <a:r>
              <a:rPr kumimoji="0" lang="en-US" altLang="ko-KR" sz="6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altLang="ko-KR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học</a:t>
            </a:r>
            <a:r>
              <a:rPr kumimoji="0" lang="en-US" altLang="ko-KR" sz="6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- </a:t>
            </a:r>
            <a:r>
              <a:rPr lang="en-US" altLang="ko-KR" sz="6600" dirty="0">
                <a:solidFill>
                  <a:srgbClr val="66382E"/>
                </a:solidFill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C</a:t>
            </a:r>
            <a:r>
              <a:rPr kumimoji="0" lang="en-US" altLang="ko-KR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huẩn</a:t>
            </a:r>
            <a:r>
              <a:rPr kumimoji="0" lang="en-US" altLang="ko-KR" sz="6600" b="0" i="0" u="none" strike="noStrike" kern="1200" cap="none" spc="0" normalizeH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altLang="ko-KR" sz="6600" b="0" i="0" u="none" strike="noStrike" kern="1200" cap="none" spc="0" normalizeH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bị</a:t>
            </a:r>
            <a:r>
              <a:rPr kumimoji="0" lang="en-US" altLang="ko-KR" sz="6600" b="0" i="0" u="none" strike="noStrike" kern="1200" cap="none" spc="0" normalizeH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altLang="ko-KR" sz="6600" b="0" i="0" u="none" strike="noStrike" kern="1200" cap="none" spc="0" normalizeH="0" noProof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tiết</a:t>
            </a:r>
            <a:r>
              <a:rPr kumimoji="0" lang="en-US" altLang="ko-KR" sz="6600" b="0" i="0" u="none" strike="noStrike" kern="1200" cap="none" spc="0" normalizeH="0" noProof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 2 của bài</a:t>
            </a:r>
            <a:endParaRPr kumimoji="0" lang="ko-KR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0502E9C2-AA0E-40A6-BCA2-6F14A409A7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80384" y="4472470"/>
            <a:ext cx="8433425" cy="240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8E0530-2637-5280-AC0F-770102EB48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963" y="489421"/>
            <a:ext cx="10479932" cy="46638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158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3A2C56-26E1-98F5-6240-4EE584E624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6973" y="912668"/>
            <a:ext cx="7523116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402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E5668DDB-E871-44F2-B387-3749352A54BC}"/>
              </a:ext>
            </a:extLst>
          </p:cNvPr>
          <p:cNvSpPr/>
          <p:nvPr/>
        </p:nvSpPr>
        <p:spPr>
          <a:xfrm>
            <a:off x="931158" y="521579"/>
            <a:ext cx="10433201" cy="2932821"/>
          </a:xfrm>
          <a:custGeom>
            <a:avLst/>
            <a:gdLst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3201" h="1618781" fill="none" extrusionOk="0">
                <a:moveTo>
                  <a:pt x="0" y="809391"/>
                </a:moveTo>
                <a:cubicBezTo>
                  <a:pt x="126375" y="483450"/>
                  <a:pt x="216732" y="-129655"/>
                  <a:pt x="760047" y="0"/>
                </a:cubicBezTo>
                <a:cubicBezTo>
                  <a:pt x="4164228" y="-454104"/>
                  <a:pt x="7853108" y="101086"/>
                  <a:pt x="9673154" y="0"/>
                </a:cubicBezTo>
                <a:cubicBezTo>
                  <a:pt x="10147672" y="-69499"/>
                  <a:pt x="10230322" y="346857"/>
                  <a:pt x="10433202" y="809391"/>
                </a:cubicBezTo>
                <a:lnTo>
                  <a:pt x="10433201" y="809391"/>
                </a:lnTo>
                <a:cubicBezTo>
                  <a:pt x="10432529" y="1216919"/>
                  <a:pt x="9937618" y="1568479"/>
                  <a:pt x="9673153" y="1618782"/>
                </a:cubicBezTo>
                <a:cubicBezTo>
                  <a:pt x="6285627" y="1416835"/>
                  <a:pt x="5198809" y="1347305"/>
                  <a:pt x="760047" y="1618780"/>
                </a:cubicBezTo>
                <a:cubicBezTo>
                  <a:pt x="400042" y="1626579"/>
                  <a:pt x="11728" y="1403031"/>
                  <a:pt x="0" y="809389"/>
                </a:cubicBezTo>
                <a:lnTo>
                  <a:pt x="0" y="809391"/>
                </a:lnTo>
                <a:close/>
              </a:path>
              <a:path w="10433201" h="1618781" stroke="0" extrusionOk="0">
                <a:moveTo>
                  <a:pt x="0" y="809391"/>
                </a:moveTo>
                <a:cubicBezTo>
                  <a:pt x="1598" y="338869"/>
                  <a:pt x="426383" y="-119516"/>
                  <a:pt x="760047" y="0"/>
                </a:cubicBezTo>
                <a:cubicBezTo>
                  <a:pt x="3720227" y="52548"/>
                  <a:pt x="7369388" y="-72872"/>
                  <a:pt x="9673154" y="0"/>
                </a:cubicBezTo>
                <a:cubicBezTo>
                  <a:pt x="10090304" y="67462"/>
                  <a:pt x="10522083" y="439247"/>
                  <a:pt x="10433202" y="809391"/>
                </a:cubicBezTo>
                <a:lnTo>
                  <a:pt x="10433201" y="809391"/>
                </a:lnTo>
                <a:cubicBezTo>
                  <a:pt x="10348028" y="1362972"/>
                  <a:pt x="10085946" y="1612544"/>
                  <a:pt x="9673153" y="1618782"/>
                </a:cubicBezTo>
                <a:cubicBezTo>
                  <a:pt x="5850085" y="937346"/>
                  <a:pt x="3000891" y="1562266"/>
                  <a:pt x="760047" y="1618780"/>
                </a:cubicBezTo>
                <a:cubicBezTo>
                  <a:pt x="322436" y="1492062"/>
                  <a:pt x="-9121" y="1191316"/>
                  <a:pt x="0" y="809389"/>
                </a:cubicBezTo>
                <a:lnTo>
                  <a:pt x="0" y="809391"/>
                </a:lnTo>
                <a:close/>
              </a:path>
              <a:path w="10433201" h="1618781" fill="none" stroke="0" extrusionOk="0">
                <a:moveTo>
                  <a:pt x="0" y="809391"/>
                </a:moveTo>
                <a:cubicBezTo>
                  <a:pt x="63342" y="407476"/>
                  <a:pt x="150076" y="-70577"/>
                  <a:pt x="760047" y="0"/>
                </a:cubicBezTo>
                <a:cubicBezTo>
                  <a:pt x="4067229" y="33663"/>
                  <a:pt x="7561700" y="221997"/>
                  <a:pt x="9673154" y="0"/>
                </a:cubicBezTo>
                <a:cubicBezTo>
                  <a:pt x="10015193" y="31840"/>
                  <a:pt x="10387301" y="373600"/>
                  <a:pt x="10433202" y="809391"/>
                </a:cubicBezTo>
                <a:lnTo>
                  <a:pt x="10433201" y="809391"/>
                </a:lnTo>
                <a:cubicBezTo>
                  <a:pt x="10443965" y="1232383"/>
                  <a:pt x="9942443" y="1591889"/>
                  <a:pt x="9673153" y="1618782"/>
                </a:cubicBezTo>
                <a:cubicBezTo>
                  <a:pt x="6583630" y="1305154"/>
                  <a:pt x="5194226" y="1373019"/>
                  <a:pt x="760047" y="1618780"/>
                </a:cubicBezTo>
                <a:cubicBezTo>
                  <a:pt x="368795" y="1525824"/>
                  <a:pt x="65868" y="1407944"/>
                  <a:pt x="0" y="809389"/>
                </a:cubicBezTo>
                <a:lnTo>
                  <a:pt x="0" y="809391"/>
                </a:lnTo>
                <a:close/>
              </a:path>
              <a:path w="10433201" h="1618781" fill="none" stroke="0" extrusionOk="0">
                <a:moveTo>
                  <a:pt x="0" y="809391"/>
                </a:moveTo>
                <a:cubicBezTo>
                  <a:pt x="168754" y="459828"/>
                  <a:pt x="185759" y="-174253"/>
                  <a:pt x="760047" y="0"/>
                </a:cubicBezTo>
                <a:cubicBezTo>
                  <a:pt x="4223218" y="-314144"/>
                  <a:pt x="7787691" y="171816"/>
                  <a:pt x="9673154" y="0"/>
                </a:cubicBezTo>
                <a:cubicBezTo>
                  <a:pt x="10087936" y="47366"/>
                  <a:pt x="10316836" y="361305"/>
                  <a:pt x="10433202" y="809391"/>
                </a:cubicBezTo>
                <a:lnTo>
                  <a:pt x="10433201" y="809391"/>
                </a:lnTo>
                <a:cubicBezTo>
                  <a:pt x="10421846" y="1282866"/>
                  <a:pt x="9925721" y="1587847"/>
                  <a:pt x="9673153" y="1618782"/>
                </a:cubicBezTo>
                <a:cubicBezTo>
                  <a:pt x="6301258" y="1445479"/>
                  <a:pt x="5201861" y="1429377"/>
                  <a:pt x="760047" y="1618780"/>
                </a:cubicBezTo>
                <a:cubicBezTo>
                  <a:pt x="378709" y="1608293"/>
                  <a:pt x="31523" y="1346893"/>
                  <a:pt x="0" y="809389"/>
                </a:cubicBezTo>
                <a:lnTo>
                  <a:pt x="0" y="80939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0433201"/>
                      <a:gd name="connsiteY0" fmla="*/ 1466411 h 2932821"/>
                      <a:gd name="connsiteX1" fmla="*/ 760047 w 10433201"/>
                      <a:gd name="connsiteY1" fmla="*/ 0 h 2932821"/>
                      <a:gd name="connsiteX2" fmla="*/ 9673154 w 10433201"/>
                      <a:gd name="connsiteY2" fmla="*/ 0 h 2932821"/>
                      <a:gd name="connsiteX3" fmla="*/ 10433202 w 10433201"/>
                      <a:gd name="connsiteY3" fmla="*/ 1466411 h 2932821"/>
                      <a:gd name="connsiteX4" fmla="*/ 10433201 w 10433201"/>
                      <a:gd name="connsiteY4" fmla="*/ 1466411 h 2932821"/>
                      <a:gd name="connsiteX5" fmla="*/ 9673153 w 10433201"/>
                      <a:gd name="connsiteY5" fmla="*/ 2932822 h 2932821"/>
                      <a:gd name="connsiteX6" fmla="*/ 760047 w 10433201"/>
                      <a:gd name="connsiteY6" fmla="*/ 2932819 h 2932821"/>
                      <a:gd name="connsiteX7" fmla="*/ 0 w 10433201"/>
                      <a:gd name="connsiteY7" fmla="*/ 1466407 h 2932821"/>
                      <a:gd name="connsiteX8" fmla="*/ 0 w 10433201"/>
                      <a:gd name="connsiteY8" fmla="*/ 1466411 h 2932821"/>
                      <a:gd name="connsiteX0" fmla="*/ 0 w 10433201"/>
                      <a:gd name="connsiteY0" fmla="*/ 1466411 h 2932821"/>
                      <a:gd name="connsiteX1" fmla="*/ 760047 w 10433201"/>
                      <a:gd name="connsiteY1" fmla="*/ 0 h 2932821"/>
                      <a:gd name="connsiteX2" fmla="*/ 9673154 w 10433201"/>
                      <a:gd name="connsiteY2" fmla="*/ 0 h 2932821"/>
                      <a:gd name="connsiteX3" fmla="*/ 10433202 w 10433201"/>
                      <a:gd name="connsiteY3" fmla="*/ 1466411 h 2932821"/>
                      <a:gd name="connsiteX4" fmla="*/ 10433201 w 10433201"/>
                      <a:gd name="connsiteY4" fmla="*/ 1466411 h 2932821"/>
                      <a:gd name="connsiteX5" fmla="*/ 9673153 w 10433201"/>
                      <a:gd name="connsiteY5" fmla="*/ 2932822 h 2932821"/>
                      <a:gd name="connsiteX6" fmla="*/ 760047 w 10433201"/>
                      <a:gd name="connsiteY6" fmla="*/ 2932819 h 2932821"/>
                      <a:gd name="connsiteX7" fmla="*/ 0 w 10433201"/>
                      <a:gd name="connsiteY7" fmla="*/ 1466407 h 2932821"/>
                      <a:gd name="connsiteX8" fmla="*/ 0 w 10433201"/>
                      <a:gd name="connsiteY8" fmla="*/ 1466411 h 2932821"/>
                      <a:gd name="connsiteX0" fmla="*/ 0 w 10433201"/>
                      <a:gd name="connsiteY0" fmla="*/ 1466411 h 2932821"/>
                      <a:gd name="connsiteX1" fmla="*/ 760047 w 10433201"/>
                      <a:gd name="connsiteY1" fmla="*/ 0 h 2932821"/>
                      <a:gd name="connsiteX2" fmla="*/ 9673154 w 10433201"/>
                      <a:gd name="connsiteY2" fmla="*/ 0 h 2932821"/>
                      <a:gd name="connsiteX3" fmla="*/ 10433202 w 10433201"/>
                      <a:gd name="connsiteY3" fmla="*/ 1466411 h 2932821"/>
                      <a:gd name="connsiteX4" fmla="*/ 10433201 w 10433201"/>
                      <a:gd name="connsiteY4" fmla="*/ 1466411 h 2932821"/>
                      <a:gd name="connsiteX5" fmla="*/ 9673153 w 10433201"/>
                      <a:gd name="connsiteY5" fmla="*/ 2932822 h 2932821"/>
                      <a:gd name="connsiteX6" fmla="*/ 760047 w 10433201"/>
                      <a:gd name="connsiteY6" fmla="*/ 2932819 h 2932821"/>
                      <a:gd name="connsiteX7" fmla="*/ 0 w 10433201"/>
                      <a:gd name="connsiteY7" fmla="*/ 1466407 h 2932821"/>
                      <a:gd name="connsiteX8" fmla="*/ 0 w 10433201"/>
                      <a:gd name="connsiteY8" fmla="*/ 1466411 h 2932821"/>
                      <a:gd name="connsiteX0" fmla="*/ 0 w 10433201"/>
                      <a:gd name="connsiteY0" fmla="*/ 1466411 h 2932821"/>
                      <a:gd name="connsiteX1" fmla="*/ 760047 w 10433201"/>
                      <a:gd name="connsiteY1" fmla="*/ 0 h 2932821"/>
                      <a:gd name="connsiteX2" fmla="*/ 9673154 w 10433201"/>
                      <a:gd name="connsiteY2" fmla="*/ 0 h 2932821"/>
                      <a:gd name="connsiteX3" fmla="*/ 10433202 w 10433201"/>
                      <a:gd name="connsiteY3" fmla="*/ 1466411 h 2932821"/>
                      <a:gd name="connsiteX4" fmla="*/ 10433201 w 10433201"/>
                      <a:gd name="connsiteY4" fmla="*/ 1466411 h 2932821"/>
                      <a:gd name="connsiteX5" fmla="*/ 9673153 w 10433201"/>
                      <a:gd name="connsiteY5" fmla="*/ 2932822 h 2932821"/>
                      <a:gd name="connsiteX6" fmla="*/ 760047 w 10433201"/>
                      <a:gd name="connsiteY6" fmla="*/ 2932819 h 2932821"/>
                      <a:gd name="connsiteX7" fmla="*/ 0 w 10433201"/>
                      <a:gd name="connsiteY7" fmla="*/ 1466407 h 2932821"/>
                      <a:gd name="connsiteX8" fmla="*/ 0 w 10433201"/>
                      <a:gd name="connsiteY8" fmla="*/ 1466411 h 2932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33201" h="2932821" fill="none" extrusionOk="0">
                        <a:moveTo>
                          <a:pt x="0" y="1466411"/>
                        </a:moveTo>
                        <a:cubicBezTo>
                          <a:pt x="207273" y="951748"/>
                          <a:pt x="137274" y="-315885"/>
                          <a:pt x="760047" y="0"/>
                        </a:cubicBezTo>
                        <a:cubicBezTo>
                          <a:pt x="3940848" y="-1042226"/>
                          <a:pt x="7872584" y="205640"/>
                          <a:pt x="9673154" y="0"/>
                        </a:cubicBezTo>
                        <a:cubicBezTo>
                          <a:pt x="10232581" y="-231549"/>
                          <a:pt x="10098802" y="618554"/>
                          <a:pt x="10433202" y="1466411"/>
                        </a:cubicBezTo>
                        <a:lnTo>
                          <a:pt x="10433201" y="1466411"/>
                        </a:lnTo>
                        <a:cubicBezTo>
                          <a:pt x="10431641" y="2153647"/>
                          <a:pt x="9905445" y="2831594"/>
                          <a:pt x="9673153" y="2932822"/>
                        </a:cubicBezTo>
                        <a:cubicBezTo>
                          <a:pt x="6189498" y="2515543"/>
                          <a:pt x="5225647" y="2425869"/>
                          <a:pt x="760047" y="2932819"/>
                        </a:cubicBezTo>
                        <a:cubicBezTo>
                          <a:pt x="414455" y="2948790"/>
                          <a:pt x="18341" y="2621973"/>
                          <a:pt x="0" y="1466407"/>
                        </a:cubicBezTo>
                        <a:lnTo>
                          <a:pt x="0" y="1466411"/>
                        </a:lnTo>
                        <a:close/>
                      </a:path>
                      <a:path w="10433201" h="2932821" stroke="0" extrusionOk="0">
                        <a:moveTo>
                          <a:pt x="0" y="1466411"/>
                        </a:moveTo>
                        <a:cubicBezTo>
                          <a:pt x="-10589" y="608739"/>
                          <a:pt x="443882" y="-227319"/>
                          <a:pt x="760047" y="0"/>
                        </a:cubicBezTo>
                        <a:cubicBezTo>
                          <a:pt x="3924602" y="282922"/>
                          <a:pt x="7767318" y="-286232"/>
                          <a:pt x="9673154" y="0"/>
                        </a:cubicBezTo>
                        <a:cubicBezTo>
                          <a:pt x="10088628" y="233096"/>
                          <a:pt x="10534381" y="808693"/>
                          <a:pt x="10433202" y="1466411"/>
                        </a:cubicBezTo>
                        <a:lnTo>
                          <a:pt x="10433201" y="1466411"/>
                        </a:lnTo>
                        <a:cubicBezTo>
                          <a:pt x="10295670" y="2521855"/>
                          <a:pt x="10121376" y="2911698"/>
                          <a:pt x="9673153" y="2932822"/>
                        </a:cubicBezTo>
                        <a:cubicBezTo>
                          <a:pt x="5889012" y="1500198"/>
                          <a:pt x="3043496" y="2924712"/>
                          <a:pt x="760047" y="2932819"/>
                        </a:cubicBezTo>
                        <a:cubicBezTo>
                          <a:pt x="312427" y="2691402"/>
                          <a:pt x="-14693" y="2148238"/>
                          <a:pt x="0" y="1466407"/>
                        </a:cubicBezTo>
                        <a:lnTo>
                          <a:pt x="0" y="1466411"/>
                        </a:lnTo>
                        <a:close/>
                      </a:path>
                      <a:path w="10433201" h="2932821" fill="none" stroke="0" extrusionOk="0">
                        <a:moveTo>
                          <a:pt x="0" y="1466411"/>
                        </a:moveTo>
                        <a:cubicBezTo>
                          <a:pt x="-30428" y="728625"/>
                          <a:pt x="87956" y="-96670"/>
                          <a:pt x="760047" y="0"/>
                        </a:cubicBezTo>
                        <a:cubicBezTo>
                          <a:pt x="4020652" y="301716"/>
                          <a:pt x="7611304" y="466802"/>
                          <a:pt x="9673154" y="0"/>
                        </a:cubicBezTo>
                        <a:cubicBezTo>
                          <a:pt x="9987951" y="58427"/>
                          <a:pt x="10280293" y="654936"/>
                          <a:pt x="10433202" y="1466411"/>
                        </a:cubicBezTo>
                        <a:lnTo>
                          <a:pt x="10433201" y="1466411"/>
                        </a:lnTo>
                        <a:cubicBezTo>
                          <a:pt x="10448732" y="2225616"/>
                          <a:pt x="9930274" y="2875193"/>
                          <a:pt x="9673153" y="2932822"/>
                        </a:cubicBezTo>
                        <a:cubicBezTo>
                          <a:pt x="6594886" y="2301232"/>
                          <a:pt x="5238191" y="2379923"/>
                          <a:pt x="760047" y="2932819"/>
                        </a:cubicBezTo>
                        <a:cubicBezTo>
                          <a:pt x="366496" y="2745340"/>
                          <a:pt x="66544" y="2562542"/>
                          <a:pt x="0" y="1466407"/>
                        </a:cubicBezTo>
                        <a:lnTo>
                          <a:pt x="0" y="1466411"/>
                        </a:lnTo>
                        <a:close/>
                      </a:path>
                      <a:path w="10433201" h="2932821" fill="none" stroke="0" extrusionOk="0">
                        <a:moveTo>
                          <a:pt x="0" y="1466411"/>
                        </a:moveTo>
                        <a:cubicBezTo>
                          <a:pt x="261471" y="831124"/>
                          <a:pt x="231805" y="-291448"/>
                          <a:pt x="760047" y="0"/>
                        </a:cubicBezTo>
                        <a:cubicBezTo>
                          <a:pt x="4473761" y="-765776"/>
                          <a:pt x="7884035" y="560242"/>
                          <a:pt x="9673154" y="0"/>
                        </a:cubicBezTo>
                        <a:cubicBezTo>
                          <a:pt x="10082023" y="93775"/>
                          <a:pt x="10258688" y="647194"/>
                          <a:pt x="10433202" y="1466411"/>
                        </a:cubicBezTo>
                        <a:lnTo>
                          <a:pt x="10433201" y="1466411"/>
                        </a:lnTo>
                        <a:cubicBezTo>
                          <a:pt x="10422150" y="2312646"/>
                          <a:pt x="9938314" y="2856538"/>
                          <a:pt x="9673153" y="2932822"/>
                        </a:cubicBezTo>
                        <a:cubicBezTo>
                          <a:pt x="6330199" y="2615557"/>
                          <a:pt x="5300303" y="2627809"/>
                          <a:pt x="760047" y="2932819"/>
                        </a:cubicBezTo>
                        <a:cubicBezTo>
                          <a:pt x="272662" y="2947229"/>
                          <a:pt x="32588" y="2464039"/>
                          <a:pt x="0" y="1466407"/>
                        </a:cubicBezTo>
                        <a:lnTo>
                          <a:pt x="0" y="1466411"/>
                        </a:lnTo>
                        <a:close/>
                      </a:path>
                      <a:path w="10433201" h="2932821" fill="none" stroke="0" extrusionOk="0">
                        <a:moveTo>
                          <a:pt x="0" y="1466411"/>
                        </a:moveTo>
                        <a:cubicBezTo>
                          <a:pt x="213467" y="886230"/>
                          <a:pt x="174952" y="-291115"/>
                          <a:pt x="760047" y="0"/>
                        </a:cubicBezTo>
                        <a:cubicBezTo>
                          <a:pt x="3869085" y="-791676"/>
                          <a:pt x="7775212" y="474740"/>
                          <a:pt x="9673154" y="0"/>
                        </a:cubicBezTo>
                        <a:cubicBezTo>
                          <a:pt x="10132414" y="-81691"/>
                          <a:pt x="10335589" y="699919"/>
                          <a:pt x="10433202" y="1466411"/>
                        </a:cubicBezTo>
                        <a:lnTo>
                          <a:pt x="10433201" y="1466411"/>
                        </a:lnTo>
                        <a:cubicBezTo>
                          <a:pt x="10426534" y="2231568"/>
                          <a:pt x="9888510" y="2849873"/>
                          <a:pt x="9673153" y="2932822"/>
                        </a:cubicBezTo>
                        <a:cubicBezTo>
                          <a:pt x="6112353" y="2497202"/>
                          <a:pt x="5391205" y="2484933"/>
                          <a:pt x="760047" y="2932819"/>
                        </a:cubicBezTo>
                        <a:cubicBezTo>
                          <a:pt x="434709" y="2905316"/>
                          <a:pt x="74922" y="2547855"/>
                          <a:pt x="0" y="1466407"/>
                        </a:cubicBezTo>
                        <a:lnTo>
                          <a:pt x="0" y="146641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BC13D3CA-6346-4C3B-9D8B-1994579BE0EB}"/>
              </a:ext>
            </a:extLst>
          </p:cNvPr>
          <p:cNvSpPr txBox="1"/>
          <p:nvPr/>
        </p:nvSpPr>
        <p:spPr>
          <a:xfrm>
            <a:off x="949436" y="622041"/>
            <a:ext cx="10234381" cy="217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eaLnBrk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1">
                <a:solidFill>
                  <a:srgbClr val="9C61AA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Mỗi tổ đều có 6 chiếc bàn. Hỏi 4 tổ như thế có tất cả bao nhiêu chiếc bàn?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6376B0-21B1-4B83-ACCB-5C1912630BAE}"/>
              </a:ext>
            </a:extLst>
          </p:cNvPr>
          <p:cNvSpPr/>
          <p:nvPr/>
        </p:nvSpPr>
        <p:spPr>
          <a:xfrm>
            <a:off x="3632200" y="3888203"/>
            <a:ext cx="5562600" cy="122940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34A85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43D672B5-7EFF-4C03-876E-A14A46315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05799" y="5793867"/>
            <a:ext cx="3733801" cy="1064133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B62B8360-03B7-95A2-124A-5ACA58DF1AF8}"/>
              </a:ext>
            </a:extLst>
          </p:cNvPr>
          <p:cNvSpPr txBox="1"/>
          <p:nvPr/>
        </p:nvSpPr>
        <p:spPr>
          <a:xfrm>
            <a:off x="1290686" y="3882667"/>
            <a:ext cx="9813828" cy="106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eaLnBrk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1">
                <a:solidFill>
                  <a:srgbClr val="9C61AA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6 x 4 = 24 (chiếc)</a:t>
            </a:r>
          </a:p>
        </p:txBody>
      </p:sp>
      <p:sp>
        <p:nvSpPr>
          <p:cNvPr id="3" name="Rectangle: Rounded Corners 26">
            <a:extLst>
              <a:ext uri="{FF2B5EF4-FFF2-40B4-BE49-F238E27FC236}">
                <a16:creationId xmlns:a16="http://schemas.microsoft.com/office/drawing/2014/main" id="{0BAFC796-C6D3-C357-A4F2-86076833C352}"/>
              </a:ext>
            </a:extLst>
          </p:cNvPr>
          <p:cNvSpPr/>
          <p:nvPr/>
        </p:nvSpPr>
        <p:spPr>
          <a:xfrm>
            <a:off x="1461835" y="920819"/>
            <a:ext cx="1969398" cy="696965"/>
          </a:xfrm>
          <a:prstGeom prst="roundRect">
            <a:avLst>
              <a:gd name="adj" fmla="val 11381"/>
            </a:avLst>
          </a:prstGeom>
          <a:solidFill>
            <a:srgbClr val="00FFFF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: Rounded Corners 26">
            <a:extLst>
              <a:ext uri="{FF2B5EF4-FFF2-40B4-BE49-F238E27FC236}">
                <a16:creationId xmlns:a16="http://schemas.microsoft.com/office/drawing/2014/main" id="{6B63C553-CB9E-3E6B-C914-C059DA0373A9}"/>
              </a:ext>
            </a:extLst>
          </p:cNvPr>
          <p:cNvSpPr/>
          <p:nvPr/>
        </p:nvSpPr>
        <p:spPr>
          <a:xfrm>
            <a:off x="9465546" y="920818"/>
            <a:ext cx="1260359" cy="696965"/>
          </a:xfrm>
          <a:prstGeom prst="roundRect">
            <a:avLst>
              <a:gd name="adj" fmla="val 11381"/>
            </a:avLst>
          </a:prstGeom>
          <a:solidFill>
            <a:srgbClr val="00FFFF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02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3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8A01F8-CFA2-D0BE-2836-466AABFCFB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7441D9-C690-C9A3-ED0E-B3774CA1A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ình huống toán chuẩn">
            <a:hlinkClick r:id="" action="ppaction://media"/>
            <a:extLst>
              <a:ext uri="{FF2B5EF4-FFF2-40B4-BE49-F238E27FC236}">
                <a16:creationId xmlns:a16="http://schemas.microsoft.com/office/drawing/2014/main" id="{6A96B7EA-85A1-83FA-BEFB-C89947EABD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7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550582E-E2BB-9BFC-96B3-9D2190F68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6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16034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5FA2FE-88B1-CA3A-CBB3-0C730FCB10D1}"/>
              </a:ext>
            </a:extLst>
          </p:cNvPr>
          <p:cNvSpPr/>
          <p:nvPr/>
        </p:nvSpPr>
        <p:spPr>
          <a:xfrm>
            <a:off x="446566" y="233916"/>
            <a:ext cx="11323673" cy="63476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A61AB11-6A73-C205-4145-0190416824FD}"/>
              </a:ext>
            </a:extLst>
          </p:cNvPr>
          <p:cNvSpPr/>
          <p:nvPr/>
        </p:nvSpPr>
        <p:spPr>
          <a:xfrm>
            <a:off x="1959713" y="4553171"/>
            <a:ext cx="8460193" cy="7099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7A24B76-AD80-E2BC-335C-81C384A3E1B2}"/>
              </a:ext>
            </a:extLst>
          </p:cNvPr>
          <p:cNvSpPr/>
          <p:nvPr/>
        </p:nvSpPr>
        <p:spPr>
          <a:xfrm>
            <a:off x="1367326" y="5533368"/>
            <a:ext cx="9644965" cy="1007657"/>
          </a:xfrm>
          <a:prstGeom prst="roundRect">
            <a:avLst/>
          </a:prstGeom>
          <a:solidFill>
            <a:srgbClr val="E5F7EA"/>
          </a:solidFill>
          <a:ln w="5715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làm thế nào để biết 1 chiếc bút giá 6000 đồng 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A0D50C09-1A5A-912A-C664-F502FA8A57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227" y="279253"/>
            <a:ext cx="9771162" cy="41387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138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828800" y="2042809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832567A-0EFB-46F2-B6A0-9D846AFF062C}"/>
              </a:ext>
            </a:extLst>
          </p:cNvPr>
          <p:cNvSpPr/>
          <p:nvPr/>
        </p:nvSpPr>
        <p:spPr>
          <a:xfrm>
            <a:off x="1245439" y="832521"/>
            <a:ext cx="9980579" cy="2308161"/>
          </a:xfrm>
          <a:prstGeom prst="roundRect">
            <a:avLst>
              <a:gd name="adj" fmla="val 242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3DFBAA2-962B-D67E-8E8D-07F2C2560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72670" y="2982678"/>
            <a:ext cx="6058677" cy="37715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829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EFABBC1-3811-44F9-B64B-5F07B6C6E465}"/>
              </a:ext>
            </a:extLst>
          </p:cNvPr>
          <p:cNvSpPr/>
          <p:nvPr/>
        </p:nvSpPr>
        <p:spPr>
          <a:xfrm>
            <a:off x="296560" y="176460"/>
            <a:ext cx="11598877" cy="6505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solidFill>
              <a:srgbClr val="F0716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95011A6-0CE9-49B0-B0B5-76B6C1E8F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898" y="531354"/>
            <a:ext cx="337930" cy="33793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32F7AC7-6039-4A2F-8DD4-DB4C0D714A42}"/>
              </a:ext>
            </a:extLst>
          </p:cNvPr>
          <p:cNvSpPr/>
          <p:nvPr/>
        </p:nvSpPr>
        <p:spPr>
          <a:xfrm>
            <a:off x="460165" y="595563"/>
            <a:ext cx="9005927" cy="641177"/>
          </a:xfrm>
          <a:prstGeom prst="roundRect">
            <a:avLst/>
          </a:prstGeom>
          <a:solidFill>
            <a:schemeClr val="accent6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6CA6905-5268-4F47-BB21-212799B56837}"/>
              </a:ext>
            </a:extLst>
          </p:cNvPr>
          <p:cNvCxnSpPr>
            <a:cxnSpLocks/>
          </p:cNvCxnSpPr>
          <p:nvPr/>
        </p:nvCxnSpPr>
        <p:spPr>
          <a:xfrm>
            <a:off x="487492" y="1466078"/>
            <a:ext cx="11320984" cy="0"/>
          </a:xfrm>
          <a:prstGeom prst="line">
            <a:avLst/>
          </a:prstGeom>
          <a:noFill/>
          <a:ln w="19050" cap="flat" cmpd="sng" algn="ctr">
            <a:solidFill>
              <a:srgbClr val="F07167"/>
            </a:solidFill>
            <a:prstDash val="solid"/>
            <a:miter lim="800000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F925081-223E-495F-AFF9-0F43B0E90E15}"/>
              </a:ext>
            </a:extLst>
          </p:cNvPr>
          <p:cNvCxnSpPr>
            <a:cxnSpLocks/>
          </p:cNvCxnSpPr>
          <p:nvPr/>
        </p:nvCxnSpPr>
        <p:spPr>
          <a:xfrm>
            <a:off x="487492" y="2107085"/>
            <a:ext cx="11320984" cy="0"/>
          </a:xfrm>
          <a:prstGeom prst="line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7E6A3C18-6CBD-4E4F-AB91-399F7236B462}"/>
              </a:ext>
            </a:extLst>
          </p:cNvPr>
          <p:cNvSpPr/>
          <p:nvPr/>
        </p:nvSpPr>
        <p:spPr>
          <a:xfrm>
            <a:off x="428522" y="1695417"/>
            <a:ext cx="11297306" cy="4878370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rgbClr val="ED7D31">
                <a:lumMod val="40000"/>
                <a:lumOff val="6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7C2606A9-8132-4F26-8077-728469F948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8802" y="284214"/>
            <a:ext cx="216000" cy="216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A610D79E-DB6F-4A78-9BFC-05BA4B771E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529682" y="284214"/>
            <a:ext cx="216000" cy="216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F2348E3-ACE9-4DBE-88D5-80DD2126178F}"/>
              </a:ext>
            </a:extLst>
          </p:cNvPr>
          <p:cNvSpPr txBox="1"/>
          <p:nvPr/>
        </p:nvSpPr>
        <p:spPr>
          <a:xfrm>
            <a:off x="9529602" y="542280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9241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GOOGLE</a:t>
            </a:r>
            <a:endParaRPr kumimoji="0" lang="en-ID" sz="4000" b="0" i="0" u="none" strike="noStrike" kern="1200" cap="none" spc="0" normalizeH="0" baseline="0" noProof="0" dirty="0">
              <a:ln>
                <a:noFill/>
              </a:ln>
              <a:solidFill>
                <a:srgbClr val="49241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25" name="TextBox 24">
            <a:hlinkClick r:id="rId6" action="ppaction://hlinksldjump"/>
            <a:extLst>
              <a:ext uri="{FF2B5EF4-FFF2-40B4-BE49-F238E27FC236}">
                <a16:creationId xmlns:a16="http://schemas.microsoft.com/office/drawing/2014/main" id="{23441DA9-07C0-471D-8906-D08782E88B48}"/>
              </a:ext>
            </a:extLst>
          </p:cNvPr>
          <p:cNvSpPr txBox="1"/>
          <p:nvPr/>
        </p:nvSpPr>
        <p:spPr>
          <a:xfrm>
            <a:off x="9469966" y="568782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E7C9A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OO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CFF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EDB5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E</a:t>
            </a:r>
            <a:endParaRPr kumimoji="0" lang="en-ID" sz="40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EDB5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747EC240-AD11-4F94-9A57-AE5684FD14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04646" y="1848843"/>
            <a:ext cx="375004" cy="375004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CDEF8B6B-5530-41BF-96E6-A28E547F39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49381" y="618402"/>
            <a:ext cx="580016" cy="5800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5C81754-8F98-43CA-8CE6-E534303D32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4256" y="567622"/>
            <a:ext cx="5960654" cy="73663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4F7A8CF-38DB-43A4-9072-FBDCC7E40A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78" y="2316494"/>
            <a:ext cx="1334648" cy="75073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4C836B9-B079-4FCE-B16C-CD5949AF5E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13" y="4499862"/>
            <a:ext cx="1471956" cy="82797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05133DA-24BC-4414-AF0A-1578087DCD9A}"/>
              </a:ext>
            </a:extLst>
          </p:cNvPr>
          <p:cNvSpPr txBox="1"/>
          <p:nvPr/>
        </p:nvSpPr>
        <p:spPr>
          <a:xfrm>
            <a:off x="1528652" y="1948400"/>
            <a:ext cx="91346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21D19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 cách 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421D19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 “Bài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21D19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toán liên quan đến rút về đơn vị”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761E83A-169A-49E9-B673-E06A6224079C}"/>
              </a:ext>
            </a:extLst>
          </p:cNvPr>
          <p:cNvSpPr txBox="1"/>
          <p:nvPr/>
        </p:nvSpPr>
        <p:spPr>
          <a:xfrm>
            <a:off x="3150704" y="2004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78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6909DD-B8A4-4740-89BF-EBE219BEC8B4}"/>
              </a:ext>
            </a:extLst>
          </p:cNvPr>
          <p:cNvSpPr txBox="1"/>
          <p:nvPr/>
        </p:nvSpPr>
        <p:spPr>
          <a:xfrm>
            <a:off x="1581815" y="4163084"/>
            <a:ext cx="927159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ận dụng giải quyết một số vấn đề thực tiễn đơn giản.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8D46E5-9E55-FB33-F240-CB8A06ADCF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8199" y="1135952"/>
            <a:ext cx="7169517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3003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heme/theme1.xml><?xml version="1.0" encoding="utf-8"?>
<a:theme xmlns:a="http://schemas.openxmlformats.org/drawingml/2006/main" name="Online Learning Planner by Sildesgo">
  <a:themeElements>
    <a:clrScheme name="Simple Light">
      <a:dk1>
        <a:srgbClr val="7C7C7C"/>
      </a:dk1>
      <a:lt1>
        <a:srgbClr val="FFFFFF"/>
      </a:lt1>
      <a:dk2>
        <a:srgbClr val="7C7C7C"/>
      </a:dk2>
      <a:lt2>
        <a:srgbClr val="F3F3F3"/>
      </a:lt2>
      <a:accent1>
        <a:srgbClr val="4D8CF5"/>
      </a:accent1>
      <a:accent2>
        <a:srgbClr val="34A853"/>
      </a:accent2>
      <a:accent3>
        <a:srgbClr val="FBBC05"/>
      </a:accent3>
      <a:accent4>
        <a:srgbClr val="EA4335"/>
      </a:accent4>
      <a:accent5>
        <a:srgbClr val="F1F1F1"/>
      </a:accent5>
      <a:accent6>
        <a:srgbClr val="1C1C3D"/>
      </a:accent6>
      <a:hlink>
        <a:srgbClr val="7C7C7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actical Life Subject for Middle School - 6th Grade: Bullying Prevention by Slidesgo">
  <a:themeElements>
    <a:clrScheme name="Simple Light">
      <a:dk1>
        <a:srgbClr val="1F4788"/>
      </a:dk1>
      <a:lt1>
        <a:srgbClr val="F9E5DF"/>
      </a:lt1>
      <a:dk2>
        <a:srgbClr val="421D19"/>
      </a:dk2>
      <a:lt2>
        <a:srgbClr val="EF9985"/>
      </a:lt2>
      <a:accent1>
        <a:srgbClr val="E55436"/>
      </a:accent1>
      <a:accent2>
        <a:srgbClr val="029C9A"/>
      </a:accent2>
      <a:accent3>
        <a:srgbClr val="F4A92B"/>
      </a:accent3>
      <a:accent4>
        <a:srgbClr val="21A5D1"/>
      </a:accent4>
      <a:accent5>
        <a:srgbClr val="F4B389"/>
      </a:accent5>
      <a:accent6>
        <a:srgbClr val="FFFFFF"/>
      </a:accent6>
      <a:hlink>
        <a:srgbClr val="21A5D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ocial Skills Subject for Middle School - 6th Grade: How to Treat Your Teachers by Slidesgo">
  <a:themeElements>
    <a:clrScheme name="Simple Light">
      <a:dk1>
        <a:srgbClr val="3C3B66"/>
      </a:dk1>
      <a:lt1>
        <a:srgbClr val="FFFFFF"/>
      </a:lt1>
      <a:dk2>
        <a:srgbClr val="9C61AA"/>
      </a:dk2>
      <a:lt2>
        <a:srgbClr val="FAEDDA"/>
      </a:lt2>
      <a:accent1>
        <a:srgbClr val="FFD9A6"/>
      </a:accent1>
      <a:accent2>
        <a:srgbClr val="E2B779"/>
      </a:accent2>
      <a:accent3>
        <a:srgbClr val="C6813C"/>
      </a:accent3>
      <a:accent4>
        <a:srgbClr val="A34801"/>
      </a:accent4>
      <a:accent5>
        <a:srgbClr val="EA7322"/>
      </a:accent5>
      <a:accent6>
        <a:srgbClr val="DF3434"/>
      </a:accent6>
      <a:hlink>
        <a:srgbClr val="A348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404</Words>
  <Application>Microsoft Office PowerPoint</Application>
  <PresentationFormat>Widescreen</PresentationFormat>
  <Paragraphs>44</Paragraphs>
  <Slides>18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8" baseType="lpstr">
      <vt:lpstr>Aharoni</vt:lpstr>
      <vt:lpstr>Arial</vt:lpstr>
      <vt:lpstr>Bebas Neue</vt:lpstr>
      <vt:lpstr>Calibri</vt:lpstr>
      <vt:lpstr>Cambria</vt:lpstr>
      <vt:lpstr>Londrina Solid</vt:lpstr>
      <vt:lpstr>Nunito</vt:lpstr>
      <vt:lpstr>Nunito Black</vt:lpstr>
      <vt:lpstr>Patrick Hand SC</vt:lpstr>
      <vt:lpstr>PT Sans</vt:lpstr>
      <vt:lpstr>Roboto Condensed Light</vt:lpstr>
      <vt:lpstr>Times New Roman</vt:lpstr>
      <vt:lpstr>Ubuntu</vt:lpstr>
      <vt:lpstr>Ubuntu Light</vt:lpstr>
      <vt:lpstr>VNI-Times</vt:lpstr>
      <vt:lpstr>Wellfleet</vt:lpstr>
      <vt:lpstr>Online Learning Planner by Sildesgo</vt:lpstr>
      <vt:lpstr>Practical Life Subject for Middle School - 6th Grade: Bullying Prevention by Slidesgo</vt:lpstr>
      <vt:lpstr>Social Skills Subject for Middle School - 6th Grade: How to Treat Your Teachers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Lương Quốc Phương</cp:lastModifiedBy>
  <cp:revision>36</cp:revision>
  <dcterms:created xsi:type="dcterms:W3CDTF">2023-09-07T08:53:46Z</dcterms:created>
  <dcterms:modified xsi:type="dcterms:W3CDTF">2025-08-12T09:39:54Z</dcterms:modified>
</cp:coreProperties>
</file>