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4" r:id="rId1"/>
    <p:sldMasterId id="2147483736" r:id="rId2"/>
    <p:sldMasterId id="2147483748" r:id="rId3"/>
    <p:sldMasterId id="2147483760" r:id="rId4"/>
    <p:sldMasterId id="2147483772" r:id="rId5"/>
  </p:sldMasterIdLst>
  <p:notesMasterIdLst>
    <p:notesMasterId r:id="rId40"/>
  </p:notesMasterIdLst>
  <p:sldIdLst>
    <p:sldId id="545" r:id="rId6"/>
    <p:sldId id="674" r:id="rId7"/>
    <p:sldId id="546" r:id="rId8"/>
    <p:sldId id="256" r:id="rId9"/>
    <p:sldId id="330" r:id="rId10"/>
    <p:sldId id="666" r:id="rId11"/>
    <p:sldId id="329" r:id="rId12"/>
    <p:sldId id="292" r:id="rId13"/>
    <p:sldId id="668" r:id="rId14"/>
    <p:sldId id="669" r:id="rId15"/>
    <p:sldId id="670" r:id="rId16"/>
    <p:sldId id="672" r:id="rId17"/>
    <p:sldId id="671" r:id="rId18"/>
    <p:sldId id="673" r:id="rId19"/>
    <p:sldId id="539" r:id="rId20"/>
    <p:sldId id="528" r:id="rId21"/>
    <p:sldId id="540" r:id="rId22"/>
    <p:sldId id="541" r:id="rId23"/>
    <p:sldId id="529" r:id="rId24"/>
    <p:sldId id="531" r:id="rId25"/>
    <p:sldId id="532" r:id="rId26"/>
    <p:sldId id="533" r:id="rId27"/>
    <p:sldId id="534" r:id="rId28"/>
    <p:sldId id="535" r:id="rId29"/>
    <p:sldId id="536" r:id="rId30"/>
    <p:sldId id="537" r:id="rId31"/>
    <p:sldId id="538" r:id="rId32"/>
    <p:sldId id="542" r:id="rId33"/>
    <p:sldId id="530" r:id="rId34"/>
    <p:sldId id="548" r:id="rId35"/>
    <p:sldId id="547" r:id="rId36"/>
    <p:sldId id="543" r:id="rId37"/>
    <p:sldId id="544" r:id="rId38"/>
    <p:sldId id="675" r:id="rId39"/>
  </p:sldIdLst>
  <p:sldSz cx="18288000" cy="10287000"/>
  <p:notesSz cx="6858000" cy="9144000"/>
  <p:embeddedFontLst>
    <p:embeddedFont>
      <p:font typeface="等线" panose="02010600030101010101" pitchFamily="2" charset="-122"/>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C8"/>
    <a:srgbClr val="F6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40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97299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239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1B2AA4F-B828-4D7C-AFD3-893933DAFCB4}" type="slidenum">
              <a:rPr lang="en-US" smtClean="0"/>
              <a:t>29</a:t>
            </a:fld>
            <a:endParaRPr lang="en-US"/>
          </a:p>
        </p:txBody>
      </p:sp>
    </p:spTree>
    <p:extLst>
      <p:ext uri="{BB962C8B-B14F-4D97-AF65-F5344CB8AC3E}">
        <p14:creationId xmlns:p14="http://schemas.microsoft.com/office/powerpoint/2010/main" val="394951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744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390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221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741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4716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0189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243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453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46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253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70283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419809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017891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89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59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02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58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1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622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61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2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864493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28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05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665203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399839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71111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1672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3"/>
            <a:ext cx="8080376"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9" y="2302673"/>
            <a:ext cx="8083550"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9"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813691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820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01526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344580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7"/>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2" y="409594"/>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2314068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5"/>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23"/>
            <a:ext cx="10972800" cy="12072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467195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260640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4"/>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4"/>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21519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49639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10779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71088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0493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95861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274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4234675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3306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65507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533827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40173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44721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197303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7907617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7399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264725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745915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0011189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3" y="-117989"/>
            <a:ext cx="18346997" cy="1038286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25776"/>
            <a:ext cx="18286488" cy="6461226"/>
          </a:xfrm>
          <a:prstGeom prst="rect">
            <a:avLst/>
          </a:prstGeom>
        </p:spPr>
      </p:pic>
      <p:sp>
        <p:nvSpPr>
          <p:cNvPr id="7" name="矩形 6"/>
          <p:cNvSpPr/>
          <p:nvPr userDrawn="1"/>
        </p:nvSpPr>
        <p:spPr>
          <a:xfrm>
            <a:off x="0" y="939800"/>
            <a:ext cx="18286488" cy="89662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8" name="五边形 7"/>
          <p:cNvSpPr/>
          <p:nvPr userDrawn="1"/>
        </p:nvSpPr>
        <p:spPr>
          <a:xfrm>
            <a:off x="1" y="533401"/>
            <a:ext cx="6731000" cy="889001"/>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1" dirty="0">
                <a:solidFill>
                  <a:srgbClr val="00B050"/>
                </a:solidFill>
              </a:rPr>
              <a:t>单击此处添加文字标题</a:t>
            </a:r>
          </a:p>
        </p:txBody>
      </p:sp>
    </p:spTree>
    <p:extLst>
      <p:ext uri="{BB962C8B-B14F-4D97-AF65-F5344CB8AC3E}">
        <p14:creationId xmlns:p14="http://schemas.microsoft.com/office/powerpoint/2010/main" val="140601185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41996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6775316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24806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2828639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4788580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9472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24026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556663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40449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70386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10/14/2024</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46935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2933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5"/>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2"/>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defRPr/>
            </a:pPr>
            <a:fld id="{A727CBB5-CA7C-47DE-A8DB-216B0EC2CAF4}" type="datetimeFigureOut">
              <a:rPr lang="en-US" smtClean="0">
                <a:solidFill>
                  <a:prstClr val="black">
                    <a:tint val="75000"/>
                  </a:prstClr>
                </a:solidFill>
              </a:rPr>
              <a:pPr defTabSz="1371669">
                <a:defRPr/>
              </a:pPr>
              <a:t>10/14/2024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2"/>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2"/>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3449858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1371669" rtl="0" eaLnBrk="1" latinLnBrk="0" hangingPunct="1">
        <a:spcBef>
          <a:spcPct val="0"/>
        </a:spcBef>
        <a:buNone/>
        <a:defRPr sz="6600" kern="1200">
          <a:solidFill>
            <a:schemeClr val="tx1"/>
          </a:solidFill>
          <a:latin typeface="+mj-lt"/>
          <a:ea typeface="+mj-ea"/>
          <a:cs typeface="+mj-cs"/>
        </a:defRPr>
      </a:lvl1pPr>
    </p:titleStyle>
    <p:bodyStyle>
      <a:lvl1pPr marL="514376" indent="-514376" algn="l" defTabSz="13716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81" indent="-428646" algn="l" defTabSz="1371669"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86" indent="-342917" algn="l" defTabSz="13716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420"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255"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2089"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924"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757"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591"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C28B4B3-13AD-415B-93EF-B3394EC397B8}" type="datetimeFigureOut">
              <a:rPr lang="en-US" smtClean="0">
                <a:solidFill>
                  <a:prstClr val="black">
                    <a:tint val="75000"/>
                  </a:prstClr>
                </a:solidFill>
              </a:rPr>
              <a:pPr defTabSz="1371600">
                <a:defRPr/>
              </a:pPr>
              <a:t>10/14/2024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336489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CA37975-6AF7-4301-9DC5-87C074AA59D1}" type="datetimeFigureOut">
              <a:rPr lang="zh-CN" altLang="en-US" smtClean="0"/>
              <a:t>2024/10/14</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1824881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2.xml"/><Relationship Id="rId16" Type="http://schemas.openxmlformats.org/officeDocument/2006/relationships/image" Target="../media/image12.GIF"/><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tags" Target="../tags/tag5.xml"/><Relationship Id="rId15" Type="http://schemas.openxmlformats.org/officeDocument/2006/relationships/image" Target="../media/image11.gif"/><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5.png"/><Relationship Id="rId3" Type="http://schemas.microsoft.com/office/2007/relationships/media" Target="../media/media3.mp3"/><Relationship Id="rId21" Type="http://schemas.openxmlformats.org/officeDocument/2006/relationships/image" Target="../media/image47.png"/><Relationship Id="rId7" Type="http://schemas.openxmlformats.org/officeDocument/2006/relationships/image" Target="../media/image19.png"/><Relationship Id="rId12" Type="http://schemas.openxmlformats.org/officeDocument/2006/relationships/image" Target="../media/image22.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44.png"/><Relationship Id="rId20" Type="http://schemas.openxmlformats.org/officeDocument/2006/relationships/image" Target="../media/image46.pn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9.png"/><Relationship Id="rId24" Type="http://schemas.openxmlformats.org/officeDocument/2006/relationships/image" Target="../media/image28.png"/><Relationship Id="rId5" Type="http://schemas.openxmlformats.org/officeDocument/2006/relationships/slideLayout" Target="../slideLayouts/slideLayout51.xml"/><Relationship Id="rId15" Type="http://schemas.openxmlformats.org/officeDocument/2006/relationships/image" Target="../media/image43.png"/><Relationship Id="rId23" Type="http://schemas.openxmlformats.org/officeDocument/2006/relationships/image" Target="../media/image24.png"/><Relationship Id="rId10" Type="http://schemas.openxmlformats.org/officeDocument/2006/relationships/image" Target="../media/image37.png"/><Relationship Id="rId19"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2.png"/><Relationship Id="rId14" Type="http://schemas.openxmlformats.org/officeDocument/2006/relationships/image" Target="../media/image42.png"/><Relationship Id="rId22"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48.jpg"/><Relationship Id="rId2" Type="http://schemas.openxmlformats.org/officeDocument/2006/relationships/image" Target="../media/image25.png"/><Relationship Id="rId16" Type="http://schemas.microsoft.com/office/2007/relationships/hdphoto" Target="../media/hdphoto3.wdp"/><Relationship Id="rId20" Type="http://schemas.openxmlformats.org/officeDocument/2006/relationships/image" Target="../media/image51.pn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png"/><Relationship Id="rId10" Type="http://schemas.microsoft.com/office/2007/relationships/hdphoto" Target="../media/hdphoto1.wdp"/><Relationship Id="rId19" Type="http://schemas.openxmlformats.org/officeDocument/2006/relationships/image" Target="../media/image50.png"/><Relationship Id="rId4" Type="http://schemas.openxmlformats.org/officeDocument/2006/relationships/image" Target="../media/image24.png"/><Relationship Id="rId9" Type="http://schemas.openxmlformats.org/officeDocument/2006/relationships/image" Target="../media/image31.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4.png"/><Relationship Id="rId18"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3.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51.xml"/><Relationship Id="rId15" Type="http://schemas.openxmlformats.org/officeDocument/2006/relationships/image" Target="../media/image48.jpg"/><Relationship Id="rId10" Type="http://schemas.openxmlformats.org/officeDocument/2006/relationships/image" Target="../media/image39.png"/><Relationship Id="rId4" Type="http://schemas.openxmlformats.org/officeDocument/2006/relationships/audio" Target="../media/media3.mp3"/><Relationship Id="rId9" Type="http://schemas.openxmlformats.org/officeDocument/2006/relationships/image" Target="../media/image37.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png"/><Relationship Id="rId3" Type="http://schemas.openxmlformats.org/officeDocument/2006/relationships/tags" Target="../tags/tag17.xml"/><Relationship Id="rId7" Type="http://schemas.openxmlformats.org/officeDocument/2006/relationships/image" Target="../media/image57.png"/><Relationship Id="rId12" Type="http://schemas.openxmlformats.org/officeDocument/2006/relationships/image" Target="../media/image60.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6.png"/><Relationship Id="rId11" Type="http://schemas.openxmlformats.org/officeDocument/2006/relationships/image" Target="../media/image9.png"/><Relationship Id="rId5" Type="http://schemas.openxmlformats.org/officeDocument/2006/relationships/notesSlide" Target="../notesSlides/notesSlide9.xml"/><Relationship Id="rId10" Type="http://schemas.openxmlformats.org/officeDocument/2006/relationships/image" Target="../media/image59.png"/><Relationship Id="rId4" Type="http://schemas.openxmlformats.org/officeDocument/2006/relationships/slideLayout" Target="../slideLayouts/slideLayout2.xml"/><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20.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19.xml"/><Relationship Id="rId16" Type="http://schemas.openxmlformats.org/officeDocument/2006/relationships/image" Target="../media/image12.GIF"/><Relationship Id="rId1" Type="http://schemas.openxmlformats.org/officeDocument/2006/relationships/tags" Target="../tags/tag18.xml"/><Relationship Id="rId6"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tags" Target="../tags/tag22.xml"/><Relationship Id="rId15" Type="http://schemas.openxmlformats.org/officeDocument/2006/relationships/image" Target="../media/image11.gif"/><Relationship Id="rId10" Type="http://schemas.openxmlformats.org/officeDocument/2006/relationships/image" Target="../media/image6.png"/><Relationship Id="rId4" Type="http://schemas.openxmlformats.org/officeDocument/2006/relationships/tags" Target="../tags/tag21.xml"/><Relationship Id="rId9" Type="http://schemas.openxmlformats.org/officeDocument/2006/relationships/image" Target="../media/image5.png"/><Relationship Id="rId14"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sv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1.gif"/><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1.gif"/><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svg"/><Relationship Id="rId12" Type="http://schemas.openxmlformats.org/officeDocument/2006/relationships/image" Target="../media/image22.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9.png"/><Relationship Id="rId11" Type="http://schemas.openxmlformats.org/officeDocument/2006/relationships/image" Target="../media/image63.png"/><Relationship Id="rId5" Type="http://schemas.openxmlformats.org/officeDocument/2006/relationships/image" Target="../media/image11.gif"/><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55.sv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1.gif"/><Relationship Id="rId7"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25.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24.xml"/><Relationship Id="rId16" Type="http://schemas.openxmlformats.org/officeDocument/2006/relationships/image" Target="../media/image12.GIF"/><Relationship Id="rId1" Type="http://schemas.openxmlformats.org/officeDocument/2006/relationships/tags" Target="../tags/tag23.xml"/><Relationship Id="rId6"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tags" Target="../tags/tag27.xml"/><Relationship Id="rId15" Type="http://schemas.openxmlformats.org/officeDocument/2006/relationships/image" Target="../media/image11.gif"/><Relationship Id="rId10" Type="http://schemas.openxmlformats.org/officeDocument/2006/relationships/image" Target="../media/image6.png"/><Relationship Id="rId4" Type="http://schemas.openxmlformats.org/officeDocument/2006/relationships/tags" Target="../tags/tag26.xml"/><Relationship Id="rId9" Type="http://schemas.openxmlformats.org/officeDocument/2006/relationships/image" Target="../media/image5.png"/><Relationship Id="rId14"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4.png"/><Relationship Id="rId11" Type="http://schemas.openxmlformats.org/officeDocument/2006/relationships/image" Target="../media/image22.png"/><Relationship Id="rId5" Type="http://schemas.openxmlformats.org/officeDocument/2006/relationships/image" Target="../media/image53.png"/><Relationship Id="rId10" Type="http://schemas.openxmlformats.org/officeDocument/2006/relationships/image" Target="../media/image55.svg"/><Relationship Id="rId4" Type="http://schemas.openxmlformats.org/officeDocument/2006/relationships/notesSlide" Target="../notesSlides/notesSlide10.xml"/><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tags" Target="../tags/tag8.xml"/><Relationship Id="rId7" Type="http://schemas.openxmlformats.org/officeDocument/2006/relationships/slideLayout" Target="../slideLayouts/slideLayout18.xml"/><Relationship Id="rId12" Type="http://schemas.openxmlformats.org/officeDocument/2006/relationships/image" Target="../media/image6.png"/><Relationship Id="rId17" Type="http://schemas.openxmlformats.org/officeDocument/2006/relationships/image" Target="../media/image12.GIF"/><Relationship Id="rId2" Type="http://schemas.openxmlformats.org/officeDocument/2006/relationships/tags" Target="../tags/tag7.xml"/><Relationship Id="rId16" Type="http://schemas.openxmlformats.org/officeDocument/2006/relationships/image" Target="../media/image11.gif"/><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5" Type="http://schemas.openxmlformats.org/officeDocument/2006/relationships/image" Target="../media/image10.svg"/><Relationship Id="rId10" Type="http://schemas.openxmlformats.org/officeDocument/2006/relationships/image" Target="../media/image4.png"/><Relationship Id="rId4" Type="http://schemas.openxmlformats.org/officeDocument/2006/relationships/tags" Target="../tags/tag9.xml"/><Relationship Id="rId9" Type="http://schemas.openxmlformats.org/officeDocument/2006/relationships/image" Target="../media/image3.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tags" Target="../tags/tag30.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29.xml"/><Relationship Id="rId16" Type="http://schemas.openxmlformats.org/officeDocument/2006/relationships/image" Target="../media/image12.GIF"/><Relationship Id="rId1" Type="http://schemas.openxmlformats.org/officeDocument/2006/relationships/tags" Target="../tags/tag28.xml"/><Relationship Id="rId6" Type="http://schemas.openxmlformats.org/officeDocument/2006/relationships/slideLayout" Target="../slideLayouts/slideLayout18.xml"/><Relationship Id="rId11" Type="http://schemas.openxmlformats.org/officeDocument/2006/relationships/image" Target="../media/image7.png"/><Relationship Id="rId5" Type="http://schemas.openxmlformats.org/officeDocument/2006/relationships/tags" Target="../tags/tag32.xml"/><Relationship Id="rId15" Type="http://schemas.openxmlformats.org/officeDocument/2006/relationships/image" Target="../media/image11.gif"/><Relationship Id="rId10" Type="http://schemas.openxmlformats.org/officeDocument/2006/relationships/image" Target="../media/image6.png"/><Relationship Id="rId4" Type="http://schemas.openxmlformats.org/officeDocument/2006/relationships/tags" Target="../tags/tag31.xml"/><Relationship Id="rId9" Type="http://schemas.openxmlformats.org/officeDocument/2006/relationships/image" Target="../media/image5.png"/><Relationship Id="rId14" Type="http://schemas.openxmlformats.org/officeDocument/2006/relationships/image" Target="../media/image10.sv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4.png"/><Relationship Id="rId11" Type="http://schemas.openxmlformats.org/officeDocument/2006/relationships/image" Target="../media/image22.png"/><Relationship Id="rId5" Type="http://schemas.openxmlformats.org/officeDocument/2006/relationships/image" Target="../media/image53.png"/><Relationship Id="rId10" Type="http://schemas.openxmlformats.org/officeDocument/2006/relationships/image" Target="../media/image55.svg"/><Relationship Id="rId4" Type="http://schemas.openxmlformats.org/officeDocument/2006/relationships/notesSlide" Target="../notesSlides/notesSlide11.xml"/><Relationship Id="rId9" Type="http://schemas.openxmlformats.org/officeDocument/2006/relationships/image" Target="../media/image10.sv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gif"/><Relationship Id="rId7" Type="http://schemas.openxmlformats.org/officeDocument/2006/relationships/image" Target="../media/image10.sv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3.pn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4.png"/><Relationship Id="rId11" Type="http://schemas.openxmlformats.org/officeDocument/2006/relationships/image" Target="../media/image22.png"/><Relationship Id="rId5" Type="http://schemas.openxmlformats.org/officeDocument/2006/relationships/image" Target="../media/image53.png"/><Relationship Id="rId10" Type="http://schemas.openxmlformats.org/officeDocument/2006/relationships/image" Target="../media/image55.svg"/><Relationship Id="rId4" Type="http://schemas.openxmlformats.org/officeDocument/2006/relationships/notesSlide" Target="../notesSlides/notesSlide12.xml"/><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4.xml"/><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jp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2.png"/><Relationship Id="rId17" Type="http://schemas.microsoft.com/office/2007/relationships/hdphoto" Target="../media/hdphoto3.wdp"/><Relationship Id="rId2" Type="http://schemas.openxmlformats.org/officeDocument/2006/relationships/image" Target="../media/image25.png"/><Relationship Id="rId16" Type="http://schemas.openxmlformats.org/officeDocument/2006/relationships/image" Target="../media/image35.png"/><Relationship Id="rId1" Type="http://schemas.openxmlformats.org/officeDocument/2006/relationships/slideLayout" Target="../slideLayouts/slideLayout40.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png"/><Relationship Id="rId1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slideLayout" Target="../slideLayouts/slideLayout51.xml"/><Relationship Id="rId7" Type="http://schemas.openxmlformats.org/officeDocument/2006/relationships/image" Target="../media/image37.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36.png"/><Relationship Id="rId12"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37.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40.png"/><Relationship Id="rId5" Type="http://schemas.openxmlformats.org/officeDocument/2006/relationships/slideLayout" Target="../slideLayouts/slideLayout51.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en-US" sz="6000" b="1"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ÂM NHẠC </a:t>
            </a:r>
            <a:r>
              <a:rPr lang="en-US" sz="6000" b="1">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LỚP 5 - KNTT</a:t>
            </a:r>
            <a:endParaRPr lang="en-US" sz="6000" b="1" cap="none" spc="0"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51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CBF8FA8-78EF-4DED-8242-30179EC32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5" y="5428859"/>
            <a:ext cx="2865962" cy="4343888"/>
          </a:xfrm>
          <a:prstGeom prst="rect">
            <a:avLst/>
          </a:prstGeom>
        </p:spPr>
      </p:pic>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8"/>
          <a:stretch>
            <a:fillRect/>
          </a:stretch>
        </p:blipFill>
        <p:spPr>
          <a:xfrm>
            <a:off x="1271481" y="4997915"/>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178807" y="6772777"/>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08246"/>
            <a:ext cx="18286488" cy="1978754"/>
          </a:xfrm>
          <a:prstGeom prst="rect">
            <a:avLst/>
          </a:prstGeom>
        </p:spPr>
      </p:pic>
      <p:pic>
        <p:nvPicPr>
          <p:cNvPr id="4" name="图片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058" y="412298"/>
            <a:ext cx="2462580" cy="3413478"/>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11"/>
          <a:stretch>
            <a:fillRect/>
          </a:stretch>
        </p:blipFill>
        <p:spPr>
          <a:xfrm>
            <a:off x="323504" y="2352314"/>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178807" y="3911038"/>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595516" y="1785194"/>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2216054" y="589618"/>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Đọc nhạc kết hợp kí hiệu bàn tay:</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15426" y="2165439"/>
            <a:ext cx="914400" cy="914400"/>
          </a:xfrm>
          <a:prstGeom prst="rect">
            <a:avLst/>
          </a:prstGeom>
        </p:spPr>
      </p:pic>
      <p:pic>
        <p:nvPicPr>
          <p:cNvPr id="14" name="Hình ảnh 2" descr="sol">
            <a:extLst>
              <a:ext uri="{FF2B5EF4-FFF2-40B4-BE49-F238E27FC236}">
                <a16:creationId xmlns:a16="http://schemas.microsoft.com/office/drawing/2014/main" id="{7EECEA92-64F6-485A-926A-096D5D538190}"/>
              </a:ext>
            </a:extLst>
          </p:cNvPr>
          <p:cNvPicPr>
            <a:picLocks noChangeAspect="1"/>
          </p:cNvPicPr>
          <p:nvPr/>
        </p:nvPicPr>
        <p:blipFill>
          <a:blip r:embed="rId13"/>
          <a:stretch>
            <a:fillRect/>
          </a:stretch>
        </p:blipFill>
        <p:spPr>
          <a:xfrm>
            <a:off x="4422413" y="4753632"/>
            <a:ext cx="868680" cy="440055"/>
          </a:xfrm>
          <a:prstGeom prst="rect">
            <a:avLst/>
          </a:prstGeom>
        </p:spPr>
      </p:pic>
      <p:pic>
        <p:nvPicPr>
          <p:cNvPr id="17" name="Hình ảnh 3" descr="la">
            <a:extLst>
              <a:ext uri="{FF2B5EF4-FFF2-40B4-BE49-F238E27FC236}">
                <a16:creationId xmlns:a16="http://schemas.microsoft.com/office/drawing/2014/main" id="{DC7ACF12-030A-45B7-A4AB-857AC58D45FA}"/>
              </a:ext>
            </a:extLst>
          </p:cNvPr>
          <p:cNvPicPr>
            <a:picLocks noChangeAspect="1"/>
          </p:cNvPicPr>
          <p:nvPr/>
        </p:nvPicPr>
        <p:blipFill>
          <a:blip r:embed="rId14"/>
          <a:stretch>
            <a:fillRect/>
          </a:stretch>
        </p:blipFill>
        <p:spPr>
          <a:xfrm>
            <a:off x="6574354" y="4766015"/>
            <a:ext cx="747713" cy="415290"/>
          </a:xfrm>
          <a:prstGeom prst="rect">
            <a:avLst/>
          </a:prstGeom>
        </p:spPr>
      </p:pic>
      <p:pic>
        <p:nvPicPr>
          <p:cNvPr id="18" name="Hình ảnh 15" descr="do">
            <a:extLst>
              <a:ext uri="{FF2B5EF4-FFF2-40B4-BE49-F238E27FC236}">
                <a16:creationId xmlns:a16="http://schemas.microsoft.com/office/drawing/2014/main" id="{199D0A23-8DA4-4E2E-A164-022C043E54F4}"/>
              </a:ext>
            </a:extLst>
          </p:cNvPr>
          <p:cNvPicPr>
            <a:picLocks noChangeAspect="1"/>
          </p:cNvPicPr>
          <p:nvPr/>
        </p:nvPicPr>
        <p:blipFill>
          <a:blip r:embed="rId15"/>
          <a:stretch>
            <a:fillRect/>
          </a:stretch>
        </p:blipFill>
        <p:spPr>
          <a:xfrm>
            <a:off x="3152045" y="4791554"/>
            <a:ext cx="838200" cy="400050"/>
          </a:xfrm>
          <a:prstGeom prst="rect">
            <a:avLst/>
          </a:prstGeom>
        </p:spPr>
      </p:pic>
      <p:pic>
        <p:nvPicPr>
          <p:cNvPr id="19" name="Hình ảnh 17" descr="Ảnh có chứa hình mẫu, phim hoạt hình, Đồ họa, hình vẽ&#10;&#10;Mô tả được tạo tự động">
            <a:extLst>
              <a:ext uri="{FF2B5EF4-FFF2-40B4-BE49-F238E27FC236}">
                <a16:creationId xmlns:a16="http://schemas.microsoft.com/office/drawing/2014/main" id="{EEA73BF6-99E1-43E3-93E5-7982E8F9A69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4016648" y="7352110"/>
            <a:ext cx="840105" cy="660083"/>
          </a:xfrm>
          <a:prstGeom prst="rect">
            <a:avLst/>
          </a:prstGeom>
        </p:spPr>
      </p:pic>
      <p:pic>
        <p:nvPicPr>
          <p:cNvPr id="20" name="Hình ảnh 18" descr="Ảnh có chứa Đồ họa, tác phẩm nghệ thuật&#10;&#10;Mô tả được tạo tự động">
            <a:extLst>
              <a:ext uri="{FF2B5EF4-FFF2-40B4-BE49-F238E27FC236}">
                <a16:creationId xmlns:a16="http://schemas.microsoft.com/office/drawing/2014/main" id="{2AEBBD6B-CA0D-4CDE-A35B-AFC4C6F0BEB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667" b="96667" l="385" r="90000">
                        <a14:foregroundMark x1="13846" y1="18333" x2="769" y2="49444"/>
                        <a14:foregroundMark x1="769" y1="49444" x2="11154" y2="68889"/>
                        <a14:foregroundMark x1="15385" y1="21111" x2="32308" y2="7778"/>
                        <a14:foregroundMark x1="32308" y1="7778" x2="16154" y2="20000"/>
                        <a14:foregroundMark x1="17692" y1="17222" x2="38462" y2="7222"/>
                        <a14:foregroundMark x1="33077" y1="8333" x2="15769" y2="16667"/>
                        <a14:foregroundMark x1="1154" y1="56111" x2="12308" y2="71667"/>
                        <a14:foregroundMark x1="13462" y1="70000" x2="20769" y2="96667"/>
                        <a14:foregroundMark x1="20769" y1="96667" x2="32308" y2="95000"/>
                        <a14:foregroundMark x1="11538" y1="66111" x2="7692" y2="93889"/>
                        <a14:foregroundMark x1="7692" y1="93889" x2="10385" y2="96667"/>
                        <a14:foregroundMark x1="11923" y1="70556" x2="6154" y2="95556"/>
                        <a14:foregroundMark x1="12692" y1="68889" x2="7308" y2="95000"/>
                      </a14:backgroundRemoval>
                    </a14:imgEffect>
                  </a14:imgLayer>
                </a14:imgProps>
              </a:ext>
            </a:extLst>
          </a:blip>
          <a:stretch>
            <a:fillRect/>
          </a:stretch>
        </p:blipFill>
        <p:spPr>
          <a:xfrm>
            <a:off x="12629469" y="4705370"/>
            <a:ext cx="794523" cy="549797"/>
          </a:xfrm>
          <a:prstGeom prst="rect">
            <a:avLst/>
          </a:prstGeom>
        </p:spPr>
      </p:pic>
      <p:pic>
        <p:nvPicPr>
          <p:cNvPr id="21" name="Hình ảnh 19" descr="sol">
            <a:extLst>
              <a:ext uri="{FF2B5EF4-FFF2-40B4-BE49-F238E27FC236}">
                <a16:creationId xmlns:a16="http://schemas.microsoft.com/office/drawing/2014/main" id="{E8B44506-EBF1-45DA-BFEC-6A8321C04884}"/>
              </a:ext>
            </a:extLst>
          </p:cNvPr>
          <p:cNvPicPr>
            <a:picLocks noChangeAspect="1"/>
          </p:cNvPicPr>
          <p:nvPr/>
        </p:nvPicPr>
        <p:blipFill>
          <a:blip r:embed="rId13"/>
          <a:stretch>
            <a:fillRect/>
          </a:stretch>
        </p:blipFill>
        <p:spPr>
          <a:xfrm>
            <a:off x="11449505" y="4753632"/>
            <a:ext cx="868680" cy="440055"/>
          </a:xfrm>
          <a:prstGeom prst="rect">
            <a:avLst/>
          </a:prstGeom>
        </p:spPr>
      </p:pic>
      <p:pic>
        <p:nvPicPr>
          <p:cNvPr id="22" name="Hình ảnh 20" descr="sol">
            <a:extLst>
              <a:ext uri="{FF2B5EF4-FFF2-40B4-BE49-F238E27FC236}">
                <a16:creationId xmlns:a16="http://schemas.microsoft.com/office/drawing/2014/main" id="{A5839012-44E8-4551-9EBE-8A5696B0EF3D}"/>
              </a:ext>
            </a:extLst>
          </p:cNvPr>
          <p:cNvPicPr>
            <a:picLocks noChangeAspect="1"/>
          </p:cNvPicPr>
          <p:nvPr/>
        </p:nvPicPr>
        <p:blipFill>
          <a:blip r:embed="rId13"/>
          <a:stretch>
            <a:fillRect/>
          </a:stretch>
        </p:blipFill>
        <p:spPr>
          <a:xfrm>
            <a:off x="7881080" y="4780493"/>
            <a:ext cx="868680" cy="440055"/>
          </a:xfrm>
          <a:prstGeom prst="rect">
            <a:avLst/>
          </a:prstGeom>
        </p:spPr>
      </p:pic>
      <p:pic>
        <p:nvPicPr>
          <p:cNvPr id="23" name="Hình ảnh 23" descr="la">
            <a:extLst>
              <a:ext uri="{FF2B5EF4-FFF2-40B4-BE49-F238E27FC236}">
                <a16:creationId xmlns:a16="http://schemas.microsoft.com/office/drawing/2014/main" id="{9AE5C2A2-D428-40FE-BBCA-0429E4629B09}"/>
              </a:ext>
            </a:extLst>
          </p:cNvPr>
          <p:cNvPicPr>
            <a:picLocks noChangeAspect="1"/>
          </p:cNvPicPr>
          <p:nvPr/>
        </p:nvPicPr>
        <p:blipFill>
          <a:blip r:embed="rId14"/>
          <a:stretch>
            <a:fillRect/>
          </a:stretch>
        </p:blipFill>
        <p:spPr>
          <a:xfrm>
            <a:off x="9608942" y="4769466"/>
            <a:ext cx="747713" cy="415290"/>
          </a:xfrm>
          <a:prstGeom prst="rect">
            <a:avLst/>
          </a:prstGeom>
        </p:spPr>
      </p:pic>
      <p:pic>
        <p:nvPicPr>
          <p:cNvPr id="24" name="Hình ảnh 24" descr="Ảnh có chứa hình mẫu, phim hoạt hình, Đồ họa, hình vẽ&#10;&#10;Mô tả được tạo tự động">
            <a:extLst>
              <a:ext uri="{FF2B5EF4-FFF2-40B4-BE49-F238E27FC236}">
                <a16:creationId xmlns:a16="http://schemas.microsoft.com/office/drawing/2014/main" id="{84EAA9DB-26FE-4CB8-AD75-93F33D428BA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12538518" y="8528896"/>
            <a:ext cx="840105" cy="660083"/>
          </a:xfrm>
          <a:prstGeom prst="rect">
            <a:avLst/>
          </a:prstGeom>
        </p:spPr>
      </p:pic>
      <p:pic>
        <p:nvPicPr>
          <p:cNvPr id="25" name="Hình ảnh 25" descr="sol">
            <a:extLst>
              <a:ext uri="{FF2B5EF4-FFF2-40B4-BE49-F238E27FC236}">
                <a16:creationId xmlns:a16="http://schemas.microsoft.com/office/drawing/2014/main" id="{9B42F9CF-CAF2-4D89-AF3D-5CB93FFB499B}"/>
              </a:ext>
            </a:extLst>
          </p:cNvPr>
          <p:cNvPicPr>
            <a:picLocks noChangeAspect="1"/>
          </p:cNvPicPr>
          <p:nvPr/>
        </p:nvPicPr>
        <p:blipFill>
          <a:blip r:embed="rId13"/>
          <a:stretch>
            <a:fillRect/>
          </a:stretch>
        </p:blipFill>
        <p:spPr>
          <a:xfrm>
            <a:off x="15233991" y="4766015"/>
            <a:ext cx="868680" cy="440055"/>
          </a:xfrm>
          <a:prstGeom prst="rect">
            <a:avLst/>
          </a:prstGeom>
        </p:spPr>
      </p:pic>
      <p:pic>
        <p:nvPicPr>
          <p:cNvPr id="26" name="Hình ảnh 26" descr="la">
            <a:extLst>
              <a:ext uri="{FF2B5EF4-FFF2-40B4-BE49-F238E27FC236}">
                <a16:creationId xmlns:a16="http://schemas.microsoft.com/office/drawing/2014/main" id="{0F997AC3-22CE-4E65-A85F-328F795403D8}"/>
              </a:ext>
            </a:extLst>
          </p:cNvPr>
          <p:cNvPicPr>
            <a:picLocks noChangeAspect="1"/>
          </p:cNvPicPr>
          <p:nvPr/>
        </p:nvPicPr>
        <p:blipFill>
          <a:blip r:embed="rId14"/>
          <a:stretch>
            <a:fillRect/>
          </a:stretch>
        </p:blipFill>
        <p:spPr>
          <a:xfrm>
            <a:off x="10180648" y="7596902"/>
            <a:ext cx="747713" cy="415290"/>
          </a:xfrm>
          <a:prstGeom prst="rect">
            <a:avLst/>
          </a:prstGeom>
        </p:spPr>
      </p:pic>
      <p:pic>
        <p:nvPicPr>
          <p:cNvPr id="27" name="Hình ảnh 27" descr="mi">
            <a:extLst>
              <a:ext uri="{FF2B5EF4-FFF2-40B4-BE49-F238E27FC236}">
                <a16:creationId xmlns:a16="http://schemas.microsoft.com/office/drawing/2014/main" id="{0D4EF16B-6211-404A-991B-73EABBEE17F9}"/>
              </a:ext>
            </a:extLst>
          </p:cNvPr>
          <p:cNvPicPr>
            <a:picLocks noChangeAspect="1"/>
          </p:cNvPicPr>
          <p:nvPr/>
        </p:nvPicPr>
        <p:blipFill>
          <a:blip r:embed="rId20"/>
          <a:stretch>
            <a:fillRect/>
          </a:stretch>
        </p:blipFill>
        <p:spPr>
          <a:xfrm>
            <a:off x="13649689" y="4831738"/>
            <a:ext cx="997268" cy="349568"/>
          </a:xfrm>
          <a:prstGeom prst="rect">
            <a:avLst/>
          </a:prstGeom>
        </p:spPr>
      </p:pic>
      <p:pic>
        <p:nvPicPr>
          <p:cNvPr id="28" name="Hình ảnh 23" descr="la">
            <a:extLst>
              <a:ext uri="{FF2B5EF4-FFF2-40B4-BE49-F238E27FC236}">
                <a16:creationId xmlns:a16="http://schemas.microsoft.com/office/drawing/2014/main" id="{B7E710DD-9CEF-4262-A8EB-EBE7FF6522B3}"/>
              </a:ext>
            </a:extLst>
          </p:cNvPr>
          <p:cNvPicPr>
            <a:picLocks noChangeAspect="1"/>
          </p:cNvPicPr>
          <p:nvPr/>
        </p:nvPicPr>
        <p:blipFill>
          <a:blip r:embed="rId14"/>
          <a:stretch>
            <a:fillRect/>
          </a:stretch>
        </p:blipFill>
        <p:spPr>
          <a:xfrm>
            <a:off x="10602770" y="4753632"/>
            <a:ext cx="747713" cy="415290"/>
          </a:xfrm>
          <a:prstGeom prst="rect">
            <a:avLst/>
          </a:prstGeom>
        </p:spPr>
      </p:pic>
      <p:pic>
        <p:nvPicPr>
          <p:cNvPr id="29" name="Hình ảnh 15" descr="do">
            <a:extLst>
              <a:ext uri="{FF2B5EF4-FFF2-40B4-BE49-F238E27FC236}">
                <a16:creationId xmlns:a16="http://schemas.microsoft.com/office/drawing/2014/main" id="{4AB720A7-6456-41F7-AFEE-DB80CF29516D}"/>
              </a:ext>
            </a:extLst>
          </p:cNvPr>
          <p:cNvPicPr>
            <a:picLocks noChangeAspect="1"/>
          </p:cNvPicPr>
          <p:nvPr/>
        </p:nvPicPr>
        <p:blipFill>
          <a:blip r:embed="rId15"/>
          <a:stretch>
            <a:fillRect/>
          </a:stretch>
        </p:blipFill>
        <p:spPr>
          <a:xfrm>
            <a:off x="3092727" y="7557248"/>
            <a:ext cx="838200" cy="400050"/>
          </a:xfrm>
          <a:prstGeom prst="rect">
            <a:avLst/>
          </a:prstGeom>
        </p:spPr>
      </p:pic>
      <p:pic>
        <p:nvPicPr>
          <p:cNvPr id="30" name="Hình ảnh 15" descr="do">
            <a:extLst>
              <a:ext uri="{FF2B5EF4-FFF2-40B4-BE49-F238E27FC236}">
                <a16:creationId xmlns:a16="http://schemas.microsoft.com/office/drawing/2014/main" id="{509D9425-BC7E-4A24-9802-2E4EFD28D71C}"/>
              </a:ext>
            </a:extLst>
          </p:cNvPr>
          <p:cNvPicPr>
            <a:picLocks noChangeAspect="1"/>
          </p:cNvPicPr>
          <p:nvPr/>
        </p:nvPicPr>
        <p:blipFill>
          <a:blip r:embed="rId15"/>
          <a:stretch>
            <a:fillRect/>
          </a:stretch>
        </p:blipFill>
        <p:spPr>
          <a:xfrm>
            <a:off x="4942473" y="7561376"/>
            <a:ext cx="838200" cy="400050"/>
          </a:xfrm>
          <a:prstGeom prst="rect">
            <a:avLst/>
          </a:prstGeom>
        </p:spPr>
      </p:pic>
      <p:pic>
        <p:nvPicPr>
          <p:cNvPr id="31" name="Hình ảnh 4" descr="re">
            <a:extLst>
              <a:ext uri="{FF2B5EF4-FFF2-40B4-BE49-F238E27FC236}">
                <a16:creationId xmlns:a16="http://schemas.microsoft.com/office/drawing/2014/main" id="{DA9EEE02-2447-453E-88B9-290062962EE2}"/>
              </a:ext>
            </a:extLst>
          </p:cNvPr>
          <p:cNvPicPr>
            <a:picLocks noChangeAspect="1"/>
          </p:cNvPicPr>
          <p:nvPr/>
        </p:nvPicPr>
        <p:blipFill>
          <a:blip r:embed="rId21"/>
          <a:stretch>
            <a:fillRect/>
          </a:stretch>
        </p:blipFill>
        <p:spPr>
          <a:xfrm>
            <a:off x="5761288" y="7465808"/>
            <a:ext cx="728663" cy="582930"/>
          </a:xfrm>
          <a:prstGeom prst="rect">
            <a:avLst/>
          </a:prstGeom>
        </p:spPr>
      </p:pic>
      <p:pic>
        <p:nvPicPr>
          <p:cNvPr id="32" name="Hình ảnh 15" descr="do">
            <a:extLst>
              <a:ext uri="{FF2B5EF4-FFF2-40B4-BE49-F238E27FC236}">
                <a16:creationId xmlns:a16="http://schemas.microsoft.com/office/drawing/2014/main" id="{5BE6245F-33BA-4BC9-B549-061D6D908921}"/>
              </a:ext>
            </a:extLst>
          </p:cNvPr>
          <p:cNvPicPr>
            <a:picLocks noChangeAspect="1"/>
          </p:cNvPicPr>
          <p:nvPr/>
        </p:nvPicPr>
        <p:blipFill>
          <a:blip r:embed="rId15"/>
          <a:stretch>
            <a:fillRect/>
          </a:stretch>
        </p:blipFill>
        <p:spPr>
          <a:xfrm>
            <a:off x="7308764" y="7578417"/>
            <a:ext cx="838200" cy="400050"/>
          </a:xfrm>
          <a:prstGeom prst="rect">
            <a:avLst/>
          </a:prstGeom>
        </p:spPr>
      </p:pic>
      <p:pic>
        <p:nvPicPr>
          <p:cNvPr id="33" name="Hình ảnh 20" descr="sol">
            <a:extLst>
              <a:ext uri="{FF2B5EF4-FFF2-40B4-BE49-F238E27FC236}">
                <a16:creationId xmlns:a16="http://schemas.microsoft.com/office/drawing/2014/main" id="{CE6F59A1-1863-4E32-B816-7AC83913E99F}"/>
              </a:ext>
            </a:extLst>
          </p:cNvPr>
          <p:cNvPicPr>
            <a:picLocks noChangeAspect="1"/>
          </p:cNvPicPr>
          <p:nvPr/>
        </p:nvPicPr>
        <p:blipFill>
          <a:blip r:embed="rId13"/>
          <a:stretch>
            <a:fillRect/>
          </a:stretch>
        </p:blipFill>
        <p:spPr>
          <a:xfrm>
            <a:off x="8531438" y="7558928"/>
            <a:ext cx="868680" cy="440055"/>
          </a:xfrm>
          <a:prstGeom prst="rect">
            <a:avLst/>
          </a:prstGeom>
        </p:spPr>
      </p:pic>
      <p:pic>
        <p:nvPicPr>
          <p:cNvPr id="34" name="Hình ảnh 26" descr="la">
            <a:extLst>
              <a:ext uri="{FF2B5EF4-FFF2-40B4-BE49-F238E27FC236}">
                <a16:creationId xmlns:a16="http://schemas.microsoft.com/office/drawing/2014/main" id="{3CE82640-518F-4DC8-AF2F-00688F14EF78}"/>
              </a:ext>
            </a:extLst>
          </p:cNvPr>
          <p:cNvPicPr>
            <a:picLocks noChangeAspect="1"/>
          </p:cNvPicPr>
          <p:nvPr/>
        </p:nvPicPr>
        <p:blipFill>
          <a:blip r:embed="rId14"/>
          <a:stretch>
            <a:fillRect/>
          </a:stretch>
        </p:blipFill>
        <p:spPr>
          <a:xfrm>
            <a:off x="12327490" y="7564287"/>
            <a:ext cx="747713" cy="415290"/>
          </a:xfrm>
          <a:prstGeom prst="rect">
            <a:avLst/>
          </a:prstGeom>
        </p:spPr>
      </p:pic>
      <p:pic>
        <p:nvPicPr>
          <p:cNvPr id="35" name="Hình ảnh 20" descr="sol">
            <a:extLst>
              <a:ext uri="{FF2B5EF4-FFF2-40B4-BE49-F238E27FC236}">
                <a16:creationId xmlns:a16="http://schemas.microsoft.com/office/drawing/2014/main" id="{8678CD96-48CC-45A5-91AD-728E10511D15}"/>
              </a:ext>
            </a:extLst>
          </p:cNvPr>
          <p:cNvPicPr>
            <a:picLocks noChangeAspect="1"/>
          </p:cNvPicPr>
          <p:nvPr/>
        </p:nvPicPr>
        <p:blipFill>
          <a:blip r:embed="rId13"/>
          <a:stretch>
            <a:fillRect/>
          </a:stretch>
        </p:blipFill>
        <p:spPr>
          <a:xfrm>
            <a:off x="11274549" y="7578417"/>
            <a:ext cx="868680" cy="440055"/>
          </a:xfrm>
          <a:prstGeom prst="rect">
            <a:avLst/>
          </a:prstGeom>
        </p:spPr>
      </p:pic>
      <p:pic>
        <p:nvPicPr>
          <p:cNvPr id="36" name="Hình ảnh 17" descr="Ảnh có chứa hình mẫu, phim hoạt hình, Đồ họa, hình vẽ&#10;&#10;Mô tả được tạo tự động">
            <a:extLst>
              <a:ext uri="{FF2B5EF4-FFF2-40B4-BE49-F238E27FC236}">
                <a16:creationId xmlns:a16="http://schemas.microsoft.com/office/drawing/2014/main" id="{34A94FD7-1A1A-4348-B61E-85012612C924}"/>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124" b="98876" l="368" r="89706">
                        <a14:foregroundMark x1="16912" y1="35955" x2="368" y2="10674"/>
                        <a14:foregroundMark x1="368" y1="10674" x2="20588" y2="9551"/>
                        <a14:foregroundMark x1="20588" y1="9551" x2="39706" y2="21910"/>
                        <a14:foregroundMark x1="22059" y1="11798" x2="3309" y2="2247"/>
                        <a14:foregroundMark x1="3309" y1="2247" x2="1471" y2="20787"/>
                        <a14:foregroundMark x1="20956" y1="44944" x2="1838" y2="18539"/>
                        <a14:foregroundMark x1="18750" y1="41011" x2="22059" y2="79775"/>
                        <a14:foregroundMark x1="19118" y1="41573" x2="24632" y2="85393"/>
                        <a14:foregroundMark x1="22059" y1="38764" x2="19485" y2="71910"/>
                        <a14:foregroundMark x1="19485" y1="71910" x2="22059" y2="85955"/>
                        <a14:foregroundMark x1="20221" y1="71348" x2="16912" y2="41573"/>
                        <a14:foregroundMark x1="16912" y1="41573" x2="18382" y2="36517"/>
                        <a14:foregroundMark x1="16544" y1="38764" x2="19118" y2="88202"/>
                        <a14:foregroundMark x1="22059" y1="90449" x2="43015" y2="90449"/>
                        <a14:foregroundMark x1="43015" y1="90449" x2="44853" y2="88202"/>
                        <a14:foregroundMark x1="44485" y1="89888" x2="58088" y2="85393"/>
                        <a14:foregroundMark x1="41912" y1="90449" x2="59191" y2="91011"/>
                        <a14:foregroundMark x1="55515" y1="87640" x2="72794" y2="98876"/>
                        <a14:foregroundMark x1="72794" y1="98876" x2="81618" y2="94382"/>
                        <a14:foregroundMark x1="75735" y1="96067" x2="88603" y2="64045"/>
                        <a14:foregroundMark x1="88603" y1="64045" x2="88603" y2="51124"/>
                        <a14:foregroundMark x1="87500" y1="69663" x2="77941" y2="88764"/>
                        <a14:foregroundMark x1="79412" y1="91011" x2="89338" y2="63483"/>
                        <a14:foregroundMark x1="88971" y1="53371" x2="35662" y2="21348"/>
                        <a14:backgroundMark x1="2991" y1="22602" x2="1433" y2="20778"/>
                        <a14:backgroundMark x1="88170" y1="49047" x2="91544" y2="51124"/>
                        <a14:backgroundMark x1="21277" y1="7860" x2="21468" y2="7978"/>
                        <a14:backgroundMark x1="91544" y1="51124" x2="90408" y2="56242"/>
                        <a14:backgroundMark x1="76962" y1="87788" x2="74045" y2="89786"/>
                      </a14:backgroundRemoval>
                    </a14:imgEffect>
                  </a14:imgLayer>
                </a14:imgProps>
              </a:ext>
            </a:extLst>
          </a:blip>
          <a:stretch>
            <a:fillRect/>
          </a:stretch>
        </p:blipFill>
        <p:spPr>
          <a:xfrm>
            <a:off x="13344612" y="7338901"/>
            <a:ext cx="840105" cy="660083"/>
          </a:xfrm>
          <a:prstGeom prst="rect">
            <a:avLst/>
          </a:prstGeom>
        </p:spPr>
      </p:pic>
      <p:pic>
        <p:nvPicPr>
          <p:cNvPr id="37" name="Hình ảnh 15" descr="do">
            <a:extLst>
              <a:ext uri="{FF2B5EF4-FFF2-40B4-BE49-F238E27FC236}">
                <a16:creationId xmlns:a16="http://schemas.microsoft.com/office/drawing/2014/main" id="{F95048FE-1E1C-4041-AAAE-41913B718C98}"/>
              </a:ext>
            </a:extLst>
          </p:cNvPr>
          <p:cNvPicPr>
            <a:picLocks noChangeAspect="1"/>
          </p:cNvPicPr>
          <p:nvPr/>
        </p:nvPicPr>
        <p:blipFill>
          <a:blip r:embed="rId15"/>
          <a:stretch>
            <a:fillRect/>
          </a:stretch>
        </p:blipFill>
        <p:spPr>
          <a:xfrm>
            <a:off x="14952228" y="7588886"/>
            <a:ext cx="838200" cy="400050"/>
          </a:xfrm>
          <a:prstGeom prst="rect">
            <a:avLst/>
          </a:prstGeom>
        </p:spPr>
      </p:pic>
      <p:pic>
        <p:nvPicPr>
          <p:cNvPr id="38" name="Picture 9" descr="F:\未标题-1.png">
            <a:extLst>
              <a:ext uri="{FF2B5EF4-FFF2-40B4-BE49-F238E27FC236}">
                <a16:creationId xmlns:a16="http://schemas.microsoft.com/office/drawing/2014/main" id="{618BE2B6-5FAB-42DB-A2E3-A6370D86219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F:\未标题-1.png">
            <a:extLst>
              <a:ext uri="{FF2B5EF4-FFF2-40B4-BE49-F238E27FC236}">
                <a16:creationId xmlns:a16="http://schemas.microsoft.com/office/drawing/2014/main" id="{16FC40C2-5925-4168-BDDF-3CA4BC1847A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10">
            <a:extLst>
              <a:ext uri="{FF2B5EF4-FFF2-40B4-BE49-F238E27FC236}">
                <a16:creationId xmlns:a16="http://schemas.microsoft.com/office/drawing/2014/main" id="{5E4F2423-B873-4B1D-B544-6182C7B438A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42" name="Bài đọc nhạc số 1  Âm nhạc lớp 5 (SGK Kết Nối Tri Thức Với Cuộc Sống) - #coverbytmn">
            <a:hlinkClick r:id="" action="ppaction://media"/>
            <a:extLst>
              <a:ext uri="{FF2B5EF4-FFF2-40B4-BE49-F238E27FC236}">
                <a16:creationId xmlns:a16="http://schemas.microsoft.com/office/drawing/2014/main" id="{A0E85A9E-BCB3-4B77-9555-D0EA2B91158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038780" y="785607"/>
            <a:ext cx="1259101" cy="1259101"/>
          </a:xfrm>
          <a:prstGeom prst="rect">
            <a:avLst/>
          </a:prstGeom>
        </p:spPr>
      </p:pic>
    </p:spTree>
    <p:extLst>
      <p:ext uri="{BB962C8B-B14F-4D97-AF65-F5344CB8AC3E}">
        <p14:creationId xmlns:p14="http://schemas.microsoft.com/office/powerpoint/2010/main" val="11390204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4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id="{CCEB817B-9906-4B07-8A84-F53DB1BEACCB}"/>
              </a:ext>
            </a:extLst>
          </p:cNvPr>
          <p:cNvPicPr>
            <a:picLocks noChangeAspect="1"/>
          </p:cNvPicPr>
          <p:nvPr/>
        </p:nvPicPr>
        <p:blipFill>
          <a:blip r:embed="rId2"/>
          <a:stretch>
            <a:fillRect/>
          </a:stretch>
        </p:blipFill>
        <p:spPr>
          <a:xfrm>
            <a:off x="2753518" y="4539183"/>
            <a:ext cx="1458278" cy="2422208"/>
          </a:xfrm>
          <a:prstGeom prst="rect">
            <a:avLst/>
          </a:prstGeom>
        </p:spPr>
      </p:pic>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sp>
        <p:nvSpPr>
          <p:cNvPr id="11" name="TextBox 8">
            <a:extLst>
              <a:ext uri="{FF2B5EF4-FFF2-40B4-BE49-F238E27FC236}">
                <a16:creationId xmlns:a16="http://schemas.microsoft.com/office/drawing/2014/main" id="{E2C1A652-562A-4CD9-A812-475DA1CFBE3B}"/>
              </a:ext>
            </a:extLst>
          </p:cNvPr>
          <p:cNvSpPr txBox="1"/>
          <p:nvPr/>
        </p:nvSpPr>
        <p:spPr>
          <a:xfrm>
            <a:off x="2653147" y="469253"/>
            <a:ext cx="13027800"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tiết tấu kết hợp vận động cơ thể</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id="{BE60C93E-865D-4634-BD48-3FD0D91772C4}"/>
              </a:ext>
            </a:extLst>
          </p:cNvPr>
          <p:cNvPicPr>
            <a:picLocks noChangeAspect="1"/>
          </p:cNvPicPr>
          <p:nvPr/>
        </p:nvPicPr>
        <p:blipFill>
          <a:blip r:embed="rId2"/>
          <a:stretch>
            <a:fillRect/>
          </a:stretch>
        </p:blipFill>
        <p:spPr>
          <a:xfrm>
            <a:off x="2673025" y="1570322"/>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id="{77644262-F8D0-4FDB-A12A-887A03B75A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158629" y="2221118"/>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id="{E9AEC579-6A4C-4088-9FF5-BFBE292E39A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056733" y="2500205"/>
            <a:ext cx="545783" cy="782955"/>
          </a:xfrm>
          <a:prstGeom prst="rect">
            <a:avLst/>
          </a:prstGeom>
        </p:spPr>
      </p:pic>
      <p:cxnSp>
        <p:nvCxnSpPr>
          <p:cNvPr id="16" name="Đường nối Thẳng 15">
            <a:extLst>
              <a:ext uri="{FF2B5EF4-FFF2-40B4-BE49-F238E27FC236}">
                <a16:creationId xmlns:a16="http://schemas.microsoft.com/office/drawing/2014/main" id="{078B8535-49ED-4ACC-B96F-978F762CDD41}"/>
              </a:ext>
            </a:extLst>
          </p:cNvPr>
          <p:cNvCxnSpPr>
            <a:cxnSpLocks/>
          </p:cNvCxnSpPr>
          <p:nvPr/>
        </p:nvCxnSpPr>
        <p:spPr>
          <a:xfrm>
            <a:off x="6724040" y="243753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91833F3F-7CE1-4819-8493-4B03C43A9499}"/>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5016488" y="2450197"/>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id="{AEFF6FDF-B2C4-4E45-8CC4-23D5D6A1C3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663970" y="2247767"/>
            <a:ext cx="1045845" cy="1267778"/>
          </a:xfrm>
          <a:prstGeom prst="rect">
            <a:avLst/>
          </a:prstGeom>
        </p:spPr>
      </p:pic>
      <p:pic>
        <p:nvPicPr>
          <p:cNvPr id="20" name="Picture 19">
            <a:extLst>
              <a:ext uri="{FF2B5EF4-FFF2-40B4-BE49-F238E27FC236}">
                <a16:creationId xmlns:a16="http://schemas.microsoft.com/office/drawing/2014/main" id="{E5A8F1E7-CEEF-42FF-9F1D-8B05D3D45E3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5806583" y="2500205"/>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id="{F6A8A088-1EF1-4443-8AD8-64708C68388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32327" y="2490179"/>
            <a:ext cx="545783" cy="782955"/>
          </a:xfrm>
          <a:prstGeom prst="rect">
            <a:avLst/>
          </a:prstGeom>
        </p:spPr>
      </p:pic>
      <p:cxnSp>
        <p:nvCxnSpPr>
          <p:cNvPr id="22" name="Đường nối Thẳng 15">
            <a:extLst>
              <a:ext uri="{FF2B5EF4-FFF2-40B4-BE49-F238E27FC236}">
                <a16:creationId xmlns:a16="http://schemas.microsoft.com/office/drawing/2014/main" id="{52787DCC-0E6B-44C3-BB9A-8FF98DEE2B5E}"/>
              </a:ext>
            </a:extLst>
          </p:cNvPr>
          <p:cNvCxnSpPr>
            <a:cxnSpLocks/>
          </p:cNvCxnSpPr>
          <p:nvPr/>
        </p:nvCxnSpPr>
        <p:spPr>
          <a:xfrm>
            <a:off x="9642776" y="237675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479BFE38-3023-479E-A926-256B6C2A1234}"/>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975286" y="2387528"/>
            <a:ext cx="713423" cy="882968"/>
          </a:xfrm>
          <a:prstGeom prst="rect">
            <a:avLst/>
          </a:prstGeom>
        </p:spPr>
      </p:pic>
      <p:pic>
        <p:nvPicPr>
          <p:cNvPr id="24" name="Picture 23">
            <a:extLst>
              <a:ext uri="{FF2B5EF4-FFF2-40B4-BE49-F238E27FC236}">
                <a16:creationId xmlns:a16="http://schemas.microsoft.com/office/drawing/2014/main" id="{8EA9066D-F977-4944-8E46-DD58AA65BAD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765381" y="2437536"/>
            <a:ext cx="784436" cy="677466"/>
          </a:xfrm>
          <a:prstGeom prst="rect">
            <a:avLst/>
          </a:prstGeom>
        </p:spPr>
      </p:pic>
      <p:cxnSp>
        <p:nvCxnSpPr>
          <p:cNvPr id="25" name="Đường nối Thẳng 15">
            <a:extLst>
              <a:ext uri="{FF2B5EF4-FFF2-40B4-BE49-F238E27FC236}">
                <a16:creationId xmlns:a16="http://schemas.microsoft.com/office/drawing/2014/main" id="{17EAC3E7-0CC2-44BC-9849-9022BE307C02}"/>
              </a:ext>
            </a:extLst>
          </p:cNvPr>
          <p:cNvCxnSpPr>
            <a:cxnSpLocks/>
          </p:cNvCxnSpPr>
          <p:nvPr/>
        </p:nvCxnSpPr>
        <p:spPr>
          <a:xfrm>
            <a:off x="1294538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id="{25F98046-AF94-4E23-BFDE-AE28177E2D1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353671" y="2397354"/>
            <a:ext cx="545783" cy="782955"/>
          </a:xfrm>
          <a:prstGeom prst="rect">
            <a:avLst/>
          </a:prstGeom>
        </p:spPr>
      </p:pic>
      <p:cxnSp>
        <p:nvCxnSpPr>
          <p:cNvPr id="27" name="Đường nối Thẳng 15">
            <a:extLst>
              <a:ext uri="{FF2B5EF4-FFF2-40B4-BE49-F238E27FC236}">
                <a16:creationId xmlns:a16="http://schemas.microsoft.com/office/drawing/2014/main" id="{EB168B33-DCF4-4ACD-B893-30CDE700BD9E}"/>
              </a:ext>
            </a:extLst>
          </p:cNvPr>
          <p:cNvCxnSpPr>
            <a:cxnSpLocks/>
          </p:cNvCxnSpPr>
          <p:nvPr/>
        </p:nvCxnSpPr>
        <p:spPr>
          <a:xfrm>
            <a:off x="1565053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9BEA412-37FB-4BF9-80BD-8BAF07B3B8BB}"/>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4196631" y="2294704"/>
            <a:ext cx="713423" cy="882968"/>
          </a:xfrm>
          <a:prstGeom prst="rect">
            <a:avLst/>
          </a:prstGeom>
        </p:spPr>
      </p:pic>
      <p:pic>
        <p:nvPicPr>
          <p:cNvPr id="29" name="Picture 28">
            <a:extLst>
              <a:ext uri="{FF2B5EF4-FFF2-40B4-BE49-F238E27FC236}">
                <a16:creationId xmlns:a16="http://schemas.microsoft.com/office/drawing/2014/main" id="{E11E869C-DF8C-4883-B867-BEA0A16396E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4986726" y="2344712"/>
            <a:ext cx="784436" cy="677466"/>
          </a:xfrm>
          <a:prstGeom prst="rect">
            <a:avLst/>
          </a:prstGeom>
        </p:spPr>
      </p:pic>
      <p:cxnSp>
        <p:nvCxnSpPr>
          <p:cNvPr id="30" name="Đường nối Thẳng 15">
            <a:extLst>
              <a:ext uri="{FF2B5EF4-FFF2-40B4-BE49-F238E27FC236}">
                <a16:creationId xmlns:a16="http://schemas.microsoft.com/office/drawing/2014/main" id="{CB609259-0883-4ACD-8DDC-E9E66A6E4812}"/>
              </a:ext>
            </a:extLst>
          </p:cNvPr>
          <p:cNvCxnSpPr>
            <a:cxnSpLocks/>
          </p:cNvCxnSpPr>
          <p:nvPr/>
        </p:nvCxnSpPr>
        <p:spPr>
          <a:xfrm>
            <a:off x="15771161"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id="{E33BF650-7E59-4118-902B-369B660A4F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961600" y="5372142"/>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id="{421E754D-738C-4D65-8EA3-6DB7BD97E7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466941" y="5398791"/>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id="{50D8E027-2EC3-4A19-B63C-51D78187E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226258" y="5294352"/>
            <a:ext cx="1045845" cy="1267778"/>
          </a:xfrm>
          <a:prstGeom prst="rect">
            <a:avLst/>
          </a:prstGeom>
        </p:spPr>
      </p:pic>
      <p:cxnSp>
        <p:nvCxnSpPr>
          <p:cNvPr id="35" name="Đường nối Thẳng 15">
            <a:extLst>
              <a:ext uri="{FF2B5EF4-FFF2-40B4-BE49-F238E27FC236}">
                <a16:creationId xmlns:a16="http://schemas.microsoft.com/office/drawing/2014/main" id="{DB3F12A8-3FC4-4B22-895C-6D9EF01722EC}"/>
              </a:ext>
            </a:extLst>
          </p:cNvPr>
          <p:cNvCxnSpPr>
            <a:cxnSpLocks/>
          </p:cNvCxnSpPr>
          <p:nvPr/>
        </p:nvCxnSpPr>
        <p:spPr>
          <a:xfrm>
            <a:off x="6791669" y="55107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id="{448C406D-31C1-435C-864E-1135A5F868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731600" y="5321001"/>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id="{852102F7-C63A-4B09-84C6-537B9AC69A0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99956" y="5563413"/>
            <a:ext cx="545783" cy="782955"/>
          </a:xfrm>
          <a:prstGeom prst="rect">
            <a:avLst/>
          </a:prstGeom>
        </p:spPr>
      </p:pic>
      <p:cxnSp>
        <p:nvCxnSpPr>
          <p:cNvPr id="38" name="Đường nối Thẳng 15">
            <a:extLst>
              <a:ext uri="{FF2B5EF4-FFF2-40B4-BE49-F238E27FC236}">
                <a16:creationId xmlns:a16="http://schemas.microsoft.com/office/drawing/2014/main" id="{D6FDB79A-94EB-45D5-B5FE-628717166BAF}"/>
              </a:ext>
            </a:extLst>
          </p:cNvPr>
          <p:cNvCxnSpPr>
            <a:cxnSpLocks/>
          </p:cNvCxnSpPr>
          <p:nvPr/>
        </p:nvCxnSpPr>
        <p:spPr>
          <a:xfrm>
            <a:off x="9710405" y="544999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4843634-20F9-4AA2-A88C-03C0AAB2F39C}"/>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8042916" y="5460762"/>
            <a:ext cx="713423" cy="882968"/>
          </a:xfrm>
          <a:prstGeom prst="rect">
            <a:avLst/>
          </a:prstGeom>
        </p:spPr>
      </p:pic>
      <p:pic>
        <p:nvPicPr>
          <p:cNvPr id="40" name="Picture 39">
            <a:extLst>
              <a:ext uri="{FF2B5EF4-FFF2-40B4-BE49-F238E27FC236}">
                <a16:creationId xmlns:a16="http://schemas.microsoft.com/office/drawing/2014/main" id="{E8F0DD1B-E72B-4AEB-9FE6-AA02C7F9D5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833011" y="5510770"/>
            <a:ext cx="784436" cy="677466"/>
          </a:xfrm>
          <a:prstGeom prst="rect">
            <a:avLst/>
          </a:prstGeom>
        </p:spPr>
      </p:pic>
      <p:cxnSp>
        <p:nvCxnSpPr>
          <p:cNvPr id="41" name="Đường nối Thẳng 15">
            <a:extLst>
              <a:ext uri="{FF2B5EF4-FFF2-40B4-BE49-F238E27FC236}">
                <a16:creationId xmlns:a16="http://schemas.microsoft.com/office/drawing/2014/main" id="{A097F808-A2B0-4AAB-9F38-7FBA6159A399}"/>
              </a:ext>
            </a:extLst>
          </p:cNvPr>
          <p:cNvCxnSpPr>
            <a:cxnSpLocks/>
          </p:cNvCxnSpPr>
          <p:nvPr/>
        </p:nvCxnSpPr>
        <p:spPr>
          <a:xfrm>
            <a:off x="13013014" y="541794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id="{8A7E8A0F-EFEE-47BA-8DAA-AB0036D5368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479732" y="5470669"/>
            <a:ext cx="545783" cy="782955"/>
          </a:xfrm>
          <a:prstGeom prst="rect">
            <a:avLst/>
          </a:prstGeom>
        </p:spPr>
      </p:pic>
      <p:cxnSp>
        <p:nvCxnSpPr>
          <p:cNvPr id="43" name="Đường nối Thẳng 15">
            <a:extLst>
              <a:ext uri="{FF2B5EF4-FFF2-40B4-BE49-F238E27FC236}">
                <a16:creationId xmlns:a16="http://schemas.microsoft.com/office/drawing/2014/main" id="{F91D47C5-AA88-4B8A-BA1F-82F2D821B039}"/>
              </a:ext>
            </a:extLst>
          </p:cNvPr>
          <p:cNvCxnSpPr>
            <a:cxnSpLocks/>
          </p:cNvCxnSpPr>
          <p:nvPr/>
        </p:nvCxnSpPr>
        <p:spPr>
          <a:xfrm>
            <a:off x="15776594" y="5418027"/>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id="{09747E65-30E1-49CD-96F1-970CCFC34B66}"/>
              </a:ext>
            </a:extLst>
          </p:cNvPr>
          <p:cNvCxnSpPr>
            <a:cxnSpLocks/>
          </p:cNvCxnSpPr>
          <p:nvPr/>
        </p:nvCxnSpPr>
        <p:spPr>
          <a:xfrm>
            <a:off x="15897221" y="54180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id="{B2AD6776-D19A-4D78-81BB-E00C0E4280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13762893" y="4919261"/>
            <a:ext cx="1629728" cy="2279333"/>
          </a:xfrm>
          <a:prstGeom prst="rect">
            <a:avLst/>
          </a:prstGeom>
        </p:spPr>
      </p:pic>
      <p:pic>
        <p:nvPicPr>
          <p:cNvPr id="47" name="Picture 46">
            <a:extLst>
              <a:ext uri="{FF2B5EF4-FFF2-40B4-BE49-F238E27FC236}">
                <a16:creationId xmlns:a16="http://schemas.microsoft.com/office/drawing/2014/main" id="{367FE6A1-2D2C-4E12-BB67-77A5456C0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4081809" y="3643446"/>
            <a:ext cx="984173" cy="921253"/>
          </a:xfrm>
          <a:prstGeom prst="rect">
            <a:avLst/>
          </a:prstGeom>
        </p:spPr>
      </p:pic>
      <p:pic>
        <p:nvPicPr>
          <p:cNvPr id="48" name="Picture 47">
            <a:extLst>
              <a:ext uri="{FF2B5EF4-FFF2-40B4-BE49-F238E27FC236}">
                <a16:creationId xmlns:a16="http://schemas.microsoft.com/office/drawing/2014/main" id="{E6BEC593-6B5D-4E69-9B8D-EDA70144A7EA}"/>
              </a:ext>
            </a:extLst>
          </p:cNvPr>
          <p:cNvPicPr/>
          <p:nvPr/>
        </p:nvPicPr>
        <p:blipFill>
          <a:blip r:embed="rId18"/>
          <a:srcRect/>
          <a:stretch>
            <a:fillRect/>
          </a:stretch>
        </p:blipFill>
        <p:spPr bwMode="auto">
          <a:xfrm>
            <a:off x="5085725" y="3772823"/>
            <a:ext cx="484422" cy="550072"/>
          </a:xfrm>
          <a:prstGeom prst="rect">
            <a:avLst/>
          </a:prstGeom>
          <a:noFill/>
          <a:ln w="9525">
            <a:noFill/>
            <a:miter lim="800000"/>
            <a:headEnd/>
            <a:tailEnd/>
          </a:ln>
        </p:spPr>
      </p:pic>
      <p:pic>
        <p:nvPicPr>
          <p:cNvPr id="49" name="Picture 48">
            <a:extLst>
              <a:ext uri="{FF2B5EF4-FFF2-40B4-BE49-F238E27FC236}">
                <a16:creationId xmlns:a16="http://schemas.microsoft.com/office/drawing/2014/main" id="{BFD2BE61-BC8A-4BF8-B171-713BCB6CCC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039000" y="3622477"/>
            <a:ext cx="984173" cy="921253"/>
          </a:xfrm>
          <a:prstGeom prst="rect">
            <a:avLst/>
          </a:prstGeom>
        </p:spPr>
      </p:pic>
      <p:pic>
        <p:nvPicPr>
          <p:cNvPr id="50" name="Picture 49">
            <a:extLst>
              <a:ext uri="{FF2B5EF4-FFF2-40B4-BE49-F238E27FC236}">
                <a16:creationId xmlns:a16="http://schemas.microsoft.com/office/drawing/2014/main" id="{00DF91FD-D4D5-4EF4-A3A6-262FD98B6D5E}"/>
              </a:ext>
            </a:extLst>
          </p:cNvPr>
          <p:cNvPicPr/>
          <p:nvPr/>
        </p:nvPicPr>
        <p:blipFill>
          <a:blip r:embed="rId18"/>
          <a:srcRect/>
          <a:stretch>
            <a:fillRect/>
          </a:stretch>
        </p:blipFill>
        <p:spPr bwMode="auto">
          <a:xfrm>
            <a:off x="8042916" y="3751854"/>
            <a:ext cx="484422" cy="550072"/>
          </a:xfrm>
          <a:prstGeom prst="rect">
            <a:avLst/>
          </a:prstGeom>
          <a:noFill/>
          <a:ln w="9525">
            <a:noFill/>
            <a:miter lim="800000"/>
            <a:headEnd/>
            <a:tailEnd/>
          </a:ln>
        </p:spPr>
      </p:pic>
      <p:pic>
        <p:nvPicPr>
          <p:cNvPr id="51" name="Picture 50">
            <a:extLst>
              <a:ext uri="{FF2B5EF4-FFF2-40B4-BE49-F238E27FC236}">
                <a16:creationId xmlns:a16="http://schemas.microsoft.com/office/drawing/2014/main" id="{F7908C60-13DF-4184-8235-BD2DACC84CC6}"/>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854556" y="3488896"/>
            <a:ext cx="789728" cy="667630"/>
          </a:xfrm>
          <a:prstGeom prst="rect">
            <a:avLst/>
          </a:prstGeom>
          <a:noFill/>
          <a:ln>
            <a:noFill/>
          </a:ln>
        </p:spPr>
      </p:pic>
      <p:pic>
        <p:nvPicPr>
          <p:cNvPr id="52" name="Picture 51">
            <a:extLst>
              <a:ext uri="{FF2B5EF4-FFF2-40B4-BE49-F238E27FC236}">
                <a16:creationId xmlns:a16="http://schemas.microsoft.com/office/drawing/2014/main" id="{64090AB8-7CC2-216E-3496-F39846955284}"/>
              </a:ext>
            </a:extLst>
          </p:cNvPr>
          <p:cNvPicPr/>
          <p:nvPr/>
        </p:nvPicPr>
        <p:blipFill>
          <a:blip r:embed="rId20">
            <a:extLst>
              <a:ext uri="{28A0092B-C50C-407E-A947-70E740481C1C}">
                <a14:useLocalDpi xmlns:a14="http://schemas.microsoft.com/office/drawing/2010/main" val="0"/>
              </a:ext>
            </a:extLst>
          </a:blip>
          <a:stretch>
            <a:fillRect/>
          </a:stretch>
        </p:blipFill>
        <p:spPr>
          <a:xfrm>
            <a:off x="10585621" y="3608225"/>
            <a:ext cx="607060" cy="601980"/>
          </a:xfrm>
          <a:prstGeom prst="rect">
            <a:avLst/>
          </a:prstGeom>
        </p:spPr>
      </p:pic>
      <p:pic>
        <p:nvPicPr>
          <p:cNvPr id="53" name="Picture 52">
            <a:extLst>
              <a:ext uri="{FF2B5EF4-FFF2-40B4-BE49-F238E27FC236}">
                <a16:creationId xmlns:a16="http://schemas.microsoft.com/office/drawing/2014/main" id="{81A8A728-242D-454A-9790-6C31E3CE414A}"/>
              </a:ext>
            </a:extLst>
          </p:cNvPr>
          <p:cNvPicPr/>
          <p:nvPr/>
        </p:nvPicPr>
        <p:blipFill>
          <a:blip r:embed="rId20">
            <a:extLst>
              <a:ext uri="{28A0092B-C50C-407E-A947-70E740481C1C}">
                <a14:useLocalDpi xmlns:a14="http://schemas.microsoft.com/office/drawing/2010/main" val="0"/>
              </a:ext>
            </a:extLst>
          </a:blip>
          <a:stretch>
            <a:fillRect/>
          </a:stretch>
        </p:blipFill>
        <p:spPr>
          <a:xfrm>
            <a:off x="11473905" y="3582271"/>
            <a:ext cx="607060" cy="601980"/>
          </a:xfrm>
          <a:prstGeom prst="rect">
            <a:avLst/>
          </a:prstGeom>
        </p:spPr>
      </p:pic>
      <p:pic>
        <p:nvPicPr>
          <p:cNvPr id="54" name="Picture 53">
            <a:extLst>
              <a:ext uri="{FF2B5EF4-FFF2-40B4-BE49-F238E27FC236}">
                <a16:creationId xmlns:a16="http://schemas.microsoft.com/office/drawing/2014/main" id="{CF982DC1-3023-46DA-A704-BB78FFD03F0F}"/>
              </a:ext>
            </a:extLst>
          </p:cNvPr>
          <p:cNvPicPr/>
          <p:nvPr/>
        </p:nvPicPr>
        <p:blipFill>
          <a:blip r:embed="rId20">
            <a:extLst>
              <a:ext uri="{28A0092B-C50C-407E-A947-70E740481C1C}">
                <a14:useLocalDpi xmlns:a14="http://schemas.microsoft.com/office/drawing/2010/main" val="0"/>
              </a:ext>
            </a:extLst>
          </a:blip>
          <a:stretch>
            <a:fillRect/>
          </a:stretch>
        </p:blipFill>
        <p:spPr>
          <a:xfrm>
            <a:off x="12148387" y="3554546"/>
            <a:ext cx="607060" cy="601980"/>
          </a:xfrm>
          <a:prstGeom prst="rect">
            <a:avLst/>
          </a:prstGeom>
        </p:spPr>
      </p:pic>
      <p:pic>
        <p:nvPicPr>
          <p:cNvPr id="55" name="Picture 54">
            <a:extLst>
              <a:ext uri="{FF2B5EF4-FFF2-40B4-BE49-F238E27FC236}">
                <a16:creationId xmlns:a16="http://schemas.microsoft.com/office/drawing/2014/main" id="{F1752707-86B5-48EC-967D-D01070B43930}"/>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13332945" y="3615026"/>
            <a:ext cx="543571" cy="550072"/>
          </a:xfrm>
          <a:prstGeom prst="rect">
            <a:avLst/>
          </a:prstGeom>
          <a:noFill/>
          <a:ln>
            <a:noFill/>
          </a:ln>
        </p:spPr>
      </p:pic>
      <p:pic>
        <p:nvPicPr>
          <p:cNvPr id="56" name="Picture 55">
            <a:extLst>
              <a:ext uri="{FF2B5EF4-FFF2-40B4-BE49-F238E27FC236}">
                <a16:creationId xmlns:a16="http://schemas.microsoft.com/office/drawing/2014/main" id="{31904C34-4DF5-47B1-ABAA-27DC47181666}"/>
              </a:ext>
            </a:extLst>
          </p:cNvPr>
          <p:cNvPicPr/>
          <p:nvPr/>
        </p:nvPicPr>
        <p:blipFill>
          <a:blip r:embed="rId18"/>
          <a:srcRect/>
          <a:stretch>
            <a:fillRect/>
          </a:stretch>
        </p:blipFill>
        <p:spPr bwMode="auto">
          <a:xfrm>
            <a:off x="14311131" y="3458653"/>
            <a:ext cx="484422" cy="550072"/>
          </a:xfrm>
          <a:prstGeom prst="rect">
            <a:avLst/>
          </a:prstGeom>
          <a:noFill/>
          <a:ln w="9525">
            <a:noFill/>
            <a:miter lim="800000"/>
            <a:headEnd/>
            <a:tailEnd/>
          </a:ln>
        </p:spPr>
      </p:pic>
      <p:pic>
        <p:nvPicPr>
          <p:cNvPr id="57" name="Picture 56">
            <a:extLst>
              <a:ext uri="{FF2B5EF4-FFF2-40B4-BE49-F238E27FC236}">
                <a16:creationId xmlns:a16="http://schemas.microsoft.com/office/drawing/2014/main" id="{454BDC61-B8EB-41C5-8FE9-AD2F7E07820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3678182" y="6586860"/>
            <a:ext cx="789728" cy="667630"/>
          </a:xfrm>
          <a:prstGeom prst="rect">
            <a:avLst/>
          </a:prstGeom>
          <a:noFill/>
          <a:ln>
            <a:noFill/>
          </a:ln>
        </p:spPr>
      </p:pic>
      <p:pic>
        <p:nvPicPr>
          <p:cNvPr id="58" name="Picture 57">
            <a:extLst>
              <a:ext uri="{FF2B5EF4-FFF2-40B4-BE49-F238E27FC236}">
                <a16:creationId xmlns:a16="http://schemas.microsoft.com/office/drawing/2014/main" id="{17BA3C74-9821-429A-8341-5BDBC25C1BA6}"/>
              </a:ext>
            </a:extLst>
          </p:cNvPr>
          <p:cNvPicPr/>
          <p:nvPr/>
        </p:nvPicPr>
        <p:blipFill>
          <a:blip r:embed="rId20">
            <a:extLst>
              <a:ext uri="{28A0092B-C50C-407E-A947-70E740481C1C}">
                <a14:useLocalDpi xmlns:a14="http://schemas.microsoft.com/office/drawing/2010/main" val="0"/>
              </a:ext>
            </a:extLst>
          </a:blip>
          <a:stretch>
            <a:fillRect/>
          </a:stretch>
        </p:blipFill>
        <p:spPr>
          <a:xfrm>
            <a:off x="4409247" y="6706189"/>
            <a:ext cx="607060" cy="601980"/>
          </a:xfrm>
          <a:prstGeom prst="rect">
            <a:avLst/>
          </a:prstGeom>
        </p:spPr>
      </p:pic>
      <p:pic>
        <p:nvPicPr>
          <p:cNvPr id="59" name="Picture 58">
            <a:extLst>
              <a:ext uri="{FF2B5EF4-FFF2-40B4-BE49-F238E27FC236}">
                <a16:creationId xmlns:a16="http://schemas.microsoft.com/office/drawing/2014/main" id="{E2C781FE-10E1-4031-BCB3-E4721EC46407}"/>
              </a:ext>
            </a:extLst>
          </p:cNvPr>
          <p:cNvPicPr/>
          <p:nvPr/>
        </p:nvPicPr>
        <p:blipFill>
          <a:blip r:embed="rId20">
            <a:extLst>
              <a:ext uri="{28A0092B-C50C-407E-A947-70E740481C1C}">
                <a14:useLocalDpi xmlns:a14="http://schemas.microsoft.com/office/drawing/2010/main" val="0"/>
              </a:ext>
            </a:extLst>
          </a:blip>
          <a:stretch>
            <a:fillRect/>
          </a:stretch>
        </p:blipFill>
        <p:spPr>
          <a:xfrm>
            <a:off x="5297531" y="6680235"/>
            <a:ext cx="607060" cy="601980"/>
          </a:xfrm>
          <a:prstGeom prst="rect">
            <a:avLst/>
          </a:prstGeom>
        </p:spPr>
      </p:pic>
      <p:pic>
        <p:nvPicPr>
          <p:cNvPr id="60" name="Picture 59">
            <a:extLst>
              <a:ext uri="{FF2B5EF4-FFF2-40B4-BE49-F238E27FC236}">
                <a16:creationId xmlns:a16="http://schemas.microsoft.com/office/drawing/2014/main" id="{438E46FE-C4B2-4FDA-9AEC-4F85DCDD805D}"/>
              </a:ext>
            </a:extLst>
          </p:cNvPr>
          <p:cNvPicPr/>
          <p:nvPr/>
        </p:nvPicPr>
        <p:blipFill>
          <a:blip r:embed="rId20">
            <a:extLst>
              <a:ext uri="{28A0092B-C50C-407E-A947-70E740481C1C}">
                <a14:useLocalDpi xmlns:a14="http://schemas.microsoft.com/office/drawing/2010/main" val="0"/>
              </a:ext>
            </a:extLst>
          </a:blip>
          <a:stretch>
            <a:fillRect/>
          </a:stretch>
        </p:blipFill>
        <p:spPr>
          <a:xfrm>
            <a:off x="5972013" y="6652510"/>
            <a:ext cx="607060" cy="601980"/>
          </a:xfrm>
          <a:prstGeom prst="rect">
            <a:avLst/>
          </a:prstGeom>
        </p:spPr>
      </p:pic>
      <p:pic>
        <p:nvPicPr>
          <p:cNvPr id="61" name="Picture 60">
            <a:extLst>
              <a:ext uri="{FF2B5EF4-FFF2-40B4-BE49-F238E27FC236}">
                <a16:creationId xmlns:a16="http://schemas.microsoft.com/office/drawing/2014/main" id="{50DCD5E2-D8C9-4600-8AC3-E09B27BBFE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43381" y="6419649"/>
            <a:ext cx="984173" cy="921253"/>
          </a:xfrm>
          <a:prstGeom prst="rect">
            <a:avLst/>
          </a:prstGeom>
        </p:spPr>
      </p:pic>
      <p:pic>
        <p:nvPicPr>
          <p:cNvPr id="62" name="Picture 61">
            <a:extLst>
              <a:ext uri="{FF2B5EF4-FFF2-40B4-BE49-F238E27FC236}">
                <a16:creationId xmlns:a16="http://schemas.microsoft.com/office/drawing/2014/main" id="{1F9F17D4-52DA-4439-AC6D-99C70A4C4941}"/>
              </a:ext>
            </a:extLst>
          </p:cNvPr>
          <p:cNvPicPr/>
          <p:nvPr/>
        </p:nvPicPr>
        <p:blipFill>
          <a:blip r:embed="rId18"/>
          <a:srcRect/>
          <a:stretch>
            <a:fillRect/>
          </a:stretch>
        </p:blipFill>
        <p:spPr bwMode="auto">
          <a:xfrm>
            <a:off x="8136539" y="6529769"/>
            <a:ext cx="484422" cy="550072"/>
          </a:xfrm>
          <a:prstGeom prst="rect">
            <a:avLst/>
          </a:prstGeom>
          <a:noFill/>
          <a:ln w="9525">
            <a:noFill/>
            <a:miter lim="800000"/>
            <a:headEnd/>
            <a:tailEnd/>
          </a:ln>
        </p:spPr>
      </p:pic>
      <p:pic>
        <p:nvPicPr>
          <p:cNvPr id="63" name="Picture 62">
            <a:extLst>
              <a:ext uri="{FF2B5EF4-FFF2-40B4-BE49-F238E27FC236}">
                <a16:creationId xmlns:a16="http://schemas.microsoft.com/office/drawing/2014/main" id="{C97B0F7E-2DA1-4186-BAB8-B2EA9FAE133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944458" y="6567026"/>
            <a:ext cx="789728" cy="667630"/>
          </a:xfrm>
          <a:prstGeom prst="rect">
            <a:avLst/>
          </a:prstGeom>
          <a:noFill/>
          <a:ln>
            <a:noFill/>
          </a:ln>
        </p:spPr>
      </p:pic>
      <p:pic>
        <p:nvPicPr>
          <p:cNvPr id="64" name="Picture 63">
            <a:extLst>
              <a:ext uri="{FF2B5EF4-FFF2-40B4-BE49-F238E27FC236}">
                <a16:creationId xmlns:a16="http://schemas.microsoft.com/office/drawing/2014/main" id="{FF8B67B4-CEB3-4D80-815F-54B92CD5BA81}"/>
              </a:ext>
            </a:extLst>
          </p:cNvPr>
          <p:cNvPicPr/>
          <p:nvPr/>
        </p:nvPicPr>
        <p:blipFill>
          <a:blip r:embed="rId20">
            <a:extLst>
              <a:ext uri="{28A0092B-C50C-407E-A947-70E740481C1C}">
                <a14:useLocalDpi xmlns:a14="http://schemas.microsoft.com/office/drawing/2010/main" val="0"/>
              </a:ext>
            </a:extLst>
          </a:blip>
          <a:stretch>
            <a:fillRect/>
          </a:stretch>
        </p:blipFill>
        <p:spPr>
          <a:xfrm>
            <a:off x="10675523" y="6686355"/>
            <a:ext cx="607060" cy="601980"/>
          </a:xfrm>
          <a:prstGeom prst="rect">
            <a:avLst/>
          </a:prstGeom>
        </p:spPr>
      </p:pic>
      <p:pic>
        <p:nvPicPr>
          <p:cNvPr id="65" name="Picture 64">
            <a:extLst>
              <a:ext uri="{FF2B5EF4-FFF2-40B4-BE49-F238E27FC236}">
                <a16:creationId xmlns:a16="http://schemas.microsoft.com/office/drawing/2014/main" id="{B902BF59-1E30-4EB0-8CA0-E340EEDBABF6}"/>
              </a:ext>
            </a:extLst>
          </p:cNvPr>
          <p:cNvPicPr/>
          <p:nvPr/>
        </p:nvPicPr>
        <p:blipFill>
          <a:blip r:embed="rId20">
            <a:extLst>
              <a:ext uri="{28A0092B-C50C-407E-A947-70E740481C1C}">
                <a14:useLocalDpi xmlns:a14="http://schemas.microsoft.com/office/drawing/2010/main" val="0"/>
              </a:ext>
            </a:extLst>
          </a:blip>
          <a:stretch>
            <a:fillRect/>
          </a:stretch>
        </p:blipFill>
        <p:spPr>
          <a:xfrm>
            <a:off x="11563807" y="6660401"/>
            <a:ext cx="607060" cy="601980"/>
          </a:xfrm>
          <a:prstGeom prst="rect">
            <a:avLst/>
          </a:prstGeom>
        </p:spPr>
      </p:pic>
      <p:pic>
        <p:nvPicPr>
          <p:cNvPr id="66" name="Picture 65">
            <a:extLst>
              <a:ext uri="{FF2B5EF4-FFF2-40B4-BE49-F238E27FC236}">
                <a16:creationId xmlns:a16="http://schemas.microsoft.com/office/drawing/2014/main" id="{69956DD8-116D-49F8-90C8-E6A86D52B32B}"/>
              </a:ext>
            </a:extLst>
          </p:cNvPr>
          <p:cNvPicPr/>
          <p:nvPr/>
        </p:nvPicPr>
        <p:blipFill>
          <a:blip r:embed="rId20">
            <a:extLst>
              <a:ext uri="{28A0092B-C50C-407E-A947-70E740481C1C}">
                <a14:useLocalDpi xmlns:a14="http://schemas.microsoft.com/office/drawing/2010/main" val="0"/>
              </a:ext>
            </a:extLst>
          </a:blip>
          <a:stretch>
            <a:fillRect/>
          </a:stretch>
        </p:blipFill>
        <p:spPr>
          <a:xfrm>
            <a:off x="12238289" y="6632676"/>
            <a:ext cx="607060" cy="601980"/>
          </a:xfrm>
          <a:prstGeom prst="rect">
            <a:avLst/>
          </a:prstGeom>
        </p:spPr>
      </p:pic>
      <p:pic>
        <p:nvPicPr>
          <p:cNvPr id="67" name="Picture 66">
            <a:extLst>
              <a:ext uri="{FF2B5EF4-FFF2-40B4-BE49-F238E27FC236}">
                <a16:creationId xmlns:a16="http://schemas.microsoft.com/office/drawing/2014/main" id="{0685CD47-DAB9-4CC1-8644-816401B10D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3475448" y="6498373"/>
            <a:ext cx="984173" cy="921253"/>
          </a:xfrm>
          <a:prstGeom prst="rect">
            <a:avLst/>
          </a:prstGeom>
        </p:spPr>
      </p:pic>
    </p:spTree>
    <p:extLst>
      <p:ext uri="{BB962C8B-B14F-4D97-AF65-F5344CB8AC3E}">
        <p14:creationId xmlns:p14="http://schemas.microsoft.com/office/powerpoint/2010/main" val="1531808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7"/>
          <a:stretch>
            <a:fillRect/>
          </a:stretch>
        </p:blipFill>
        <p:spPr>
          <a:xfrm>
            <a:off x="1257135" y="4824848"/>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164460" y="6599710"/>
            <a:ext cx="17275481" cy="646331"/>
          </a:xfrm>
          <a:prstGeom prst="rect">
            <a:avLst/>
          </a:prstGeom>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si     đô  rê           đô      son           la    son     la    si           đô  </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077486"/>
            <a:ext cx="18286488" cy="2209515"/>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919" y="24335"/>
            <a:ext cx="1543081" cy="2138925"/>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10"/>
          <a:stretch>
            <a:fillRect/>
          </a:stretch>
        </p:blipFill>
        <p:spPr>
          <a:xfrm>
            <a:off x="281188" y="1923248"/>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136491" y="3481972"/>
            <a:ext cx="17275481" cy="646331"/>
          </a:xfrm>
          <a:prstGeom prst="rect">
            <a:avLst/>
          </a:prstGeom>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     son              la       son            la    la    son  pha       mi      son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553200" y="1356128"/>
            <a:ext cx="10322465" cy="73866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a:t>
            </a: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đọc nhạc số 1</a:t>
            </a:r>
            <a:endPar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6205" y="2043534"/>
            <a:ext cx="914400" cy="914400"/>
          </a:xfrm>
          <a:prstGeom prst="rect">
            <a:avLst/>
          </a:prstGeom>
        </p:spPr>
      </p:pic>
      <p:pic>
        <p:nvPicPr>
          <p:cNvPr id="18" name="Picture 9" descr="F:\未标题-1.png">
            <a:extLst>
              <a:ext uri="{FF2B5EF4-FFF2-40B4-BE49-F238E27FC236}">
                <a16:creationId xmlns:a16="http://schemas.microsoft.com/office/drawing/2014/main" id="{2C8C4352-973C-473E-AE91-25D7C4A4E97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未标题-1.png">
            <a:extLst>
              <a:ext uri="{FF2B5EF4-FFF2-40B4-BE49-F238E27FC236}">
                <a16:creationId xmlns:a16="http://schemas.microsoft.com/office/drawing/2014/main" id="{5A6D6415-8CE6-4B25-94F4-8C0B51E4534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0">
            <a:extLst>
              <a:ext uri="{FF2B5EF4-FFF2-40B4-BE49-F238E27FC236}">
                <a16:creationId xmlns:a16="http://schemas.microsoft.com/office/drawing/2014/main" id="{7274F45E-65F6-4294-8EE0-169BDCD7E4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sp>
        <p:nvSpPr>
          <p:cNvPr id="17" name="TextBox 8">
            <a:extLst>
              <a:ext uri="{FF2B5EF4-FFF2-40B4-BE49-F238E27FC236}">
                <a16:creationId xmlns:a16="http://schemas.microsoft.com/office/drawing/2014/main" id="{FB798504-B197-4F98-BF24-4F3A8C3A5503}"/>
              </a:ext>
            </a:extLst>
          </p:cNvPr>
          <p:cNvSpPr txBox="1"/>
          <p:nvPr/>
        </p:nvSpPr>
        <p:spPr>
          <a:xfrm>
            <a:off x="-72425" y="241487"/>
            <a:ext cx="13027800"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Đọc nhạc kết hợp vận động cơ thể</a:t>
            </a:r>
            <a:endParaRPr kumimoji="0" lang="en-US" sz="4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C8376455-6C98-4F60-9472-D4E9C21BD8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312756" y="4114436"/>
            <a:ext cx="984173" cy="921253"/>
          </a:xfrm>
          <a:prstGeom prst="rect">
            <a:avLst/>
          </a:prstGeom>
        </p:spPr>
      </p:pic>
      <p:pic>
        <p:nvPicPr>
          <p:cNvPr id="22" name="Picture 21">
            <a:extLst>
              <a:ext uri="{FF2B5EF4-FFF2-40B4-BE49-F238E27FC236}">
                <a16:creationId xmlns:a16="http://schemas.microsoft.com/office/drawing/2014/main" id="{370C082B-F57B-4804-8A83-7D7AEBA7817A}"/>
              </a:ext>
            </a:extLst>
          </p:cNvPr>
          <p:cNvPicPr/>
          <p:nvPr/>
        </p:nvPicPr>
        <p:blipFill>
          <a:blip r:embed="rId16"/>
          <a:srcRect/>
          <a:stretch>
            <a:fillRect/>
          </a:stretch>
        </p:blipFill>
        <p:spPr bwMode="auto">
          <a:xfrm>
            <a:off x="4569536" y="4243694"/>
            <a:ext cx="484422" cy="550072"/>
          </a:xfrm>
          <a:prstGeom prst="rect">
            <a:avLst/>
          </a:prstGeom>
          <a:noFill/>
          <a:ln w="9525">
            <a:noFill/>
            <a:miter lim="800000"/>
            <a:headEnd/>
            <a:tailEnd/>
          </a:ln>
        </p:spPr>
      </p:pic>
      <p:pic>
        <p:nvPicPr>
          <p:cNvPr id="23" name="Picture 22">
            <a:extLst>
              <a:ext uri="{FF2B5EF4-FFF2-40B4-BE49-F238E27FC236}">
                <a16:creationId xmlns:a16="http://schemas.microsoft.com/office/drawing/2014/main" id="{A0D5F753-199B-41B4-8A35-EC58518401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441475" y="4116856"/>
            <a:ext cx="984173" cy="921253"/>
          </a:xfrm>
          <a:prstGeom prst="rect">
            <a:avLst/>
          </a:prstGeom>
        </p:spPr>
      </p:pic>
      <p:pic>
        <p:nvPicPr>
          <p:cNvPr id="24" name="Picture 23">
            <a:extLst>
              <a:ext uri="{FF2B5EF4-FFF2-40B4-BE49-F238E27FC236}">
                <a16:creationId xmlns:a16="http://schemas.microsoft.com/office/drawing/2014/main" id="{62031192-5F05-437A-B784-6092D10DBD76}"/>
              </a:ext>
            </a:extLst>
          </p:cNvPr>
          <p:cNvPicPr/>
          <p:nvPr/>
        </p:nvPicPr>
        <p:blipFill>
          <a:blip r:embed="rId16"/>
          <a:srcRect/>
          <a:stretch>
            <a:fillRect/>
          </a:stretch>
        </p:blipFill>
        <p:spPr bwMode="auto">
          <a:xfrm>
            <a:off x="7890598" y="4251485"/>
            <a:ext cx="484422" cy="550072"/>
          </a:xfrm>
          <a:prstGeom prst="rect">
            <a:avLst/>
          </a:prstGeom>
          <a:noFill/>
          <a:ln w="9525">
            <a:noFill/>
            <a:miter lim="800000"/>
            <a:headEnd/>
            <a:tailEnd/>
          </a:ln>
        </p:spPr>
      </p:pic>
      <p:pic>
        <p:nvPicPr>
          <p:cNvPr id="25" name="Picture 24">
            <a:extLst>
              <a:ext uri="{FF2B5EF4-FFF2-40B4-BE49-F238E27FC236}">
                <a16:creationId xmlns:a16="http://schemas.microsoft.com/office/drawing/2014/main" id="{4E276F52-5A78-4A6E-9376-2EB1C3ABD01A}"/>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9537660" y="4209660"/>
            <a:ext cx="789728" cy="667630"/>
          </a:xfrm>
          <a:prstGeom prst="rect">
            <a:avLst/>
          </a:prstGeom>
          <a:noFill/>
          <a:ln>
            <a:noFill/>
          </a:ln>
        </p:spPr>
      </p:pic>
      <p:pic>
        <p:nvPicPr>
          <p:cNvPr id="26" name="Picture 25">
            <a:extLst>
              <a:ext uri="{FF2B5EF4-FFF2-40B4-BE49-F238E27FC236}">
                <a16:creationId xmlns:a16="http://schemas.microsoft.com/office/drawing/2014/main" id="{777CF29A-6FE0-4E1E-A700-B69453E900C1}"/>
              </a:ext>
            </a:extLst>
          </p:cNvPr>
          <p:cNvPicPr/>
          <p:nvPr/>
        </p:nvPicPr>
        <p:blipFill>
          <a:blip r:embed="rId18">
            <a:extLst>
              <a:ext uri="{28A0092B-C50C-407E-A947-70E740481C1C}">
                <a14:useLocalDpi xmlns:a14="http://schemas.microsoft.com/office/drawing/2010/main" val="0"/>
              </a:ext>
            </a:extLst>
          </a:blip>
          <a:stretch>
            <a:fillRect/>
          </a:stretch>
        </p:blipFill>
        <p:spPr>
          <a:xfrm>
            <a:off x="10627403" y="4170113"/>
            <a:ext cx="607060" cy="601980"/>
          </a:xfrm>
          <a:prstGeom prst="rect">
            <a:avLst/>
          </a:prstGeom>
        </p:spPr>
      </p:pic>
      <p:pic>
        <p:nvPicPr>
          <p:cNvPr id="27" name="Picture 26">
            <a:extLst>
              <a:ext uri="{FF2B5EF4-FFF2-40B4-BE49-F238E27FC236}">
                <a16:creationId xmlns:a16="http://schemas.microsoft.com/office/drawing/2014/main" id="{5D6F95FB-BE38-4CC9-9C91-1E6392F4C1E6}"/>
              </a:ext>
            </a:extLst>
          </p:cNvPr>
          <p:cNvPicPr/>
          <p:nvPr/>
        </p:nvPicPr>
        <p:blipFill>
          <a:blip r:embed="rId18">
            <a:extLst>
              <a:ext uri="{28A0092B-C50C-407E-A947-70E740481C1C}">
                <a14:useLocalDpi xmlns:a14="http://schemas.microsoft.com/office/drawing/2010/main" val="0"/>
              </a:ext>
            </a:extLst>
          </a:blip>
          <a:stretch>
            <a:fillRect/>
          </a:stretch>
        </p:blipFill>
        <p:spPr>
          <a:xfrm>
            <a:off x="11632111" y="4265209"/>
            <a:ext cx="607060" cy="601980"/>
          </a:xfrm>
          <a:prstGeom prst="rect">
            <a:avLst/>
          </a:prstGeom>
        </p:spPr>
      </p:pic>
      <p:pic>
        <p:nvPicPr>
          <p:cNvPr id="28" name="Picture 27">
            <a:extLst>
              <a:ext uri="{FF2B5EF4-FFF2-40B4-BE49-F238E27FC236}">
                <a16:creationId xmlns:a16="http://schemas.microsoft.com/office/drawing/2014/main" id="{77910AB4-90C9-40A3-9006-D44B6E82C788}"/>
              </a:ext>
            </a:extLst>
          </p:cNvPr>
          <p:cNvPicPr/>
          <p:nvPr/>
        </p:nvPicPr>
        <p:blipFill>
          <a:blip r:embed="rId18">
            <a:extLst>
              <a:ext uri="{28A0092B-C50C-407E-A947-70E740481C1C}">
                <a14:useLocalDpi xmlns:a14="http://schemas.microsoft.com/office/drawing/2010/main" val="0"/>
              </a:ext>
            </a:extLst>
          </a:blip>
          <a:stretch>
            <a:fillRect/>
          </a:stretch>
        </p:blipFill>
        <p:spPr>
          <a:xfrm>
            <a:off x="12498578" y="4145474"/>
            <a:ext cx="607060" cy="601980"/>
          </a:xfrm>
          <a:prstGeom prst="rect">
            <a:avLst/>
          </a:prstGeom>
        </p:spPr>
      </p:pic>
      <p:pic>
        <p:nvPicPr>
          <p:cNvPr id="29" name="Picture 28">
            <a:extLst>
              <a:ext uri="{FF2B5EF4-FFF2-40B4-BE49-F238E27FC236}">
                <a16:creationId xmlns:a16="http://schemas.microsoft.com/office/drawing/2014/main" id="{A91105B8-3702-4276-B3D4-85F30526A3CE}"/>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4040803" y="4151594"/>
            <a:ext cx="543571" cy="550072"/>
          </a:xfrm>
          <a:prstGeom prst="rect">
            <a:avLst/>
          </a:prstGeom>
          <a:noFill/>
          <a:ln>
            <a:noFill/>
          </a:ln>
        </p:spPr>
      </p:pic>
      <p:pic>
        <p:nvPicPr>
          <p:cNvPr id="30" name="Picture 29">
            <a:extLst>
              <a:ext uri="{FF2B5EF4-FFF2-40B4-BE49-F238E27FC236}">
                <a16:creationId xmlns:a16="http://schemas.microsoft.com/office/drawing/2014/main" id="{A777F938-77C1-4711-94F6-1DDE9CC0124D}"/>
              </a:ext>
            </a:extLst>
          </p:cNvPr>
          <p:cNvPicPr/>
          <p:nvPr/>
        </p:nvPicPr>
        <p:blipFill>
          <a:blip r:embed="rId16"/>
          <a:srcRect/>
          <a:stretch>
            <a:fillRect/>
          </a:stretch>
        </p:blipFill>
        <p:spPr bwMode="auto">
          <a:xfrm>
            <a:off x="15151509" y="4036528"/>
            <a:ext cx="484422" cy="550072"/>
          </a:xfrm>
          <a:prstGeom prst="rect">
            <a:avLst/>
          </a:prstGeom>
          <a:noFill/>
          <a:ln w="9525">
            <a:noFill/>
            <a:miter lim="800000"/>
            <a:headEnd/>
            <a:tailEnd/>
          </a:ln>
        </p:spPr>
      </p:pic>
      <p:pic>
        <p:nvPicPr>
          <p:cNvPr id="31" name="Picture 30">
            <a:extLst>
              <a:ext uri="{FF2B5EF4-FFF2-40B4-BE49-F238E27FC236}">
                <a16:creationId xmlns:a16="http://schemas.microsoft.com/office/drawing/2014/main" id="{C44A1D18-BFF8-44CA-865F-56995F4E6FC6}"/>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2916796" y="7189376"/>
            <a:ext cx="789728" cy="667630"/>
          </a:xfrm>
          <a:prstGeom prst="rect">
            <a:avLst/>
          </a:prstGeom>
          <a:noFill/>
          <a:ln>
            <a:noFill/>
          </a:ln>
        </p:spPr>
      </p:pic>
      <p:pic>
        <p:nvPicPr>
          <p:cNvPr id="32" name="Picture 31">
            <a:extLst>
              <a:ext uri="{FF2B5EF4-FFF2-40B4-BE49-F238E27FC236}">
                <a16:creationId xmlns:a16="http://schemas.microsoft.com/office/drawing/2014/main" id="{7F0ABF80-ECA1-41C5-B93E-C52E7FD81144}"/>
              </a:ext>
            </a:extLst>
          </p:cNvPr>
          <p:cNvPicPr/>
          <p:nvPr/>
        </p:nvPicPr>
        <p:blipFill>
          <a:blip r:embed="rId18">
            <a:extLst>
              <a:ext uri="{28A0092B-C50C-407E-A947-70E740481C1C}">
                <a14:useLocalDpi xmlns:a14="http://schemas.microsoft.com/office/drawing/2010/main" val="0"/>
              </a:ext>
            </a:extLst>
          </a:blip>
          <a:stretch>
            <a:fillRect/>
          </a:stretch>
        </p:blipFill>
        <p:spPr>
          <a:xfrm>
            <a:off x="3945768" y="7203639"/>
            <a:ext cx="607060" cy="601980"/>
          </a:xfrm>
          <a:prstGeom prst="rect">
            <a:avLst/>
          </a:prstGeom>
        </p:spPr>
      </p:pic>
      <p:pic>
        <p:nvPicPr>
          <p:cNvPr id="33" name="Picture 32">
            <a:extLst>
              <a:ext uri="{FF2B5EF4-FFF2-40B4-BE49-F238E27FC236}">
                <a16:creationId xmlns:a16="http://schemas.microsoft.com/office/drawing/2014/main" id="{DB0914BB-03D5-4836-989D-DF0EEA6D4BFA}"/>
              </a:ext>
            </a:extLst>
          </p:cNvPr>
          <p:cNvPicPr/>
          <p:nvPr/>
        </p:nvPicPr>
        <p:blipFill>
          <a:blip r:embed="rId18">
            <a:extLst>
              <a:ext uri="{28A0092B-C50C-407E-A947-70E740481C1C}">
                <a14:useLocalDpi xmlns:a14="http://schemas.microsoft.com/office/drawing/2010/main" val="0"/>
              </a:ext>
            </a:extLst>
          </a:blip>
          <a:stretch>
            <a:fillRect/>
          </a:stretch>
        </p:blipFill>
        <p:spPr>
          <a:xfrm>
            <a:off x="4891654" y="7245975"/>
            <a:ext cx="607060" cy="601980"/>
          </a:xfrm>
          <a:prstGeom prst="rect">
            <a:avLst/>
          </a:prstGeom>
        </p:spPr>
      </p:pic>
      <p:pic>
        <p:nvPicPr>
          <p:cNvPr id="34" name="Picture 33">
            <a:extLst>
              <a:ext uri="{FF2B5EF4-FFF2-40B4-BE49-F238E27FC236}">
                <a16:creationId xmlns:a16="http://schemas.microsoft.com/office/drawing/2014/main" id="{8B727C3E-0FA2-44C4-BE72-EBB4C88FFE22}"/>
              </a:ext>
            </a:extLst>
          </p:cNvPr>
          <p:cNvPicPr/>
          <p:nvPr/>
        </p:nvPicPr>
        <p:blipFill>
          <a:blip r:embed="rId18">
            <a:extLst>
              <a:ext uri="{28A0092B-C50C-407E-A947-70E740481C1C}">
                <a14:useLocalDpi xmlns:a14="http://schemas.microsoft.com/office/drawing/2010/main" val="0"/>
              </a:ext>
            </a:extLst>
          </a:blip>
          <a:stretch>
            <a:fillRect/>
          </a:stretch>
        </p:blipFill>
        <p:spPr>
          <a:xfrm>
            <a:off x="5757279" y="7236714"/>
            <a:ext cx="607060" cy="601980"/>
          </a:xfrm>
          <a:prstGeom prst="rect">
            <a:avLst/>
          </a:prstGeom>
        </p:spPr>
      </p:pic>
      <p:pic>
        <p:nvPicPr>
          <p:cNvPr id="35" name="Picture 34">
            <a:extLst>
              <a:ext uri="{FF2B5EF4-FFF2-40B4-BE49-F238E27FC236}">
                <a16:creationId xmlns:a16="http://schemas.microsoft.com/office/drawing/2014/main" id="{9D7566C3-ACA1-466A-9988-BEA6B1BD95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067042" y="7166845"/>
            <a:ext cx="984173" cy="921253"/>
          </a:xfrm>
          <a:prstGeom prst="rect">
            <a:avLst/>
          </a:prstGeom>
        </p:spPr>
      </p:pic>
      <p:pic>
        <p:nvPicPr>
          <p:cNvPr id="36" name="Picture 35">
            <a:extLst>
              <a:ext uri="{FF2B5EF4-FFF2-40B4-BE49-F238E27FC236}">
                <a16:creationId xmlns:a16="http://schemas.microsoft.com/office/drawing/2014/main" id="{1A8AABA5-4147-4722-A022-6E91B1A621E4}"/>
              </a:ext>
            </a:extLst>
          </p:cNvPr>
          <p:cNvPicPr/>
          <p:nvPr/>
        </p:nvPicPr>
        <p:blipFill>
          <a:blip r:embed="rId16"/>
          <a:srcRect/>
          <a:stretch>
            <a:fillRect/>
          </a:stretch>
        </p:blipFill>
        <p:spPr bwMode="auto">
          <a:xfrm>
            <a:off x="8670454" y="7318414"/>
            <a:ext cx="484422" cy="550072"/>
          </a:xfrm>
          <a:prstGeom prst="rect">
            <a:avLst/>
          </a:prstGeom>
          <a:noFill/>
          <a:ln w="9525">
            <a:noFill/>
            <a:miter lim="800000"/>
            <a:headEnd/>
            <a:tailEnd/>
          </a:ln>
        </p:spPr>
      </p:pic>
      <p:pic>
        <p:nvPicPr>
          <p:cNvPr id="37" name="Picture 36">
            <a:extLst>
              <a:ext uri="{FF2B5EF4-FFF2-40B4-BE49-F238E27FC236}">
                <a16:creationId xmlns:a16="http://schemas.microsoft.com/office/drawing/2014/main" id="{A648FE33-84FB-4462-9A25-A727366F5AA3}"/>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10262971" y="7273923"/>
            <a:ext cx="789728" cy="667630"/>
          </a:xfrm>
          <a:prstGeom prst="rect">
            <a:avLst/>
          </a:prstGeom>
          <a:noFill/>
          <a:ln>
            <a:noFill/>
          </a:ln>
        </p:spPr>
      </p:pic>
      <p:pic>
        <p:nvPicPr>
          <p:cNvPr id="38" name="Picture 37">
            <a:extLst>
              <a:ext uri="{FF2B5EF4-FFF2-40B4-BE49-F238E27FC236}">
                <a16:creationId xmlns:a16="http://schemas.microsoft.com/office/drawing/2014/main" id="{3758A927-FE92-437F-BD4B-9FA224B7A792}"/>
              </a:ext>
            </a:extLst>
          </p:cNvPr>
          <p:cNvPicPr/>
          <p:nvPr/>
        </p:nvPicPr>
        <p:blipFill>
          <a:blip r:embed="rId18">
            <a:extLst>
              <a:ext uri="{28A0092B-C50C-407E-A947-70E740481C1C}">
                <a14:useLocalDpi xmlns:a14="http://schemas.microsoft.com/office/drawing/2010/main" val="0"/>
              </a:ext>
            </a:extLst>
          </a:blip>
          <a:stretch>
            <a:fillRect/>
          </a:stretch>
        </p:blipFill>
        <p:spPr>
          <a:xfrm>
            <a:off x="11298213" y="7289586"/>
            <a:ext cx="607060" cy="601980"/>
          </a:xfrm>
          <a:prstGeom prst="rect">
            <a:avLst/>
          </a:prstGeom>
        </p:spPr>
      </p:pic>
      <p:pic>
        <p:nvPicPr>
          <p:cNvPr id="39" name="Picture 38">
            <a:extLst>
              <a:ext uri="{FF2B5EF4-FFF2-40B4-BE49-F238E27FC236}">
                <a16:creationId xmlns:a16="http://schemas.microsoft.com/office/drawing/2014/main" id="{B18EB1F1-1996-488D-A69E-3DA3F8D2181F}"/>
              </a:ext>
            </a:extLst>
          </p:cNvPr>
          <p:cNvPicPr/>
          <p:nvPr/>
        </p:nvPicPr>
        <p:blipFill>
          <a:blip r:embed="rId18">
            <a:extLst>
              <a:ext uri="{28A0092B-C50C-407E-A947-70E740481C1C}">
                <a14:useLocalDpi xmlns:a14="http://schemas.microsoft.com/office/drawing/2010/main" val="0"/>
              </a:ext>
            </a:extLst>
          </a:blip>
          <a:stretch>
            <a:fillRect/>
          </a:stretch>
        </p:blipFill>
        <p:spPr>
          <a:xfrm>
            <a:off x="12375284" y="7222201"/>
            <a:ext cx="607060" cy="601980"/>
          </a:xfrm>
          <a:prstGeom prst="rect">
            <a:avLst/>
          </a:prstGeom>
        </p:spPr>
      </p:pic>
      <p:pic>
        <p:nvPicPr>
          <p:cNvPr id="40" name="Picture 39">
            <a:extLst>
              <a:ext uri="{FF2B5EF4-FFF2-40B4-BE49-F238E27FC236}">
                <a16:creationId xmlns:a16="http://schemas.microsoft.com/office/drawing/2014/main" id="{FDE759C4-373F-4F89-B5F2-643D0DCAF2B9}"/>
              </a:ext>
            </a:extLst>
          </p:cNvPr>
          <p:cNvPicPr/>
          <p:nvPr/>
        </p:nvPicPr>
        <p:blipFill>
          <a:blip r:embed="rId18">
            <a:extLst>
              <a:ext uri="{28A0092B-C50C-407E-A947-70E740481C1C}">
                <a14:useLocalDpi xmlns:a14="http://schemas.microsoft.com/office/drawing/2010/main" val="0"/>
              </a:ext>
            </a:extLst>
          </a:blip>
          <a:stretch>
            <a:fillRect/>
          </a:stretch>
        </p:blipFill>
        <p:spPr>
          <a:xfrm>
            <a:off x="13200114" y="7269487"/>
            <a:ext cx="607060" cy="601980"/>
          </a:xfrm>
          <a:prstGeom prst="rect">
            <a:avLst/>
          </a:prstGeom>
        </p:spPr>
      </p:pic>
      <p:pic>
        <p:nvPicPr>
          <p:cNvPr id="41" name="Picture 40">
            <a:extLst>
              <a:ext uri="{FF2B5EF4-FFF2-40B4-BE49-F238E27FC236}">
                <a16:creationId xmlns:a16="http://schemas.microsoft.com/office/drawing/2014/main" id="{B364D0EE-6628-4E6C-B2FA-4B39D136C3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4879117" y="7156233"/>
            <a:ext cx="984173" cy="921253"/>
          </a:xfrm>
          <a:prstGeom prst="rect">
            <a:avLst/>
          </a:prstGeom>
        </p:spPr>
      </p:pic>
      <p:pic>
        <p:nvPicPr>
          <p:cNvPr id="42" name="Bài đọc nhạc số 1  Âm nhạc lớp 5 (SGK Kết Nối Tri Thức Với Cuộc Sống) - #coverbytmn">
            <a:hlinkClick r:id="" action="ppaction://media"/>
            <a:extLst>
              <a:ext uri="{FF2B5EF4-FFF2-40B4-BE49-F238E27FC236}">
                <a16:creationId xmlns:a16="http://schemas.microsoft.com/office/drawing/2014/main" id="{325F1BCC-2655-49B5-BE2F-867872B148F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79204" y="6670145"/>
            <a:ext cx="1259101" cy="1259101"/>
          </a:xfrm>
          <a:prstGeom prst="rect">
            <a:avLst/>
          </a:prstGeom>
        </p:spPr>
      </p:pic>
    </p:spTree>
    <p:extLst>
      <p:ext uri="{BB962C8B-B14F-4D97-AF65-F5344CB8AC3E}">
        <p14:creationId xmlns:p14="http://schemas.microsoft.com/office/powerpoint/2010/main" val="11445923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0512"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42"/>
                </p:tgtEl>
              </p:cMediaNode>
            </p:audio>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466827" y="4000500"/>
            <a:ext cx="3663248" cy="6585615"/>
          </a:xfrm>
          <a:prstGeom prst="rect">
            <a:avLst/>
          </a:prstGeom>
        </p:spPr>
      </p:pic>
      <p:pic>
        <p:nvPicPr>
          <p:cNvPr id="10" name="Picture 9">
            <a:extLst>
              <a:ext uri="{FF2B5EF4-FFF2-40B4-BE49-F238E27FC236}">
                <a16:creationId xmlns:a16="http://schemas.microsoft.com/office/drawing/2014/main"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4228670" y="2234458"/>
            <a:ext cx="2954655"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dung </a:t>
            </a:r>
            <a:r>
              <a:rPr lang="vi-VN" sz="3600" b="1">
                <a:solidFill>
                  <a:srgbClr val="FF0000"/>
                </a:solidFill>
                <a:latin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EE7722F-72AE-41F6-A13D-D1631A47C973}"/>
              </a:ext>
            </a:extLst>
          </p:cNvPr>
          <p:cNvSpPr txBox="1"/>
          <p:nvPr/>
        </p:nvSpPr>
        <p:spPr>
          <a:xfrm>
            <a:off x="10744200" y="3379168"/>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14" name="TextBox 13">
            <a:extLst>
              <a:ext uri="{FF2B5EF4-FFF2-40B4-BE49-F238E27FC236}">
                <a16:creationId xmlns:a16="http://schemas.microsoft.com/office/drawing/2014/main" id="{C3F8B5CE-D185-4FBE-ADA9-E3A3CE4DDF90}"/>
              </a:ext>
            </a:extLst>
          </p:cNvPr>
          <p:cNvSpPr txBox="1"/>
          <p:nvPr/>
        </p:nvSpPr>
        <p:spPr>
          <a:xfrm>
            <a:off x="6623264" y="2714480"/>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Hát: Chim sơn ca</a:t>
            </a:r>
            <a:endParaRPr kumimoji="0" lang="vi-VN" sz="3600" b="1" i="0" strike="noStrike" kern="1200" cap="none" spc="0" normalizeH="0" baseline="0" noProof="0">
              <a:ln>
                <a:noFill/>
              </a:ln>
              <a:solidFill>
                <a:srgbClr val="00B050"/>
              </a:solidFill>
              <a:effectLst/>
              <a:uLnTx/>
              <a:uFillTx/>
              <a:latin typeface="Arial"/>
              <a:cs typeface="+mn-cs"/>
            </a:endParaRPr>
          </a:p>
        </p:txBody>
      </p:sp>
      <p:sp>
        <p:nvSpPr>
          <p:cNvPr id="17" name="Freeform 2">
            <a:extLst>
              <a:ext uri="{FF2B5EF4-FFF2-40B4-BE49-F238E27FC236}">
                <a16:creationId xmlns:a16="http://schemas.microsoft.com/office/drawing/2014/main" id="{A0ABA670-4DF2-4C1E-B272-9A304DAD1741}"/>
              </a:ext>
            </a:extLst>
          </p:cNvPr>
          <p:cNvSpPr/>
          <p:nvPr/>
        </p:nvSpPr>
        <p:spPr>
          <a:xfrm rot="323223" flipH="1">
            <a:off x="16102905" y="128666"/>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9976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5C6FF6-DFF8-4F92-B953-20FF70913D0B}"/>
              </a:ext>
            </a:extLst>
          </p:cNvPr>
          <p:cNvSpPr/>
          <p:nvPr/>
        </p:nvSpPr>
        <p:spPr>
          <a:xfrm>
            <a:off x="3767394" y="1264444"/>
            <a:ext cx="7330695" cy="646331"/>
          </a:xfrm>
          <a:prstGeom prst="rect">
            <a:avLst/>
          </a:prstGeom>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Tác giả - Tác phẩm</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3F8B5CE-D185-4FBE-ADA9-E3A3CE4DDF90}"/>
              </a:ext>
            </a:extLst>
          </p:cNvPr>
          <p:cNvSpPr txBox="1"/>
          <p:nvPr/>
        </p:nvSpPr>
        <p:spPr>
          <a:xfrm>
            <a:off x="13639800" y="5285946"/>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Nhạc sĩ: Y Vân</a:t>
            </a:r>
            <a:endParaRPr kumimoji="0" lang="vi-VN" sz="3600" b="1" i="0" u="none" strike="noStrike" kern="1200" cap="none" spc="0" normalizeH="0" baseline="0" noProof="0">
              <a:ln>
                <a:noFill/>
              </a:ln>
              <a:solidFill>
                <a:srgbClr val="00B050"/>
              </a:solidFill>
              <a:effectLst/>
              <a:uLnTx/>
              <a:uFillTx/>
              <a:latin typeface="Arial"/>
              <a:ea typeface="+mn-ea"/>
              <a:cs typeface="+mn-cs"/>
            </a:endParaRPr>
          </a:p>
        </p:txBody>
      </p:sp>
      <p:sp>
        <p:nvSpPr>
          <p:cNvPr id="17" name="Freeform 2">
            <a:extLst>
              <a:ext uri="{FF2B5EF4-FFF2-40B4-BE49-F238E27FC236}">
                <a16:creationId xmlns:a16="http://schemas.microsoft.com/office/drawing/2014/main" id="{A0ABA670-4DF2-4C1E-B272-9A304DAD1741}"/>
              </a:ext>
            </a:extLst>
          </p:cNvPr>
          <p:cNvSpPr/>
          <p:nvPr/>
        </p:nvSpPr>
        <p:spPr>
          <a:xfrm rot="323223" flipH="1">
            <a:off x="16551203" y="77665"/>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6E5CFA8-BB82-46A6-9C87-6606F23C2B40}"/>
              </a:ext>
            </a:extLst>
          </p:cNvPr>
          <p:cNvPicPr>
            <a:picLocks noChangeAspect="1"/>
          </p:cNvPicPr>
          <p:nvPr/>
        </p:nvPicPr>
        <p:blipFill>
          <a:blip r:embed="rId7"/>
          <a:stretch>
            <a:fillRect/>
          </a:stretch>
        </p:blipFill>
        <p:spPr>
          <a:xfrm>
            <a:off x="13335000" y="756396"/>
            <a:ext cx="3429000" cy="4387103"/>
          </a:xfrm>
          <a:prstGeom prst="rect">
            <a:avLst/>
          </a:prstGeom>
        </p:spPr>
      </p:pic>
      <p:sp>
        <p:nvSpPr>
          <p:cNvPr id="12" name="TextBox 11">
            <a:extLst>
              <a:ext uri="{FF2B5EF4-FFF2-40B4-BE49-F238E27FC236}">
                <a16:creationId xmlns:a16="http://schemas.microsoft.com/office/drawing/2014/main" id="{3C22F81E-4EF2-485B-AAF9-565394A70937}"/>
              </a:ext>
            </a:extLst>
          </p:cNvPr>
          <p:cNvSpPr txBox="1"/>
          <p:nvPr/>
        </p:nvSpPr>
        <p:spPr>
          <a:xfrm>
            <a:off x="2403542" y="2476500"/>
            <a:ext cx="10058400" cy="4401205"/>
          </a:xfrm>
          <a:prstGeom prst="rect">
            <a:avLst/>
          </a:prstGeom>
          <a:noFill/>
        </p:spPr>
        <p:txBody>
          <a:bodyPr wrap="square">
            <a:spAutoFit/>
          </a:bodyPr>
          <a:lstStyle/>
          <a:p>
            <a:r>
              <a:rPr lang="vi-VN" sz="2800">
                <a:latin typeface="+mj-lt"/>
              </a:rPr>
              <a:t>Nhạc sĩ Y Vân (1933–1992)</a:t>
            </a:r>
          </a:p>
          <a:p>
            <a:r>
              <a:rPr lang="vi-VN" sz="2800">
                <a:latin typeface="+mj-lt"/>
              </a:rPr>
              <a:t>Tên thật là Trần Tấn Hậu, là một nhạc sĩ tiêu biểu của nền Tân nhạc Việt Nam từ cuối thập niên 1950 đến 1990. </a:t>
            </a:r>
          </a:p>
          <a:p>
            <a:r>
              <a:rPr lang="vi-VN" sz="2800">
                <a:latin typeface="+mj-lt"/>
              </a:rPr>
              <a:t>Nhiều sáng tác của ông đã trở thành bất hủ và vẫn được trình diễn bởi những ca sĩ hiện thời. </a:t>
            </a:r>
          </a:p>
          <a:p>
            <a:r>
              <a:rPr lang="vi-VN" sz="2800">
                <a:latin typeface="+mj-lt"/>
              </a:rPr>
              <a:t>Các ca khúc tiêu biểu phải kể đến như: Múa lân, Chị Hằng, 60 năm cuộc đời, Anh về thủ đô….</a:t>
            </a:r>
          </a:p>
          <a:p>
            <a:r>
              <a:rPr lang="vi-VN" sz="2800">
                <a:latin typeface="+mj-lt"/>
              </a:rPr>
              <a:t>Bài hát “Chim sơn ca” với nhịp điệu vừa phải, lời ca trong sáng, hồn nhiên kể về lứa tuổi học trò vui tươi, ríu rít như bầy chim sơn ca…</a:t>
            </a:r>
          </a:p>
          <a:p>
            <a:endParaRPr lang="vi-VN" sz="2800">
              <a:latin typeface="+mj-lt"/>
            </a:endParaRPr>
          </a:p>
        </p:txBody>
      </p:sp>
    </p:spTree>
    <p:extLst>
      <p:ext uri="{BB962C8B-B14F-4D97-AF65-F5344CB8AC3E}">
        <p14:creationId xmlns:p14="http://schemas.microsoft.com/office/powerpoint/2010/main" val="3071993727"/>
      </p:ext>
    </p:extLst>
  </p:cSld>
  <p:clrMapOvr>
    <a:masterClrMapping/>
  </p:clrMapOvr>
  <p:transition spd="slow" advTm="300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2">
            <a:extLst>
              <a:ext uri="{FF2B5EF4-FFF2-40B4-BE49-F238E27FC236}">
                <a16:creationId xmlns:a16="http://schemas.microsoft.com/office/drawing/2014/main" id="{1B016AEA-056C-4031-9E97-DE5AD09C4BF6}"/>
              </a:ext>
            </a:extLst>
          </p:cNvPr>
          <p:cNvSpPr/>
          <p:nvPr/>
        </p:nvSpPr>
        <p:spPr>
          <a:xfrm>
            <a:off x="8953501" y="10006154"/>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193107" y="10021776"/>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Chim sơn ca</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Vừa phải</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2" name="TextBox 21">
            <a:extLst>
              <a:ext uri="{FF2B5EF4-FFF2-40B4-BE49-F238E27FC236}">
                <a16:creationId xmlns:a16="http://schemas.microsoft.com/office/drawing/2014/main" id="{201277BD-4C6C-417D-955A-98BF1C3AEF31}"/>
              </a:ext>
            </a:extLst>
          </p:cNvPr>
          <p:cNvSpPr txBox="1"/>
          <p:nvPr/>
        </p:nvSpPr>
        <p:spPr>
          <a:xfrm>
            <a:off x="123007" y="129924"/>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Hát mẫu</a:t>
            </a:r>
            <a:endParaRPr kumimoji="0" lang="vi-VN" sz="3600" b="1" i="0" u="sng" strike="noStrike" kern="1200" cap="none" spc="0" normalizeH="0" baseline="0" noProof="0">
              <a:ln>
                <a:noFill/>
              </a:ln>
              <a:solidFill>
                <a:srgbClr val="00B050"/>
              </a:solidFill>
              <a:effectLst/>
              <a:uLnTx/>
              <a:uFillTx/>
              <a:latin typeface="Arial"/>
              <a:cs typeface="+mn-cs"/>
            </a:endParaRPr>
          </a:p>
        </p:txBody>
      </p:sp>
      <p:pic>
        <p:nvPicPr>
          <p:cNvPr id="3" name="Hát Mẫu- Chim Sơn Ca - Âm Nhạc Lớp 5 - KNTT(Beat- Karake TKB)">
            <a:hlinkClick r:id="" action="ppaction://media"/>
            <a:extLst>
              <a:ext uri="{FF2B5EF4-FFF2-40B4-BE49-F238E27FC236}">
                <a16:creationId xmlns:a16="http://schemas.microsoft.com/office/drawing/2014/main" id="{4CFFDC31-D558-4C16-B85C-50F4027E9D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2519" y="1274884"/>
            <a:ext cx="973015" cy="973015"/>
          </a:xfrm>
          <a:prstGeom prst="rect">
            <a:avLst/>
          </a:prstGeom>
        </p:spPr>
      </p:pic>
    </p:spTree>
    <p:extLst>
      <p:ext uri="{BB962C8B-B14F-4D97-AF65-F5344CB8AC3E}">
        <p14:creationId xmlns:p14="http://schemas.microsoft.com/office/powerpoint/2010/main" val="411025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6000"/>
          </a:schemeClr>
        </a:solidFill>
        <a:effectLst/>
      </p:bgPr>
    </p:bg>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id="{D1D2FD7D-657D-A154-81E9-353EDC4BF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99" y="7770671"/>
            <a:ext cx="2025287" cy="2135657"/>
          </a:xfrm>
          <a:prstGeom prst="rect">
            <a:avLst/>
          </a:prstGeom>
          <a:noFill/>
          <a:extLst>
            <a:ext uri="{909E8E84-426E-40DD-AFC4-6F175D3DCCD1}">
              <a14:hiddenFill xmlns:a14="http://schemas.microsoft.com/office/drawing/2010/main">
                <a:solidFill>
                  <a:srgbClr val="FFFFFF"/>
                </a:solidFill>
              </a14:hiddenFill>
            </a:ext>
          </a:extLst>
        </p:spPr>
      </p:pic>
      <p:pic>
        <p:nvPicPr>
          <p:cNvPr id="7" name="PA_图片 35">
            <a:extLst>
              <a:ext uri="{FF2B5EF4-FFF2-40B4-BE49-F238E27FC236}">
                <a16:creationId xmlns:a16="http://schemas.microsoft.com/office/drawing/2014/main" id="{47BADA3A-BEB4-D6C9-CA59-39D5E069C26F}"/>
              </a:ext>
            </a:extLst>
          </p:cNvPr>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9175" y="-26175"/>
            <a:ext cx="4016775" cy="1626231"/>
          </a:xfrm>
          <a:prstGeom prst="rect">
            <a:avLst/>
          </a:prstGeom>
        </p:spPr>
      </p:pic>
      <p:pic>
        <p:nvPicPr>
          <p:cNvPr id="8" name="PA_图片 24">
            <a:extLst>
              <a:ext uri="{FF2B5EF4-FFF2-40B4-BE49-F238E27FC236}">
                <a16:creationId xmlns:a16="http://schemas.microsoft.com/office/drawing/2014/main" id="{396915D7-E967-47DF-3328-20D3A460490D}"/>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7189852" y="5512120"/>
            <a:ext cx="1358096" cy="4774879"/>
          </a:xfrm>
          <a:prstGeom prst="rect">
            <a:avLst/>
          </a:prstGeom>
        </p:spPr>
      </p:pic>
      <p:pic>
        <p:nvPicPr>
          <p:cNvPr id="9" name="PA_图片 25">
            <a:extLst>
              <a:ext uri="{FF2B5EF4-FFF2-40B4-BE49-F238E27FC236}">
                <a16:creationId xmlns:a16="http://schemas.microsoft.com/office/drawing/2014/main" id="{1A10730B-54AB-84B5-8538-1B5606E5A492}"/>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6082415" y="5368052"/>
            <a:ext cx="843272" cy="805959"/>
          </a:xfrm>
          <a:prstGeom prst="rect">
            <a:avLst/>
          </a:prstGeom>
        </p:spPr>
      </p:pic>
      <p:pic>
        <p:nvPicPr>
          <p:cNvPr id="11" name="Picture 2">
            <a:extLst>
              <a:ext uri="{FF2B5EF4-FFF2-40B4-BE49-F238E27FC236}">
                <a16:creationId xmlns:a16="http://schemas.microsoft.com/office/drawing/2014/main" id="{06D12903-EC98-4F2C-F4B1-74C43785BF3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9501188"/>
            <a:ext cx="9525000" cy="785813"/>
          </a:xfrm>
          <a:prstGeom prst="rect">
            <a:avLst/>
          </a:prstGeom>
        </p:spPr>
      </p:pic>
      <p:pic>
        <p:nvPicPr>
          <p:cNvPr id="13" name="Picture 5">
            <a:extLst>
              <a:ext uri="{FF2B5EF4-FFF2-40B4-BE49-F238E27FC236}">
                <a16:creationId xmlns:a16="http://schemas.microsoft.com/office/drawing/2014/main" id="{59CFF1E3-9A9F-64EB-4F78-DE24510E3F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49800" y="-266700"/>
            <a:ext cx="1358096" cy="12175583"/>
          </a:xfrm>
          <a:prstGeom prst="rect">
            <a:avLst/>
          </a:prstGeom>
        </p:spPr>
      </p:pic>
      <p:pic>
        <p:nvPicPr>
          <p:cNvPr id="14" name="Picture 2">
            <a:extLst>
              <a:ext uri="{FF2B5EF4-FFF2-40B4-BE49-F238E27FC236}">
                <a16:creationId xmlns:a16="http://schemas.microsoft.com/office/drawing/2014/main" id="{B18EF715-BBFD-D211-DED0-FBB89659A29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501187"/>
            <a:ext cx="8991600" cy="785813"/>
          </a:xfrm>
          <a:prstGeom prst="rect">
            <a:avLst/>
          </a:prstGeom>
        </p:spPr>
      </p:pic>
      <p:sp>
        <p:nvSpPr>
          <p:cNvPr id="16" name="TextBox 15">
            <a:extLst>
              <a:ext uri="{FF2B5EF4-FFF2-40B4-BE49-F238E27FC236}">
                <a16:creationId xmlns:a16="http://schemas.microsoft.com/office/drawing/2014/main" id="{2D4275C6-882B-4A34-AB67-C40AC12579DF}"/>
              </a:ext>
            </a:extLst>
          </p:cNvPr>
          <p:cNvSpPr txBox="1"/>
          <p:nvPr/>
        </p:nvSpPr>
        <p:spPr>
          <a:xfrm>
            <a:off x="3509395" y="950030"/>
            <a:ext cx="11729076" cy="8956298"/>
          </a:xfrm>
          <a:prstGeom prst="rect">
            <a:avLst/>
          </a:prstGeom>
          <a:noFill/>
        </p:spPr>
        <p:txBody>
          <a:bodyPr wrap="square">
            <a:spAutoFit/>
          </a:bodyPr>
          <a:lstStyle/>
          <a:p>
            <a:r>
              <a:rPr lang="vi-VN" sz="4800" dirty="0">
                <a:latin typeface="Times New Roman" panose="02020603050405020304" pitchFamily="18" charset="0"/>
                <a:cs typeface="Times New Roman" panose="02020603050405020304" pitchFamily="18" charset="0"/>
              </a:rPr>
              <a:t>Líu lo nghe trời sáng chim ca vang líu lo, líu lo líu lo chim trên cành rộn ràng theo bước chân em. </a:t>
            </a:r>
          </a:p>
          <a:p>
            <a:r>
              <a:rPr lang="vi-VN" sz="4800" dirty="0">
                <a:latin typeface="Times New Roman" panose="02020603050405020304" pitchFamily="18" charset="0"/>
                <a:cs typeface="Times New Roman" panose="02020603050405020304" pitchFamily="18" charset="0"/>
              </a:rPr>
              <a:t>Líu lo theo từng bước chân thơ ngây bước đi, líu lo líu lo chim trên cành cùng ngày mai hát ca. </a:t>
            </a:r>
          </a:p>
          <a:p>
            <a:r>
              <a:rPr lang="vi-VN" sz="4800" dirty="0">
                <a:latin typeface="Times New Roman" panose="02020603050405020304" pitchFamily="18" charset="0"/>
                <a:cs typeface="Times New Roman" panose="02020603050405020304" pitchFamily="18" charset="0"/>
              </a:rPr>
              <a:t>Khi đi tung tăng với bạn bè. khi đi trên phố với người thân. </a:t>
            </a:r>
          </a:p>
          <a:p>
            <a:r>
              <a:rPr lang="vi-VN" sz="4800" dirty="0">
                <a:latin typeface="Times New Roman" panose="02020603050405020304" pitchFamily="18" charset="0"/>
                <a:cs typeface="Times New Roman" panose="02020603050405020304" pitchFamily="18" charset="0"/>
              </a:rPr>
              <a:t>Ríu rít ríu rít với bạn bè như là bầy sơn ca. </a:t>
            </a:r>
          </a:p>
          <a:p>
            <a:r>
              <a:rPr lang="vi-VN" sz="4800" dirty="0">
                <a:latin typeface="Times New Roman" panose="02020603050405020304" pitchFamily="18" charset="0"/>
                <a:cs typeface="Times New Roman" panose="02020603050405020304" pitchFamily="18" charset="0"/>
              </a:rPr>
              <a:t>Nhớ mãi nhớ mãi những con đường. yêu sao yêu quá những hàng cây </a:t>
            </a:r>
          </a:p>
          <a:p>
            <a:r>
              <a:rPr lang="vi-VN" sz="4800" dirty="0">
                <a:latin typeface="Times New Roman" panose="02020603050405020304" pitchFamily="18" charset="0"/>
                <a:cs typeface="Times New Roman" panose="02020603050405020304" pitchFamily="18" charset="0"/>
              </a:rPr>
              <a:t>Tíu tít tíu tít với bạn bè như là bầy sơn ca. </a:t>
            </a:r>
          </a:p>
        </p:txBody>
      </p:sp>
      <p:sp>
        <p:nvSpPr>
          <p:cNvPr id="17" name="TextBox 16">
            <a:extLst>
              <a:ext uri="{FF2B5EF4-FFF2-40B4-BE49-F238E27FC236}">
                <a16:creationId xmlns:a16="http://schemas.microsoft.com/office/drawing/2014/main" id="{D5EF4458-104A-4DDC-82CC-180977A12D55}"/>
              </a:ext>
            </a:extLst>
          </p:cNvPr>
          <p:cNvSpPr txBox="1"/>
          <p:nvPr/>
        </p:nvSpPr>
        <p:spPr>
          <a:xfrm>
            <a:off x="5946460" y="0"/>
            <a:ext cx="9581322" cy="830997"/>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Đọc lời ca</a:t>
            </a:r>
          </a:p>
        </p:txBody>
      </p:sp>
      <p:sp>
        <p:nvSpPr>
          <p:cNvPr id="18" name="TextBox 17">
            <a:extLst>
              <a:ext uri="{FF2B5EF4-FFF2-40B4-BE49-F238E27FC236}">
                <a16:creationId xmlns:a16="http://schemas.microsoft.com/office/drawing/2014/main" id="{660CCE03-3076-4CB2-9A1E-BFE3B1FBB2D6}"/>
              </a:ext>
            </a:extLst>
          </p:cNvPr>
          <p:cNvSpPr txBox="1"/>
          <p:nvPr/>
        </p:nvSpPr>
        <p:spPr>
          <a:xfrm>
            <a:off x="2003792" y="1078864"/>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1:</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ADDDC52-5C4E-429F-81DF-23A835BF74F3}"/>
              </a:ext>
            </a:extLst>
          </p:cNvPr>
          <p:cNvSpPr txBox="1"/>
          <p:nvPr/>
        </p:nvSpPr>
        <p:spPr>
          <a:xfrm>
            <a:off x="1823448" y="3294218"/>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2:</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9E0B8CC-3A27-4122-9BD2-4AD8F2B31FC7}"/>
              </a:ext>
            </a:extLst>
          </p:cNvPr>
          <p:cNvSpPr txBox="1"/>
          <p:nvPr/>
        </p:nvSpPr>
        <p:spPr>
          <a:xfrm>
            <a:off x="1855587" y="5435385"/>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3:</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BBCFEDC-0B54-4068-A9B7-3E1AF1478664}"/>
              </a:ext>
            </a:extLst>
          </p:cNvPr>
          <p:cNvSpPr txBox="1"/>
          <p:nvPr/>
        </p:nvSpPr>
        <p:spPr>
          <a:xfrm>
            <a:off x="1855587" y="6943585"/>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4:</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847D465-F354-4BE9-91AC-61AB15B6230F}"/>
              </a:ext>
            </a:extLst>
          </p:cNvPr>
          <p:cNvSpPr txBox="1"/>
          <p:nvPr/>
        </p:nvSpPr>
        <p:spPr>
          <a:xfrm>
            <a:off x="2059230" y="7764256"/>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5:</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075C4B7-1DFA-4787-934D-AA0745BBD755}"/>
              </a:ext>
            </a:extLst>
          </p:cNvPr>
          <p:cNvSpPr txBox="1"/>
          <p:nvPr/>
        </p:nvSpPr>
        <p:spPr>
          <a:xfrm>
            <a:off x="2240887" y="9191436"/>
            <a:ext cx="1653808" cy="584775"/>
          </a:xfrm>
          <a:prstGeom prst="rect">
            <a:avLst/>
          </a:prstGeom>
          <a:noFill/>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Câu 6:</a:t>
            </a:r>
            <a:endParaRPr lang="vi-VN"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27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id="{4892DD81-D195-494F-804C-F9272CF81492}"/>
              </a:ext>
            </a:extLst>
          </p:cNvPr>
          <p:cNvSpPr txBox="1"/>
          <p:nvPr/>
        </p:nvSpPr>
        <p:spPr>
          <a:xfrm>
            <a:off x="4720117" y="3757205"/>
            <a:ext cx="98331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endParaRPr kumimoji="0" lang="vi-VN" sz="6000" b="1" i="0" strike="noStrike" kern="1200" cap="none" spc="0" normalizeH="0" baseline="0" noProof="0">
              <a:ln>
                <a:noFill/>
              </a:ln>
              <a:solidFill>
                <a:srgbClr val="C00000"/>
              </a:solidFill>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4" name="Picture 13">
            <a:extLst>
              <a:ext uri="{FF2B5EF4-FFF2-40B4-BE49-F238E27FC236}">
                <a16:creationId xmlns:a16="http://schemas.microsoft.com/office/drawing/2014/main" id="{6BC21F63-9A8A-4680-A69B-105BE808B182}"/>
              </a:ext>
            </a:extLst>
          </p:cNvPr>
          <p:cNvPicPr>
            <a:picLocks noChangeAspect="1"/>
          </p:cNvPicPr>
          <p:nvPr/>
        </p:nvPicPr>
        <p:blipFill>
          <a:blip r:embed="rId10"/>
          <a:stretch>
            <a:fillRect/>
          </a:stretch>
        </p:blipFill>
        <p:spPr>
          <a:xfrm>
            <a:off x="841509" y="2157578"/>
            <a:ext cx="15566682" cy="3505200"/>
          </a:xfrm>
          <a:prstGeom prst="rect">
            <a:avLst/>
          </a:prstGeom>
        </p:spPr>
      </p:pic>
      <p:sp>
        <p:nvSpPr>
          <p:cNvPr id="15" name="TextBox 14">
            <a:extLst>
              <a:ext uri="{FF2B5EF4-FFF2-40B4-BE49-F238E27FC236}">
                <a16:creationId xmlns:a16="http://schemas.microsoft.com/office/drawing/2014/main" id="{97065061-6D47-4758-9F46-4AB3682CE73C}"/>
              </a:ext>
            </a:extLst>
          </p:cNvPr>
          <p:cNvSpPr txBox="1"/>
          <p:nvPr/>
        </p:nvSpPr>
        <p:spPr>
          <a:xfrm>
            <a:off x="3330158" y="3518374"/>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6" name="TextBox 15">
            <a:extLst>
              <a:ext uri="{FF2B5EF4-FFF2-40B4-BE49-F238E27FC236}">
                <a16:creationId xmlns:a16="http://schemas.microsoft.com/office/drawing/2014/main" id="{300B726E-8EC6-447E-9B8C-93C5339680FC}"/>
              </a:ext>
            </a:extLst>
          </p:cNvPr>
          <p:cNvSpPr txBox="1"/>
          <p:nvPr/>
        </p:nvSpPr>
        <p:spPr>
          <a:xfrm>
            <a:off x="1905000" y="5417172"/>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7" name="TextBox 16">
            <a:extLst>
              <a:ext uri="{FF2B5EF4-FFF2-40B4-BE49-F238E27FC236}">
                <a16:creationId xmlns:a16="http://schemas.microsoft.com/office/drawing/2014/main" id="{41D72DE7-C8F3-451F-BD7F-A53E71416587}"/>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1:</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8" name="Chim son ca">
            <a:hlinkClick r:id="" action="ppaction://media"/>
            <a:extLst>
              <a:ext uri="{FF2B5EF4-FFF2-40B4-BE49-F238E27FC236}">
                <a16:creationId xmlns:a16="http://schemas.microsoft.com/office/drawing/2014/main" id="{DBC905B0-AAA0-466C-8DA2-6347F5D68B04}"/>
              </a:ext>
            </a:extLst>
          </p:cNvPr>
          <p:cNvPicPr>
            <a:picLocks noChangeAspect="1"/>
          </p:cNvPicPr>
          <p:nvPr>
            <a:audioFile r:link="rId1"/>
            <p:extLst>
              <p:ext uri="{DAA4B4D4-6D71-4841-9C94-3DE7FCFB9230}">
                <p14:media xmlns:p14="http://schemas.microsoft.com/office/powerpoint/2010/main" r:embed="rId2">
                  <p14:trim end="36761.4375"/>
                </p14:media>
              </p:ext>
            </p:extLst>
          </p:nvPr>
        </p:nvPicPr>
        <p:blipFill>
          <a:blip r:embed="rId11"/>
          <a:stretch>
            <a:fillRect/>
          </a:stretch>
        </p:blipFill>
        <p:spPr>
          <a:xfrm>
            <a:off x="1143000" y="6812940"/>
            <a:ext cx="1032228" cy="1032228"/>
          </a:xfrm>
          <a:prstGeom prst="rect">
            <a:avLst/>
          </a:prstGeom>
        </p:spPr>
      </p:pic>
    </p:spTree>
    <p:extLst>
      <p:ext uri="{BB962C8B-B14F-4D97-AF65-F5344CB8AC3E}">
        <p14:creationId xmlns:p14="http://schemas.microsoft.com/office/powerpoint/2010/main" val="1321351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6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ee/2c/41/ee2c4191251fd267fda23548dd63e53f.jpg">
            <a:extLst>
              <a:ext uri="{FF2B5EF4-FFF2-40B4-BE49-F238E27FC236}">
                <a16:creationId xmlns:a16="http://schemas.microsoft.com/office/drawing/2014/main" id="{9FB713B6-E519-4532-A8FC-3125AEBF4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678" y="17807"/>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197;p13">
            <a:extLst>
              <a:ext uri="{FF2B5EF4-FFF2-40B4-BE49-F238E27FC236}">
                <a16:creationId xmlns:a16="http://schemas.microsoft.com/office/drawing/2014/main" id="{3B42BF18-0A73-41E9-A50D-6E62C61899C3}"/>
              </a:ext>
            </a:extLst>
          </p:cNvPr>
          <p:cNvPicPr preferRelativeResize="0"/>
          <p:nvPr/>
        </p:nvPicPr>
        <p:blipFill rotWithShape="1">
          <a:blip r:embed="rId3">
            <a:alphaModFix/>
          </a:blip>
          <a:srcRect l="7492" t="63695" r="41631" b="-1073"/>
          <a:stretch/>
        </p:blipFill>
        <p:spPr>
          <a:xfrm rot="10800000" flipH="1">
            <a:off x="-80678" y="6161763"/>
            <a:ext cx="5137794" cy="4125237"/>
          </a:xfrm>
          <a:prstGeom prst="rect">
            <a:avLst/>
          </a:prstGeom>
          <a:noFill/>
          <a:ln>
            <a:noFill/>
          </a:ln>
        </p:spPr>
      </p:pic>
      <p:grpSp>
        <p:nvGrpSpPr>
          <p:cNvPr id="6" name="Google Shape;2198;p13">
            <a:extLst>
              <a:ext uri="{FF2B5EF4-FFF2-40B4-BE49-F238E27FC236}">
                <a16:creationId xmlns:a16="http://schemas.microsoft.com/office/drawing/2014/main" id="{7DFD2B9E-4C57-46ED-869E-94F4283D6EF7}"/>
              </a:ext>
            </a:extLst>
          </p:cNvPr>
          <p:cNvGrpSpPr/>
          <p:nvPr/>
        </p:nvGrpSpPr>
        <p:grpSpPr>
          <a:xfrm>
            <a:off x="-589217" y="-6253"/>
            <a:ext cx="18950739" cy="10275446"/>
            <a:chOff x="-313398" y="7703"/>
            <a:chExt cx="12633826" cy="6850297"/>
          </a:xfrm>
        </p:grpSpPr>
        <p:pic>
          <p:nvPicPr>
            <p:cNvPr id="7" name="Google Shape;2199;p13">
              <a:extLst>
                <a:ext uri="{FF2B5EF4-FFF2-40B4-BE49-F238E27FC236}">
                  <a16:creationId xmlns:a16="http://schemas.microsoft.com/office/drawing/2014/main" id="{F542FC3C-DBAC-46FA-AD31-D359AE3EC9FD}"/>
                </a:ext>
              </a:extLst>
            </p:cNvPr>
            <p:cNvPicPr preferRelativeResize="0"/>
            <p:nvPr/>
          </p:nvPicPr>
          <p:blipFill rotWithShape="1">
            <a:blip r:embed="rId3">
              <a:alphaModFix/>
            </a:blip>
            <a:srcRect l="7492" t="63695" r="41631" b="-1073"/>
            <a:stretch/>
          </p:blipFill>
          <p:spPr>
            <a:xfrm rot="10800000">
              <a:off x="8384512" y="4293578"/>
              <a:ext cx="2768368" cy="2523825"/>
            </a:xfrm>
            <a:prstGeom prst="rect">
              <a:avLst/>
            </a:prstGeom>
            <a:noFill/>
            <a:ln>
              <a:noFill/>
            </a:ln>
          </p:spPr>
        </p:pic>
        <p:pic>
          <p:nvPicPr>
            <p:cNvPr id="8" name="Google Shape;2200;p13" descr="Tropical_04">
              <a:extLst>
                <a:ext uri="{FF2B5EF4-FFF2-40B4-BE49-F238E27FC236}">
                  <a16:creationId xmlns:a16="http://schemas.microsoft.com/office/drawing/2014/main" id="{1AFBD20D-1CAA-4989-AD1C-120EACA2CAF7}"/>
                </a:ext>
              </a:extLst>
            </p:cNvPr>
            <p:cNvPicPr preferRelativeResize="0"/>
            <p:nvPr/>
          </p:nvPicPr>
          <p:blipFill rotWithShape="1">
            <a:blip r:embed="rId4">
              <a:alphaModFix/>
            </a:blip>
            <a:srcRect/>
            <a:stretch/>
          </p:blipFill>
          <p:spPr>
            <a:xfrm rot="7140000">
              <a:off x="173012" y="-478707"/>
              <a:ext cx="629285" cy="1602105"/>
            </a:xfrm>
            <a:prstGeom prst="rect">
              <a:avLst/>
            </a:prstGeom>
            <a:noFill/>
            <a:ln>
              <a:noFill/>
            </a:ln>
          </p:spPr>
        </p:pic>
        <p:pic>
          <p:nvPicPr>
            <p:cNvPr id="9" name="Google Shape;2201;p13">
              <a:extLst>
                <a:ext uri="{FF2B5EF4-FFF2-40B4-BE49-F238E27FC236}">
                  <a16:creationId xmlns:a16="http://schemas.microsoft.com/office/drawing/2014/main" id="{A8752A1B-023F-4E3E-80B7-D03E780C705B}"/>
                </a:ext>
              </a:extLst>
            </p:cNvPr>
            <p:cNvPicPr preferRelativeResize="0"/>
            <p:nvPr/>
          </p:nvPicPr>
          <p:blipFill rotWithShape="1">
            <a:blip r:embed="rId5">
              <a:alphaModFix/>
            </a:blip>
            <a:srcRect l="70267" t="60125" r="-385" b="-1073"/>
            <a:stretch/>
          </p:blipFill>
          <p:spPr>
            <a:xfrm rot="10800000" flipH="1">
              <a:off x="10594419" y="4293580"/>
              <a:ext cx="1726009" cy="2564420"/>
            </a:xfrm>
            <a:prstGeom prst="rect">
              <a:avLst/>
            </a:prstGeom>
            <a:noFill/>
            <a:ln>
              <a:noFill/>
            </a:ln>
          </p:spPr>
        </p:pic>
      </p:grpSp>
      <p:pic>
        <p:nvPicPr>
          <p:cNvPr id="3" name="Picture 2">
            <a:extLst>
              <a:ext uri="{FF2B5EF4-FFF2-40B4-BE49-F238E27FC236}">
                <a16:creationId xmlns:a16="http://schemas.microsoft.com/office/drawing/2014/main" id="{A8A16B3A-AAF8-425A-ABD0-59C017EABB39}"/>
              </a:ext>
            </a:extLst>
          </p:cNvPr>
          <p:cNvPicPr>
            <a:picLocks noChangeAspect="1"/>
          </p:cNvPicPr>
          <p:nvPr/>
        </p:nvPicPr>
        <p:blipFill>
          <a:blip r:embed="rId6"/>
          <a:stretch>
            <a:fillRect/>
          </a:stretch>
        </p:blipFill>
        <p:spPr>
          <a:xfrm>
            <a:off x="2843867" y="2"/>
            <a:ext cx="11035718" cy="10287000"/>
          </a:xfrm>
          <a:prstGeom prst="rect">
            <a:avLst/>
          </a:prstGeom>
        </p:spPr>
      </p:pic>
    </p:spTree>
    <p:extLst>
      <p:ext uri="{BB962C8B-B14F-4D97-AF65-F5344CB8AC3E}">
        <p14:creationId xmlns:p14="http://schemas.microsoft.com/office/powerpoint/2010/main" val="236874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94A1EE83-80DB-4354-954B-BFC6BDB4FD2F}"/>
              </a:ext>
            </a:extLst>
          </p:cNvPr>
          <p:cNvPicPr>
            <a:picLocks noChangeAspect="1"/>
          </p:cNvPicPr>
          <p:nvPr/>
        </p:nvPicPr>
        <p:blipFill>
          <a:blip r:embed="rId10"/>
          <a:stretch>
            <a:fillRect/>
          </a:stretch>
        </p:blipFill>
        <p:spPr>
          <a:xfrm>
            <a:off x="327979" y="2079172"/>
            <a:ext cx="16002000" cy="3537857"/>
          </a:xfrm>
          <a:prstGeom prst="rect">
            <a:avLst/>
          </a:prstGeom>
        </p:spPr>
      </p:pic>
      <p:sp>
        <p:nvSpPr>
          <p:cNvPr id="9" name="TextBox 8">
            <a:extLst>
              <a:ext uri="{FF2B5EF4-FFF2-40B4-BE49-F238E27FC236}">
                <a16:creationId xmlns:a16="http://schemas.microsoft.com/office/drawing/2014/main" id="{B7D2E12F-ACF3-44E8-9BCF-EAFA63E5A116}"/>
              </a:ext>
            </a:extLst>
          </p:cNvPr>
          <p:cNvSpPr txBox="1"/>
          <p:nvPr/>
        </p:nvSpPr>
        <p:spPr>
          <a:xfrm>
            <a:off x="1638387" y="3464851"/>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0" name="TextBox 9">
            <a:extLst>
              <a:ext uri="{FF2B5EF4-FFF2-40B4-BE49-F238E27FC236}">
                <a16:creationId xmlns:a16="http://schemas.microsoft.com/office/drawing/2014/main" id="{49F8922A-FEBE-4497-94A7-F39576F52C90}"/>
              </a:ext>
            </a:extLst>
          </p:cNvPr>
          <p:cNvSpPr txBox="1"/>
          <p:nvPr/>
        </p:nvSpPr>
        <p:spPr>
          <a:xfrm>
            <a:off x="2153319" y="5553926"/>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3" name="TextBox 12">
            <a:extLst>
              <a:ext uri="{FF2B5EF4-FFF2-40B4-BE49-F238E27FC236}">
                <a16:creationId xmlns:a16="http://schemas.microsoft.com/office/drawing/2014/main" id="{44C66E98-C60E-4551-AB45-548D651B1353}"/>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4" name="2">
            <a:hlinkClick r:id="" action="ppaction://media"/>
            <a:extLst>
              <a:ext uri="{FF2B5EF4-FFF2-40B4-BE49-F238E27FC236}">
                <a16:creationId xmlns:a16="http://schemas.microsoft.com/office/drawing/2014/main" id="{138F271E-6BB3-423A-A61E-5AB33F7A7A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199" y="6393107"/>
            <a:ext cx="800187" cy="800187"/>
          </a:xfrm>
          <a:prstGeom prst="rect">
            <a:avLst/>
          </a:prstGeom>
        </p:spPr>
      </p:pic>
    </p:spTree>
    <p:extLst>
      <p:ext uri="{BB962C8B-B14F-4D97-AF65-F5344CB8AC3E}">
        <p14:creationId xmlns:p14="http://schemas.microsoft.com/office/powerpoint/2010/main" val="3318809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7200" y="5992143"/>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45762" y="-554943"/>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D184831B-63EF-4763-8F50-55E2AB78A2FA}"/>
              </a:ext>
            </a:extLst>
          </p:cNvPr>
          <p:cNvSpPr txBox="1"/>
          <p:nvPr/>
        </p:nvSpPr>
        <p:spPr>
          <a:xfrm>
            <a:off x="2256815" y="803681"/>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1 + 2: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6E5EC72-9012-40C1-AFB8-F17FE4B4D18D}"/>
              </a:ext>
            </a:extLst>
          </p:cNvPr>
          <p:cNvPicPr>
            <a:picLocks noChangeAspect="1"/>
          </p:cNvPicPr>
          <p:nvPr/>
        </p:nvPicPr>
        <p:blipFill>
          <a:blip r:embed="rId10"/>
          <a:stretch>
            <a:fillRect/>
          </a:stretch>
        </p:blipFill>
        <p:spPr>
          <a:xfrm>
            <a:off x="318902" y="1688480"/>
            <a:ext cx="15566682" cy="3505200"/>
          </a:xfrm>
          <a:prstGeom prst="rect">
            <a:avLst/>
          </a:prstGeom>
        </p:spPr>
      </p:pic>
      <p:sp>
        <p:nvSpPr>
          <p:cNvPr id="13" name="TextBox 12">
            <a:extLst>
              <a:ext uri="{FF2B5EF4-FFF2-40B4-BE49-F238E27FC236}">
                <a16:creationId xmlns:a16="http://schemas.microsoft.com/office/drawing/2014/main" id="{BA856C6B-005D-4A2F-8574-B541D6F2F504}"/>
              </a:ext>
            </a:extLst>
          </p:cNvPr>
          <p:cNvSpPr txBox="1"/>
          <p:nvPr/>
        </p:nvSpPr>
        <p:spPr>
          <a:xfrm>
            <a:off x="2909255" y="2872523"/>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4" name="TextBox 13">
            <a:extLst>
              <a:ext uri="{FF2B5EF4-FFF2-40B4-BE49-F238E27FC236}">
                <a16:creationId xmlns:a16="http://schemas.microsoft.com/office/drawing/2014/main" id="{BA3EBC34-FAD5-4BC5-8523-C1CA3DE1E386}"/>
              </a:ext>
            </a:extLst>
          </p:cNvPr>
          <p:cNvSpPr txBox="1"/>
          <p:nvPr/>
        </p:nvSpPr>
        <p:spPr>
          <a:xfrm>
            <a:off x="1382393" y="4948074"/>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5" name="Picture 14">
            <a:extLst>
              <a:ext uri="{FF2B5EF4-FFF2-40B4-BE49-F238E27FC236}">
                <a16:creationId xmlns:a16="http://schemas.microsoft.com/office/drawing/2014/main" id="{FEE736A4-D633-4E84-A0E3-6D3A99E33263}"/>
              </a:ext>
            </a:extLst>
          </p:cNvPr>
          <p:cNvPicPr>
            <a:picLocks noChangeAspect="1"/>
          </p:cNvPicPr>
          <p:nvPr/>
        </p:nvPicPr>
        <p:blipFill>
          <a:blip r:embed="rId11"/>
          <a:stretch>
            <a:fillRect/>
          </a:stretch>
        </p:blipFill>
        <p:spPr>
          <a:xfrm>
            <a:off x="317667" y="5415947"/>
            <a:ext cx="16002000" cy="3537857"/>
          </a:xfrm>
          <a:prstGeom prst="rect">
            <a:avLst/>
          </a:prstGeom>
        </p:spPr>
      </p:pic>
      <p:sp>
        <p:nvSpPr>
          <p:cNvPr id="16" name="TextBox 15">
            <a:extLst>
              <a:ext uri="{FF2B5EF4-FFF2-40B4-BE49-F238E27FC236}">
                <a16:creationId xmlns:a16="http://schemas.microsoft.com/office/drawing/2014/main" id="{6CAE2122-E9AA-4445-BA7F-52E6EF16BFA9}"/>
              </a:ext>
            </a:extLst>
          </p:cNvPr>
          <p:cNvSpPr txBox="1"/>
          <p:nvPr/>
        </p:nvSpPr>
        <p:spPr>
          <a:xfrm>
            <a:off x="1628075" y="6801626"/>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7" name="TextBox 16">
            <a:extLst>
              <a:ext uri="{FF2B5EF4-FFF2-40B4-BE49-F238E27FC236}">
                <a16:creationId xmlns:a16="http://schemas.microsoft.com/office/drawing/2014/main" id="{41592141-78B1-421E-989A-153CB1CFEC02}"/>
              </a:ext>
            </a:extLst>
          </p:cNvPr>
          <p:cNvSpPr txBox="1"/>
          <p:nvPr/>
        </p:nvSpPr>
        <p:spPr>
          <a:xfrm>
            <a:off x="2143007" y="8890701"/>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pic>
        <p:nvPicPr>
          <p:cNvPr id="18" name="Chim son ca">
            <a:hlinkClick r:id="" action="ppaction://media"/>
            <a:extLst>
              <a:ext uri="{FF2B5EF4-FFF2-40B4-BE49-F238E27FC236}">
                <a16:creationId xmlns:a16="http://schemas.microsoft.com/office/drawing/2014/main" id="{A392DF45-BE91-46E9-899F-45455C5E83A9}"/>
              </a:ext>
            </a:extLst>
          </p:cNvPr>
          <p:cNvPicPr>
            <a:picLocks noChangeAspect="1"/>
          </p:cNvPicPr>
          <p:nvPr>
            <a:audioFile r:link="rId1"/>
            <p:extLst>
              <p:ext uri="{DAA4B4D4-6D71-4841-9C94-3DE7FCFB9230}">
                <p14:media xmlns:p14="http://schemas.microsoft.com/office/powerpoint/2010/main" r:embed="rId2">
                  <p14:trim end="25601.4375"/>
                </p14:media>
              </p:ext>
            </p:extLst>
          </p:nvPr>
        </p:nvPicPr>
        <p:blipFill>
          <a:blip r:embed="rId12"/>
          <a:stretch>
            <a:fillRect/>
          </a:stretch>
        </p:blipFill>
        <p:spPr>
          <a:xfrm>
            <a:off x="5737444" y="578793"/>
            <a:ext cx="1032228" cy="1032228"/>
          </a:xfrm>
          <a:prstGeom prst="rect">
            <a:avLst/>
          </a:prstGeom>
        </p:spPr>
      </p:pic>
    </p:spTree>
    <p:extLst>
      <p:ext uri="{BB962C8B-B14F-4D97-AF65-F5344CB8AC3E}">
        <p14:creationId xmlns:p14="http://schemas.microsoft.com/office/powerpoint/2010/main" val="35131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72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27E9F918-6A77-4647-B330-23A2E90282E2}"/>
              </a:ext>
            </a:extLst>
          </p:cNvPr>
          <p:cNvSpPr txBox="1"/>
          <p:nvPr/>
        </p:nvSpPr>
        <p:spPr>
          <a:xfrm>
            <a:off x="1905000" y="1986917"/>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3:</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30963B-6ECE-49D7-9CEE-F9DB8C6D6706}"/>
              </a:ext>
            </a:extLst>
          </p:cNvPr>
          <p:cNvPicPr>
            <a:picLocks noChangeAspect="1"/>
          </p:cNvPicPr>
          <p:nvPr/>
        </p:nvPicPr>
        <p:blipFill>
          <a:blip r:embed="rId8"/>
          <a:stretch>
            <a:fillRect/>
          </a:stretch>
        </p:blipFill>
        <p:spPr>
          <a:xfrm>
            <a:off x="457200" y="2910486"/>
            <a:ext cx="16459200" cy="1524000"/>
          </a:xfrm>
          <a:prstGeom prst="rect">
            <a:avLst/>
          </a:prstGeom>
        </p:spPr>
      </p:pic>
      <p:sp>
        <p:nvSpPr>
          <p:cNvPr id="10" name="TextBox 9">
            <a:extLst>
              <a:ext uri="{FF2B5EF4-FFF2-40B4-BE49-F238E27FC236}">
                <a16:creationId xmlns:a16="http://schemas.microsoft.com/office/drawing/2014/main" id="{E49424C5-C5E6-4714-B760-3BAD1889B03B}"/>
              </a:ext>
            </a:extLst>
          </p:cNvPr>
          <p:cNvSpPr txBox="1"/>
          <p:nvPr/>
        </p:nvSpPr>
        <p:spPr>
          <a:xfrm>
            <a:off x="2276073" y="4371378"/>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spTree>
    <p:extLst>
      <p:ext uri="{BB962C8B-B14F-4D97-AF65-F5344CB8AC3E}">
        <p14:creationId xmlns:p14="http://schemas.microsoft.com/office/powerpoint/2010/main" val="425565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6E53E07F-A58A-434E-BA15-8A6AF2361A58}"/>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CB28B4-A26B-452E-8144-3F3C9F9BAA0F}"/>
              </a:ext>
            </a:extLst>
          </p:cNvPr>
          <p:cNvPicPr>
            <a:picLocks noChangeAspect="1"/>
          </p:cNvPicPr>
          <p:nvPr/>
        </p:nvPicPr>
        <p:blipFill>
          <a:blip r:embed="rId8"/>
          <a:stretch>
            <a:fillRect/>
          </a:stretch>
        </p:blipFill>
        <p:spPr>
          <a:xfrm>
            <a:off x="98129" y="3171457"/>
            <a:ext cx="16643288" cy="1524000"/>
          </a:xfrm>
          <a:prstGeom prst="rect">
            <a:avLst/>
          </a:prstGeom>
        </p:spPr>
      </p:pic>
      <p:sp>
        <p:nvSpPr>
          <p:cNvPr id="10" name="TextBox 9">
            <a:extLst>
              <a:ext uri="{FF2B5EF4-FFF2-40B4-BE49-F238E27FC236}">
                <a16:creationId xmlns:a16="http://schemas.microsoft.com/office/drawing/2014/main" id="{D31D4560-E1E6-4A9C-8496-F36265ACACA4}"/>
              </a:ext>
            </a:extLst>
          </p:cNvPr>
          <p:cNvSpPr txBox="1"/>
          <p:nvPr/>
        </p:nvSpPr>
        <p:spPr>
          <a:xfrm>
            <a:off x="2356499" y="447092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spTree>
    <p:extLst>
      <p:ext uri="{BB962C8B-B14F-4D97-AF65-F5344CB8AC3E}">
        <p14:creationId xmlns:p14="http://schemas.microsoft.com/office/powerpoint/2010/main" val="66417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D3B4AFCC-83B0-4DFE-86B9-944648C6948A}"/>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3 + 4: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F6A7A6D-2559-41EF-B10C-CE29FB1EE0F7}"/>
              </a:ext>
            </a:extLst>
          </p:cNvPr>
          <p:cNvPicPr>
            <a:picLocks noChangeAspect="1"/>
          </p:cNvPicPr>
          <p:nvPr/>
        </p:nvPicPr>
        <p:blipFill>
          <a:blip r:embed="rId8"/>
          <a:stretch>
            <a:fillRect/>
          </a:stretch>
        </p:blipFill>
        <p:spPr>
          <a:xfrm>
            <a:off x="381000" y="2528833"/>
            <a:ext cx="16459200" cy="1524000"/>
          </a:xfrm>
          <a:prstGeom prst="rect">
            <a:avLst/>
          </a:prstGeom>
        </p:spPr>
      </p:pic>
      <p:sp>
        <p:nvSpPr>
          <p:cNvPr id="13" name="TextBox 12">
            <a:extLst>
              <a:ext uri="{FF2B5EF4-FFF2-40B4-BE49-F238E27FC236}">
                <a16:creationId xmlns:a16="http://schemas.microsoft.com/office/drawing/2014/main" id="{E5FCEAA7-C0DC-4393-BE60-3086AD021FB1}"/>
              </a:ext>
            </a:extLst>
          </p:cNvPr>
          <p:cNvSpPr txBox="1"/>
          <p:nvPr/>
        </p:nvSpPr>
        <p:spPr>
          <a:xfrm>
            <a:off x="2199873" y="398972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pic>
        <p:nvPicPr>
          <p:cNvPr id="14" name="Picture 13">
            <a:extLst>
              <a:ext uri="{FF2B5EF4-FFF2-40B4-BE49-F238E27FC236}">
                <a16:creationId xmlns:a16="http://schemas.microsoft.com/office/drawing/2014/main" id="{BABA59D2-66AD-4BC8-81B8-C235FDD7ADCB}"/>
              </a:ext>
            </a:extLst>
          </p:cNvPr>
          <p:cNvPicPr>
            <a:picLocks noChangeAspect="1"/>
          </p:cNvPicPr>
          <p:nvPr/>
        </p:nvPicPr>
        <p:blipFill>
          <a:blip r:embed="rId9"/>
          <a:stretch>
            <a:fillRect/>
          </a:stretch>
        </p:blipFill>
        <p:spPr>
          <a:xfrm>
            <a:off x="87446" y="4502327"/>
            <a:ext cx="16643288" cy="1524000"/>
          </a:xfrm>
          <a:prstGeom prst="rect">
            <a:avLst/>
          </a:prstGeom>
        </p:spPr>
      </p:pic>
      <p:sp>
        <p:nvSpPr>
          <p:cNvPr id="15" name="TextBox 14">
            <a:extLst>
              <a:ext uri="{FF2B5EF4-FFF2-40B4-BE49-F238E27FC236}">
                <a16:creationId xmlns:a16="http://schemas.microsoft.com/office/drawing/2014/main" id="{19246CF0-BD19-4897-90CD-9C8163DCA3C2}"/>
              </a:ext>
            </a:extLst>
          </p:cNvPr>
          <p:cNvSpPr txBox="1"/>
          <p:nvPr/>
        </p:nvSpPr>
        <p:spPr>
          <a:xfrm>
            <a:off x="2345816" y="580179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spTree>
    <p:extLst>
      <p:ext uri="{BB962C8B-B14F-4D97-AF65-F5344CB8AC3E}">
        <p14:creationId xmlns:p14="http://schemas.microsoft.com/office/powerpoint/2010/main" val="5550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FDCABA57-4FF9-4277-8452-5AD1B30B92EC}"/>
              </a:ext>
            </a:extLst>
          </p:cNvPr>
          <p:cNvPicPr>
            <a:picLocks noChangeAspect="1"/>
          </p:cNvPicPr>
          <p:nvPr/>
        </p:nvPicPr>
        <p:blipFill>
          <a:blip r:embed="rId8"/>
          <a:stretch>
            <a:fillRect/>
          </a:stretch>
        </p:blipFill>
        <p:spPr>
          <a:xfrm>
            <a:off x="457200" y="2968717"/>
            <a:ext cx="15392400" cy="1419659"/>
          </a:xfrm>
          <a:prstGeom prst="rect">
            <a:avLst/>
          </a:prstGeom>
        </p:spPr>
      </p:pic>
      <p:sp>
        <p:nvSpPr>
          <p:cNvPr id="9" name="TextBox 8">
            <a:extLst>
              <a:ext uri="{FF2B5EF4-FFF2-40B4-BE49-F238E27FC236}">
                <a16:creationId xmlns:a16="http://schemas.microsoft.com/office/drawing/2014/main" id="{19D830CF-0D97-45BC-8686-DF49AD9D87E4}"/>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5:</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933587D-FFA6-4965-9843-7B4382700543}"/>
              </a:ext>
            </a:extLst>
          </p:cNvPr>
          <p:cNvSpPr txBox="1"/>
          <p:nvPr/>
        </p:nvSpPr>
        <p:spPr>
          <a:xfrm>
            <a:off x="1981199" y="4441615"/>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spTree>
    <p:extLst>
      <p:ext uri="{BB962C8B-B14F-4D97-AF65-F5344CB8AC3E}">
        <p14:creationId xmlns:p14="http://schemas.microsoft.com/office/powerpoint/2010/main" val="3017245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4F25A43F-2A51-4B04-AA0F-500A6F175C66}"/>
              </a:ext>
            </a:extLst>
          </p:cNvPr>
          <p:cNvPicPr>
            <a:picLocks noChangeAspect="1"/>
          </p:cNvPicPr>
          <p:nvPr/>
        </p:nvPicPr>
        <p:blipFill>
          <a:blip r:embed="rId8"/>
          <a:stretch>
            <a:fillRect/>
          </a:stretch>
        </p:blipFill>
        <p:spPr>
          <a:xfrm>
            <a:off x="918498" y="2612334"/>
            <a:ext cx="15993804" cy="1600200"/>
          </a:xfrm>
          <a:prstGeom prst="rect">
            <a:avLst/>
          </a:prstGeom>
        </p:spPr>
      </p:pic>
      <p:sp>
        <p:nvSpPr>
          <p:cNvPr id="9" name="TextBox 8">
            <a:extLst>
              <a:ext uri="{FF2B5EF4-FFF2-40B4-BE49-F238E27FC236}">
                <a16:creationId xmlns:a16="http://schemas.microsoft.com/office/drawing/2014/main" id="{2A6EDDED-E50B-4808-9268-0CC17DA9E6CF}"/>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6:</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AD76AD5-850B-4BA4-AE70-3F0C52967BDF}"/>
              </a:ext>
            </a:extLst>
          </p:cNvPr>
          <p:cNvSpPr txBox="1"/>
          <p:nvPr/>
        </p:nvSpPr>
        <p:spPr>
          <a:xfrm>
            <a:off x="2514600" y="4005814"/>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spTree>
    <p:extLst>
      <p:ext uri="{BB962C8B-B14F-4D97-AF65-F5344CB8AC3E}">
        <p14:creationId xmlns:p14="http://schemas.microsoft.com/office/powerpoint/2010/main" val="2207942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3"/>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59044A7B-991B-4FE2-99F7-DE7C5CA26A25}"/>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5 + 6:</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A605BA7-C64C-4322-880F-271F118C2845}"/>
              </a:ext>
            </a:extLst>
          </p:cNvPr>
          <p:cNvPicPr>
            <a:picLocks noChangeAspect="1"/>
          </p:cNvPicPr>
          <p:nvPr/>
        </p:nvPicPr>
        <p:blipFill>
          <a:blip r:embed="rId8"/>
          <a:stretch>
            <a:fillRect/>
          </a:stretch>
        </p:blipFill>
        <p:spPr>
          <a:xfrm>
            <a:off x="453888" y="2393680"/>
            <a:ext cx="15392400" cy="1419659"/>
          </a:xfrm>
          <a:prstGeom prst="rect">
            <a:avLst/>
          </a:prstGeom>
        </p:spPr>
      </p:pic>
      <p:sp>
        <p:nvSpPr>
          <p:cNvPr id="13" name="TextBox 12">
            <a:extLst>
              <a:ext uri="{FF2B5EF4-FFF2-40B4-BE49-F238E27FC236}">
                <a16:creationId xmlns:a16="http://schemas.microsoft.com/office/drawing/2014/main" id="{88FB5D9C-575F-46FF-9D51-846780AE23E0}"/>
              </a:ext>
            </a:extLst>
          </p:cNvPr>
          <p:cNvSpPr txBox="1"/>
          <p:nvPr/>
        </p:nvSpPr>
        <p:spPr>
          <a:xfrm>
            <a:off x="1977887" y="3866578"/>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pic>
        <p:nvPicPr>
          <p:cNvPr id="14" name="Picture 13">
            <a:extLst>
              <a:ext uri="{FF2B5EF4-FFF2-40B4-BE49-F238E27FC236}">
                <a16:creationId xmlns:a16="http://schemas.microsoft.com/office/drawing/2014/main" id="{D326888A-92D0-40E1-8B7D-D47DD56D26B0}"/>
              </a:ext>
            </a:extLst>
          </p:cNvPr>
          <p:cNvPicPr>
            <a:picLocks noChangeAspect="1"/>
          </p:cNvPicPr>
          <p:nvPr/>
        </p:nvPicPr>
        <p:blipFill>
          <a:blip r:embed="rId9"/>
          <a:stretch>
            <a:fillRect/>
          </a:stretch>
        </p:blipFill>
        <p:spPr>
          <a:xfrm>
            <a:off x="724422" y="4466975"/>
            <a:ext cx="15993804" cy="1600200"/>
          </a:xfrm>
          <a:prstGeom prst="rect">
            <a:avLst/>
          </a:prstGeom>
        </p:spPr>
      </p:pic>
      <p:sp>
        <p:nvSpPr>
          <p:cNvPr id="15" name="TextBox 14">
            <a:extLst>
              <a:ext uri="{FF2B5EF4-FFF2-40B4-BE49-F238E27FC236}">
                <a16:creationId xmlns:a16="http://schemas.microsoft.com/office/drawing/2014/main" id="{FC27C177-C9CA-4837-B568-91A3C424806F}"/>
              </a:ext>
            </a:extLst>
          </p:cNvPr>
          <p:cNvSpPr txBox="1"/>
          <p:nvPr/>
        </p:nvSpPr>
        <p:spPr>
          <a:xfrm>
            <a:off x="2320524" y="5860455"/>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spTree>
    <p:extLst>
      <p:ext uri="{BB962C8B-B14F-4D97-AF65-F5344CB8AC3E}">
        <p14:creationId xmlns:p14="http://schemas.microsoft.com/office/powerpoint/2010/main" val="192990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608"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id="{4892DD81-D195-494F-804C-F9272CF81492}"/>
              </a:ext>
            </a:extLst>
          </p:cNvPr>
          <p:cNvSpPr txBox="1"/>
          <p:nvPr/>
        </p:nvSpPr>
        <p:spPr>
          <a:xfrm>
            <a:off x="4720117" y="3757205"/>
            <a:ext cx="98331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GHÉP TOÀN BÀI</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2684015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r>
              <a:rPr lang="vi-VN" sz="4400" b="1">
                <a:solidFill>
                  <a:srgbClr val="C00000"/>
                </a:solidFill>
                <a:latin typeface="Times New Roman" panose="02020603050405020304" pitchFamily="18" charset="0"/>
                <a:cs typeface="Times New Roman" panose="02020603050405020304" pitchFamily="18" charset="0"/>
              </a:rPr>
              <a:t>Chim sơn ca</a:t>
            </a:r>
            <a:endParaRPr lang="vi-VN" sz="4400" b="1">
              <a:solidFill>
                <a:srgbClr val="C00000"/>
              </a:solidFill>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Vừa phải</a:t>
            </a:r>
            <a:endParaRPr lang="vi-VN" sz="2400" i="1"/>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Nhạc và lời: Y Vân</a:t>
            </a:r>
            <a:endParaRPr lang="vi-VN" sz="2400" i="1"/>
          </a:p>
        </p:txBody>
      </p:sp>
      <p:pic>
        <p:nvPicPr>
          <p:cNvPr id="29" name="Chim son ca">
            <a:hlinkClick r:id="" action="ppaction://media"/>
            <a:extLst>
              <a:ext uri="{FF2B5EF4-FFF2-40B4-BE49-F238E27FC236}">
                <a16:creationId xmlns:a16="http://schemas.microsoft.com/office/drawing/2014/main" id="{71D0977B-78AB-4825-B5F4-D3F77F4A1B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004" y="1411126"/>
            <a:ext cx="1032228" cy="1032228"/>
          </a:xfrm>
          <a:prstGeom prst="rect">
            <a:avLst/>
          </a:prstGeom>
        </p:spPr>
      </p:pic>
    </p:spTree>
    <p:extLst>
      <p:ext uri="{BB962C8B-B14F-4D97-AF65-F5344CB8AC3E}">
        <p14:creationId xmlns:p14="http://schemas.microsoft.com/office/powerpoint/2010/main" val="5767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326" fill="hold"/>
                                        <p:tgtEl>
                                          <p:spTgt spid="29"/>
                                        </p:tgtEl>
                                      </p:cBhvr>
                                    </p:cmd>
                                  </p:childTnLst>
                                </p:cTn>
                              </p:par>
                            </p:childTnLst>
                          </p:cTn>
                        </p:par>
                      </p:childTnLst>
                    </p:cTn>
                  </p:par>
                </p:childTnLst>
              </p:cTn>
              <p:nextCondLst>
                <p:cond evt="onClick" delay="0">
                  <p:tgtEl>
                    <p:spTgt spid="29"/>
                  </p:tgtEl>
                </p:cond>
              </p:nextCondLst>
            </p:seq>
            <p:audio>
              <p:cMediaNode vol="80000">
                <p:cTn id="15"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4">
            <a:extLst>
              <a:ext uri="{FF2B5EF4-FFF2-40B4-BE49-F238E27FC236}">
                <a16:creationId xmlns:a16="http://schemas.microsoft.com/office/drawing/2014/main" id="{D2B7BF73-1CBB-4CF9-867A-EC482FD8537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11179770" y="7592363"/>
            <a:ext cx="8272860" cy="2639325"/>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96461" y="2886246"/>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b="37297"/>
          <a:stretch>
            <a:fillRect/>
          </a:stretch>
        </p:blipFill>
        <p:spPr>
          <a:xfrm>
            <a:off x="5005987" y="8140184"/>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6"/>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vi-VN" sz="6000" b="1">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KHỞI ĐỘNG</a:t>
            </a:r>
            <a:endParaRPr lang="en-US" sz="6000" b="1" cap="none" spc="0" dirty="0">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4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500"/>
                                        <p:tgtEl>
                                          <p:spTgt spid="15"/>
                                        </p:tgtEl>
                                      </p:cBhvr>
                                    </p:animEffect>
                                    <p:anim calcmode="lin" valueType="num">
                                      <p:cBhvr>
                                        <p:cTn id="46" dur="1500" fill="hold"/>
                                        <p:tgtEl>
                                          <p:spTgt spid="15"/>
                                        </p:tgtEl>
                                        <p:attrNameLst>
                                          <p:attrName>ppt_x</p:attrName>
                                        </p:attrNameLst>
                                      </p:cBhvr>
                                      <p:tavLst>
                                        <p:tav tm="0">
                                          <p:val>
                                            <p:strVal val="#ppt_x"/>
                                          </p:val>
                                        </p:tav>
                                        <p:tav tm="100000">
                                          <p:val>
                                            <p:strVal val="#ppt_x"/>
                                          </p:val>
                                        </p:tav>
                                      </p:tavLst>
                                    </p:anim>
                                    <p:anim calcmode="lin" valueType="num">
                                      <p:cBhvr>
                                        <p:cTn id="4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608"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id="{4892DD81-D195-494F-804C-F9272CF81492}"/>
              </a:ext>
            </a:extLst>
          </p:cNvPr>
          <p:cNvSpPr txBox="1"/>
          <p:nvPr/>
        </p:nvSpPr>
        <p:spPr>
          <a:xfrm>
            <a:off x="3634746" y="3187224"/>
            <a:ext cx="125772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GHÉP TOÀN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CÙNG NHẠC ĐỆM</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1338219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Chim sơn ca</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Vừa phải</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pic>
        <p:nvPicPr>
          <p:cNvPr id="3" name="Chim sơn ca karaoke lớp 5. Kết nối tri thức">
            <a:hlinkClick r:id="" action="ppaction://media"/>
            <a:extLst>
              <a:ext uri="{FF2B5EF4-FFF2-40B4-BE49-F238E27FC236}">
                <a16:creationId xmlns:a16="http://schemas.microsoft.com/office/drawing/2014/main" id="{2ED77F23-DCEF-4E78-9C39-451B41DAF54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9918" y="1441101"/>
            <a:ext cx="894314" cy="894314"/>
          </a:xfrm>
          <a:prstGeom prst="rect">
            <a:avLst/>
          </a:prstGeom>
        </p:spPr>
      </p:pic>
    </p:spTree>
    <p:extLst>
      <p:ext uri="{BB962C8B-B14F-4D97-AF65-F5344CB8AC3E}">
        <p14:creationId xmlns:p14="http://schemas.microsoft.com/office/powerpoint/2010/main" val="272144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4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6F5BA9-6A2D-4457-81F4-B87DB43F69D8}"/>
              </a:ext>
            </a:extLst>
          </p:cNvPr>
          <p:cNvPicPr>
            <a:picLocks noChangeAspect="1"/>
          </p:cNvPicPr>
          <p:nvPr/>
        </p:nvPicPr>
        <p:blipFill>
          <a:blip r:embed="rId2"/>
          <a:stretch>
            <a:fillRect/>
          </a:stretch>
        </p:blipFill>
        <p:spPr>
          <a:xfrm>
            <a:off x="2490200" y="2924882"/>
            <a:ext cx="15566682" cy="3505200"/>
          </a:xfrm>
          <a:prstGeom prst="rect">
            <a:avLst/>
          </a:prstGeom>
        </p:spPr>
      </p:pic>
      <p:sp>
        <p:nvSpPr>
          <p:cNvPr id="17" name="TextBox 16">
            <a:extLst>
              <a:ext uri="{FF2B5EF4-FFF2-40B4-BE49-F238E27FC236}">
                <a16:creationId xmlns:a16="http://schemas.microsoft.com/office/drawing/2014/main" id="{18B35E69-83DE-46BB-BB73-503CC3C5001C}"/>
              </a:ext>
            </a:extLst>
          </p:cNvPr>
          <p:cNvSpPr txBox="1"/>
          <p:nvPr/>
        </p:nvSpPr>
        <p:spPr>
          <a:xfrm>
            <a:off x="5080553" y="4108925"/>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8" name="TextBox 17">
            <a:extLst>
              <a:ext uri="{FF2B5EF4-FFF2-40B4-BE49-F238E27FC236}">
                <a16:creationId xmlns:a16="http://schemas.microsoft.com/office/drawing/2014/main" id="{F86B023B-5CEA-4EC9-B2B3-D70DD2DA0F1C}"/>
              </a:ext>
            </a:extLst>
          </p:cNvPr>
          <p:cNvSpPr txBox="1"/>
          <p:nvPr/>
        </p:nvSpPr>
        <p:spPr>
          <a:xfrm>
            <a:off x="3553691" y="618447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3"/>
          <a:srcRect/>
          <a:stretch>
            <a:fillRect/>
          </a:stretch>
        </p:blipFill>
        <p:spPr>
          <a:xfrm>
            <a:off x="1064882" y="-204939"/>
            <a:ext cx="3124391" cy="2247900"/>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608" y="-944292"/>
            <a:ext cx="2650408" cy="12175583"/>
          </a:xfrm>
          <a:prstGeom prst="rect">
            <a:avLst/>
          </a:prstGeom>
        </p:spPr>
      </p:pic>
      <p:sp>
        <p:nvSpPr>
          <p:cNvPr id="4" name="Freeform 3">
            <a:extLst>
              <a:ext uri="{FF2B5EF4-FFF2-40B4-BE49-F238E27FC236}">
                <a16:creationId xmlns:a16="http://schemas.microsoft.com/office/drawing/2014/main"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4892DD81-D195-494F-804C-F9272CF81492}"/>
              </a:ext>
            </a:extLst>
          </p:cNvPr>
          <p:cNvSpPr txBox="1"/>
          <p:nvPr/>
        </p:nvSpPr>
        <p:spPr>
          <a:xfrm>
            <a:off x="5486400" y="1687813"/>
            <a:ext cx="111769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Hát kết hợp gõ đệm theo nhịp</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pic>
        <p:nvPicPr>
          <p:cNvPr id="19" name="Hình ảnh 1277817654" descr="Ảnh có chứa biểu tượng&#10;&#10;Mô tả được tạo tự động">
            <a:extLst>
              <a:ext uri="{FF2B5EF4-FFF2-40B4-BE49-F238E27FC236}">
                <a16:creationId xmlns:a16="http://schemas.microsoft.com/office/drawing/2014/main" id="{B02766ED-3D98-F2A8-0F68-BC6A453FA076}"/>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158876" y="4523157"/>
            <a:ext cx="592883" cy="67442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id="{428A871F-1325-42FC-BEC2-318F1E258BEA}"/>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6366859" y="6929320"/>
            <a:ext cx="592883" cy="67442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id="{C79AB1F8-6D1C-4260-BA93-A9929F5321E7}"/>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670422" y="6939700"/>
            <a:ext cx="592883" cy="67442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id="{031016D9-BBC2-441A-BC44-E1AE3ECF4D8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770595" y="6899050"/>
            <a:ext cx="592883" cy="674425"/>
          </a:xfrm>
          <a:prstGeom prst="rect">
            <a:avLst/>
          </a:prstGeom>
        </p:spPr>
      </p:pic>
      <p:pic>
        <p:nvPicPr>
          <p:cNvPr id="24" name="Hình ảnh 1277817654" descr="Ảnh có chứa biểu tượng&#10;&#10;Mô tả được tạo tự động">
            <a:extLst>
              <a:ext uri="{FF2B5EF4-FFF2-40B4-BE49-F238E27FC236}">
                <a16:creationId xmlns:a16="http://schemas.microsoft.com/office/drawing/2014/main" id="{2666F0F9-DCF6-4A0F-8837-944383444CC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64563" y="6994050"/>
            <a:ext cx="592883" cy="674425"/>
          </a:xfrm>
          <a:prstGeom prst="rect">
            <a:avLst/>
          </a:prstGeom>
        </p:spPr>
      </p:pic>
      <p:pic>
        <p:nvPicPr>
          <p:cNvPr id="25" name="Hình ảnh 1277817654" descr="Ảnh có chứa biểu tượng&#10;&#10;Mô tả được tạo tự động">
            <a:extLst>
              <a:ext uri="{FF2B5EF4-FFF2-40B4-BE49-F238E27FC236}">
                <a16:creationId xmlns:a16="http://schemas.microsoft.com/office/drawing/2014/main" id="{7AEDF8A7-DEC5-4862-B889-D6A3BCD7C050}"/>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249400" y="4621388"/>
            <a:ext cx="592883" cy="674425"/>
          </a:xfrm>
          <a:prstGeom prst="rect">
            <a:avLst/>
          </a:prstGeom>
        </p:spPr>
      </p:pic>
      <p:pic>
        <p:nvPicPr>
          <p:cNvPr id="26" name="Hình ảnh 1277817654" descr="Ảnh có chứa biểu tượng&#10;&#10;Mô tả được tạo tự động">
            <a:extLst>
              <a:ext uri="{FF2B5EF4-FFF2-40B4-BE49-F238E27FC236}">
                <a16:creationId xmlns:a16="http://schemas.microsoft.com/office/drawing/2014/main" id="{0641798F-6492-416D-9C3D-B90B523739E2}"/>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92083" y="4577893"/>
            <a:ext cx="592883" cy="674425"/>
          </a:xfrm>
          <a:prstGeom prst="rect">
            <a:avLst/>
          </a:prstGeom>
        </p:spPr>
      </p:pic>
    </p:spTree>
    <p:extLst>
      <p:ext uri="{BB962C8B-B14F-4D97-AF65-F5344CB8AC3E}">
        <p14:creationId xmlns:p14="http://schemas.microsoft.com/office/powerpoint/2010/main" val="234705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750"/>
                                        <p:tgtEl>
                                          <p:spTgt spid="12"/>
                                        </p:tgtEl>
                                      </p:cBhvr>
                                    </p:animEffect>
                                    <p:anim calcmode="lin" valueType="num">
                                      <p:cBhvr>
                                        <p:cTn id="8" dur="3750" fill="hold"/>
                                        <p:tgtEl>
                                          <p:spTgt spid="12"/>
                                        </p:tgtEl>
                                        <p:attrNameLst>
                                          <p:attrName>ppt_x</p:attrName>
                                        </p:attrNameLst>
                                      </p:cBhvr>
                                      <p:tavLst>
                                        <p:tav tm="0">
                                          <p:val>
                                            <p:strVal val="#ppt_x"/>
                                          </p:val>
                                        </p:tav>
                                        <p:tav tm="100000">
                                          <p:val>
                                            <p:strVal val="#ppt_x"/>
                                          </p:val>
                                        </p:tav>
                                      </p:tavLst>
                                    </p:anim>
                                    <p:anim calcmode="lin" valueType="num">
                                      <p:cBhvr>
                                        <p:cTn id="9" dur="3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Chim sơn ca</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Vừa phải</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pic>
        <p:nvPicPr>
          <p:cNvPr id="22" name="Chim sơn ca karaoke lớp 5. Kết nối tri thức">
            <a:hlinkClick r:id="" action="ppaction://media"/>
            <a:extLst>
              <a:ext uri="{FF2B5EF4-FFF2-40B4-BE49-F238E27FC236}">
                <a16:creationId xmlns:a16="http://schemas.microsoft.com/office/drawing/2014/main" id="{637AD4EA-7F2C-4DD7-BB89-8B1994A295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9918" y="1441101"/>
            <a:ext cx="894314" cy="894314"/>
          </a:xfrm>
          <a:prstGeom prst="rect">
            <a:avLst/>
          </a:prstGeom>
        </p:spPr>
      </p:pic>
    </p:spTree>
    <p:extLst>
      <p:ext uri="{BB962C8B-B14F-4D97-AF65-F5344CB8AC3E}">
        <p14:creationId xmlns:p14="http://schemas.microsoft.com/office/powerpoint/2010/main" val="34635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482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ea typeface="+mn-ea"/>
              <a:cs typeface="+mn-cs"/>
            </a:endParaRPr>
          </a:p>
        </p:txBody>
      </p:sp>
      <p:sp>
        <p:nvSpPr>
          <p:cNvPr id="9" name="TextBox 8">
            <a:extLst>
              <a:ext uri="{FF2B5EF4-FFF2-40B4-BE49-F238E27FC236}">
                <a16:creationId xmlns:a16="http://schemas.microsoft.com/office/drawing/2014/main"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400" b="1" i="1"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321EA15A-C81C-40B1-B65D-E0D44868E880}"/>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D709A0-F419-4F73-A970-E900ABAB3137}"/>
              </a:ext>
            </a:extLst>
          </p:cNvPr>
          <p:cNvSpPr txBox="1"/>
          <p:nvPr/>
        </p:nvSpPr>
        <p:spPr>
          <a:xfrm>
            <a:off x="123007" y="129924"/>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Hát mẫu</a:t>
            </a:r>
            <a:endParaRPr kumimoji="0" lang="vi-VN" sz="3600" b="1" i="0" u="sng" strike="noStrike" kern="1200" cap="none" spc="0" normalizeH="0" baseline="0" noProof="0">
              <a:ln>
                <a:noFill/>
              </a:ln>
              <a:solidFill>
                <a:srgbClr val="00B050"/>
              </a:solidFill>
              <a:effectLst/>
              <a:uLnTx/>
              <a:uFillTx/>
              <a:latin typeface="Arial"/>
              <a:ea typeface="+mn-ea"/>
              <a:cs typeface="+mn-cs"/>
            </a:endParaRPr>
          </a:p>
        </p:txBody>
      </p:sp>
    </p:spTree>
    <p:extLst>
      <p:ext uri="{BB962C8B-B14F-4D97-AF65-F5344CB8AC3E}">
        <p14:creationId xmlns:p14="http://schemas.microsoft.com/office/powerpoint/2010/main" val="2668771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17" name="TextBox 16">
            <a:extLst>
              <a:ext uri="{FF2B5EF4-FFF2-40B4-BE49-F238E27FC236}">
                <a16:creationId xmlns:a16="http://schemas.microsoft.com/office/drawing/2014/main"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cs typeface="+mn-cs"/>
            </a:endParaRPr>
          </a:p>
        </p:txBody>
      </p:sp>
      <p:sp>
        <p:nvSpPr>
          <p:cNvPr id="9" name="TextBox 8">
            <a:extLst>
              <a:ext uri="{FF2B5EF4-FFF2-40B4-BE49-F238E27FC236}">
                <a16:creationId xmlns:a16="http://schemas.microsoft.com/office/drawing/2014/main"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dirty="0">
                <a:latin typeface="Times New Roman" panose="02020603050405020304" pitchFamily="18" charset="0"/>
                <a:cs typeface="Times New Roman" panose="02020603050405020304" pitchFamily="18" charset="0"/>
              </a:rPr>
              <a:t>                                             </a:t>
            </a:r>
            <a:endParaRPr kumimoji="0" lang="vi-VN" sz="2400" b="1" i="1" u="none" strike="noStrike" kern="1200" cap="none" spc="0" normalizeH="0" baseline="0" noProof="0" dirty="0">
              <a:ln>
                <a:noFill/>
              </a:ln>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624752" y="4645676"/>
            <a:ext cx="3663248" cy="6585615"/>
          </a:xfrm>
          <a:prstGeom prst="rect">
            <a:avLst/>
          </a:prstGeom>
        </p:spPr>
      </p:pic>
      <p:pic>
        <p:nvPicPr>
          <p:cNvPr id="10" name="Picture 9">
            <a:extLst>
              <a:ext uri="{FF2B5EF4-FFF2-40B4-BE49-F238E27FC236}">
                <a16:creationId xmlns:a16="http://schemas.microsoft.com/office/drawing/2014/main"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4228670" y="2234458"/>
            <a:ext cx="2954655" cy="646331"/>
          </a:xfrm>
          <a:prstGeom prst="rect">
            <a:avLst/>
          </a:prstGeom>
        </p:spPr>
        <p:txBody>
          <a:bodyPr wrap="none">
            <a:spAutoFit/>
          </a:bodyPr>
          <a:lstStyle/>
          <a:p>
            <a:pPr defTabSz="1371669">
              <a:defRPr/>
            </a:pPr>
            <a:r>
              <a:rPr lang="vi-VN" sz="3600" b="1" dirty="0">
                <a:solidFill>
                  <a:srgbClr val="FF0000"/>
                </a:solidFill>
                <a:latin typeface="Times New Roman" panose="02020603050405020304" pitchFamily="18" charset="0"/>
                <a:cs typeface="Times New Roman" panose="02020603050405020304" pitchFamily="18" charset="0"/>
              </a:rPr>
              <a:t>Nội </a:t>
            </a:r>
            <a:r>
              <a:rPr lang="vi-VN" sz="3600" b="1">
                <a:solidFill>
                  <a:srgbClr val="FF0000"/>
                </a:solidFill>
                <a:latin typeface="Times New Roman" panose="02020603050405020304" pitchFamily="18" charset="0"/>
                <a:cs typeface="Times New Roman" panose="02020603050405020304" pitchFamily="18" charset="0"/>
              </a:rPr>
              <a:t>dung 1:    </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31D95BBD-0315-4445-8DAE-6731DE889B83}"/>
              </a:ext>
            </a:extLst>
          </p:cNvPr>
          <p:cNvSpPr txBox="1"/>
          <p:nvPr/>
        </p:nvSpPr>
        <p:spPr>
          <a:xfrm>
            <a:off x="6609557" y="2926955"/>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Ôn đọc nhạc: Bài số </a:t>
            </a:r>
            <a:r>
              <a:rPr lang="vi-VN" sz="4200" b="1" dirty="0">
                <a:solidFill>
                  <a:srgbClr val="002060"/>
                </a:solidFill>
                <a:latin typeface="Times New Roman" panose="02020603050405020304" pitchFamily="18" charset="0"/>
                <a:cs typeface="Times New Roman" panose="02020603050405020304" pitchFamily="18" charset="0"/>
              </a:rPr>
              <a:t>1</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2072"/>
            <a:ext cx="18288000" cy="60049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72788" y="4024287"/>
            <a:ext cx="3753861" cy="3542124"/>
          </a:xfrm>
          <a:prstGeom prst="rect">
            <a:avLst/>
          </a:prstGeom>
        </p:spPr>
      </p:pic>
      <p:sp>
        <p:nvSpPr>
          <p:cNvPr id="6" name="Rectangle 5"/>
          <p:cNvSpPr/>
          <p:nvPr/>
        </p:nvSpPr>
        <p:spPr>
          <a:xfrm>
            <a:off x="998523" y="1298225"/>
            <a:ext cx="4628190" cy="646331"/>
          </a:xfrm>
          <a:prstGeom prst="rect">
            <a:avLst/>
          </a:prstGeom>
        </p:spPr>
        <p:txBody>
          <a:bodyPr wrap="none">
            <a:spAutoFit/>
          </a:bodyPr>
          <a:lstStyle/>
          <a:p>
            <a:pPr defTabSz="1371669">
              <a:defRPr/>
            </a:pPr>
            <a:r>
              <a:rPr lang="vi-VN" sz="3600" b="1" dirty="0">
                <a:solidFill>
                  <a:srgbClr val="0070C0"/>
                </a:solidFill>
                <a:latin typeface="Times New Roman" panose="02020603050405020304" pitchFamily="18" charset="0"/>
                <a:cs typeface="Times New Roman" panose="02020603050405020304" pitchFamily="18" charset="0"/>
              </a:rPr>
              <a:t>Đọc </a:t>
            </a:r>
            <a:r>
              <a:rPr lang="vi-VN" sz="3600" b="1" dirty="0" err="1">
                <a:solidFill>
                  <a:srgbClr val="0070C0"/>
                </a:solidFill>
                <a:latin typeface="Times New Roman" panose="02020603050405020304" pitchFamily="18" charset="0"/>
                <a:cs typeface="Times New Roman" panose="02020603050405020304" pitchFamily="18" charset="0"/>
              </a:rPr>
              <a:t>gam</a:t>
            </a:r>
            <a:r>
              <a:rPr lang="vi-VN" sz="3600" b="1" dirty="0">
                <a:solidFill>
                  <a:srgbClr val="0070C0"/>
                </a:solidFill>
                <a:latin typeface="Times New Roman" panose="02020603050405020304" pitchFamily="18" charset="0"/>
                <a:cs typeface="Times New Roman" panose="02020603050405020304" pitchFamily="18" charset="0"/>
              </a:rPr>
              <a:t> đô trưởng:    </a:t>
            </a:r>
          </a:p>
        </p:txBody>
      </p:sp>
      <p:pic>
        <p:nvPicPr>
          <p:cNvPr id="4" name="Hình ảnh 3">
            <a:extLst>
              <a:ext uri="{FF2B5EF4-FFF2-40B4-BE49-F238E27FC236}">
                <a16:creationId xmlns:a16="http://schemas.microsoft.com/office/drawing/2014/main" id="{44A386B1-CA06-0491-DD9E-648C90963368}"/>
              </a:ext>
            </a:extLst>
          </p:cNvPr>
          <p:cNvPicPr>
            <a:picLocks noChangeAspect="1"/>
          </p:cNvPicPr>
          <p:nvPr/>
        </p:nvPicPr>
        <p:blipFill>
          <a:blip r:embed="rId6"/>
          <a:stretch>
            <a:fillRect/>
          </a:stretch>
        </p:blipFill>
        <p:spPr>
          <a:xfrm>
            <a:off x="3590916" y="2593640"/>
            <a:ext cx="11440383" cy="1514756"/>
          </a:xfrm>
          <a:prstGeom prst="rect">
            <a:avLst/>
          </a:prstGeom>
        </p:spPr>
      </p:pic>
      <p:pic>
        <p:nvPicPr>
          <p:cNvPr id="5" name="Đọc gam Đô trưởng và các nốt trục - SGK Âm nhạc 6 Cánh diều">
            <a:hlinkClick r:id="" action="ppaction://media"/>
            <a:extLst>
              <a:ext uri="{FF2B5EF4-FFF2-40B4-BE49-F238E27FC236}">
                <a16:creationId xmlns:a16="http://schemas.microsoft.com/office/drawing/2014/main" id="{3FF7B4D1-44BB-2238-6843-5C51B1759C69}"/>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7"/>
          <a:stretch>
            <a:fillRect/>
          </a:stretch>
        </p:blipFill>
        <p:spPr>
          <a:xfrm>
            <a:off x="9963339" y="5143500"/>
            <a:ext cx="914400" cy="914400"/>
          </a:xfrm>
          <a:prstGeom prst="rect">
            <a:avLst/>
          </a:prstGeom>
        </p:spPr>
      </p:pic>
      <p:pic>
        <p:nvPicPr>
          <p:cNvPr id="7" name="Picture 9" descr="F:\未标题-1.png">
            <a:extLst>
              <a:ext uri="{FF2B5EF4-FFF2-40B4-BE49-F238E27FC236}">
                <a16:creationId xmlns:a16="http://schemas.microsoft.com/office/drawing/2014/main" id="{B2BEB5B1-2FF9-4793-A88A-C4F3A54EED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0" y="7446336"/>
            <a:ext cx="18241905" cy="2840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未标题-1.png">
            <a:extLst>
              <a:ext uri="{FF2B5EF4-FFF2-40B4-BE49-F238E27FC236}">
                <a16:creationId xmlns:a16="http://schemas.microsoft.com/office/drawing/2014/main" id="{CB8A1F66-C400-4090-94F7-02D13E3160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46095" y="8589929"/>
            <a:ext cx="18241905" cy="18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0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765"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id="{CCEB817B-9906-4B07-8A84-F53DB1BEACCB}"/>
              </a:ext>
            </a:extLst>
          </p:cNvPr>
          <p:cNvPicPr>
            <a:picLocks noChangeAspect="1"/>
          </p:cNvPicPr>
          <p:nvPr/>
        </p:nvPicPr>
        <p:blipFill>
          <a:blip r:embed="rId2"/>
          <a:stretch>
            <a:fillRect/>
          </a:stretch>
        </p:blipFill>
        <p:spPr>
          <a:xfrm>
            <a:off x="2955830" y="5932739"/>
            <a:ext cx="1458278" cy="2422208"/>
          </a:xfrm>
          <a:prstGeom prst="rect">
            <a:avLst/>
          </a:prstGeom>
        </p:spPr>
      </p:pic>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pic>
        <p:nvPicPr>
          <p:cNvPr id="10" name="Picture 9">
            <a:extLst>
              <a:ext uri="{FF2B5EF4-FFF2-40B4-BE49-F238E27FC236}">
                <a16:creationId xmlns:a16="http://schemas.microsoft.com/office/drawing/2014/main" id="{1929D561-BD38-44A7-B3D5-E2C91A4454BD}"/>
              </a:ext>
            </a:extLst>
          </p:cNvPr>
          <p:cNvPicPr>
            <a:picLocks noChangeAspect="1"/>
          </p:cNvPicPr>
          <p:nvPr/>
        </p:nvPicPr>
        <p:blipFill>
          <a:blip r:embed="rId9"/>
          <a:stretch>
            <a:fillRect/>
          </a:stretch>
        </p:blipFill>
        <p:spPr>
          <a:xfrm>
            <a:off x="3103172" y="1473270"/>
            <a:ext cx="5262422" cy="1778538"/>
          </a:xfrm>
          <a:prstGeom prst="rect">
            <a:avLst/>
          </a:prstGeom>
        </p:spPr>
      </p:pic>
      <p:sp>
        <p:nvSpPr>
          <p:cNvPr id="11" name="TextBox 8">
            <a:extLst>
              <a:ext uri="{FF2B5EF4-FFF2-40B4-BE49-F238E27FC236}">
                <a16:creationId xmlns:a16="http://schemas.microsoft.com/office/drawing/2014/main" id="{E2C1A652-562A-4CD9-A812-475DA1CFBE3B}"/>
              </a:ext>
            </a:extLst>
          </p:cNvPr>
          <p:cNvSpPr txBox="1"/>
          <p:nvPr/>
        </p:nvSpPr>
        <p:spPr>
          <a:xfrm>
            <a:off x="813171" y="3498100"/>
            <a:ext cx="13027800" cy="738664"/>
          </a:xfrm>
          <a:prstGeom prst="rect">
            <a:avLst/>
          </a:prstGeom>
          <a:noFill/>
        </p:spPr>
        <p:txBody>
          <a:bodyPr wrap="square" rtlCol="0">
            <a:spAutoFit/>
          </a:bodyPr>
          <a:lstStyle/>
          <a:p>
            <a:pPr defTabSz="1371600">
              <a:defRPr/>
            </a:pPr>
            <a:r>
              <a:rPr lang="vi-VN" sz="4200">
                <a:solidFill>
                  <a:srgbClr val="002060"/>
                </a:solidFill>
                <a:latin typeface="Times New Roman" panose="02020603050405020304" pitchFamily="18" charset="0"/>
                <a:cs typeface="Times New Roman" panose="02020603050405020304" pitchFamily="18" charset="0"/>
              </a:rPr>
              <a:t>Đọc tiết tấu kết hợp gõ đệm hoặc vỗ tay theo phách</a:t>
            </a:r>
            <a:endParaRPr lang="en-US" sz="4200" dirty="0">
              <a:solidFill>
                <a:srgbClr val="00206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29041ADD-51EB-4075-BDC1-BE1C492B4589}"/>
              </a:ext>
            </a:extLst>
          </p:cNvPr>
          <p:cNvSpPr txBox="1"/>
          <p:nvPr/>
        </p:nvSpPr>
        <p:spPr>
          <a:xfrm>
            <a:off x="3347423" y="514130"/>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Vị trí nốt Rê</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id="{BE60C93E-865D-4634-BD48-3FD0D91772C4}"/>
              </a:ext>
            </a:extLst>
          </p:cNvPr>
          <p:cNvPicPr>
            <a:picLocks noChangeAspect="1"/>
          </p:cNvPicPr>
          <p:nvPr/>
        </p:nvPicPr>
        <p:blipFill>
          <a:blip r:embed="rId2"/>
          <a:stretch>
            <a:fillRect/>
          </a:stretch>
        </p:blipFill>
        <p:spPr>
          <a:xfrm>
            <a:off x="2866294" y="4328036"/>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id="{77644262-F8D0-4FDB-A12A-887A03B75A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351898" y="4978832"/>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id="{E9AEC579-6A4C-4088-9FF5-BFBE292E39A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250002" y="5257919"/>
            <a:ext cx="545783" cy="782955"/>
          </a:xfrm>
          <a:prstGeom prst="rect">
            <a:avLst/>
          </a:prstGeom>
        </p:spPr>
      </p:pic>
      <p:cxnSp>
        <p:nvCxnSpPr>
          <p:cNvPr id="16" name="Đường nối Thẳng 15">
            <a:extLst>
              <a:ext uri="{FF2B5EF4-FFF2-40B4-BE49-F238E27FC236}">
                <a16:creationId xmlns:a16="http://schemas.microsoft.com/office/drawing/2014/main" id="{078B8535-49ED-4ACC-B96F-978F762CDD41}"/>
              </a:ext>
            </a:extLst>
          </p:cNvPr>
          <p:cNvCxnSpPr>
            <a:cxnSpLocks/>
          </p:cNvCxnSpPr>
          <p:nvPr/>
        </p:nvCxnSpPr>
        <p:spPr>
          <a:xfrm>
            <a:off x="6917309" y="519525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91833F3F-7CE1-4819-8493-4B03C43A9499}"/>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5209757" y="5207911"/>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id="{AEFF6FDF-B2C4-4E45-8CC4-23D5D6A1C3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857239" y="5005481"/>
            <a:ext cx="1045845" cy="1267778"/>
          </a:xfrm>
          <a:prstGeom prst="rect">
            <a:avLst/>
          </a:prstGeom>
        </p:spPr>
      </p:pic>
      <p:pic>
        <p:nvPicPr>
          <p:cNvPr id="20" name="Picture 19">
            <a:extLst>
              <a:ext uri="{FF2B5EF4-FFF2-40B4-BE49-F238E27FC236}">
                <a16:creationId xmlns:a16="http://schemas.microsoft.com/office/drawing/2014/main" id="{E5A8F1E7-CEEF-42FF-9F1D-8B05D3D45E3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999852" y="5257919"/>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id="{F6A8A088-1EF1-4443-8AD8-64708C68388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325596" y="5247893"/>
            <a:ext cx="545783" cy="782955"/>
          </a:xfrm>
          <a:prstGeom prst="rect">
            <a:avLst/>
          </a:prstGeom>
        </p:spPr>
      </p:pic>
      <p:cxnSp>
        <p:nvCxnSpPr>
          <p:cNvPr id="22" name="Đường nối Thẳng 15">
            <a:extLst>
              <a:ext uri="{FF2B5EF4-FFF2-40B4-BE49-F238E27FC236}">
                <a16:creationId xmlns:a16="http://schemas.microsoft.com/office/drawing/2014/main" id="{52787DCC-0E6B-44C3-BB9A-8FF98DEE2B5E}"/>
              </a:ext>
            </a:extLst>
          </p:cNvPr>
          <p:cNvCxnSpPr>
            <a:cxnSpLocks/>
          </p:cNvCxnSpPr>
          <p:nvPr/>
        </p:nvCxnSpPr>
        <p:spPr>
          <a:xfrm>
            <a:off x="9836045" y="51344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479BFE38-3023-479E-A926-256B6C2A1234}"/>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168555" y="5145242"/>
            <a:ext cx="713423" cy="882968"/>
          </a:xfrm>
          <a:prstGeom prst="rect">
            <a:avLst/>
          </a:prstGeom>
        </p:spPr>
      </p:pic>
      <p:pic>
        <p:nvPicPr>
          <p:cNvPr id="24" name="Picture 23">
            <a:extLst>
              <a:ext uri="{FF2B5EF4-FFF2-40B4-BE49-F238E27FC236}">
                <a16:creationId xmlns:a16="http://schemas.microsoft.com/office/drawing/2014/main" id="{8EA9066D-F977-4944-8E46-DD58AA65BAD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958650" y="5195250"/>
            <a:ext cx="784436" cy="677466"/>
          </a:xfrm>
          <a:prstGeom prst="rect">
            <a:avLst/>
          </a:prstGeom>
        </p:spPr>
      </p:pic>
      <p:cxnSp>
        <p:nvCxnSpPr>
          <p:cNvPr id="25" name="Đường nối Thẳng 15">
            <a:extLst>
              <a:ext uri="{FF2B5EF4-FFF2-40B4-BE49-F238E27FC236}">
                <a16:creationId xmlns:a16="http://schemas.microsoft.com/office/drawing/2014/main" id="{17EAC3E7-0CC2-44BC-9849-9022BE307C02}"/>
              </a:ext>
            </a:extLst>
          </p:cNvPr>
          <p:cNvCxnSpPr>
            <a:cxnSpLocks/>
          </p:cNvCxnSpPr>
          <p:nvPr/>
        </p:nvCxnSpPr>
        <p:spPr>
          <a:xfrm>
            <a:off x="1313865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id="{25F98046-AF94-4E23-BFDE-AE28177E2D1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546940" y="5155068"/>
            <a:ext cx="545783" cy="782955"/>
          </a:xfrm>
          <a:prstGeom prst="rect">
            <a:avLst/>
          </a:prstGeom>
        </p:spPr>
      </p:pic>
      <p:cxnSp>
        <p:nvCxnSpPr>
          <p:cNvPr id="27" name="Đường nối Thẳng 15">
            <a:extLst>
              <a:ext uri="{FF2B5EF4-FFF2-40B4-BE49-F238E27FC236}">
                <a16:creationId xmlns:a16="http://schemas.microsoft.com/office/drawing/2014/main" id="{EB168B33-DCF4-4ACD-B893-30CDE700BD9E}"/>
              </a:ext>
            </a:extLst>
          </p:cNvPr>
          <p:cNvCxnSpPr>
            <a:cxnSpLocks/>
          </p:cNvCxnSpPr>
          <p:nvPr/>
        </p:nvCxnSpPr>
        <p:spPr>
          <a:xfrm>
            <a:off x="1584380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9BEA412-37FB-4BF9-80BD-8BAF07B3B8BB}"/>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4389900" y="5052418"/>
            <a:ext cx="713423" cy="882968"/>
          </a:xfrm>
          <a:prstGeom prst="rect">
            <a:avLst/>
          </a:prstGeom>
        </p:spPr>
      </p:pic>
      <p:pic>
        <p:nvPicPr>
          <p:cNvPr id="29" name="Picture 28">
            <a:extLst>
              <a:ext uri="{FF2B5EF4-FFF2-40B4-BE49-F238E27FC236}">
                <a16:creationId xmlns:a16="http://schemas.microsoft.com/office/drawing/2014/main" id="{E11E869C-DF8C-4883-B867-BEA0A16396E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5179995" y="5102426"/>
            <a:ext cx="784436" cy="677466"/>
          </a:xfrm>
          <a:prstGeom prst="rect">
            <a:avLst/>
          </a:prstGeom>
        </p:spPr>
      </p:pic>
      <p:cxnSp>
        <p:nvCxnSpPr>
          <p:cNvPr id="30" name="Đường nối Thẳng 15">
            <a:extLst>
              <a:ext uri="{FF2B5EF4-FFF2-40B4-BE49-F238E27FC236}">
                <a16:creationId xmlns:a16="http://schemas.microsoft.com/office/drawing/2014/main" id="{CB609259-0883-4ACD-8DDC-E9E66A6E4812}"/>
              </a:ext>
            </a:extLst>
          </p:cNvPr>
          <p:cNvCxnSpPr>
            <a:cxnSpLocks/>
          </p:cNvCxnSpPr>
          <p:nvPr/>
        </p:nvCxnSpPr>
        <p:spPr>
          <a:xfrm>
            <a:off x="15964430"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id="{E33BF650-7E59-4118-902B-369B660A4F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163912" y="6765698"/>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id="{421E754D-738C-4D65-8EA3-6DB7BD97E72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669253" y="6792347"/>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id="{50D8E027-2EC3-4A19-B63C-51D78187E0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428570" y="6687908"/>
            <a:ext cx="1045845" cy="1267778"/>
          </a:xfrm>
          <a:prstGeom prst="rect">
            <a:avLst/>
          </a:prstGeom>
        </p:spPr>
      </p:pic>
      <p:cxnSp>
        <p:nvCxnSpPr>
          <p:cNvPr id="35" name="Đường nối Thẳng 15">
            <a:extLst>
              <a:ext uri="{FF2B5EF4-FFF2-40B4-BE49-F238E27FC236}">
                <a16:creationId xmlns:a16="http://schemas.microsoft.com/office/drawing/2014/main" id="{DB3F12A8-3FC4-4B22-895C-6D9EF01722EC}"/>
              </a:ext>
            </a:extLst>
          </p:cNvPr>
          <p:cNvCxnSpPr>
            <a:cxnSpLocks/>
          </p:cNvCxnSpPr>
          <p:nvPr/>
        </p:nvCxnSpPr>
        <p:spPr>
          <a:xfrm>
            <a:off x="6993981" y="69043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id="{448C406D-31C1-435C-864E-1135A5F868C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933912" y="6714557"/>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id="{852102F7-C63A-4B09-84C6-537B9AC69A0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402268" y="6956969"/>
            <a:ext cx="545783" cy="782955"/>
          </a:xfrm>
          <a:prstGeom prst="rect">
            <a:avLst/>
          </a:prstGeom>
        </p:spPr>
      </p:pic>
      <p:cxnSp>
        <p:nvCxnSpPr>
          <p:cNvPr id="38" name="Đường nối Thẳng 15">
            <a:extLst>
              <a:ext uri="{FF2B5EF4-FFF2-40B4-BE49-F238E27FC236}">
                <a16:creationId xmlns:a16="http://schemas.microsoft.com/office/drawing/2014/main" id="{D6FDB79A-94EB-45D5-B5FE-628717166BAF}"/>
              </a:ext>
            </a:extLst>
          </p:cNvPr>
          <p:cNvCxnSpPr>
            <a:cxnSpLocks/>
          </p:cNvCxnSpPr>
          <p:nvPr/>
        </p:nvCxnSpPr>
        <p:spPr>
          <a:xfrm>
            <a:off x="9912717" y="684354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4843634-20F9-4AA2-A88C-03C0AAB2F39C}"/>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245228" y="6854318"/>
            <a:ext cx="713423" cy="882968"/>
          </a:xfrm>
          <a:prstGeom prst="rect">
            <a:avLst/>
          </a:prstGeom>
        </p:spPr>
      </p:pic>
      <p:pic>
        <p:nvPicPr>
          <p:cNvPr id="40" name="Picture 39">
            <a:extLst>
              <a:ext uri="{FF2B5EF4-FFF2-40B4-BE49-F238E27FC236}">
                <a16:creationId xmlns:a16="http://schemas.microsoft.com/office/drawing/2014/main" id="{E8F0DD1B-E72B-4AEB-9FE6-AA02C7F9D5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9035323" y="6904326"/>
            <a:ext cx="784436" cy="677466"/>
          </a:xfrm>
          <a:prstGeom prst="rect">
            <a:avLst/>
          </a:prstGeom>
        </p:spPr>
      </p:pic>
      <p:cxnSp>
        <p:nvCxnSpPr>
          <p:cNvPr id="41" name="Đường nối Thẳng 15">
            <a:extLst>
              <a:ext uri="{FF2B5EF4-FFF2-40B4-BE49-F238E27FC236}">
                <a16:creationId xmlns:a16="http://schemas.microsoft.com/office/drawing/2014/main" id="{A097F808-A2B0-4AAB-9F38-7FBA6159A399}"/>
              </a:ext>
            </a:extLst>
          </p:cNvPr>
          <p:cNvCxnSpPr>
            <a:cxnSpLocks/>
          </p:cNvCxnSpPr>
          <p:nvPr/>
        </p:nvCxnSpPr>
        <p:spPr>
          <a:xfrm>
            <a:off x="13215326" y="681150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id="{8A7E8A0F-EFEE-47BA-8DAA-AB0036D5368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682044" y="6864225"/>
            <a:ext cx="545783" cy="782955"/>
          </a:xfrm>
          <a:prstGeom prst="rect">
            <a:avLst/>
          </a:prstGeom>
        </p:spPr>
      </p:pic>
      <p:cxnSp>
        <p:nvCxnSpPr>
          <p:cNvPr id="43" name="Đường nối Thẳng 15">
            <a:extLst>
              <a:ext uri="{FF2B5EF4-FFF2-40B4-BE49-F238E27FC236}">
                <a16:creationId xmlns:a16="http://schemas.microsoft.com/office/drawing/2014/main" id="{F91D47C5-AA88-4B8A-BA1F-82F2D821B039}"/>
              </a:ext>
            </a:extLst>
          </p:cNvPr>
          <p:cNvCxnSpPr>
            <a:cxnSpLocks/>
          </p:cNvCxnSpPr>
          <p:nvPr/>
        </p:nvCxnSpPr>
        <p:spPr>
          <a:xfrm>
            <a:off x="15978906" y="6811583"/>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id="{09747E65-30E1-49CD-96F1-970CCFC34B66}"/>
              </a:ext>
            </a:extLst>
          </p:cNvPr>
          <p:cNvCxnSpPr>
            <a:cxnSpLocks/>
          </p:cNvCxnSpPr>
          <p:nvPr/>
        </p:nvCxnSpPr>
        <p:spPr>
          <a:xfrm>
            <a:off x="16099533" y="6811583"/>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id="{B2AD6776-D19A-4D78-81BB-E00C0E4280F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3965205" y="6312817"/>
            <a:ext cx="1629728" cy="2279333"/>
          </a:xfrm>
          <a:prstGeom prst="rect">
            <a:avLst/>
          </a:prstGeom>
        </p:spPr>
      </p:pic>
    </p:spTree>
    <p:extLst>
      <p:ext uri="{BB962C8B-B14F-4D97-AF65-F5344CB8AC3E}">
        <p14:creationId xmlns:p14="http://schemas.microsoft.com/office/powerpoint/2010/main" val="2314304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5"/>
          <a:stretch>
            <a:fillRect/>
          </a:stretch>
        </p:blipFill>
        <p:spPr>
          <a:xfrm>
            <a:off x="1147421" y="3371091"/>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054746" y="514595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53736"/>
            <a:ext cx="18286488" cy="4033265"/>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058" y="412298"/>
            <a:ext cx="2462580" cy="3413478"/>
          </a:xfrm>
          <a:prstGeom prst="rect">
            <a:avLst/>
          </a:prstGeom>
        </p:spPr>
      </p:pic>
      <p:pic>
        <p:nvPicPr>
          <p:cNvPr id="9" name="图片 9">
            <a:extLst>
              <a:ext uri="{FF2B5EF4-FFF2-40B4-BE49-F238E27FC236}">
                <a16:creationId xmlns:a16="http://schemas.microsoft.com/office/drawing/2014/main" id="{C00E2D44-460E-46A0-92A4-04BF9AA3E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8189" y="6913310"/>
            <a:ext cx="3580034" cy="3373691"/>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99443" y="1289472"/>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054746" y="284819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471455" y="722352"/>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370021" y="640403"/>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Ghép toàn bài:</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8" name="Picture 9" descr="F:\未标题-1.png">
            <a:extLst>
              <a:ext uri="{FF2B5EF4-FFF2-40B4-BE49-F238E27FC236}">
                <a16:creationId xmlns:a16="http://schemas.microsoft.com/office/drawing/2014/main" id="{2C8C4352-973C-473E-AE91-25D7C4A4E97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未标题-1.png">
            <a:extLst>
              <a:ext uri="{FF2B5EF4-FFF2-40B4-BE49-F238E27FC236}">
                <a16:creationId xmlns:a16="http://schemas.microsoft.com/office/drawing/2014/main" id="{5A6D6415-8CE6-4B25-94F4-8C0B51E453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0">
            <a:extLst>
              <a:ext uri="{FF2B5EF4-FFF2-40B4-BE49-F238E27FC236}">
                <a16:creationId xmlns:a16="http://schemas.microsoft.com/office/drawing/2014/main" id="{7274F45E-65F6-4294-8EE0-169BDCD7E4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spTree>
    <p:extLst>
      <p:ext uri="{BB962C8B-B14F-4D97-AF65-F5344CB8AC3E}">
        <p14:creationId xmlns:p14="http://schemas.microsoft.com/office/powerpoint/2010/main" val="25446810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7"/>
          <a:stretch>
            <a:fillRect/>
          </a:stretch>
        </p:blipFill>
        <p:spPr>
          <a:xfrm>
            <a:off x="1147421" y="3705381"/>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054746" y="548024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588665"/>
            <a:ext cx="18286488" cy="2698335"/>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99443" y="1623762"/>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054746" y="318248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202262" y="1272500"/>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Đọc nhạc kết hợp gõ đệm theo phách</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4" name="Hình ảnh 3" descr="Ảnh có chứa biểu tượng&#10;&#10;Mô tả được tạo tự động">
            <a:extLst>
              <a:ext uri="{FF2B5EF4-FFF2-40B4-BE49-F238E27FC236}">
                <a16:creationId xmlns:a16="http://schemas.microsoft.com/office/drawing/2014/main" id="{8E0A1918-D566-4CE0-8DC1-D809A26C4E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263253" y="3729982"/>
            <a:ext cx="641985" cy="568643"/>
          </a:xfrm>
          <a:prstGeom prst="rect">
            <a:avLst/>
          </a:prstGeom>
        </p:spPr>
      </p:pic>
      <p:pic>
        <p:nvPicPr>
          <p:cNvPr id="17" name="Hình ảnh 3" descr="Ảnh có chứa biểu tượng&#10;&#10;Mô tả được tạo tự động">
            <a:extLst>
              <a:ext uri="{FF2B5EF4-FFF2-40B4-BE49-F238E27FC236}">
                <a16:creationId xmlns:a16="http://schemas.microsoft.com/office/drawing/2014/main" id="{938A3F99-B34F-4677-8545-C1B5C7FB14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436486" y="3779996"/>
            <a:ext cx="641985" cy="568643"/>
          </a:xfrm>
          <a:prstGeom prst="rect">
            <a:avLst/>
          </a:prstGeom>
        </p:spPr>
      </p:pic>
      <p:pic>
        <p:nvPicPr>
          <p:cNvPr id="18" name="Hình ảnh 3" descr="Ảnh có chứa biểu tượng&#10;&#10;Mô tả được tạo tự động">
            <a:extLst>
              <a:ext uri="{FF2B5EF4-FFF2-40B4-BE49-F238E27FC236}">
                <a16:creationId xmlns:a16="http://schemas.microsoft.com/office/drawing/2014/main" id="{F02E3A26-9A1C-434B-B39C-B12FBF75E7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482097" y="3752716"/>
            <a:ext cx="641985" cy="568643"/>
          </a:xfrm>
          <a:prstGeom prst="rect">
            <a:avLst/>
          </a:prstGeom>
        </p:spPr>
      </p:pic>
      <p:pic>
        <p:nvPicPr>
          <p:cNvPr id="19" name="Hình ảnh 3" descr="Ảnh có chứa biểu tượng&#10;&#10;Mô tả được tạo tự động">
            <a:extLst>
              <a:ext uri="{FF2B5EF4-FFF2-40B4-BE49-F238E27FC236}">
                <a16:creationId xmlns:a16="http://schemas.microsoft.com/office/drawing/2014/main" id="{4426CB24-F0BD-4A16-A930-F3A64E17E02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771445" y="3726040"/>
            <a:ext cx="641985" cy="568643"/>
          </a:xfrm>
          <a:prstGeom prst="rect">
            <a:avLst/>
          </a:prstGeom>
        </p:spPr>
      </p:pic>
      <p:pic>
        <p:nvPicPr>
          <p:cNvPr id="20" name="Hình ảnh 3" descr="Ảnh có chứa biểu tượng&#10;&#10;Mô tả được tạo tự động">
            <a:extLst>
              <a:ext uri="{FF2B5EF4-FFF2-40B4-BE49-F238E27FC236}">
                <a16:creationId xmlns:a16="http://schemas.microsoft.com/office/drawing/2014/main" id="{FDFD5EAB-3B33-43A9-BD4A-3F156C27CE4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662853" y="3726040"/>
            <a:ext cx="641985" cy="568643"/>
          </a:xfrm>
          <a:prstGeom prst="rect">
            <a:avLst/>
          </a:prstGeom>
        </p:spPr>
      </p:pic>
      <p:pic>
        <p:nvPicPr>
          <p:cNvPr id="21" name="Hình ảnh 3" descr="Ảnh có chứa biểu tượng&#10;&#10;Mô tả được tạo tự động">
            <a:extLst>
              <a:ext uri="{FF2B5EF4-FFF2-40B4-BE49-F238E27FC236}">
                <a16:creationId xmlns:a16="http://schemas.microsoft.com/office/drawing/2014/main" id="{F4D96330-6BDE-40A3-B3BE-7B51153672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1460450" y="3701537"/>
            <a:ext cx="641985" cy="568643"/>
          </a:xfrm>
          <a:prstGeom prst="rect">
            <a:avLst/>
          </a:prstGeom>
        </p:spPr>
      </p:pic>
      <p:pic>
        <p:nvPicPr>
          <p:cNvPr id="22" name="Hình ảnh 3" descr="Ảnh có chứa biểu tượng&#10;&#10;Mô tả được tạo tự động">
            <a:extLst>
              <a:ext uri="{FF2B5EF4-FFF2-40B4-BE49-F238E27FC236}">
                <a16:creationId xmlns:a16="http://schemas.microsoft.com/office/drawing/2014/main" id="{52BD67C7-B174-46B6-BD49-722BD6282F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3851515" y="3736564"/>
            <a:ext cx="641985" cy="568643"/>
          </a:xfrm>
          <a:prstGeom prst="rect">
            <a:avLst/>
          </a:prstGeom>
        </p:spPr>
      </p:pic>
      <p:pic>
        <p:nvPicPr>
          <p:cNvPr id="23" name="Hình ảnh 3" descr="Ảnh có chứa biểu tượng&#10;&#10;Mô tả được tạo tự động">
            <a:extLst>
              <a:ext uri="{FF2B5EF4-FFF2-40B4-BE49-F238E27FC236}">
                <a16:creationId xmlns:a16="http://schemas.microsoft.com/office/drawing/2014/main" id="{61D30C89-4963-498B-B6B7-845BD2136F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100938" y="3725188"/>
            <a:ext cx="641985" cy="568643"/>
          </a:xfrm>
          <a:prstGeom prst="rect">
            <a:avLst/>
          </a:prstGeom>
        </p:spPr>
      </p:pic>
      <p:pic>
        <p:nvPicPr>
          <p:cNvPr id="24" name="Hình ảnh 3" descr="Ảnh có chứa biểu tượng&#10;&#10;Mô tả được tạo tự động">
            <a:extLst>
              <a:ext uri="{FF2B5EF4-FFF2-40B4-BE49-F238E27FC236}">
                <a16:creationId xmlns:a16="http://schemas.microsoft.com/office/drawing/2014/main" id="{E85213F4-6284-41C2-B7F5-D75C37D560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054746" y="6113245"/>
            <a:ext cx="641985" cy="568643"/>
          </a:xfrm>
          <a:prstGeom prst="rect">
            <a:avLst/>
          </a:prstGeom>
        </p:spPr>
      </p:pic>
      <p:pic>
        <p:nvPicPr>
          <p:cNvPr id="25" name="Hình ảnh 3" descr="Ảnh có chứa biểu tượng&#10;&#10;Mô tả được tạo tự động">
            <a:extLst>
              <a:ext uri="{FF2B5EF4-FFF2-40B4-BE49-F238E27FC236}">
                <a16:creationId xmlns:a16="http://schemas.microsoft.com/office/drawing/2014/main" id="{9C479232-D2F6-417B-853D-3DCADB8AD9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897229" y="6142993"/>
            <a:ext cx="641985" cy="568643"/>
          </a:xfrm>
          <a:prstGeom prst="rect">
            <a:avLst/>
          </a:prstGeom>
        </p:spPr>
      </p:pic>
      <p:pic>
        <p:nvPicPr>
          <p:cNvPr id="26" name="Hình ảnh 3" descr="Ảnh có chứa biểu tượng&#10;&#10;Mô tả được tạo tự động">
            <a:extLst>
              <a:ext uri="{FF2B5EF4-FFF2-40B4-BE49-F238E27FC236}">
                <a16:creationId xmlns:a16="http://schemas.microsoft.com/office/drawing/2014/main" id="{EC427CD1-6974-4B7C-896C-9CEE72C237C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135349" y="6144514"/>
            <a:ext cx="641985" cy="568643"/>
          </a:xfrm>
          <a:prstGeom prst="rect">
            <a:avLst/>
          </a:prstGeom>
        </p:spPr>
      </p:pic>
      <p:pic>
        <p:nvPicPr>
          <p:cNvPr id="27" name="Hình ảnh 3" descr="Ảnh có chứa biểu tượng&#10;&#10;Mô tả được tạo tự động">
            <a:extLst>
              <a:ext uri="{FF2B5EF4-FFF2-40B4-BE49-F238E27FC236}">
                <a16:creationId xmlns:a16="http://schemas.microsoft.com/office/drawing/2014/main" id="{0448B670-489C-4C72-BBF6-D5C2C48DE0F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459247" y="6168047"/>
            <a:ext cx="641985" cy="568643"/>
          </a:xfrm>
          <a:prstGeom prst="rect">
            <a:avLst/>
          </a:prstGeom>
        </p:spPr>
      </p:pic>
      <p:pic>
        <p:nvPicPr>
          <p:cNvPr id="28" name="Hình ảnh 3" descr="Ảnh có chứa biểu tượng&#10;&#10;Mô tả được tạo tự động">
            <a:extLst>
              <a:ext uri="{FF2B5EF4-FFF2-40B4-BE49-F238E27FC236}">
                <a16:creationId xmlns:a16="http://schemas.microsoft.com/office/drawing/2014/main" id="{2FE18AB9-EEDB-4A3E-AFC0-21047C1478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304838" y="6157867"/>
            <a:ext cx="641985" cy="568643"/>
          </a:xfrm>
          <a:prstGeom prst="rect">
            <a:avLst/>
          </a:prstGeom>
        </p:spPr>
      </p:pic>
      <p:pic>
        <p:nvPicPr>
          <p:cNvPr id="29" name="Hình ảnh 3" descr="Ảnh có chứa biểu tượng&#10;&#10;Mô tả được tạo tự động">
            <a:extLst>
              <a:ext uri="{FF2B5EF4-FFF2-40B4-BE49-F238E27FC236}">
                <a16:creationId xmlns:a16="http://schemas.microsoft.com/office/drawing/2014/main" id="{B7A0DDB8-411D-4FEC-9444-9B9FCE791E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266118" y="6088961"/>
            <a:ext cx="641985" cy="568643"/>
          </a:xfrm>
          <a:prstGeom prst="rect">
            <a:avLst/>
          </a:prstGeom>
        </p:spPr>
      </p:pic>
      <p:pic>
        <p:nvPicPr>
          <p:cNvPr id="30" name="Hình ảnh 3" descr="Ảnh có chứa biểu tượng&#10;&#10;Mô tả được tạo tự động">
            <a:extLst>
              <a:ext uri="{FF2B5EF4-FFF2-40B4-BE49-F238E27FC236}">
                <a16:creationId xmlns:a16="http://schemas.microsoft.com/office/drawing/2014/main" id="{DC6C32F1-FB75-4364-8205-DF21062634C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4750586" y="6088960"/>
            <a:ext cx="641985" cy="568643"/>
          </a:xfrm>
          <a:prstGeom prst="rect">
            <a:avLst/>
          </a:prstGeom>
        </p:spPr>
      </p:pic>
      <p:pic>
        <p:nvPicPr>
          <p:cNvPr id="31" name="Hình ảnh 3" descr="Ảnh có chứa biểu tượng&#10;&#10;Mô tả được tạo tự động">
            <a:extLst>
              <a:ext uri="{FF2B5EF4-FFF2-40B4-BE49-F238E27FC236}">
                <a16:creationId xmlns:a16="http://schemas.microsoft.com/office/drawing/2014/main" id="{F86585D1-268A-474A-A92F-A3AA5632A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359760" y="6088958"/>
            <a:ext cx="641985" cy="568643"/>
          </a:xfrm>
          <a:prstGeom prst="rect">
            <a:avLst/>
          </a:prstGeom>
        </p:spPr>
      </p:pic>
      <p:pic>
        <p:nvPicPr>
          <p:cNvPr id="32" name="Picture 9" descr="F:\未标题-1.png">
            <a:extLst>
              <a:ext uri="{FF2B5EF4-FFF2-40B4-BE49-F238E27FC236}">
                <a16:creationId xmlns:a16="http://schemas.microsoft.com/office/drawing/2014/main" id="{1C55E1F5-FBEB-40BE-8DF1-FFA9FAFC8B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未标题-1.png">
            <a:extLst>
              <a:ext uri="{FF2B5EF4-FFF2-40B4-BE49-F238E27FC236}">
                <a16:creationId xmlns:a16="http://schemas.microsoft.com/office/drawing/2014/main" id="{4E462603-EA87-4274-9BDB-62939367A6E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10">
            <a:extLst>
              <a:ext uri="{FF2B5EF4-FFF2-40B4-BE49-F238E27FC236}">
                <a16:creationId xmlns:a16="http://schemas.microsoft.com/office/drawing/2014/main" id="{9A163F34-3364-4488-88AD-E6677A0C5B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35" name="图片 3">
            <a:extLst>
              <a:ext uri="{FF2B5EF4-FFF2-40B4-BE49-F238E27FC236}">
                <a16:creationId xmlns:a16="http://schemas.microsoft.com/office/drawing/2014/main" id="{A1FC5E92-182F-4B2E-A735-62BE6ACF1B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0058" y="412298"/>
            <a:ext cx="1396566" cy="3413478"/>
          </a:xfrm>
          <a:prstGeom prst="rect">
            <a:avLst/>
          </a:prstGeom>
        </p:spPr>
      </p:pic>
      <p:pic>
        <p:nvPicPr>
          <p:cNvPr id="3" name="Bài đọc nhạc số 1  Âm nhạc lớp 5 (SGK Kết Nối Tri Thức Với Cuộc Sống) - #coverbytmn">
            <a:hlinkClick r:id="" action="ppaction://media"/>
            <a:extLst>
              <a:ext uri="{FF2B5EF4-FFF2-40B4-BE49-F238E27FC236}">
                <a16:creationId xmlns:a16="http://schemas.microsoft.com/office/drawing/2014/main" id="{BCA76043-43E6-4899-B3B6-DA2AE2B330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79204" y="6670145"/>
            <a:ext cx="1259101" cy="1259101"/>
          </a:xfrm>
          <a:prstGeom prst="rect">
            <a:avLst/>
          </a:prstGeom>
        </p:spPr>
      </p:pic>
    </p:spTree>
    <p:extLst>
      <p:ext uri="{BB962C8B-B14F-4D97-AF65-F5344CB8AC3E}">
        <p14:creationId xmlns:p14="http://schemas.microsoft.com/office/powerpoint/2010/main" val="26769512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1333</Words>
  <Application>Microsoft Office PowerPoint</Application>
  <PresentationFormat>Custom</PresentationFormat>
  <Paragraphs>148</Paragraphs>
  <Slides>34</Slides>
  <Notes>12</Notes>
  <HiddenSlides>0</HiddenSlides>
  <MMClips>16</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34</vt:i4>
      </vt:variant>
    </vt:vector>
  </HeadingPairs>
  <TitlesOfParts>
    <vt:vector size="44" baseType="lpstr">
      <vt:lpstr>Arial</vt:lpstr>
      <vt:lpstr>Calibri</vt:lpstr>
      <vt:lpstr>Times New Roman</vt:lpstr>
      <vt:lpstr>等线</vt:lpstr>
      <vt:lpstr>Calibri Light</vt:lpstr>
      <vt:lpstr>1_Default Design</vt:lpstr>
      <vt:lpstr>1_Office Theme</vt:lpstr>
      <vt:lpstr>5_Office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Lương Quốc Phương</cp:lastModifiedBy>
  <cp:revision>81</cp:revision>
  <dcterms:created xsi:type="dcterms:W3CDTF">2006-08-16T00:00:00Z</dcterms:created>
  <dcterms:modified xsi:type="dcterms:W3CDTF">2024-10-14T16:39:15Z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DDCFC3464FD94F34A5B4757B446ED13B</vt:lpwstr>
  </property>
  <property fmtid="{D5CDD505-2E9C-101B-9397-08002B2CF9AE}" pid="3" name="KSOProductBuildVer">
    <vt:lpwstr>1033-11.2.0.11026</vt:lpwstr>
  </property>
  <property fmtid="{D5CDD505-2E9C-101B-9397-08002B2CF9AE}" pid="4" name="MSIP_Label_defa4170-0d19-0005-0004-bc88714345d2_Enabled">
    <vt:lpwstr>true</vt:lpwstr>
  </property>
  <property fmtid="{D5CDD505-2E9C-101B-9397-08002B2CF9AE}" pid="5" name="MSIP_Label_defa4170-0d19-0005-0004-bc88714345d2_SetDate">
    <vt:lpwstr>2022-03-21T07:32:19Z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0371a259-a557-4f22-8352-0188982b6abf</vt:lpwstr>
  </property>
  <property fmtid="{D5CDD505-2E9C-101B-9397-08002B2CF9AE}" pid="9" name="MSIP_Label_defa4170-0d19-0005-0004-bc88714345d2_ActionId">
    <vt:lpwstr>f6ebd325-5bba-4641-86ae-e243d565247a</vt:lpwstr>
  </property>
  <property fmtid="{D5CDD505-2E9C-101B-9397-08002B2CF9AE}" pid="10" name="MSIP_Label_defa4170-0d19-0005-0004-bc88714345d2_ContentBits">
    <vt:lpwstr>0</vt:lpwstr>
  </property>
</Properties>
</file>