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96" r:id="rId2"/>
  </p:sldMasterIdLst>
  <p:notesMasterIdLst>
    <p:notesMasterId r:id="rId14"/>
  </p:notesMasterIdLst>
  <p:sldIdLst>
    <p:sldId id="324" r:id="rId3"/>
    <p:sldId id="328" r:id="rId4"/>
    <p:sldId id="325" r:id="rId5"/>
    <p:sldId id="256" r:id="rId6"/>
    <p:sldId id="264" r:id="rId7"/>
    <p:sldId id="322" r:id="rId8"/>
    <p:sldId id="326" r:id="rId9"/>
    <p:sldId id="330" r:id="rId10"/>
    <p:sldId id="327" r:id="rId11"/>
    <p:sldId id="305" r:id="rId12"/>
    <p:sldId id="270" r:id="rId1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5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7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0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4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1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5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91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9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333667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CÁT BI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2" y="3257768"/>
            <a:ext cx="10112236" cy="182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 RỘNG VỐN TỪ: SÁCH VÀ THƯ VIỆN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4A8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5" y="5187421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33359" y="5154525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6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DFF039DF-4CDB-462B-F3C5-D4AF995517E0}"/>
              </a:ext>
            </a:extLst>
          </p:cNvPr>
          <p:cNvSpPr txBox="1"/>
          <p:nvPr/>
        </p:nvSpPr>
        <p:spPr>
          <a:xfrm>
            <a:off x="858487" y="1845182"/>
            <a:ext cx="10475021" cy="953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800" b="1" dirty="0">
                <a:latin typeface="UTM Avo" panose="02040603050506020204" pitchFamily="18" charset="0"/>
              </a:rPr>
              <a:t>Viết một đoạn văn ngắn (4 – 5 câu) kể chuyện em đến đọc sách (hoặc mu</a:t>
            </a:r>
            <a:r>
              <a:rPr lang="en-US" sz="2800" b="1" dirty="0">
                <a:latin typeface="UTM Avo" panose="02040603050506020204" pitchFamily="18" charset="0"/>
              </a:rPr>
              <a:t>ợ</a:t>
            </a:r>
            <a:r>
              <a:rPr lang="vi-VN" sz="2800" b="1" dirty="0">
                <a:latin typeface="UTM Avo" panose="02040603050506020204" pitchFamily="18" charset="0"/>
              </a:rPr>
              <a:t>n sách, trả sách) ở thư viện.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A25B4DA-DF39-89C6-4165-9C3E9815C8F1}"/>
              </a:ext>
            </a:extLst>
          </p:cNvPr>
          <p:cNvSpPr txBox="1"/>
          <p:nvPr/>
        </p:nvSpPr>
        <p:spPr>
          <a:xfrm>
            <a:off x="609600" y="2914652"/>
            <a:ext cx="1105145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*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thức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Đoạn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văn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(4-5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*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Nội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dung: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Kể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chuyện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em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đến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đọc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sách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(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hoặc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mượn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sách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sách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) ở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thư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viện</a:t>
            </a:r>
            <a:r>
              <a:rPr lang="en-US" sz="3000" b="1" dirty="0">
                <a:solidFill>
                  <a:schemeClr val="tx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44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480A4D9-239B-B84D-57AE-2E72DE799C5B}"/>
              </a:ext>
            </a:extLst>
          </p:cNvPr>
          <p:cNvSpPr/>
          <p:nvPr/>
        </p:nvSpPr>
        <p:spPr>
          <a:xfrm>
            <a:off x="4305300" y="1104060"/>
            <a:ext cx="7233577" cy="2324940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F9FC78-3D23-91B5-4B2A-19DF855566BC}"/>
              </a:ext>
            </a:extLst>
          </p:cNvPr>
          <p:cNvSpPr/>
          <p:nvPr/>
        </p:nvSpPr>
        <p:spPr>
          <a:xfrm>
            <a:off x="1698081" y="2437560"/>
            <a:ext cx="2607219" cy="4420440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09324CE-ABAB-4DF8-BA59-9089EA5F7A9F}"/>
              </a:ext>
            </a:extLst>
          </p:cNvPr>
          <p:cNvSpPr txBox="1"/>
          <p:nvPr/>
        </p:nvSpPr>
        <p:spPr>
          <a:xfrm>
            <a:off x="5246961" y="1748504"/>
            <a:ext cx="6022343" cy="103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Chuẩn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hội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sách</a:t>
            </a:r>
            <a:endParaRPr lang="en-US" sz="2400" b="1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6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-521891" y="1376977"/>
            <a:ext cx="13235781" cy="347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8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từ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vi-VN" sz="48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Mở rộng vốn từ: Sách và thư viện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E127C7F-4C09-59AA-CA9D-59844504B2F3}"/>
              </a:ext>
            </a:extLst>
          </p:cNvPr>
          <p:cNvSpPr txBox="1"/>
          <p:nvPr/>
        </p:nvSpPr>
        <p:spPr>
          <a:xfrm>
            <a:off x="1914253" y="1590463"/>
            <a:ext cx="83634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 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0A45FA2-73D2-78E3-EA24-92163A156483}"/>
              </a:ext>
            </a:extLst>
          </p:cNvPr>
          <p:cNvSpPr txBox="1"/>
          <p:nvPr/>
        </p:nvSpPr>
        <p:spPr>
          <a:xfrm>
            <a:off x="3981830" y="3071155"/>
            <a:ext cx="7848162" cy="262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1: </a:t>
            </a:r>
            <a:r>
              <a:rPr lang="vi-VN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một số quyển sách em đã đọc:</a:t>
            </a:r>
          </a:p>
          <a:p>
            <a:pPr marL="514350" indent="-514350" algn="just">
              <a:lnSpc>
                <a:spcPct val="125000"/>
              </a:lnSpc>
              <a:buFont typeface="+mj-lt"/>
              <a:buAutoNum type="alphaLcParenR"/>
            </a:pPr>
            <a:r>
              <a:rPr lang="vi-VN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 </a:t>
            </a:r>
          </a:p>
          <a:p>
            <a:pPr marL="514350" indent="-514350" algn="just">
              <a:lnSpc>
                <a:spcPct val="125000"/>
              </a:lnSpc>
              <a:buFont typeface="+mj-lt"/>
              <a:buAutoNum type="alphaLcParenR"/>
            </a:pPr>
            <a:r>
              <a:rPr lang="vi-VN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</a:t>
            </a:r>
          </a:p>
          <a:p>
            <a:pPr marL="514350" indent="-514350" algn="just">
              <a:lnSpc>
                <a:spcPct val="125000"/>
              </a:lnSpc>
              <a:buFont typeface="+mj-lt"/>
              <a:buAutoNum type="alphaLcParenR"/>
            </a:pPr>
            <a:r>
              <a:rPr lang="vi-VN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 giáo khoa </a:t>
            </a:r>
          </a:p>
          <a:p>
            <a:pPr marL="514350" indent="-514350" algn="just">
              <a:lnSpc>
                <a:spcPct val="125000"/>
              </a:lnSpc>
              <a:buFont typeface="+mj-lt"/>
              <a:buAutoNum type="alphaLcParenR"/>
            </a:pPr>
            <a:r>
              <a:rPr lang="vi-VN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 phổ biến kiến thức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9840FA0D-BDA0-274D-5A43-2C0ED9F5CF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2008" y="2621290"/>
            <a:ext cx="3443624" cy="37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" y="-235974"/>
            <a:ext cx="12184626" cy="7093974"/>
          </a:xfrm>
        </p:spPr>
      </p:pic>
    </p:spTree>
    <p:extLst>
      <p:ext uri="{BB962C8B-B14F-4D97-AF65-F5344CB8AC3E}">
        <p14:creationId xmlns:p14="http://schemas.microsoft.com/office/powerpoint/2010/main" val="194195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uật chơ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6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80D629-68EF-5612-38D4-BF47EFDD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405"/>
            <a:ext cx="10678886" cy="66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1136" cy="71512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69" y="0"/>
            <a:ext cx="6169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963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8-Bài đọc 4-Mỗi lần cầm sách giáo khoa</Template>
  <TotalTime>2453</TotalTime>
  <Words>157</Words>
  <Application>Microsoft Office PowerPoint</Application>
  <PresentationFormat>Widescreen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 Light</vt:lpstr>
      <vt:lpstr>Times New Roman</vt:lpstr>
      <vt:lpstr>Calibri</vt:lpstr>
      <vt:lpstr>UTM Avo</vt:lpstr>
      <vt:lpstr>Arial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tủ sách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hung.nv2510hung.nv2510</dc:creator>
  <cp:lastModifiedBy>Lương Quốc Phương</cp:lastModifiedBy>
  <cp:revision>23</cp:revision>
  <dcterms:created xsi:type="dcterms:W3CDTF">2023-10-25T02:33:00Z</dcterms:created>
  <dcterms:modified xsi:type="dcterms:W3CDTF">2025-11-11T14:54:53Z</dcterms:modified>
</cp:coreProperties>
</file>