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7" r:id="rId5"/>
    <p:sldMasterId id="2147483708" r:id="rId6"/>
    <p:sldMasterId id="2147483720" r:id="rId7"/>
    <p:sldMasterId id="2147483732" r:id="rId8"/>
    <p:sldMasterId id="2147483758" r:id="rId9"/>
  </p:sldMasterIdLst>
  <p:notesMasterIdLst>
    <p:notesMasterId r:id="rId23"/>
  </p:notesMasterIdLst>
  <p:sldIdLst>
    <p:sldId id="265" r:id="rId10"/>
    <p:sldId id="266" r:id="rId11"/>
    <p:sldId id="259" r:id="rId12"/>
    <p:sldId id="270" r:id="rId13"/>
    <p:sldId id="271" r:id="rId14"/>
    <p:sldId id="267" r:id="rId15"/>
    <p:sldId id="272" r:id="rId16"/>
    <p:sldId id="273" r:id="rId17"/>
    <p:sldId id="274" r:id="rId18"/>
    <p:sldId id="269" r:id="rId19"/>
    <p:sldId id="277" r:id="rId20"/>
    <p:sldId id="278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6613"/>
    <a:srgbClr val="814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28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10971-560A-3E4B-9916-D01BFCBDF59A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C39B0-E420-CC45-A233-E97924457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4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24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6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422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798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45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E60E-C0BE-32E4-3FBA-EDA54814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BD6E0-9110-8B11-5268-60EB70AFD8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1164A-1EB9-50B5-232C-B7A24F6A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D03CB-CDB4-8D24-7528-06FDA8B7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749E0-3187-EC9F-FFB7-BA28852BA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606701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DBA27-6912-6EF2-12A8-E3E0F7AB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B2EAB-05DE-5A5D-EBCB-E6831429D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2B1A5-129F-472E-881F-2007AE669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EBE62-16A6-1D82-D846-7F7B8B6D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5EB03-588F-3A7F-6193-BB2443F7C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5742114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9A35-BA23-AA00-2857-500492E9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D1A2C-DA3B-2559-8245-091C57198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D3E2E-7300-1CED-A05A-D0D16C718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9A32C-4DED-72E1-BBCC-099C7651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58E09-37B0-8E1A-8CA1-64A69F56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47684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6275-9035-D5AA-084F-F6A3BA89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434FA-D84F-8F3C-451D-931599AC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7AE78-CC6F-180A-0A72-20AF8C119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D2BCF-4ABF-3E87-5BA9-6C1C426C7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05EE9-5F3C-1B9C-31D0-0CDC85A6C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23051-2A98-B9A7-E34D-85D64E60D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506764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E739A-9373-EE93-33B8-1765BCF2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DC23D-57E3-8783-D62B-A6AA1B3F0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1C16F-F3B2-B29A-AB9A-A33200741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4A999B-16AE-C60B-DE1E-A4E83049BE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06679-7D01-56DD-D635-E3A771AD3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6EB7EE-5966-C4C8-A1EC-31875A69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BB97EC-EE30-739E-984D-C105E517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972E4-9095-F926-EB52-EE31BFC1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51836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6C1A8-5C04-CAF3-456A-226D36C9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F32A7-CBE1-B371-3524-04E4BCA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519D60-9D93-EE55-8F46-69C68ADBA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124F4-FCBE-2AF9-3774-707EA1983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9119214"/>
      </p:ext>
    </p:extLst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1B8E2B-4BD8-E603-61AB-39CA0F00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F0973-B181-0546-EBEE-997B783A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208BC-6292-A36F-E84A-EE5EC539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835274"/>
      </p:ext>
    </p:extLst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2B6A8-E386-B174-1141-195B8FBB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8A70B-01C9-4BB3-B7ED-88987701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15FF7-C405-EF55-336C-84AB0CA7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A7C06-87A6-4647-E80E-F14E05BFF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A390-9A36-DEBC-E95E-433F11ED3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02014-1921-D1EA-7881-F262084F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716353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016D-8308-9571-BACB-F1CB118E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727DB-5352-9C32-6DA1-1D3A25E3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F95DA7-2DA3-0A32-B3B5-37A15D209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2F72C-CB41-6BCF-5D44-AADF2A63A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E457A-5121-7269-E763-B79F21E0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F38-1327-F741-13BC-161B2B80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9880937"/>
      </p:ext>
    </p:extLst>
  </p:cSld>
  <p:clrMapOvr>
    <a:masterClrMapping/>
  </p:clrMapOvr>
  <p:transition spd="slow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A4B43-857E-8652-DBD9-3878D2E7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32881-FA3A-9604-500A-C9E679ECB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22A57-DA69-C205-384F-44946A36F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B2758-1E91-0AD0-3BE9-211479EEB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A567A-6C23-B21F-5F50-2627A77F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998769"/>
      </p:ext>
    </p:extLst>
  </p:cSld>
  <p:clrMapOvr>
    <a:masterClrMapping/>
  </p:clrMapOvr>
  <p:transition spd="slow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B87E79-2744-C08A-0B46-200FB56C4A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B3E9A-E7F6-778A-F648-16C8D91B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020B8-4263-3643-23EE-1AED5DEC1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12/11/2025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AD29D-2BF9-3064-415B-6B6ADDEF3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0C4C6-2137-9338-5646-126E9DAB6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084622"/>
      </p:ext>
    </p:extLst>
  </p:cSld>
  <p:clrMapOvr>
    <a:masterClrMapping/>
  </p:clrMapOvr>
  <p:transition spd="slow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94300" cy="6858000"/>
            <a:chOff x="0" y="0"/>
            <a:chExt cx="121943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690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15677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66913" y="137886"/>
            <a:ext cx="11865429" cy="65822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70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43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070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689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247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13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37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193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76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940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086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2"/>
          <p:cNvSpPr txBox="1"/>
          <p:nvPr userDrawn="1"/>
        </p:nvSpPr>
        <p:spPr>
          <a:xfrm>
            <a:off x="258853" y="550243"/>
            <a:ext cx="3287240" cy="523099"/>
          </a:xfrm>
          <a:prstGeom prst="rect">
            <a:avLst/>
          </a:prstGeom>
          <a:noFill/>
        </p:spPr>
        <p:txBody>
          <a:bodyPr wrap="square" lIns="91426" tIns="45712" rIns="91426" bIns="4571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CB38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点击输入标题内容</a:t>
            </a:r>
          </a:p>
        </p:txBody>
      </p:sp>
    </p:spTree>
    <p:extLst>
      <p:ext uri="{BB962C8B-B14F-4D97-AF65-F5344CB8AC3E}">
        <p14:creationId xmlns:p14="http://schemas.microsoft.com/office/powerpoint/2010/main" val="41583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3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90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21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3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8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4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2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9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1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2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362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6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8865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428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824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59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097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4786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67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913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536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8107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279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61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088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73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132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8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6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5864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92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5522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8083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12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4411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808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1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2651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322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87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1536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9552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817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24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1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6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3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8D8D1-271C-46BB-B9D3-013B961486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2BF3B-B18A-491F-9B1F-53B4ABD3F83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58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74CA3-8773-D9D5-2EE6-888EF49F7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9BE580-9231-ADD5-1C4F-65E84FCA0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6202C-C6AC-6D4C-6F6C-E808B93DDD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05A4C3-320A-4E42-8861-8820B3C908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C1105-8723-DF2D-8FBE-E7AC4CC00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510D0-D410-D8AF-8ADB-9ACBD7FA8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5D329-26EE-4295-B2B7-A3CC651921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1C2F1E-5BAF-47E9-B18C-FB4B6B130E9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11/12/2025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77789-CF51-474E-B17A-0C2518B606C0}" type="slidenum">
              <a:rPr kumimoji="0" lang="vi-VN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66913" y="137886"/>
            <a:ext cx="11865429" cy="6582228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05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18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1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25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12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8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8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4"/><Relationship Id="rId7" Type="http://schemas.openxmlformats.org/officeDocument/2006/relationships/image" Target="../media/image3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9.xml"/><Relationship Id="rId10" Type="http://schemas.openxmlformats.org/officeDocument/2006/relationships/image" Target="../media/image34.png"/><Relationship Id="rId4" Type="http://schemas.openxmlformats.org/officeDocument/2006/relationships/video" Target="../media/media3.mp4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40164" y="2501902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193965" y="1544010"/>
            <a:ext cx="1166947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NHIỆT LIỆT CHÀO MỪNG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 CÔ GIÁO VỀ DỰ GIỜ LỚP 2A10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 ĐỘNG TRẢI NGHIỆM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TUẦN 7: 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HOẠT 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TÀI AI KHÉO TAY HƠN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0FA4F51-8F1B-4214-9E3B-68E3958207C1}"/>
              </a:ext>
            </a:extLst>
          </p:cNvPr>
          <p:cNvSpPr txBox="1"/>
          <p:nvPr/>
        </p:nvSpPr>
        <p:spPr>
          <a:xfrm>
            <a:off x="2840180" y="233506"/>
            <a:ext cx="7107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ỦY BAN NHÂN DÂN PHƯỜNG HẢI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TIỂU HỌC CÁT BI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9144000" y="480060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38915">
            <a:off x="9648827" y="438816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-524923" y="4398066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048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NguoiThay-DuyKhoaMinhVuongM4U-5706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6890" y="4998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32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5400000">
            <a:off x="1307956" y="798539"/>
            <a:ext cx="482746" cy="183656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739"/>
            </a:avLst>
          </a:prstGeom>
          <a:solidFill>
            <a:srgbClr val="FEF4EC"/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vi-VN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A3F1A-071B-4057-8F0E-9C59283D646E}"/>
              </a:ext>
            </a:extLst>
          </p:cNvPr>
          <p:cNvSpPr txBox="1"/>
          <p:nvPr/>
        </p:nvSpPr>
        <p:spPr>
          <a:xfrm>
            <a:off x="110836" y="2663"/>
            <a:ext cx="11984182" cy="459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DF66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3600" b="1" dirty="0">
              <a:solidFill>
                <a:srgbClr val="DF66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Thời gian hoàn thành sản phẩm. ( 2*)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2. Nội dung thực hành đẹp mắt: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*) </a:t>
            </a:r>
            <a:endParaRPr lang="vi-VN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Bọc sách, vở: Tấm bìa bọc vừa khít với vở, không bị cong vênh. </a:t>
            </a:r>
          </a:p>
          <a:p>
            <a:pPr lvl="0"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Cài cúc áo: Các cúc áo và khuy áo cài đẹp, cân xứng, không bị lệch. </a:t>
            </a:r>
            <a:endParaRPr lang="vi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+ Gấp quần áo : Các nếp gấp vuông vắn, không bị xô lệch. </a:t>
            </a: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(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*)</a:t>
            </a:r>
          </a:p>
          <a:p>
            <a:pPr lvl="0" algn="just">
              <a:lnSpc>
                <a:spcPct val="115000"/>
              </a:lnSpc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</a:pP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DF66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78584"/>
              </p:ext>
            </p:extLst>
          </p:nvPr>
        </p:nvGraphicFramePr>
        <p:xfrm>
          <a:off x="277091" y="3275941"/>
          <a:ext cx="11637818" cy="3443515"/>
        </p:xfrm>
        <a:graphic>
          <a:graphicData uri="http://schemas.openxmlformats.org/drawingml/2006/table">
            <a:tbl>
              <a:tblPr firstRow="1" firstCol="1" bandRow="1"/>
              <a:tblGrid>
                <a:gridCol w="2983472">
                  <a:extLst>
                    <a:ext uri="{9D8B030D-6E8A-4147-A177-3AD203B41FA5}">
                      <a16:colId xmlns:a16="http://schemas.microsoft.com/office/drawing/2014/main" val="761881121"/>
                    </a:ext>
                  </a:extLst>
                </a:gridCol>
                <a:gridCol w="2846824">
                  <a:extLst>
                    <a:ext uri="{9D8B030D-6E8A-4147-A177-3AD203B41FA5}">
                      <a16:colId xmlns:a16="http://schemas.microsoft.com/office/drawing/2014/main" val="1421924540"/>
                    </a:ext>
                  </a:extLst>
                </a:gridCol>
                <a:gridCol w="2846824">
                  <a:extLst>
                    <a:ext uri="{9D8B030D-6E8A-4147-A177-3AD203B41FA5}">
                      <a16:colId xmlns:a16="http://schemas.microsoft.com/office/drawing/2014/main" val="115338852"/>
                    </a:ext>
                  </a:extLst>
                </a:gridCol>
                <a:gridCol w="2960698">
                  <a:extLst>
                    <a:ext uri="{9D8B030D-6E8A-4147-A177-3AD203B41FA5}">
                      <a16:colId xmlns:a16="http://schemas.microsoft.com/office/drawing/2014/main" val="2318610377"/>
                    </a:ext>
                  </a:extLst>
                </a:gridCol>
              </a:tblGrid>
              <a:tr h="688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Bọc sách vở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Cài cúc áo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Gấp quần áo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8650784"/>
                  </a:ext>
                </a:extLst>
              </a:tr>
              <a:tr h="688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Thời gian hoàn thành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081028"/>
                  </a:ext>
                </a:extLst>
              </a:tr>
              <a:tr h="688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Nội</a:t>
                      </a:r>
                      <a:r>
                        <a:rPr lang="vi-VN" sz="24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dung</a:t>
                      </a: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thực hành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181874"/>
                  </a:ext>
                </a:extLst>
              </a:tr>
              <a:tr h="688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Người trình bày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1866931"/>
                  </a:ext>
                </a:extLst>
              </a:tr>
              <a:tr h="688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Tổng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17469"/>
                  </a:ext>
                </a:extLst>
              </a:tr>
            </a:tbl>
          </a:graphicData>
        </a:graphic>
      </p:graphicFrame>
      <p:pic>
        <p:nvPicPr>
          <p:cNvPr id="6" name="y2mate.com - 1 Minute Timer with Music for Kids Countdown Videos HD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7291" y="0"/>
            <a:ext cx="2759538" cy="1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3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100" y="290945"/>
            <a:ext cx="6820718" cy="6084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03418" y="2295708"/>
            <a:ext cx="543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altLang="zh-CN" sz="4000" b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về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hôm</a:t>
            </a:r>
            <a:r>
              <a:rPr lang="en-US" altLang="zh-CN" sz="40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37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598380026519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64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1357746" y="1912954"/>
            <a:ext cx="9060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húc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 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thơm tay ng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846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663321" y="573039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0354022" y="3341269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59" y="1020827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2" y="3984800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92" y="206542"/>
            <a:ext cx="1315736" cy="16285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3521006" y="2459504"/>
            <a:ext cx="4768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1932" y="526798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90839" y="136525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62F7249D-3B5C-4DCA-B9CA-E313E69F33AB}"/>
              </a:ext>
            </a:extLst>
          </p:cNvPr>
          <p:cNvSpPr txBox="1"/>
          <p:nvPr/>
        </p:nvSpPr>
        <p:spPr>
          <a:xfrm>
            <a:off x="1993681" y="1413323"/>
            <a:ext cx="8409225" cy="455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ổn định nền nếp </a:t>
            </a:r>
            <a:r>
              <a:rPr lang="vi-VN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bán trú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3000"/>
              </a:lnSpc>
              <a:spcAft>
                <a:spcPts val="0"/>
              </a:spcAft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duy trì các hoạt động: thể dục, vệ sinh trường, lớp xanh-sạch-đẹp, nói lời hay, làm việc tốt.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13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Xây dựng kế hoạch làm báo tường và chuẩn bị tiết mục văn nghệ chào mừng ngày Nhà giáo Việt Nam 20/11.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5C740409-320A-4005-8769-BF4D54899633}"/>
              </a:ext>
            </a:extLst>
          </p:cNvPr>
          <p:cNvSpPr txBox="1"/>
          <p:nvPr/>
        </p:nvSpPr>
        <p:spPr>
          <a:xfrm>
            <a:off x="3247005" y="526798"/>
            <a:ext cx="5902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kumimoji="0" lang="en-US" altLang="zh-C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8</a:t>
            </a:r>
            <a:endParaRPr kumimoji="0" lang="zh-CN" alt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4" name="y2mate.com - 1 Minute Timer with Music for Kids Countdown Videos HD_10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27291" y="0"/>
            <a:ext cx="2759538" cy="1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1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6" grpId="0" bldLvl="0" animBg="1"/>
      <p:bldP spid="11" grpId="0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y2mate.com - LỚP CHÚNG TA ĐOÀN KẾT HÁT MẪU_720p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7450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676" y="290945"/>
            <a:ext cx="6460142" cy="608448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520938" y="1755000"/>
            <a:ext cx="505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Thử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khéo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hơn</a:t>
            </a:r>
            <a:r>
              <a:rPr lang="en-US" altLang="zh-CN" sz="5400" b="1" dirty="0"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?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762001"/>
            <a:ext cx="9021308" cy="58859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AC21D3-865B-4580-A5C7-0A2C7C7FCD95}"/>
              </a:ext>
            </a:extLst>
          </p:cNvPr>
          <p:cNvSpPr txBox="1"/>
          <p:nvPr/>
        </p:nvSpPr>
        <p:spPr>
          <a:xfrm>
            <a:off x="4907087" y="3034435"/>
            <a:ext cx="3529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A5725-3962-4915-B833-737CE1A48C57}"/>
              </a:ext>
            </a:extLst>
          </p:cNvPr>
          <p:cNvSpPr txBox="1"/>
          <p:nvPr/>
        </p:nvSpPr>
        <p:spPr>
          <a:xfrm>
            <a:off x="4003964" y="3759291"/>
            <a:ext cx="4863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</a:t>
            </a:r>
          </a:p>
        </p:txBody>
      </p:sp>
    </p:spTree>
    <p:extLst>
      <p:ext uri="{BB962C8B-B14F-4D97-AF65-F5344CB8AC3E}">
        <p14:creationId xmlns:p14="http://schemas.microsoft.com/office/powerpoint/2010/main" val="38353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" y="480807"/>
            <a:ext cx="12192000" cy="6084711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B14E8B1-AB87-4418-94CB-58E5B4DF9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452" y="2165764"/>
            <a:ext cx="3457575" cy="3914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E52371-4AD9-4999-88CA-3F6553F07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287" y="2188996"/>
            <a:ext cx="3998491" cy="38994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D57776-2597-4B91-B2A3-709DE5CB73F6}"/>
              </a:ext>
            </a:extLst>
          </p:cNvPr>
          <p:cNvGrpSpPr/>
          <p:nvPr/>
        </p:nvGrpSpPr>
        <p:grpSpPr>
          <a:xfrm>
            <a:off x="3813792" y="2165764"/>
            <a:ext cx="4019756" cy="3973254"/>
            <a:chOff x="3800557" y="1321235"/>
            <a:chExt cx="4019756" cy="397325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CBC217C-794C-4DD8-A20A-BF4B3793A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1822" y="1321235"/>
              <a:ext cx="3998491" cy="3906782"/>
            </a:xfrm>
            <a:prstGeom prst="roundRect">
              <a:avLst>
                <a:gd name="adj" fmla="val 13488"/>
              </a:avLst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80D2474-68DE-4A86-B4F3-05989BC0AE3E}"/>
                </a:ext>
              </a:extLst>
            </p:cNvPr>
            <p:cNvSpPr/>
            <p:nvPr/>
          </p:nvSpPr>
          <p:spPr>
            <a:xfrm>
              <a:off x="3800557" y="4831644"/>
              <a:ext cx="410199" cy="462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CA3F1A-071B-4057-8F0E-9C59283D646E}"/>
              </a:ext>
            </a:extLst>
          </p:cNvPr>
          <p:cNvSpPr txBox="1"/>
          <p:nvPr/>
        </p:nvSpPr>
        <p:spPr>
          <a:xfrm>
            <a:off x="1827371" y="1334437"/>
            <a:ext cx="853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1" name="y2mate.com - 3 Minute Countdown Timer  Cute Animals  with Happy Fun Music  for Kids 4K UHD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84327" y="0"/>
            <a:ext cx="2507672" cy="1537855"/>
          </a:xfrm>
          <a:prstGeom prst="rect">
            <a:avLst/>
          </a:prstGeom>
        </p:spPr>
      </p:pic>
      <p:pic>
        <p:nvPicPr>
          <p:cNvPr id="5" name="y2mate.com - 1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6BC090C5-9E41-B362-5B0C-15D4C30C78F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7291" y="0"/>
            <a:ext cx="2759538" cy="178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0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Mẫu HĐTN 3</Template>
  <TotalTime>605</TotalTime>
  <Words>301</Words>
  <Application>Microsoft Office PowerPoint</Application>
  <PresentationFormat>Widescreen</PresentationFormat>
  <Paragraphs>48</Paragraphs>
  <Slides>13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Calibri Light</vt:lpstr>
      <vt:lpstr>Lato Hairline</vt:lpstr>
      <vt:lpstr>Lato Light</vt:lpstr>
      <vt:lpstr>Lato Regular</vt:lpstr>
      <vt:lpstr>Times New Roman</vt:lpstr>
      <vt:lpstr>Office Theme</vt:lpstr>
      <vt:lpstr>2_Office Theme</vt:lpstr>
      <vt:lpstr>Retrospect</vt:lpstr>
      <vt:lpstr>Office 主题</vt:lpstr>
      <vt:lpstr>1_Office 主题</vt:lpstr>
      <vt:lpstr>2_Office 主题</vt:lpstr>
      <vt:lpstr>3_Office 主题</vt:lpstr>
      <vt:lpstr>4_Office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Lương Quốc Phương</cp:lastModifiedBy>
  <cp:revision>88</cp:revision>
  <dcterms:created xsi:type="dcterms:W3CDTF">2023-05-08T02:27:45Z</dcterms:created>
  <dcterms:modified xsi:type="dcterms:W3CDTF">2025-12-10T17:23:19Z</dcterms:modified>
</cp:coreProperties>
</file>