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3" r:id="rId2"/>
    <p:sldId id="277" r:id="rId3"/>
    <p:sldId id="266" r:id="rId4"/>
    <p:sldId id="281" r:id="rId5"/>
    <p:sldId id="272" r:id="rId6"/>
    <p:sldId id="279" r:id="rId7"/>
    <p:sldId id="270" r:id="rId8"/>
    <p:sldId id="282" r:id="rId9"/>
    <p:sldId id="257" r:id="rId10"/>
    <p:sldId id="263" r:id="rId11"/>
    <p:sldId id="280" r:id="rId12"/>
    <p:sldId id="258" r:id="rId13"/>
    <p:sldId id="259" r:id="rId14"/>
    <p:sldId id="283" r:id="rId15"/>
    <p:sldId id="262" r:id="rId16"/>
    <p:sldId id="261" r:id="rId17"/>
    <p:sldId id="278" r:id="rId18"/>
  </p:sldIdLst>
  <p:sldSz cx="12192000" cy="6858000"/>
  <p:notesSz cx="6858000" cy="9144000"/>
  <p:defaultTextStyle>
    <a:defPPr>
      <a:defRPr lang="en-001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754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001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C1F629-5E86-4336-A40D-ED5CB2639B00}" type="datetimeFigureOut">
              <a:rPr lang="en-001" smtClean="0"/>
              <a:t>12/30/2025</a:t>
            </a:fld>
            <a:endParaRPr lang="en-001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001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0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00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D76568-CA9D-40D2-9A2B-A8616EB78538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1826872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76568-CA9D-40D2-9A2B-A8616EB78538}" type="slidenum">
              <a:rPr lang="en-001" smtClean="0"/>
              <a:t>3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4230181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76568-CA9D-40D2-9A2B-A8616EB78538}" type="slidenum">
              <a:rPr lang="en-001" smtClean="0"/>
              <a:t>12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3589090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15BEF-2D0F-EA51-FEA4-8EB83C0960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CEA82E-4E81-7CFD-FFA1-7AB6F7B5D2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00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B82016-9FCB-18E5-CF2D-DBE0BB783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5C838-1B44-4A51-B7FA-F2E838EABC83}" type="datetimeFigureOut">
              <a:rPr lang="en-001" smtClean="0"/>
              <a:t>12/30/2025</a:t>
            </a:fld>
            <a:endParaRPr lang="en-00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CAB1F6-ACC7-BBDD-AAB6-0C3E5D43F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8D20D0-FF0B-517E-D0E1-2B5609D41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D35B7-85B9-4372-B10A-1606C1CD6CC3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4054776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DC4E3-49AD-3856-53CC-58F1B2BD8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6B5582-1A7B-11F2-EA90-D32F53CE91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0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E3C307-EE31-C9C8-1F1F-255E1E14C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5C838-1B44-4A51-B7FA-F2E838EABC83}" type="datetimeFigureOut">
              <a:rPr lang="en-001" smtClean="0"/>
              <a:t>12/30/2025</a:t>
            </a:fld>
            <a:endParaRPr lang="en-00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BA862-F144-4381-49F0-F729CA0FF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0437FD-5DBE-422E-9B47-95B004658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D35B7-85B9-4372-B10A-1606C1CD6CC3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3553950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1A8C6C-FD50-4CA5-5900-3C1CE1DB77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AAE837-05FD-11E6-7C98-9C4FF7DA91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0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F5AF46-7285-3FE1-BFBD-B7675B9E2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5C838-1B44-4A51-B7FA-F2E838EABC83}" type="datetimeFigureOut">
              <a:rPr lang="en-001" smtClean="0"/>
              <a:t>12/30/2025</a:t>
            </a:fld>
            <a:endParaRPr lang="en-00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B87545-1BA0-5101-BD21-3F665B2C7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9380F-5260-445E-CB0E-675CD00E5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D35B7-85B9-4372-B10A-1606C1CD6CC3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116381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AEF2C-2156-5C93-59C0-751114446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39147-4F52-4853-5434-D9D94D7F81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0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D5093-6933-FD5E-2EC6-19AD1B8A1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5C838-1B44-4A51-B7FA-F2E838EABC83}" type="datetimeFigureOut">
              <a:rPr lang="en-001" smtClean="0"/>
              <a:t>12/30/2025</a:t>
            </a:fld>
            <a:endParaRPr lang="en-00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05CDA2-1365-177D-5CB8-7B3D620A9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64F114-63C8-F527-23FE-291C65833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D35B7-85B9-4372-B10A-1606C1CD6CC3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1656312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371F4-D157-0911-2F96-391450683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3A25DA-3322-6A90-DBCA-80CD19E9E4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75C12B-EBCD-AF2F-E1B2-FF4C79693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5C838-1B44-4A51-B7FA-F2E838EABC83}" type="datetimeFigureOut">
              <a:rPr lang="en-001" smtClean="0"/>
              <a:t>12/30/2025</a:t>
            </a:fld>
            <a:endParaRPr lang="en-00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EB021A-0FBD-8374-C258-D4994C09E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DD189D-C7AA-6980-A248-B0F051FDC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D35B7-85B9-4372-B10A-1606C1CD6CC3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372187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35FFF-3198-736D-F886-FC296094A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96589-1E97-99A7-3DF8-22787AD598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01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A37D2A-945F-946B-3D9D-944A9BD27B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01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513D1A-4206-A083-9F90-AE7B9CD4E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5C838-1B44-4A51-B7FA-F2E838EABC83}" type="datetimeFigureOut">
              <a:rPr lang="en-001" smtClean="0"/>
              <a:t>12/30/2025</a:t>
            </a:fld>
            <a:endParaRPr lang="en-001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8490EA-3FB6-C5DB-9986-CF2293F9B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6CE17-23CA-BFDF-CBDE-9BA85073B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D35B7-85B9-4372-B10A-1606C1CD6CC3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4269059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47EC7-C3E9-2E47-11B2-1DB08D27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680B05-34CC-1363-EFFF-8DE9400803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DDA155-EA18-2C4B-18A4-59D13803FA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01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C8B356-5EDC-D0B7-4CE4-D0E964402D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1BEA39-5EAD-043F-986C-8AEA6A8F6F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01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D43A5C-E8B5-BA42-28C4-382D1FBA0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5C838-1B44-4A51-B7FA-F2E838EABC83}" type="datetimeFigureOut">
              <a:rPr lang="en-001" smtClean="0"/>
              <a:t>12/30/2025</a:t>
            </a:fld>
            <a:endParaRPr lang="en-001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077900-1F26-86AB-722A-0BB69E34E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584B07-5C27-D609-004B-9C7A11718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D35B7-85B9-4372-B10A-1606C1CD6CC3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1780354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7BA09-EEF0-BB91-93D1-86A10A371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C3224B-7967-F22F-2E8F-72DBC903A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5C838-1B44-4A51-B7FA-F2E838EABC83}" type="datetimeFigureOut">
              <a:rPr lang="en-001" smtClean="0"/>
              <a:t>12/30/2025</a:t>
            </a:fld>
            <a:endParaRPr lang="en-001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EC5BA6-4454-F7ED-5130-4E1637A84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8C5007-3802-A2B7-0DF6-1C594E3FF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D35B7-85B9-4372-B10A-1606C1CD6CC3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3468160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86F98F-D8F2-8803-1F9A-2C71AF07A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5C838-1B44-4A51-B7FA-F2E838EABC83}" type="datetimeFigureOut">
              <a:rPr lang="en-001" smtClean="0"/>
              <a:t>12/30/2025</a:t>
            </a:fld>
            <a:endParaRPr lang="en-001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297A34-7554-F46D-B610-AA47E8516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5AD892-47B3-BB25-F9F3-F39A01555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D35B7-85B9-4372-B10A-1606C1CD6CC3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2692904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3914B-2E1A-1B78-8303-02D197731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E894F-F95A-4A25-917A-93F715A0A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01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526CF8-9B1E-102C-146E-6FBBC5D0B2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43C929-51BC-428E-5BF4-FD3FDE8E4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5C838-1B44-4A51-B7FA-F2E838EABC83}" type="datetimeFigureOut">
              <a:rPr lang="en-001" smtClean="0"/>
              <a:t>12/30/2025</a:t>
            </a:fld>
            <a:endParaRPr lang="en-001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F55463-0896-0F7C-47FE-196A279C0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71DAE9-4DCD-818B-1CDE-10AEBC2B7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D35B7-85B9-4372-B10A-1606C1CD6CC3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617025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C814F-5CD3-F4F1-781A-538F1EB55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93C95D-CB63-CC03-61ED-9B12BE6838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001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EC9CC6-F84C-D97A-496E-7361F61BCC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D278E7-7850-93D9-7FE4-C6E591411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5C838-1B44-4A51-B7FA-F2E838EABC83}" type="datetimeFigureOut">
              <a:rPr lang="en-001" smtClean="0"/>
              <a:t>12/30/2025</a:t>
            </a:fld>
            <a:endParaRPr lang="en-001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153B26-21D3-5E7A-5D20-22C83224D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2B55D2-8D7C-B110-133C-556A44FE5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D35B7-85B9-4372-B10A-1606C1CD6CC3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6538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0C6610-C2A9-8C05-6F6A-F26EA3E03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476EAC-BF9E-98BC-4187-6058F5D2C6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0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B28B1D-EDFB-D679-529F-6FA72F516A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35C838-1B44-4A51-B7FA-F2E838EABC83}" type="datetimeFigureOut">
              <a:rPr lang="en-001" smtClean="0"/>
              <a:t>12/30/2025</a:t>
            </a:fld>
            <a:endParaRPr lang="en-00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A79A9-F709-D704-8C3E-0019826365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00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27BFF8-0E88-246F-48CF-3501522543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7D35B7-85B9-4372-B10A-1606C1CD6CC3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110075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001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0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audio" Target="../media/audio1.wav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audio" Target="../media/audio1.wav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F44A5-90F5-921E-92D6-85085C7B5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CE74C-2F76-070E-3F21-8C6E37C1FC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313E4A-01ED-7A8D-1907-52475F533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51587"/>
            <a:ext cx="12019935" cy="6862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281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9F1D8268-3F40-8392-C87C-2CCD3CA35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1BD0D50A-57CC-6656-EA4E-E111E70B74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FB9E7C2-47B0-E27F-1F3B-23D3134307A1}"/>
              </a:ext>
            </a:extLst>
          </p:cNvPr>
          <p:cNvSpPr/>
          <p:nvPr/>
        </p:nvSpPr>
        <p:spPr>
          <a:xfrm>
            <a:off x="6096000" y="3429000"/>
            <a:ext cx="272716" cy="4571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4BDD51-C04F-CD45-4361-EA37A6AB7004}"/>
              </a:ext>
            </a:extLst>
          </p:cNvPr>
          <p:cNvGrpSpPr/>
          <p:nvPr/>
        </p:nvGrpSpPr>
        <p:grpSpPr>
          <a:xfrm>
            <a:off x="11922" y="-86497"/>
            <a:ext cx="12192000" cy="6944497"/>
            <a:chOff x="0" y="-86497"/>
            <a:chExt cx="12192000" cy="694449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CCC51A4-063D-A314-C82A-FED0B855B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86497"/>
              <a:ext cx="12192000" cy="6944497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5AEA5EF-3FCF-0066-16F2-7A9C3B253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3366" y="113248"/>
              <a:ext cx="3448531" cy="30484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0354D5B-98AF-DDA5-FC87-0510EA40E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34815" y="69999"/>
              <a:ext cx="3448531" cy="304843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A709637-05F4-9CFA-8C41-BFBD3FE326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2571" y="638234"/>
            <a:ext cx="7698259" cy="58353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269B5CB-656D-1ED7-4DC7-BB9D13161CF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006" r="19907" b="4691"/>
          <a:stretch/>
        </p:blipFill>
        <p:spPr>
          <a:xfrm>
            <a:off x="2861187" y="421792"/>
            <a:ext cx="5773628" cy="63758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8EB8373-CAFD-FA99-AAAA-616AF7F6C1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3725" y="2439872"/>
            <a:ext cx="946485" cy="54395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5EE980B-215B-12AE-C7C7-8540CF638D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26217" y="3565994"/>
            <a:ext cx="704948" cy="43821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15913AE-1B8D-4108-8B80-36DBD5A79E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3935" y="4748624"/>
            <a:ext cx="704948" cy="43821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483F844-7DBC-26C1-3E57-7C2D9EF447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0535" y="5918226"/>
            <a:ext cx="704948" cy="43821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D419182-BA0A-67B5-93D4-046F920AF952}"/>
              </a:ext>
            </a:extLst>
          </p:cNvPr>
          <p:cNvSpPr txBox="1"/>
          <p:nvPr/>
        </p:nvSpPr>
        <p:spPr>
          <a:xfrm>
            <a:off x="6942260" y="2245942"/>
            <a:ext cx="7049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</a:rPr>
              <a:t>5</a:t>
            </a:r>
            <a:endParaRPr lang="en-001" sz="5400" b="1">
              <a:solidFill>
                <a:srgbClr val="FF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CD187EA-4C80-21D9-00A1-D2ABC5CDD6A0}"/>
              </a:ext>
            </a:extLst>
          </p:cNvPr>
          <p:cNvSpPr txBox="1"/>
          <p:nvPr/>
        </p:nvSpPr>
        <p:spPr>
          <a:xfrm>
            <a:off x="6934240" y="3360816"/>
            <a:ext cx="7049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</a:rPr>
              <a:t>5</a:t>
            </a:r>
            <a:endParaRPr lang="en-001" sz="5400" b="1">
              <a:solidFill>
                <a:srgbClr val="FF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A4B403B-E332-111C-CBF2-D7D998621617}"/>
              </a:ext>
            </a:extLst>
          </p:cNvPr>
          <p:cNvSpPr txBox="1"/>
          <p:nvPr/>
        </p:nvSpPr>
        <p:spPr>
          <a:xfrm>
            <a:off x="6940232" y="4522106"/>
            <a:ext cx="7049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</a:rPr>
              <a:t>4</a:t>
            </a:r>
            <a:endParaRPr lang="en-001" sz="5400" b="1">
              <a:solidFill>
                <a:srgbClr val="FF0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06E89C7-82F1-CBA7-EFB5-BA126ECE50DB}"/>
              </a:ext>
            </a:extLst>
          </p:cNvPr>
          <p:cNvSpPr txBox="1"/>
          <p:nvPr/>
        </p:nvSpPr>
        <p:spPr>
          <a:xfrm>
            <a:off x="6966324" y="5702967"/>
            <a:ext cx="7049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</a:rPr>
              <a:t>1</a:t>
            </a:r>
            <a:endParaRPr lang="en-001" sz="5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38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30E13-5BC1-CE5C-AACF-6312FBFAC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56CC13-B9EC-9205-C9F4-5B3F213821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001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78C26FC-2D9F-10A1-9F82-86B1AE6653EB}"/>
              </a:ext>
            </a:extLst>
          </p:cNvPr>
          <p:cNvGrpSpPr/>
          <p:nvPr/>
        </p:nvGrpSpPr>
        <p:grpSpPr>
          <a:xfrm>
            <a:off x="12998" y="0"/>
            <a:ext cx="12166003" cy="6858000"/>
            <a:chOff x="0" y="0"/>
            <a:chExt cx="12166003" cy="68580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E384418-E15E-168B-572F-9DB8EE6B4A20}"/>
                </a:ext>
              </a:extLst>
            </p:cNvPr>
            <p:cNvGrpSpPr/>
            <p:nvPr/>
          </p:nvGrpSpPr>
          <p:grpSpPr>
            <a:xfrm>
              <a:off x="0" y="0"/>
              <a:ext cx="12166003" cy="6858000"/>
              <a:chOff x="-956965" y="-132736"/>
              <a:chExt cx="12166003" cy="6858000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CF256FA5-95EE-7526-5857-DC54A8CF0B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1987" t="4762" r="3746" b="3152"/>
              <a:stretch>
                <a:fillRect/>
              </a:stretch>
            </p:blipFill>
            <p:spPr>
              <a:xfrm>
                <a:off x="-956965" y="-132736"/>
                <a:ext cx="12166003" cy="6858000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C4B332F4-3D93-0106-FDE0-96174F33AC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956965" y="3932265"/>
                <a:ext cx="2715036" cy="1063912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18E9567-6720-A0A9-7124-843F4679C2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796902" y="88573"/>
                <a:ext cx="1023975" cy="387563"/>
              </a:xfrm>
              <a:prstGeom prst="rect">
                <a:avLst/>
              </a:prstGeom>
            </p:spPr>
          </p:pic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A3A0798-5FE0-6587-CCE7-11317319DA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69805" y="608871"/>
              <a:ext cx="9099756" cy="533067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C695411-76BE-B4DD-A2A5-AB985A4FA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1243" y="1068101"/>
              <a:ext cx="2000866" cy="533067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442CCE8-F105-4A2D-FA61-FB606C6A4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239601">
              <a:off x="9873279" y="3268270"/>
              <a:ext cx="1788719" cy="2420516"/>
            </a:xfrm>
            <a:prstGeom prst="rect">
              <a:avLst/>
            </a:prstGeom>
          </p:spPr>
        </p:pic>
      </p:grpSp>
      <p:pic>
        <p:nvPicPr>
          <p:cNvPr id="15" name="Picture 2" descr="Hình Ảnh Quyển Sách Mở, Quyển Sách Đẹp 6 - Tải Hình Tách Nền PNG -  KhoThietKe.Net">
            <a:extLst>
              <a:ext uri="{FF2B5EF4-FFF2-40B4-BE49-F238E27FC236}">
                <a16:creationId xmlns:a16="http://schemas.microsoft.com/office/drawing/2014/main" id="{99524B58-680D-C2DD-B67B-7C98938AC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20" y="1165684"/>
            <a:ext cx="3654712" cy="22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65799CB-8ED5-3AC5-9E14-2C7E25C6DB32}"/>
              </a:ext>
            </a:extLst>
          </p:cNvPr>
          <p:cNvSpPr txBox="1"/>
          <p:nvPr/>
        </p:nvSpPr>
        <p:spPr>
          <a:xfrm>
            <a:off x="1955305" y="3283694"/>
            <a:ext cx="2215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63</a:t>
            </a:r>
          </a:p>
        </p:txBody>
      </p:sp>
    </p:spTree>
    <p:extLst>
      <p:ext uri="{BB962C8B-B14F-4D97-AF65-F5344CB8AC3E}">
        <p14:creationId xmlns:p14="http://schemas.microsoft.com/office/powerpoint/2010/main" val="423768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7CBC558C-5169-8E44-F021-9DF3BA684CCA}"/>
              </a:ext>
            </a:extLst>
          </p:cNvPr>
          <p:cNvGrpSpPr/>
          <p:nvPr/>
        </p:nvGrpSpPr>
        <p:grpSpPr>
          <a:xfrm>
            <a:off x="0" y="-86497"/>
            <a:ext cx="12192000" cy="6944497"/>
            <a:chOff x="0" y="-86497"/>
            <a:chExt cx="12192000" cy="6944497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58DA1B11-FB20-F910-55AE-0CD2C4F3175E}"/>
                </a:ext>
              </a:extLst>
            </p:cNvPr>
            <p:cNvGrpSpPr/>
            <p:nvPr/>
          </p:nvGrpSpPr>
          <p:grpSpPr>
            <a:xfrm>
              <a:off x="0" y="-86497"/>
              <a:ext cx="12192000" cy="6944497"/>
              <a:chOff x="0" y="-86497"/>
              <a:chExt cx="12192000" cy="6944497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495C388C-D84F-D1A3-3282-F352AFB5F30F}"/>
                  </a:ext>
                </a:extLst>
              </p:cNvPr>
              <p:cNvGrpSpPr/>
              <p:nvPr/>
            </p:nvGrpSpPr>
            <p:grpSpPr>
              <a:xfrm>
                <a:off x="0" y="-86497"/>
                <a:ext cx="12192000" cy="6944497"/>
                <a:chOff x="0" y="-86497"/>
                <a:chExt cx="12192000" cy="6944497"/>
              </a:xfrm>
            </p:grpSpPr>
            <p:grpSp>
              <p:nvGrpSpPr>
                <p:cNvPr id="7" name="Group 6">
                  <a:extLst>
                    <a:ext uri="{FF2B5EF4-FFF2-40B4-BE49-F238E27FC236}">
                      <a16:creationId xmlns:a16="http://schemas.microsoft.com/office/drawing/2014/main" id="{32050875-8117-E9E6-E7AC-8845549D2F2A}"/>
                    </a:ext>
                  </a:extLst>
                </p:cNvPr>
                <p:cNvGrpSpPr/>
                <p:nvPr/>
              </p:nvGrpSpPr>
              <p:grpSpPr>
                <a:xfrm>
                  <a:off x="0" y="-86497"/>
                  <a:ext cx="12192000" cy="6944497"/>
                  <a:chOff x="0" y="-86497"/>
                  <a:chExt cx="12192000" cy="6944497"/>
                </a:xfrm>
              </p:grpSpPr>
              <p:grpSp>
                <p:nvGrpSpPr>
                  <p:cNvPr id="13" name="Group 12">
                    <a:extLst>
                      <a:ext uri="{FF2B5EF4-FFF2-40B4-BE49-F238E27FC236}">
                        <a16:creationId xmlns:a16="http://schemas.microsoft.com/office/drawing/2014/main" id="{AF6E0087-7A03-2A5F-5C66-8FB5710CCB6F}"/>
                      </a:ext>
                    </a:extLst>
                  </p:cNvPr>
                  <p:cNvGrpSpPr/>
                  <p:nvPr/>
                </p:nvGrpSpPr>
                <p:grpSpPr>
                  <a:xfrm>
                    <a:off x="0" y="-86497"/>
                    <a:ext cx="12192000" cy="6944497"/>
                    <a:chOff x="0" y="-86497"/>
                    <a:chExt cx="12192000" cy="6944497"/>
                  </a:xfrm>
                </p:grpSpPr>
                <p:pic>
                  <p:nvPicPr>
                    <p:cNvPr id="15" name="Picture 14">
                      <a:extLst>
                        <a:ext uri="{FF2B5EF4-FFF2-40B4-BE49-F238E27FC236}">
                          <a16:creationId xmlns:a16="http://schemas.microsoft.com/office/drawing/2014/main" id="{365901A8-C422-4046-CF37-4B14F4057C3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0" y="-86497"/>
                      <a:ext cx="12192000" cy="694449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6" name="Picture 15">
                      <a:extLst>
                        <a:ext uri="{FF2B5EF4-FFF2-40B4-BE49-F238E27FC236}">
                          <a16:creationId xmlns:a16="http://schemas.microsoft.com/office/drawing/2014/main" id="{2E1EB4FA-C3B5-1DC0-D731-51C9B61D98A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133366" y="113248"/>
                      <a:ext cx="3448531" cy="304843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7" name="Picture 16">
                      <a:extLst>
                        <a:ext uri="{FF2B5EF4-FFF2-40B4-BE49-F238E27FC236}">
                          <a16:creationId xmlns:a16="http://schemas.microsoft.com/office/drawing/2014/main" id="{6C96F46D-7E03-C6ED-9C6E-6002951CFFA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8634815" y="69999"/>
                      <a:ext cx="3448531" cy="30484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4" name="Picture 13">
                    <a:extLst>
                      <a:ext uri="{FF2B5EF4-FFF2-40B4-BE49-F238E27FC236}">
                        <a16:creationId xmlns:a16="http://schemas.microsoft.com/office/drawing/2014/main" id="{ED33A130-E06B-A018-EAAC-EE828E09450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1855573" y="637312"/>
                    <a:ext cx="7698259" cy="5835379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B38C8ED9-ECEA-4905-0D2C-A0ECB25EAF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769767" y="2343620"/>
                  <a:ext cx="946485" cy="543959"/>
                </a:xfrm>
                <a:prstGeom prst="rect">
                  <a:avLst/>
                </a:prstGeom>
              </p:spPr>
            </p:pic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63D8328E-6641-4E35-BA39-06479F52D2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926217" y="3405574"/>
                  <a:ext cx="704948" cy="438211"/>
                </a:xfrm>
                <a:prstGeom prst="rect">
                  <a:avLst/>
                </a:prstGeom>
              </p:spPr>
            </p:pic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E0BE4B17-A7A2-0AC5-E441-765918F1BEE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801851" y="4540078"/>
                  <a:ext cx="704948" cy="438211"/>
                </a:xfrm>
                <a:prstGeom prst="rect">
                  <a:avLst/>
                </a:prstGeom>
              </p:spPr>
            </p:pic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362A8439-8C03-C986-284C-B99DECB9CB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890535" y="5645512"/>
                  <a:ext cx="704948" cy="438211"/>
                </a:xfrm>
                <a:prstGeom prst="rect">
                  <a:avLst/>
                </a:prstGeom>
              </p:spPr>
            </p:pic>
          </p:grpSp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C4F5E35E-D221-7FF1-F533-37BE10B2A0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4350" y="414172"/>
                <a:ext cx="1971950" cy="1340885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22E4A82E-400B-826B-6122-1CA93C3E48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373104" y="451223"/>
                <a:ext cx="2710241" cy="1480815"/>
              </a:xfrm>
              <a:prstGeom prst="rect">
                <a:avLst/>
              </a:prstGeom>
            </p:spPr>
          </p:pic>
        </p:grp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B2AA2DF6-71EC-DFC6-05AB-A318607941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3366" y="4288442"/>
              <a:ext cx="2615685" cy="2569558"/>
            </a:xfrm>
            <a:prstGeom prst="rect">
              <a:avLst/>
            </a:prstGeom>
          </p:spPr>
        </p:pic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B20BF71-B6CB-4722-7145-BB02D6CD6BE5}"/>
              </a:ext>
            </a:extLst>
          </p:cNvPr>
          <p:cNvSpPr/>
          <p:nvPr/>
        </p:nvSpPr>
        <p:spPr>
          <a:xfrm>
            <a:off x="2380993" y="3056662"/>
            <a:ext cx="503617" cy="4524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00DC48-3166-4843-1521-82EF29778878}"/>
              </a:ext>
            </a:extLst>
          </p:cNvPr>
          <p:cNvSpPr/>
          <p:nvPr/>
        </p:nvSpPr>
        <p:spPr>
          <a:xfrm>
            <a:off x="2352973" y="4707209"/>
            <a:ext cx="503617" cy="4524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EECD250-2432-B656-D7EB-B26D93FE951C}"/>
              </a:ext>
            </a:extLst>
          </p:cNvPr>
          <p:cNvSpPr/>
          <p:nvPr/>
        </p:nvSpPr>
        <p:spPr>
          <a:xfrm>
            <a:off x="2342893" y="5573221"/>
            <a:ext cx="503617" cy="4524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03DC5D-EE56-4E22-2E4E-739FF8283196}"/>
              </a:ext>
            </a:extLst>
          </p:cNvPr>
          <p:cNvSpPr txBox="1"/>
          <p:nvPr/>
        </p:nvSpPr>
        <p:spPr>
          <a:xfrm>
            <a:off x="2368715" y="2966376"/>
            <a:ext cx="7049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5</a:t>
            </a:r>
            <a:endParaRPr lang="en-001" sz="4000" b="1">
              <a:solidFill>
                <a:srgbClr val="FF0000"/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C681F08-3D06-0DDA-3A05-5BB4CE58F2FC}"/>
              </a:ext>
            </a:extLst>
          </p:cNvPr>
          <p:cNvGrpSpPr/>
          <p:nvPr/>
        </p:nvGrpSpPr>
        <p:grpSpPr>
          <a:xfrm>
            <a:off x="151899" y="406470"/>
            <a:ext cx="11925268" cy="6066221"/>
            <a:chOff x="151899" y="406470"/>
            <a:chExt cx="11925268" cy="606622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1E1A230-29C6-6E42-512E-0F924C42EC53}"/>
                </a:ext>
              </a:extLst>
            </p:cNvPr>
            <p:cNvGrpSpPr/>
            <p:nvPr/>
          </p:nvGrpSpPr>
          <p:grpSpPr>
            <a:xfrm>
              <a:off x="151899" y="406470"/>
              <a:ext cx="11925268" cy="6066221"/>
              <a:chOff x="151899" y="406470"/>
              <a:chExt cx="11925268" cy="5676495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4D64BAD7-B89B-82E5-1870-4CAFD4677D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 l="3909" t="3933" r="2296" b="1359"/>
              <a:stretch>
                <a:fillRect/>
              </a:stretch>
            </p:blipFill>
            <p:spPr>
              <a:xfrm>
                <a:off x="151899" y="406470"/>
                <a:ext cx="11925268" cy="5676495"/>
              </a:xfrm>
              <a:prstGeom prst="rect">
                <a:avLst/>
              </a:prstGeom>
            </p:spPr>
          </p:pic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0C5A76C3-E24A-F130-C172-8CEF833B54C0}"/>
                  </a:ext>
                </a:extLst>
              </p:cNvPr>
              <p:cNvSpPr/>
              <p:nvPr/>
            </p:nvSpPr>
            <p:spPr>
              <a:xfrm>
                <a:off x="2387170" y="2780253"/>
                <a:ext cx="495376" cy="45243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DEA417C4-12C8-7063-CB16-22674FF7E0CF}"/>
                  </a:ext>
                </a:extLst>
              </p:cNvPr>
              <p:cNvSpPr/>
              <p:nvPr/>
            </p:nvSpPr>
            <p:spPr>
              <a:xfrm>
                <a:off x="2378928" y="3575209"/>
                <a:ext cx="503617" cy="45243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6EE65722-06B4-D485-05BA-212D428CBC0E}"/>
                  </a:ext>
                </a:extLst>
              </p:cNvPr>
              <p:cNvSpPr/>
              <p:nvPr/>
            </p:nvSpPr>
            <p:spPr>
              <a:xfrm>
                <a:off x="2370690" y="4456660"/>
                <a:ext cx="503617" cy="45243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49CA6A29-032D-0285-4833-3D328542E337}"/>
                  </a:ext>
                </a:extLst>
              </p:cNvPr>
              <p:cNvSpPr/>
              <p:nvPr/>
            </p:nvSpPr>
            <p:spPr>
              <a:xfrm>
                <a:off x="2361429" y="5325011"/>
                <a:ext cx="503617" cy="45243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8C2BC33-F572-78D0-EDEF-2CDDCB097749}"/>
                </a:ext>
              </a:extLst>
            </p:cNvPr>
            <p:cNvSpPr txBox="1"/>
            <p:nvPr/>
          </p:nvSpPr>
          <p:spPr>
            <a:xfrm>
              <a:off x="2394959" y="2824284"/>
              <a:ext cx="70494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rgbClr val="FF0000"/>
                  </a:solidFill>
                </a:rPr>
                <a:t>5</a:t>
              </a:r>
              <a:endParaRPr lang="en-001" sz="4400" b="1">
                <a:solidFill>
                  <a:srgbClr val="FF0000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5260D5B-A230-C1D1-629F-CF4846E99E0B}"/>
                </a:ext>
              </a:extLst>
            </p:cNvPr>
            <p:cNvSpPr txBox="1"/>
            <p:nvPr/>
          </p:nvSpPr>
          <p:spPr>
            <a:xfrm>
              <a:off x="2411432" y="3656310"/>
              <a:ext cx="70494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rgbClr val="FF0000"/>
                  </a:solidFill>
                </a:rPr>
                <a:t>5</a:t>
              </a:r>
              <a:endParaRPr lang="en-001" sz="4400" b="1">
                <a:solidFill>
                  <a:srgbClr val="FF0000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C023A52-35BF-2F96-61A2-2FBC150B0474}"/>
                </a:ext>
              </a:extLst>
            </p:cNvPr>
            <p:cNvSpPr txBox="1"/>
            <p:nvPr/>
          </p:nvSpPr>
          <p:spPr>
            <a:xfrm>
              <a:off x="2399075" y="4607782"/>
              <a:ext cx="70494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rgbClr val="FF0000"/>
                  </a:solidFill>
                </a:rPr>
                <a:t>4</a:t>
              </a:r>
              <a:endParaRPr lang="en-001" sz="4400" b="1">
                <a:solidFill>
                  <a:srgbClr val="FF0000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438D4D0-EC46-C1B5-9CC3-FADE78F46AB2}"/>
                </a:ext>
              </a:extLst>
            </p:cNvPr>
            <p:cNvSpPr txBox="1"/>
            <p:nvPr/>
          </p:nvSpPr>
          <p:spPr>
            <a:xfrm>
              <a:off x="2399075" y="5522187"/>
              <a:ext cx="70494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rgbClr val="FF0000"/>
                  </a:solidFill>
                </a:rPr>
                <a:t>1</a:t>
              </a:r>
              <a:endParaRPr lang="en-001" sz="4400" b="1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50953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57B6E-597D-FE72-3973-63FE8BEB6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00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012939-8B7C-9738-1A64-EB9AAACA65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4120" y="2487086"/>
            <a:ext cx="5163760" cy="1883827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A80B9DB-A8D5-85EB-29FB-CC8B07A47C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925714"/>
          </a:xfrm>
        </p:spPr>
      </p:pic>
      <p:pic>
        <p:nvPicPr>
          <p:cNvPr id="8" name="Nhạc không lời sôi động 1 phút - Lớp 3TC3 MN Thống Nhất">
            <a:hlinkClick r:id="" action="ppaction://media"/>
            <a:extLst>
              <a:ext uri="{FF2B5EF4-FFF2-40B4-BE49-F238E27FC236}">
                <a16:creationId xmlns:a16="http://schemas.microsoft.com/office/drawing/2014/main" id="{6BB9AEEB-2CF1-BDE0-FDF9-1C247DA664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9491" y="58832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19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CF4DD-E55E-818E-F2A1-C7F9D072F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C983E-2463-ACAC-7E2A-766F9A717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001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F8D3F8B-04E9-1892-DA69-553229382836}"/>
              </a:ext>
            </a:extLst>
          </p:cNvPr>
          <p:cNvGrpSpPr/>
          <p:nvPr/>
        </p:nvGrpSpPr>
        <p:grpSpPr>
          <a:xfrm>
            <a:off x="0" y="0"/>
            <a:ext cx="12166003" cy="6858000"/>
            <a:chOff x="0" y="0"/>
            <a:chExt cx="12166003" cy="6858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44C90C7-28E2-30BC-CA3D-57B216B930C5}"/>
                </a:ext>
              </a:extLst>
            </p:cNvPr>
            <p:cNvGrpSpPr/>
            <p:nvPr/>
          </p:nvGrpSpPr>
          <p:grpSpPr>
            <a:xfrm>
              <a:off x="0" y="0"/>
              <a:ext cx="12166003" cy="6858000"/>
              <a:chOff x="-956965" y="-132736"/>
              <a:chExt cx="12166003" cy="685800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AAD6FA25-FC5B-9326-4757-F6710C94F0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1987" t="4762" r="3746" b="3152"/>
              <a:stretch>
                <a:fillRect/>
              </a:stretch>
            </p:blipFill>
            <p:spPr>
              <a:xfrm>
                <a:off x="-956965" y="-132736"/>
                <a:ext cx="12166003" cy="685800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6C91810D-6954-8854-DEB2-37357388B7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956965" y="3932265"/>
                <a:ext cx="2715036" cy="1063912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62CAF369-9530-7C56-8E50-BFF01F1D61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796902" y="88573"/>
                <a:ext cx="1023975" cy="387563"/>
              </a:xfrm>
              <a:prstGeom prst="rect">
                <a:avLst/>
              </a:prstGeom>
            </p:spPr>
          </p:pic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DB6AAE5-368B-7ED1-825F-A1C2A5E74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69805" y="608871"/>
              <a:ext cx="9099756" cy="533067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93A1C04-46C6-4B69-C936-F270FCDCC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1243" y="1068101"/>
              <a:ext cx="2000866" cy="533067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F9D3F58-8A0F-6410-C63F-EAC3F6D75F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239601">
              <a:off x="9862085" y="3390729"/>
              <a:ext cx="1788719" cy="2420516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AC067C3-4FB2-5A7B-FA19-93E6A20DBB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614" y="1366396"/>
            <a:ext cx="2603338" cy="102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7135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5 b">
            <a:hlinkClick r:id="" action="ppaction://media"/>
            <a:extLst>
              <a:ext uri="{FF2B5EF4-FFF2-40B4-BE49-F238E27FC236}">
                <a16:creationId xmlns:a16="http://schemas.microsoft.com/office/drawing/2014/main" id="{19FEB485-3745-7CB8-785A-8C795DAD97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17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612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9AF931C7-4DDE-FBD1-A63C-33C454ED15FF}"/>
              </a:ext>
            </a:extLst>
          </p:cNvPr>
          <p:cNvSpPr txBox="1"/>
          <p:nvPr/>
        </p:nvSpPr>
        <p:spPr>
          <a:xfrm>
            <a:off x="532290" y="3693073"/>
            <a:ext cx="22971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 5:</a:t>
            </a:r>
          </a:p>
        </p:txBody>
      </p:sp>
      <p:pic>
        <p:nvPicPr>
          <p:cNvPr id="4" name="Picture 3" descr="A santa claus flying in a sleigh with reindeers&#10;&#10;AI-generated content may be incorrect.">
            <a:extLst>
              <a:ext uri="{FF2B5EF4-FFF2-40B4-BE49-F238E27FC236}">
                <a16:creationId xmlns:a16="http://schemas.microsoft.com/office/drawing/2014/main" id="{972744B8-F447-B4DC-E4FC-A69B7315A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5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0885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B31D4-7298-F7CC-8CA3-34B968FFD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E88B68-746B-E60E-24A8-2A5E454140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00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6AD4F4-575D-8684-ABCE-89093D79B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755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6ADC89-0EDB-B72D-4BF3-3B37B4E89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063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11F5F-0A89-A612-8C6E-BA81F377D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001"/>
          </a:p>
        </p:txBody>
      </p:sp>
      <p:pic>
        <p:nvPicPr>
          <p:cNvPr id="6" name="ÔNG GIÀ NOENL 1">
            <a:hlinkClick r:id="" action="ppaction://media"/>
            <a:extLst>
              <a:ext uri="{FF2B5EF4-FFF2-40B4-BE49-F238E27FC236}">
                <a16:creationId xmlns:a16="http://schemas.microsoft.com/office/drawing/2014/main" id="{7BAAD3D3-3FEA-34A6-666F-99A103CE699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176211"/>
          </a:xfrm>
        </p:spPr>
      </p:pic>
    </p:spTree>
    <p:extLst>
      <p:ext uri="{BB962C8B-B14F-4D97-AF65-F5344CB8AC3E}">
        <p14:creationId xmlns:p14="http://schemas.microsoft.com/office/powerpoint/2010/main" val="306521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57A3A-AC49-9E40-45AD-ABC2B61C9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2BB5F-58AB-CD00-02FD-313D16D672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001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9F34909-F203-61D2-C55D-55EBD9BC0E46}"/>
              </a:ext>
            </a:extLst>
          </p:cNvPr>
          <p:cNvGrpSpPr/>
          <p:nvPr/>
        </p:nvGrpSpPr>
        <p:grpSpPr>
          <a:xfrm>
            <a:off x="0" y="0"/>
            <a:ext cx="12166003" cy="6858000"/>
            <a:chOff x="0" y="0"/>
            <a:chExt cx="12166003" cy="6858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AF15DDF-120B-EA89-94AE-862FED68B44F}"/>
                </a:ext>
              </a:extLst>
            </p:cNvPr>
            <p:cNvGrpSpPr/>
            <p:nvPr/>
          </p:nvGrpSpPr>
          <p:grpSpPr>
            <a:xfrm>
              <a:off x="0" y="0"/>
              <a:ext cx="12166003" cy="6858000"/>
              <a:chOff x="-956965" y="-132736"/>
              <a:chExt cx="12166003" cy="685800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C6F96F93-FE4C-D193-FCA4-DC2C64E69C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1987" t="4762" r="3746" b="3152"/>
              <a:stretch>
                <a:fillRect/>
              </a:stretch>
            </p:blipFill>
            <p:spPr>
              <a:xfrm>
                <a:off x="-956965" y="-132736"/>
                <a:ext cx="12166003" cy="685800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29FB9165-5834-B4DD-6245-DD6366BB95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956965" y="3932265"/>
                <a:ext cx="2715036" cy="1063912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3E446D11-1F0E-A035-4BEC-50920D6ACD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796902" y="88573"/>
                <a:ext cx="1023975" cy="387563"/>
              </a:xfrm>
              <a:prstGeom prst="rect">
                <a:avLst/>
              </a:prstGeom>
            </p:spPr>
          </p:pic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CA3F441-070D-2CD0-D61F-E39BBB3A6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69805" y="608871"/>
              <a:ext cx="9099756" cy="533067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E56D52C-4302-1F62-9A98-9F4DB3927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1243" y="1068101"/>
              <a:ext cx="2000866" cy="533067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FA6BF89-E892-A817-3022-F0F406A17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239601">
              <a:off x="9862085" y="3390729"/>
              <a:ext cx="1788719" cy="2420516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777EF22A-70CD-BC00-2D51-4A2FEA6B65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7602" y="1141755"/>
            <a:ext cx="2087550" cy="106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433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1DE5E69-5030-E3EF-520E-8B1A933044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073" y="496165"/>
            <a:ext cx="10064333" cy="5330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807D63-6C65-9B11-B4E1-DBE737F53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4002" y="3236369"/>
            <a:ext cx="2715036" cy="106391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C5945F0A-E0DB-1173-ED83-754DBA817E1E}"/>
              </a:ext>
            </a:extLst>
          </p:cNvPr>
          <p:cNvGrpSpPr/>
          <p:nvPr/>
        </p:nvGrpSpPr>
        <p:grpSpPr>
          <a:xfrm>
            <a:off x="0" y="0"/>
            <a:ext cx="12166003" cy="6858000"/>
            <a:chOff x="0" y="0"/>
            <a:chExt cx="12166003" cy="685800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77A7903-B50D-B6DE-F1F0-8C9A91C0DE41}"/>
                </a:ext>
              </a:extLst>
            </p:cNvPr>
            <p:cNvGrpSpPr/>
            <p:nvPr/>
          </p:nvGrpSpPr>
          <p:grpSpPr>
            <a:xfrm>
              <a:off x="0" y="0"/>
              <a:ext cx="12166003" cy="6858000"/>
              <a:chOff x="-956965" y="-132736"/>
              <a:chExt cx="12166003" cy="6858000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08A212FE-F518-FCE4-CC9F-AEC0DB8291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1987" t="4762" r="3746" b="3152"/>
              <a:stretch>
                <a:fillRect/>
              </a:stretch>
            </p:blipFill>
            <p:spPr>
              <a:xfrm>
                <a:off x="-956965" y="-132736"/>
                <a:ext cx="12166003" cy="685800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A8817A96-CE4C-0A73-3D0C-4C761FA1DB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956965" y="3932265"/>
                <a:ext cx="2715036" cy="1063912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F4361745-F300-A1ED-4AA9-73E946CEC6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796902" y="88573"/>
                <a:ext cx="1023975" cy="387563"/>
              </a:xfrm>
              <a:prstGeom prst="rect">
                <a:avLst/>
              </a:prstGeom>
            </p:spPr>
          </p:pic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D574B73-B81A-8E79-2A0C-9239BF905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69805" y="608871"/>
              <a:ext cx="9099756" cy="533067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37A9DAD-4701-9510-4300-04EC07202E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1243" y="1068101"/>
              <a:ext cx="2000866" cy="533067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4433C79-64B0-5173-8F4D-CF13F4B7C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239601">
              <a:off x="9862085" y="3390729"/>
              <a:ext cx="1788719" cy="2420516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D5963227-646A-5611-6E2D-D603761BD70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357" t="1947" r="3772"/>
          <a:stretch>
            <a:fillRect/>
          </a:stretch>
        </p:blipFill>
        <p:spPr>
          <a:xfrm>
            <a:off x="435375" y="1135851"/>
            <a:ext cx="11612837" cy="479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53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5BA89FC-AB44-CC25-92A2-096ADD53242B}"/>
              </a:ext>
            </a:extLst>
          </p:cNvPr>
          <p:cNvGrpSpPr/>
          <p:nvPr/>
        </p:nvGrpSpPr>
        <p:grpSpPr>
          <a:xfrm>
            <a:off x="142160" y="-593738"/>
            <a:ext cx="12166003" cy="6858000"/>
            <a:chOff x="0" y="0"/>
            <a:chExt cx="12166003" cy="6858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4518BCA-2E43-50D0-49DC-1541B24B983D}"/>
                </a:ext>
              </a:extLst>
            </p:cNvPr>
            <p:cNvGrpSpPr/>
            <p:nvPr/>
          </p:nvGrpSpPr>
          <p:grpSpPr>
            <a:xfrm>
              <a:off x="0" y="0"/>
              <a:ext cx="12166003" cy="6858000"/>
              <a:chOff x="-956965" y="-132736"/>
              <a:chExt cx="12166003" cy="685800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29AA9028-15FD-206D-1047-44D35DE208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1987" t="4762" r="3746" b="3152"/>
              <a:stretch>
                <a:fillRect/>
              </a:stretch>
            </p:blipFill>
            <p:spPr>
              <a:xfrm>
                <a:off x="-956965" y="-132736"/>
                <a:ext cx="12166003" cy="685800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31DA2D5C-58EE-B74E-0620-552B77839E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956965" y="3932265"/>
                <a:ext cx="2715036" cy="1063912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9776A1D7-15A0-56FC-2518-329240F59B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796902" y="88573"/>
                <a:ext cx="1023975" cy="387563"/>
              </a:xfrm>
              <a:prstGeom prst="rect">
                <a:avLst/>
              </a:prstGeom>
            </p:spPr>
          </p:pic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F886DC5-92EE-665E-DEBA-1E5FC7CC9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0188" y="975921"/>
              <a:ext cx="9099756" cy="533067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C022EBE-38E2-CE65-4594-6296A1117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1243" y="1068101"/>
              <a:ext cx="2000866" cy="533067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85704F9-EC22-2DCF-C3A7-02A70752D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239601">
              <a:off x="9873279" y="3268270"/>
              <a:ext cx="1788719" cy="2420516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EDB5117-8687-C45C-85F2-89A4C7F1A2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9578" y="5202609"/>
            <a:ext cx="3134162" cy="8668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969A166-CAF0-3808-48FA-A27BDC0CB7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2018" y="5319614"/>
            <a:ext cx="2800741" cy="9907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BF2DCDD-FF20-FF9B-624C-7DA7E38C47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30215" y="398320"/>
            <a:ext cx="1781424" cy="7049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68D73C6-9BD4-1844-8D75-B7BFD33667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71369" y="194094"/>
            <a:ext cx="1848108" cy="66684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4B82A91-35CF-7E86-497D-28F9CCFF79A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670" t="11176" r="7058" b="8705"/>
          <a:stretch/>
        </p:blipFill>
        <p:spPr>
          <a:xfrm>
            <a:off x="277704" y="3172966"/>
            <a:ext cx="2089533" cy="124067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54920A8-F751-AC39-9F98-D1BC6D57C7E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8542" b="19274"/>
          <a:stretch/>
        </p:blipFill>
        <p:spPr>
          <a:xfrm>
            <a:off x="9257648" y="3624677"/>
            <a:ext cx="2914070" cy="79279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F469A14-E647-8956-C122-2C61C8E2179E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9802" t="8329" r="7021" b="6534"/>
          <a:stretch/>
        </p:blipFill>
        <p:spPr>
          <a:xfrm>
            <a:off x="10396864" y="1145147"/>
            <a:ext cx="1211186" cy="192739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C36A0B3-EB4C-7F29-D99B-8C2B7DF8EB3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6975" t="6773" r="10974" b="1829"/>
          <a:stretch/>
        </p:blipFill>
        <p:spPr>
          <a:xfrm>
            <a:off x="5647711" y="194094"/>
            <a:ext cx="1571066" cy="183975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E164A8B-08A0-EECE-4BC4-67F6A587849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72746" y="1547937"/>
            <a:ext cx="1571844" cy="153373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854D326-4A2D-950F-3DE0-6BA1F9E393A7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5093" t="8258" r="3725" b="10060"/>
          <a:stretch/>
        </p:blipFill>
        <p:spPr>
          <a:xfrm>
            <a:off x="1231188" y="577912"/>
            <a:ext cx="1468185" cy="1446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C5517D8-FCF1-A9AF-10B5-1C1684AF5F3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645805" y="1196596"/>
            <a:ext cx="990738" cy="207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130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0.03516 0.108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5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0.13449 L -0.21576 0.21019 C -0.31355 0.24584 -0.43516 0.27084 -0.43711 0.25278 L -0.44024 0.22477 " pathEditMode="relative" rAng="20940000" ptsTypes="AAAA"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22" y="45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81 -0.00533 L -0.60455 0.2969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37" y="1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73 -0.13912 L 0.3362 0.2618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17" y="200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0.29076 0.4812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31" y="240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-3.33333E-6 L 0.07318 -0.0641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7" y="-32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63 4.07407E-6 L 0.00521 -0.1317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-65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1C589-CB3E-D55C-DC10-4CB129761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001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A190014-B0E1-4EAC-D959-5B62791784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A462A1-CB09-8FF2-81B9-428D7962E7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863" y="328423"/>
            <a:ext cx="1505160" cy="13622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853F32-EB09-AA81-41D2-73588A2D2B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23538" y="831915"/>
            <a:ext cx="5089770" cy="8954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E99257-B5F9-AC9B-2A6F-383F8234670D}"/>
              </a:ext>
            </a:extLst>
          </p:cNvPr>
          <p:cNvSpPr txBox="1"/>
          <p:nvPr/>
        </p:nvSpPr>
        <p:spPr>
          <a:xfrm>
            <a:off x="-35869" y="924273"/>
            <a:ext cx="4599987" cy="14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TRÒ CHƠI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02D57A-D3D6-C892-D24E-3997D9C0BF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23538" y="-1065"/>
            <a:ext cx="5626107" cy="56975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D3FF24-7A5D-ACB7-9D43-1BDC18ED3C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698098">
            <a:off x="604694" y="2531524"/>
            <a:ext cx="3647672" cy="35557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4D07B3-0F4C-36BA-FEA5-7CCFABA3AA6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29009"/>
          <a:stretch/>
        </p:blipFill>
        <p:spPr>
          <a:xfrm>
            <a:off x="-35869" y="2436628"/>
            <a:ext cx="4462687" cy="34971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71A01DB-BABD-1765-559F-55D6277F3BA4}"/>
              </a:ext>
            </a:extLst>
          </p:cNvPr>
          <p:cNvSpPr txBox="1"/>
          <p:nvPr/>
        </p:nvSpPr>
        <p:spPr>
          <a:xfrm>
            <a:off x="4846735" y="1421515"/>
            <a:ext cx="7427450" cy="32099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BÀN TAY THÔNG MINH</a:t>
            </a:r>
          </a:p>
        </p:txBody>
      </p:sp>
      <p:pic>
        <p:nvPicPr>
          <p:cNvPr id="3" name="Nhạc không lời sôi động 1 phút - Lớp 3TC3 MN Thống Nhất">
            <a:hlinkClick r:id="" action="ppaction://media"/>
            <a:extLst>
              <a:ext uri="{FF2B5EF4-FFF2-40B4-BE49-F238E27FC236}">
                <a16:creationId xmlns:a16="http://schemas.microsoft.com/office/drawing/2014/main" id="{201AFD9F-8F78-58ED-496D-6A33C10A94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8600" y="54783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762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606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9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DF35D-4E04-5C10-01F6-9835F292E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D2F1EB-A2FF-8C92-24AC-EFF28458A3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001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A884760-8136-3C02-0BAC-047D4769760D}"/>
              </a:ext>
            </a:extLst>
          </p:cNvPr>
          <p:cNvGrpSpPr/>
          <p:nvPr/>
        </p:nvGrpSpPr>
        <p:grpSpPr>
          <a:xfrm>
            <a:off x="0" y="0"/>
            <a:ext cx="12166003" cy="6858000"/>
            <a:chOff x="0" y="0"/>
            <a:chExt cx="12166003" cy="6858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22793D7-2345-65B9-F91D-092C32CBBB7D}"/>
                </a:ext>
              </a:extLst>
            </p:cNvPr>
            <p:cNvGrpSpPr/>
            <p:nvPr/>
          </p:nvGrpSpPr>
          <p:grpSpPr>
            <a:xfrm>
              <a:off x="0" y="0"/>
              <a:ext cx="12166003" cy="6858000"/>
              <a:chOff x="-956965" y="-132736"/>
              <a:chExt cx="12166003" cy="685800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079EBECF-4887-3534-A67F-82EFD358B3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1987" t="4762" r="3746" b="3152"/>
              <a:stretch>
                <a:fillRect/>
              </a:stretch>
            </p:blipFill>
            <p:spPr>
              <a:xfrm>
                <a:off x="-956965" y="-132736"/>
                <a:ext cx="12166003" cy="685800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B9F2026-8C3E-8A2C-C45E-B03A8393EE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956965" y="3932265"/>
                <a:ext cx="2715036" cy="1063912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BDA389A2-A9B7-C69B-44C4-A693A430C4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796902" y="88573"/>
                <a:ext cx="1023975" cy="387563"/>
              </a:xfrm>
              <a:prstGeom prst="rect">
                <a:avLst/>
              </a:prstGeom>
            </p:spPr>
          </p:pic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10C75CC-90C9-BF59-FA2B-8C407A5E7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69805" y="608871"/>
              <a:ext cx="9099756" cy="533067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1EAA921-7FD1-D143-80E2-B4E8748BC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1243" y="1068101"/>
              <a:ext cx="2000866" cy="533067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2A51C69-21A8-337C-11CD-6591E211E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239601">
              <a:off x="9862085" y="3390729"/>
              <a:ext cx="1788719" cy="2420516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70EC21B3-940B-D750-9287-7EE9D0C4FD0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394" t="27707" r="13757" b="28553"/>
          <a:stretch/>
        </p:blipFill>
        <p:spPr>
          <a:xfrm>
            <a:off x="957602" y="1172345"/>
            <a:ext cx="3303982" cy="106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593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30BAA1F-CBD5-08B1-3FB5-309D24BAD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0264" y="3918379"/>
            <a:ext cx="1857634" cy="183858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B56B2C2-333C-64E1-B1EA-90C9E87D7DCE}"/>
              </a:ext>
            </a:extLst>
          </p:cNvPr>
          <p:cNvGrpSpPr/>
          <p:nvPr/>
        </p:nvGrpSpPr>
        <p:grpSpPr>
          <a:xfrm>
            <a:off x="0" y="-86497"/>
            <a:ext cx="12192000" cy="6944497"/>
            <a:chOff x="0" y="-86497"/>
            <a:chExt cx="12192000" cy="694449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789F5DF-D0CD-2EF8-803A-C333F59F1B90}"/>
                </a:ext>
              </a:extLst>
            </p:cNvPr>
            <p:cNvGrpSpPr/>
            <p:nvPr/>
          </p:nvGrpSpPr>
          <p:grpSpPr>
            <a:xfrm>
              <a:off x="0" y="-86497"/>
              <a:ext cx="12192000" cy="6944497"/>
              <a:chOff x="0" y="-86497"/>
              <a:chExt cx="12192000" cy="6944497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69AB4F05-365E-B57F-7589-037622FC05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-86497"/>
                <a:ext cx="12192000" cy="6944497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7B19D357-F33D-054E-6F49-60F378FEF2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3366" y="113248"/>
                <a:ext cx="3448531" cy="304843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08586A4A-369F-CC15-B598-8E2C258F44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634815" y="69999"/>
                <a:ext cx="3448531" cy="304843"/>
              </a:xfrm>
              <a:prstGeom prst="rect">
                <a:avLst/>
              </a:prstGeom>
            </p:spPr>
          </p:pic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0AD5969-9D04-980F-E62D-2105B0E89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00649" y="638234"/>
              <a:ext cx="7698259" cy="5835379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59045F75-D629-DD4D-FF96-44F2C8F8B83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1" r="15225" b="4110"/>
          <a:stretch/>
        </p:blipFill>
        <p:spPr>
          <a:xfrm>
            <a:off x="2393092" y="418092"/>
            <a:ext cx="6606529" cy="643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730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2599</TotalTime>
  <Words>22</Words>
  <Application>Microsoft Office PowerPoint</Application>
  <PresentationFormat>Widescreen</PresentationFormat>
  <Paragraphs>15</Paragraphs>
  <Slides>17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Aptos</vt:lpstr>
      <vt:lpstr>Aptos Display</vt:lpstr>
      <vt:lpstr>Arial</vt:lpstr>
      <vt:lpstr>HP001 4 hàng</vt:lpstr>
      <vt:lpstr>Segoe UI Black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Nguyễn Hải Minh</dc:creator>
  <cp:lastModifiedBy>Lương Quốc Phương</cp:lastModifiedBy>
  <cp:revision>14</cp:revision>
  <dcterms:created xsi:type="dcterms:W3CDTF">2025-12-17T14:28:17Z</dcterms:created>
  <dcterms:modified xsi:type="dcterms:W3CDTF">2025-12-30T15:04:54Z</dcterms:modified>
</cp:coreProperties>
</file>