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21"/>
  </p:notesMasterIdLst>
  <p:sldIdLst>
    <p:sldId id="293" r:id="rId3"/>
    <p:sldId id="303" r:id="rId4"/>
    <p:sldId id="582" r:id="rId5"/>
    <p:sldId id="583" r:id="rId6"/>
    <p:sldId id="584" r:id="rId7"/>
    <p:sldId id="585" r:id="rId8"/>
    <p:sldId id="264" r:id="rId9"/>
    <p:sldId id="275" r:id="rId10"/>
    <p:sldId id="294" r:id="rId11"/>
    <p:sldId id="298" r:id="rId12"/>
    <p:sldId id="304" r:id="rId13"/>
    <p:sldId id="305" r:id="rId14"/>
    <p:sldId id="299" r:id="rId15"/>
    <p:sldId id="276" r:id="rId16"/>
    <p:sldId id="306" r:id="rId17"/>
    <p:sldId id="323" r:id="rId18"/>
    <p:sldId id="308" r:id="rId19"/>
    <p:sldId id="30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7707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 varScale="1">
        <p:scale>
          <a:sx n="73" d="100"/>
          <a:sy n="73" d="100"/>
        </p:scale>
        <p:origin x="72" y="3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FB885A-626B-4BFB-9C30-56817D4840FC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A7B47F-E06A-4D12-8B8F-AB3A0DCD4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266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5" rIns="91413" bIns="4569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602766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03887A-5588-4C23-AFDC-6F0C19FDD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56D9D5-5507-472C-B469-8E96B6677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E36FB-734F-48B8-94EA-0D32A5328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6CAD9A-9198-48E7-921A-19152ACC00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88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2227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234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0771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9583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64651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2939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3117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5848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0148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898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3651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6389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67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7705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5" rIns="91413" bIns="4569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5977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8894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7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872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43" lvl="0" indent="-22857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286" lvl="1" indent="-22857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28" lvl="2" indent="-22857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572" lvl="3" indent="-22857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14" lvl="4" indent="-22857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858" lvl="5" indent="-22857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00" lvl="6" indent="-22857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143" lvl="7" indent="-22857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286" lvl="8" indent="-22857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43" lvl="0" indent="-34285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286" lvl="1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28" lvl="2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572" lvl="3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14" lvl="4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858" lvl="5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00" lvl="6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143" lvl="7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286" lvl="8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43" lvl="0" indent="-22857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286" lvl="1" indent="-22857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28" lvl="2" indent="-22857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572" lvl="3" indent="-22857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14" lvl="4" indent="-22857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858" lvl="5" indent="-22857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00" lvl="6" indent="-22857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143" lvl="7" indent="-22857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286" lvl="8" indent="-22857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43" lvl="0" indent="-34285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286" lvl="1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28" lvl="2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572" lvl="3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14" lvl="4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858" lvl="5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00" lvl="6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143" lvl="7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286" lvl="8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" y="18651"/>
            <a:ext cx="12191999" cy="68206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1335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2477" y="-90897"/>
            <a:ext cx="12740237" cy="709520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320">
              <a:srgbClr val="C3D2EC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49" r:id="rId7"/>
    <p:sldLayoutId id="2147483650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320">
              <a:srgbClr val="C3D2EC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214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9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NULL" TargetMode="External"/><Relationship Id="rId7" Type="http://schemas.openxmlformats.org/officeDocument/2006/relationships/image" Target="../media/image15.png"/><Relationship Id="rId12" Type="http://schemas.openxmlformats.org/officeDocument/2006/relationships/image" Target="../media/image1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13.xml"/><Relationship Id="rId10" Type="http://schemas.microsoft.com/office/2007/relationships/hdphoto" Target="../media/hdphoto1.wdp"/><Relationship Id="rId4" Type="http://schemas.microsoft.com/office/2007/relationships/media" Target="../media/media2.mp3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9.gif"/><Relationship Id="rId3" Type="http://schemas.openxmlformats.org/officeDocument/2006/relationships/audio" Target="NULL" TargetMode="External"/><Relationship Id="rId7" Type="http://schemas.openxmlformats.org/officeDocument/2006/relationships/image" Target="../media/image18.png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3.gif"/><Relationship Id="rId10" Type="http://schemas.openxmlformats.org/officeDocument/2006/relationships/image" Target="../media/image21.png"/><Relationship Id="rId4" Type="http://schemas.microsoft.com/office/2007/relationships/media" Target="../media/media2.mp3"/><Relationship Id="rId9" Type="http://schemas.microsoft.com/office/2007/relationships/hdphoto" Target="../media/hdphoto2.wdp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3.gif"/><Relationship Id="rId3" Type="http://schemas.openxmlformats.org/officeDocument/2006/relationships/audio" Target="NULL" TargetMode="External"/><Relationship Id="rId7" Type="http://schemas.openxmlformats.org/officeDocument/2006/relationships/image" Target="../media/image21.png"/><Relationship Id="rId12" Type="http://schemas.openxmlformats.org/officeDocument/2006/relationships/image" Target="../media/image1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13.xml"/><Relationship Id="rId10" Type="http://schemas.microsoft.com/office/2007/relationships/hdphoto" Target="../media/hdphoto3.wdp"/><Relationship Id="rId4" Type="http://schemas.microsoft.com/office/2007/relationships/media" Target="../media/media2.mp3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19.gif"/><Relationship Id="rId3" Type="http://schemas.openxmlformats.org/officeDocument/2006/relationships/audio" Target="NULL" TargetMode="External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3.png"/><Relationship Id="rId2" Type="http://schemas.openxmlformats.org/officeDocument/2006/relationships/audio" Target="../media/media1.mp3"/><Relationship Id="rId16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32.png"/><Relationship Id="rId10" Type="http://schemas.openxmlformats.org/officeDocument/2006/relationships/image" Target="../media/image28.png"/><Relationship Id="rId19" Type="http://schemas.openxmlformats.org/officeDocument/2006/relationships/image" Target="../media/image23.gif"/><Relationship Id="rId4" Type="http://schemas.microsoft.com/office/2007/relationships/media" Target="../media/media2.mp3"/><Relationship Id="rId9" Type="http://schemas.openxmlformats.org/officeDocument/2006/relationships/image" Target="../media/image27.png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6.gif"/><Relationship Id="rId18" Type="http://schemas.openxmlformats.org/officeDocument/2006/relationships/image" Target="../media/image29.png"/><Relationship Id="rId26" Type="http://schemas.openxmlformats.org/officeDocument/2006/relationships/image" Target="../media/image44.gif"/><Relationship Id="rId3" Type="http://schemas.microsoft.com/office/2007/relationships/media" Target="../media/media1.mp3"/><Relationship Id="rId21" Type="http://schemas.openxmlformats.org/officeDocument/2006/relationships/image" Target="../media/image40.png"/><Relationship Id="rId7" Type="http://schemas.openxmlformats.org/officeDocument/2006/relationships/image" Target="../media/image25.png"/><Relationship Id="rId12" Type="http://schemas.openxmlformats.org/officeDocument/2006/relationships/image" Target="../media/image35.gif"/><Relationship Id="rId17" Type="http://schemas.openxmlformats.org/officeDocument/2006/relationships/image" Target="../media/image38.png"/><Relationship Id="rId25" Type="http://schemas.openxmlformats.org/officeDocument/2006/relationships/image" Target="../media/image19.gif"/><Relationship Id="rId2" Type="http://schemas.openxmlformats.org/officeDocument/2006/relationships/audio" Target="../media/media3.mp3"/><Relationship Id="rId16" Type="http://schemas.openxmlformats.org/officeDocument/2006/relationships/image" Target="../media/image31.png"/><Relationship Id="rId20" Type="http://schemas.microsoft.com/office/2007/relationships/hdphoto" Target="../media/hdphoto5.wdp"/><Relationship Id="rId29" Type="http://schemas.openxmlformats.org/officeDocument/2006/relationships/image" Target="../media/image14.png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28.png"/><Relationship Id="rId24" Type="http://schemas.openxmlformats.org/officeDocument/2006/relationships/image" Target="../media/image43.png"/><Relationship Id="rId5" Type="http://schemas.openxmlformats.org/officeDocument/2006/relationships/slideLayout" Target="../slideLayouts/slideLayout13.xml"/><Relationship Id="rId15" Type="http://schemas.microsoft.com/office/2007/relationships/hdphoto" Target="../media/hdphoto4.wdp"/><Relationship Id="rId23" Type="http://schemas.openxmlformats.org/officeDocument/2006/relationships/image" Target="../media/image42.png"/><Relationship Id="rId28" Type="http://schemas.openxmlformats.org/officeDocument/2006/relationships/image" Target="../media/image46.gif"/><Relationship Id="rId10" Type="http://schemas.openxmlformats.org/officeDocument/2006/relationships/image" Target="../media/image16.png"/><Relationship Id="rId19" Type="http://schemas.openxmlformats.org/officeDocument/2006/relationships/image" Target="../media/image39.png"/><Relationship Id="rId4" Type="http://schemas.openxmlformats.org/officeDocument/2006/relationships/audio" Target="../media/media1.mp3"/><Relationship Id="rId9" Type="http://schemas.openxmlformats.org/officeDocument/2006/relationships/image" Target="../media/image34.png"/><Relationship Id="rId14" Type="http://schemas.openxmlformats.org/officeDocument/2006/relationships/image" Target="../media/image37.png"/><Relationship Id="rId22" Type="http://schemas.openxmlformats.org/officeDocument/2006/relationships/image" Target="../media/image41.png"/><Relationship Id="rId27" Type="http://schemas.openxmlformats.org/officeDocument/2006/relationships/image" Target="../media/image45.gif"/><Relationship Id="rId30" Type="http://schemas.openxmlformats.org/officeDocument/2006/relationships/image" Target="../media/image23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904200" y="1658361"/>
            <a:ext cx="8613256" cy="23368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264">
              <a:lnSpc>
                <a:spcPct val="150000"/>
              </a:lnSpc>
              <a:defRPr/>
            </a:pPr>
            <a:r>
              <a:rPr lang="en-US" sz="5199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199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20</a:t>
            </a:r>
          </a:p>
          <a:p>
            <a:pPr algn="ctr" defTabSz="914264">
              <a:lnSpc>
                <a:spcPct val="150000"/>
              </a:lnSpc>
              <a:defRPr/>
            </a:pP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1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51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2: </a:t>
            </a: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Thời</a:t>
            </a:r>
            <a:r>
              <a:rPr lang="en-US" sz="51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gian</a:t>
            </a:r>
            <a:r>
              <a:rPr lang="en-US" sz="51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biểu</a:t>
            </a:r>
            <a:endParaRPr lang="en-US" sz="5199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96BD984-EFF5-418F-B339-574280F8AEA4}"/>
              </a:ext>
            </a:extLst>
          </p:cNvPr>
          <p:cNvSpPr txBox="1"/>
          <p:nvPr/>
        </p:nvSpPr>
        <p:spPr>
          <a:xfrm>
            <a:off x="5262956" y="2111942"/>
            <a:ext cx="67170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-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Đây</a:t>
            </a:r>
            <a:r>
              <a:rPr lang="en-US" sz="2800" noProof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là</a:t>
            </a:r>
            <a:r>
              <a:rPr lang="en-US" sz="2800" noProof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thời</a:t>
            </a:r>
            <a:r>
              <a:rPr lang="en-US" sz="2800" noProof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gian</a:t>
            </a:r>
            <a:r>
              <a:rPr lang="en-US" sz="2800" noProof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biểu</a:t>
            </a:r>
            <a:r>
              <a:rPr lang="en-US" sz="2800" noProof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của</a:t>
            </a:r>
            <a:r>
              <a:rPr lang="en-US" sz="2800" noProof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bạn</a:t>
            </a:r>
            <a:r>
              <a:rPr lang="en-US" sz="2800" noProof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Nguyễn</a:t>
            </a:r>
            <a:r>
              <a:rPr lang="en-US" sz="2800" noProof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Thu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Huệ</a:t>
            </a:r>
            <a:r>
              <a:rPr lang="en-US" sz="2800" noProof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học</a:t>
            </a:r>
            <a:r>
              <a:rPr lang="en-US" sz="2800" noProof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lớp</a:t>
            </a:r>
            <a:r>
              <a:rPr lang="en-US" sz="2800" noProof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2A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Trường</a:t>
            </a:r>
            <a:r>
              <a:rPr lang="en-US" sz="2800" noProof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Tiểu</a:t>
            </a:r>
            <a:r>
              <a:rPr lang="en-US" sz="2800" noProof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học</a:t>
            </a:r>
            <a:r>
              <a:rPr lang="en-US" sz="2800" noProof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Trần</a:t>
            </a:r>
            <a:r>
              <a:rPr lang="en-US" sz="2800" noProof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Quốc</a:t>
            </a:r>
            <a:r>
              <a:rPr lang="en-US" sz="2800" noProof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382FEA-21EB-447B-BF15-E1F384413FEC}"/>
              </a:ext>
            </a:extLst>
          </p:cNvPr>
          <p:cNvSpPr txBox="1"/>
          <p:nvPr/>
        </p:nvSpPr>
        <p:spPr>
          <a:xfrm>
            <a:off x="5252475" y="5009401"/>
            <a:ext cx="73756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Huệ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buổi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chiều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E252AC4-F6E8-466B-8E78-F93CE97A7FF1}"/>
              </a:ext>
            </a:extLst>
          </p:cNvPr>
          <p:cNvGrpSpPr/>
          <p:nvPr/>
        </p:nvGrpSpPr>
        <p:grpSpPr>
          <a:xfrm>
            <a:off x="5436034" y="762001"/>
            <a:ext cx="5709984" cy="1032960"/>
            <a:chOff x="4743841" y="-727826"/>
            <a:chExt cx="5329774" cy="110963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279147C-4193-4420-9718-BCB260A8DA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61" t="14444" r="9030" b="8801"/>
            <a:stretch/>
          </p:blipFill>
          <p:spPr>
            <a:xfrm rot="16200000">
              <a:off x="6837880" y="-2821865"/>
              <a:ext cx="1109639" cy="529771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95B2286-7ED7-4A77-B39F-46D253E2B105}"/>
                </a:ext>
              </a:extLst>
            </p:cNvPr>
            <p:cNvSpPr/>
            <p:nvPr/>
          </p:nvSpPr>
          <p:spPr>
            <a:xfrm>
              <a:off x="4851299" y="-469899"/>
              <a:ext cx="5222316" cy="6608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- </a:t>
              </a:r>
              <a:r>
                <a:rPr lang="en-US" sz="2800" dirty="0" err="1">
                  <a:solidFill>
                    <a:prstClr val="black"/>
                  </a:solidFill>
                  <a:latin typeface="+mj-lt"/>
                  <a:cs typeface="Times New Roman" panose="02020603050405020304" pitchFamily="18" charset="0"/>
                </a:rPr>
                <a:t>Đây</a:t>
              </a:r>
              <a:r>
                <a:rPr lang="en-US" sz="2800" dirty="0">
                  <a:solidFill>
                    <a:prstClr val="black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+mj-lt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solidFill>
                    <a:prstClr val="black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+mj-lt"/>
                  <a:cs typeface="Times New Roman" panose="02020603050405020304" pitchFamily="18" charset="0"/>
                </a:rPr>
                <a:t>thời</a:t>
              </a:r>
              <a:r>
                <a:rPr lang="en-US" sz="2800" dirty="0">
                  <a:solidFill>
                    <a:prstClr val="black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+mj-lt"/>
                  <a:cs typeface="Times New Roman" panose="02020603050405020304" pitchFamily="18" charset="0"/>
                </a:rPr>
                <a:t>gian</a:t>
              </a:r>
              <a:r>
                <a:rPr lang="en-US" sz="2800" dirty="0">
                  <a:solidFill>
                    <a:prstClr val="black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+mj-lt"/>
                  <a:cs typeface="Times New Roman" panose="02020603050405020304" pitchFamily="18" charset="0"/>
                </a:rPr>
                <a:t>biểu</a:t>
              </a:r>
              <a:r>
                <a:rPr lang="en-US" sz="2800" dirty="0">
                  <a:solidFill>
                    <a:prstClr val="black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+mj-lt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solidFill>
                    <a:prstClr val="black"/>
                  </a:solidFill>
                  <a:latin typeface="+mj-lt"/>
                  <a:cs typeface="Times New Roman" panose="02020603050405020304" pitchFamily="18" charset="0"/>
                </a:rPr>
                <a:t> ai?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ED39464C-D59D-4FA9-8512-BB7ED30C17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1" t="14444" r="9030" b="8801"/>
          <a:stretch/>
        </p:blipFill>
        <p:spPr>
          <a:xfrm rot="16200000">
            <a:off x="8203333" y="635138"/>
            <a:ext cx="809886" cy="7167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2126A99-5B7F-4739-8F20-9B34AEC53A09}"/>
              </a:ext>
            </a:extLst>
          </p:cNvPr>
          <p:cNvSpPr txBox="1"/>
          <p:nvPr/>
        </p:nvSpPr>
        <p:spPr>
          <a:xfrm>
            <a:off x="5252472" y="3991558"/>
            <a:ext cx="7072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Huệ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bao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buổi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41CDA5A6-9B3D-4873-B5D1-B6EDC40D40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01" y="431800"/>
            <a:ext cx="4819650" cy="642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763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96BD984-EFF5-418F-B339-574280F8AEA4}"/>
              </a:ext>
            </a:extLst>
          </p:cNvPr>
          <p:cNvSpPr txBox="1"/>
          <p:nvPr/>
        </p:nvSpPr>
        <p:spPr>
          <a:xfrm>
            <a:off x="5172544" y="1692754"/>
            <a:ext cx="6917855" cy="2298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-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Buổi</a:t>
            </a:r>
            <a:r>
              <a:rPr lang="en-US" sz="2800" noProof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sáng</a:t>
            </a:r>
            <a:r>
              <a:rPr lang="en-US" sz="2800" noProof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Huệ</a:t>
            </a:r>
            <a:r>
              <a:rPr lang="en-US" sz="2800" noProof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dậy</a:t>
            </a:r>
            <a:r>
              <a:rPr lang="en-US" sz="2800" noProof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lúc</a:t>
            </a:r>
            <a:r>
              <a:rPr lang="en-US" sz="2800" noProof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6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giờ</a:t>
            </a:r>
            <a:r>
              <a:rPr lang="en-US" sz="2800" noProof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Huệ</a:t>
            </a:r>
            <a:r>
              <a:rPr lang="en-US" sz="2800" noProof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tập</a:t>
            </a:r>
            <a:r>
              <a:rPr lang="en-US" sz="2800" noProof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thể</a:t>
            </a:r>
            <a:r>
              <a:rPr lang="en-US" sz="2800" noProof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dục</a:t>
            </a:r>
            <a:r>
              <a:rPr lang="en-US" sz="2800" noProof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vệ</a:t>
            </a:r>
            <a:r>
              <a:rPr lang="en-US" sz="2800" noProof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sinh</a:t>
            </a:r>
            <a:r>
              <a:rPr lang="en-US" sz="2800" noProof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cá</a:t>
            </a:r>
            <a:r>
              <a:rPr lang="en-US" sz="2800" noProof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nhân</a:t>
            </a:r>
            <a:r>
              <a:rPr lang="en-US" sz="2800" noProof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30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phút</a:t>
            </a:r>
            <a:r>
              <a:rPr lang="en-US" sz="2800" noProof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đến</a:t>
            </a:r>
            <a:r>
              <a:rPr lang="en-US" sz="2800" noProof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6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giờ</a:t>
            </a:r>
            <a:r>
              <a:rPr lang="en-US" sz="2800" noProof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30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Từ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6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giờ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30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7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giờ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Huệ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kiểm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tra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sách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vở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ăn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sáng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. 7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giờ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Huệ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đi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17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giờ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382FEA-21EB-447B-BF15-E1F384413FEC}"/>
              </a:ext>
            </a:extLst>
          </p:cNvPr>
          <p:cNvSpPr txBox="1"/>
          <p:nvPr/>
        </p:nvSpPr>
        <p:spPr>
          <a:xfrm>
            <a:off x="5247427" y="4840177"/>
            <a:ext cx="69445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- 17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Huệ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Huệ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quét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dọn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cửa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30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phút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17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30.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17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30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18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Huệ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nấu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cơm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tắm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gội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18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18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30.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E252AC4-F6E8-466B-8E78-F93CE97A7FF1}"/>
              </a:ext>
            </a:extLst>
          </p:cNvPr>
          <p:cNvGrpSpPr/>
          <p:nvPr/>
        </p:nvGrpSpPr>
        <p:grpSpPr>
          <a:xfrm>
            <a:off x="4969692" y="626335"/>
            <a:ext cx="7550842" cy="992025"/>
            <a:chOff x="4854870" y="-768015"/>
            <a:chExt cx="6882584" cy="110963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279147C-4193-4420-9718-BCB260A8DA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61" t="14444" r="9030" b="8801"/>
            <a:stretch/>
          </p:blipFill>
          <p:spPr>
            <a:xfrm rot="16200000">
              <a:off x="7639386" y="-3552531"/>
              <a:ext cx="1109639" cy="667867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95B2286-7ED7-4A77-B39F-46D253E2B105}"/>
                </a:ext>
              </a:extLst>
            </p:cNvPr>
            <p:cNvSpPr/>
            <p:nvPr/>
          </p:nvSpPr>
          <p:spPr>
            <a:xfrm>
              <a:off x="4926702" y="-486815"/>
              <a:ext cx="6810752" cy="6608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- </a:t>
              </a:r>
              <a:r>
                <a:rPr lang="en-US" sz="2800" dirty="0" err="1">
                  <a:solidFill>
                    <a:prstClr val="black"/>
                  </a:solidFill>
                  <a:latin typeface="+mj-lt"/>
                  <a:cs typeface="Times New Roman" panose="02020603050405020304" pitchFamily="18" charset="0"/>
                </a:rPr>
                <a:t>Buổi</a:t>
              </a:r>
              <a:r>
                <a:rPr lang="en-US" sz="2800" dirty="0">
                  <a:solidFill>
                    <a:prstClr val="black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+mj-lt"/>
                  <a:cs typeface="Times New Roman" panose="02020603050405020304" pitchFamily="18" charset="0"/>
                </a:rPr>
                <a:t>sáng</a:t>
              </a:r>
              <a:r>
                <a:rPr lang="en-US" sz="2800" dirty="0">
                  <a:solidFill>
                    <a:prstClr val="black"/>
                  </a:solidFill>
                  <a:latin typeface="+mj-lt"/>
                  <a:cs typeface="Times New Roman" panose="02020603050405020304" pitchFamily="18" charset="0"/>
                </a:rPr>
                <a:t>, Thu </a:t>
              </a:r>
              <a:r>
                <a:rPr lang="en-US" sz="2800" dirty="0" err="1">
                  <a:solidFill>
                    <a:prstClr val="black"/>
                  </a:solidFill>
                  <a:latin typeface="+mj-lt"/>
                  <a:cs typeface="Times New Roman" panose="02020603050405020304" pitchFamily="18" charset="0"/>
                </a:rPr>
                <a:t>Huệ</a:t>
              </a:r>
              <a:r>
                <a:rPr lang="en-US" sz="2800" dirty="0">
                  <a:solidFill>
                    <a:prstClr val="black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+mj-lt"/>
                  <a:cs typeface="Times New Roman" panose="02020603050405020304" pitchFamily="18" charset="0"/>
                </a:rPr>
                <a:t>làm</a:t>
              </a:r>
              <a:r>
                <a:rPr lang="en-US" sz="2800" dirty="0">
                  <a:solidFill>
                    <a:prstClr val="black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+mj-lt"/>
                  <a:cs typeface="Times New Roman" panose="02020603050405020304" pitchFamily="18" charset="0"/>
                </a:rPr>
                <a:t>những</a:t>
              </a:r>
              <a:r>
                <a:rPr lang="en-US" sz="2800" dirty="0">
                  <a:solidFill>
                    <a:prstClr val="black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+mj-lt"/>
                  <a:cs typeface="Times New Roman" panose="02020603050405020304" pitchFamily="18" charset="0"/>
                </a:rPr>
                <a:t>việc</a:t>
              </a:r>
              <a:r>
                <a:rPr lang="en-US" sz="2800" dirty="0">
                  <a:solidFill>
                    <a:prstClr val="black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+mj-lt"/>
                  <a:cs typeface="Times New Roman" panose="02020603050405020304" pitchFamily="18" charset="0"/>
                </a:rPr>
                <a:t>gì</a:t>
              </a:r>
              <a:r>
                <a:rPr lang="en-US" sz="2800" dirty="0">
                  <a:solidFill>
                    <a:prstClr val="black"/>
                  </a:solidFill>
                  <a:latin typeface="+mj-lt"/>
                  <a:cs typeface="Times New Roman" panose="02020603050405020304" pitchFamily="18" charset="0"/>
                </a:rPr>
                <a:t>?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ED39464C-D59D-4FA9-8512-BB7ED30C17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1" t="14444" r="9030" b="8801"/>
          <a:stretch/>
        </p:blipFill>
        <p:spPr>
          <a:xfrm rot="16200000">
            <a:off x="8238416" y="736263"/>
            <a:ext cx="825962" cy="7233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2126A99-5B7F-4739-8F20-9B34AEC53A09}"/>
              </a:ext>
            </a:extLst>
          </p:cNvPr>
          <p:cNvSpPr txBox="1"/>
          <p:nvPr/>
        </p:nvSpPr>
        <p:spPr>
          <a:xfrm>
            <a:off x="5093032" y="4052314"/>
            <a:ext cx="7174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-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Buổi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, Thu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Huệ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41CDA5A6-9B3D-4873-B5D1-B6EDC40D40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01" y="457200"/>
            <a:ext cx="48006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9054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96BD984-EFF5-418F-B339-574280F8AEA4}"/>
              </a:ext>
            </a:extLst>
          </p:cNvPr>
          <p:cNvSpPr txBox="1"/>
          <p:nvPr/>
        </p:nvSpPr>
        <p:spPr>
          <a:xfrm>
            <a:off x="5299532" y="2126044"/>
            <a:ext cx="6660805" cy="4525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Tối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2800" noProof="0" dirty="0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Huệ</a:t>
            </a:r>
            <a:r>
              <a:rPr lang="en-US" sz="2800" noProof="0" dirty="0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ăn</a:t>
            </a:r>
            <a:r>
              <a:rPr lang="en-US" sz="2800" noProof="0" dirty="0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tối</a:t>
            </a:r>
            <a:r>
              <a:rPr lang="en-US" sz="2800" noProof="0" dirty="0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2800" noProof="0" dirty="0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18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r>
              <a:rPr lang="en-US" sz="2800" noProof="0" dirty="0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30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2800" noProof="0" dirty="0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19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r>
              <a:rPr lang="en-US" sz="2800" noProof="0" dirty="0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2800" noProof="0" dirty="0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19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r>
              <a:rPr lang="en-US" sz="2800" noProof="0" dirty="0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2800" noProof="0" dirty="0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20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r>
              <a:rPr lang="en-US" sz="2800" noProof="0" dirty="0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Huệ</a:t>
            </a:r>
            <a:r>
              <a:rPr lang="en-US" sz="2800" noProof="0" dirty="0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2800" noProof="0" dirty="0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noProof="0" dirty="0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xem</a:t>
            </a:r>
            <a:r>
              <a:rPr lang="en-US" sz="2800" noProof="0" dirty="0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truyền</a:t>
            </a:r>
            <a:r>
              <a:rPr lang="en-US" sz="2800" noProof="0" dirty="0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. 20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20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30,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Huệ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chuẩn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mai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vệ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20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30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21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. Sau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Huệ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ngủ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thúc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Huệ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E252AC4-F6E8-466B-8E78-F93CE97A7FF1}"/>
              </a:ext>
            </a:extLst>
          </p:cNvPr>
          <p:cNvGrpSpPr/>
          <p:nvPr/>
        </p:nvGrpSpPr>
        <p:grpSpPr>
          <a:xfrm>
            <a:off x="5188975" y="969839"/>
            <a:ext cx="7244325" cy="1163043"/>
            <a:chOff x="4743840" y="-727828"/>
            <a:chExt cx="6510306" cy="110963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279147C-4193-4420-9718-BCB260A8DA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61" t="14444" r="9030" b="8801"/>
            <a:stretch/>
          </p:blipFill>
          <p:spPr>
            <a:xfrm rot="16200000">
              <a:off x="7300723" y="-3284711"/>
              <a:ext cx="1109639" cy="622340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95B2286-7ED7-4A77-B39F-46D253E2B105}"/>
                </a:ext>
              </a:extLst>
            </p:cNvPr>
            <p:cNvSpPr/>
            <p:nvPr/>
          </p:nvSpPr>
          <p:spPr>
            <a:xfrm>
              <a:off x="4843195" y="-418631"/>
              <a:ext cx="6410951" cy="6608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- </a:t>
              </a:r>
              <a:r>
                <a:rPr lang="en-US" sz="2800" dirty="0" err="1">
                  <a:solidFill>
                    <a:prstClr val="black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Buổi</a:t>
              </a:r>
              <a:r>
                <a:rPr lang="en-US" sz="2800" dirty="0">
                  <a:solidFill>
                    <a:prstClr val="black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tối</a:t>
              </a:r>
              <a:r>
                <a:rPr lang="en-US" sz="2800" dirty="0">
                  <a:solidFill>
                    <a:prstClr val="black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, Thu </a:t>
              </a:r>
              <a:r>
                <a:rPr lang="en-US" sz="2800" dirty="0" err="1">
                  <a:solidFill>
                    <a:prstClr val="black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Huệ</a:t>
              </a:r>
              <a:r>
                <a:rPr lang="en-US" sz="2800" dirty="0">
                  <a:solidFill>
                    <a:prstClr val="black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làm</a:t>
              </a:r>
              <a:r>
                <a:rPr lang="en-US" sz="2800" dirty="0">
                  <a:solidFill>
                    <a:prstClr val="black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những</a:t>
              </a:r>
              <a:r>
                <a:rPr lang="en-US" sz="2800" dirty="0">
                  <a:solidFill>
                    <a:prstClr val="black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việc</a:t>
              </a:r>
              <a:r>
                <a:rPr lang="en-US" sz="2800" dirty="0">
                  <a:solidFill>
                    <a:prstClr val="black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gì</a:t>
              </a:r>
              <a:r>
                <a:rPr lang="en-US" sz="2800" dirty="0">
                  <a:solidFill>
                    <a:prstClr val="black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41CDA5A6-9B3D-4873-B5D1-B6EDC40D40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431343"/>
            <a:ext cx="4795275" cy="6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846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96BD984-EFF5-418F-B339-574280F8AEA4}"/>
              </a:ext>
            </a:extLst>
          </p:cNvPr>
          <p:cNvSpPr txBox="1"/>
          <p:nvPr/>
        </p:nvSpPr>
        <p:spPr>
          <a:xfrm>
            <a:off x="3884071" y="1212255"/>
            <a:ext cx="7779895" cy="2586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- Thu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Huệ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nhớ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thong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thả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tuần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lúc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E13CD0-6A23-489F-8932-8126F4785F3F}"/>
              </a:ext>
            </a:extLst>
          </p:cNvPr>
          <p:cNvSpPr txBox="1"/>
          <p:nvPr/>
        </p:nvSpPr>
        <p:spPr>
          <a:xfrm>
            <a:off x="562879" y="4762447"/>
            <a:ext cx="11066242" cy="1293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bảy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nghỉ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Huệ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bảy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Huệ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Huệ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thăm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bà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E252AC4-F6E8-466B-8E78-F93CE97A7FF1}"/>
              </a:ext>
            </a:extLst>
          </p:cNvPr>
          <p:cNvGrpSpPr/>
          <p:nvPr/>
        </p:nvGrpSpPr>
        <p:grpSpPr>
          <a:xfrm>
            <a:off x="3884072" y="428696"/>
            <a:ext cx="7469727" cy="878499"/>
            <a:chOff x="4743841" y="-727826"/>
            <a:chExt cx="5487557" cy="110963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279147C-4193-4420-9718-BCB260A8DA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61" t="14444" r="9030" b="8801"/>
            <a:stretch/>
          </p:blipFill>
          <p:spPr>
            <a:xfrm rot="16200000">
              <a:off x="6837880" y="-2821865"/>
              <a:ext cx="1109639" cy="529771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95B2286-7ED7-4A77-B39F-46D253E2B105}"/>
                </a:ext>
              </a:extLst>
            </p:cNvPr>
            <p:cNvSpPr/>
            <p:nvPr/>
          </p:nvSpPr>
          <p:spPr>
            <a:xfrm>
              <a:off x="4787979" y="-503335"/>
              <a:ext cx="5443419" cy="6608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-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Huệ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lập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th</a:t>
              </a:r>
              <a:r>
                <a:rPr lang="en-US" sz="2800" dirty="0" err="1">
                  <a:solidFill>
                    <a:prstClr val="black"/>
                  </a:solidFill>
                  <a:latin typeface="+mj-lt"/>
                  <a:cs typeface="Times New Roman" panose="02020603050405020304" pitchFamily="18" charset="0"/>
                </a:rPr>
                <a:t>ời</a:t>
              </a:r>
              <a:r>
                <a:rPr lang="en-US" sz="2800" dirty="0">
                  <a:solidFill>
                    <a:prstClr val="black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+mj-lt"/>
                  <a:cs typeface="Times New Roman" panose="02020603050405020304" pitchFamily="18" charset="0"/>
                </a:rPr>
                <a:t>gian</a:t>
              </a:r>
              <a:r>
                <a:rPr lang="en-US" sz="2800" dirty="0">
                  <a:solidFill>
                    <a:prstClr val="black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+mj-lt"/>
                  <a:cs typeface="Times New Roman" panose="02020603050405020304" pitchFamily="18" charset="0"/>
                </a:rPr>
                <a:t>biểu</a:t>
              </a:r>
              <a:r>
                <a:rPr lang="en-US" sz="2800" dirty="0">
                  <a:solidFill>
                    <a:prstClr val="black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+mj-lt"/>
                  <a:cs typeface="Times New Roman" panose="02020603050405020304" pitchFamily="18" charset="0"/>
                </a:rPr>
                <a:t>để</a:t>
              </a:r>
              <a:r>
                <a:rPr lang="en-US" sz="2800" dirty="0">
                  <a:solidFill>
                    <a:prstClr val="black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+mj-lt"/>
                  <a:cs typeface="Times New Roman" panose="02020603050405020304" pitchFamily="18" charset="0"/>
                </a:rPr>
                <a:t>làm</a:t>
              </a:r>
              <a:r>
                <a:rPr lang="en-US" sz="2800" dirty="0">
                  <a:solidFill>
                    <a:prstClr val="black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+mj-lt"/>
                  <a:cs typeface="Times New Roman" panose="02020603050405020304" pitchFamily="18" charset="0"/>
                </a:rPr>
                <a:t>gì</a:t>
              </a:r>
              <a:r>
                <a:rPr lang="en-US" sz="2800" dirty="0">
                  <a:solidFill>
                    <a:prstClr val="black"/>
                  </a:solidFill>
                  <a:latin typeface="+mj-lt"/>
                  <a:cs typeface="Times New Roman" panose="02020603050405020304" pitchFamily="18" charset="0"/>
                </a:rPr>
                <a:t>?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 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E1D24130-1228-45B5-B632-B0FEE874A4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1" t="14444" r="9030" b="8801"/>
          <a:stretch/>
        </p:blipFill>
        <p:spPr>
          <a:xfrm rot="16200000">
            <a:off x="5818347" y="-1167924"/>
            <a:ext cx="741268" cy="11252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C971DC7-6793-4B51-A594-AE38E251C814}"/>
              </a:ext>
            </a:extLst>
          </p:cNvPr>
          <p:cNvSpPr txBox="1"/>
          <p:nvPr/>
        </p:nvSpPr>
        <p:spPr>
          <a:xfrm>
            <a:off x="562879" y="4170153"/>
            <a:ext cx="11408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Thu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Huệ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nghỉ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thường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1" name="Picture 5">
            <a:extLst>
              <a:ext uri="{FF2B5EF4-FFF2-40B4-BE49-F238E27FC236}">
                <a16:creationId xmlns:a16="http://schemas.microsoft.com/office/drawing/2014/main" id="{52DAC516-46B1-499A-9363-F12CA4ACF1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59" y="1129467"/>
            <a:ext cx="2174517" cy="217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1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9864E114-FA83-44C8-AAD6-5DABDA3E6E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536" y="431804"/>
            <a:ext cx="11158928" cy="5508885"/>
          </a:xfrm>
          <a:prstGeom prst="rect">
            <a:avLst/>
          </a:prstGeom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4DBF1DFF-9CC2-4810-A77C-01C3C6FF152C}"/>
              </a:ext>
            </a:extLst>
          </p:cNvPr>
          <p:cNvSpPr txBox="1"/>
          <p:nvPr/>
        </p:nvSpPr>
        <p:spPr>
          <a:xfrm>
            <a:off x="1798820" y="3378200"/>
            <a:ext cx="9608695" cy="1495853"/>
          </a:xfrm>
          <a:prstGeom prst="rect">
            <a:avLst/>
          </a:prstGeom>
          <a:noFill/>
          <a:ln w="9525">
            <a:noFill/>
          </a:ln>
        </p:spPr>
        <p:txBody>
          <a:bodyPr wrap="square" lIns="121914" tIns="60957" rIns="121914" bIns="60957">
            <a:spAutoFit/>
          </a:bodyPr>
          <a:lstStyle/>
          <a:p>
            <a:pPr algn="just" defTabSz="1219170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altLang="en-US" sz="3200" dirty="0">
                <a:latin typeface="+mj-lt"/>
                <a:ea typeface="Arial" panose="020B0604020202020204" pitchFamily="34" charset="0"/>
                <a:cs typeface="Times New Roman" pitchFamily="18" charset="0"/>
              </a:rPr>
              <a:t>     2. </a:t>
            </a:r>
            <a:r>
              <a:rPr lang="en-US" altLang="en-US" sz="3200" dirty="0" err="1">
                <a:latin typeface="+mj-lt"/>
                <a:ea typeface="Arial" panose="020B0604020202020204" pitchFamily="34" charset="0"/>
                <a:cs typeface="Times New Roman" pitchFamily="18" charset="0"/>
              </a:rPr>
              <a:t>Dựa</a:t>
            </a:r>
            <a:r>
              <a:rPr lang="en-US" altLang="en-US" sz="3200" dirty="0">
                <a:latin typeface="+mj-lt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+mj-lt"/>
                <a:ea typeface="Arial" panose="020B0604020202020204" pitchFamily="34" charset="0"/>
                <a:cs typeface="Times New Roman" pitchFamily="18" charset="0"/>
              </a:rPr>
              <a:t>theo</a:t>
            </a:r>
            <a:r>
              <a:rPr lang="en-US" altLang="en-US" sz="3200" dirty="0">
                <a:latin typeface="+mj-lt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+mj-lt"/>
                <a:ea typeface="Arial" panose="020B0604020202020204" pitchFamily="34" charset="0"/>
                <a:cs typeface="Times New Roman" pitchFamily="18" charset="0"/>
              </a:rPr>
              <a:t>mẫu</a:t>
            </a:r>
            <a:r>
              <a:rPr lang="en-US" altLang="en-US" sz="3200" dirty="0">
                <a:latin typeface="+mj-lt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+mj-lt"/>
                <a:ea typeface="Arial" panose="020B0604020202020204" pitchFamily="34" charset="0"/>
                <a:cs typeface="Times New Roman" pitchFamily="18" charset="0"/>
              </a:rPr>
              <a:t>thời</a:t>
            </a:r>
            <a:r>
              <a:rPr lang="en-US" altLang="en-US" sz="3200" dirty="0">
                <a:latin typeface="+mj-lt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+mj-lt"/>
                <a:ea typeface="Arial" panose="020B0604020202020204" pitchFamily="34" charset="0"/>
                <a:cs typeface="Times New Roman" pitchFamily="18" charset="0"/>
              </a:rPr>
              <a:t>gian</a:t>
            </a:r>
            <a:r>
              <a:rPr lang="en-US" altLang="en-US" sz="3200" dirty="0">
                <a:latin typeface="+mj-lt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+mj-lt"/>
                <a:ea typeface="Arial" panose="020B0604020202020204" pitchFamily="34" charset="0"/>
                <a:cs typeface="Times New Roman" pitchFamily="18" charset="0"/>
              </a:rPr>
              <a:t>biểu</a:t>
            </a:r>
            <a:r>
              <a:rPr lang="en-US" altLang="en-US" sz="3200" dirty="0">
                <a:latin typeface="+mj-lt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+mj-lt"/>
                <a:ea typeface="Arial" panose="020B0604020202020204" pitchFamily="34" charset="0"/>
                <a:cs typeface="Times New Roman" pitchFamily="18" charset="0"/>
              </a:rPr>
              <a:t>của</a:t>
            </a:r>
            <a:r>
              <a:rPr lang="en-US" altLang="en-US" sz="3200" dirty="0">
                <a:latin typeface="+mj-lt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+mj-lt"/>
                <a:ea typeface="Arial" panose="020B0604020202020204" pitchFamily="34" charset="0"/>
                <a:cs typeface="Times New Roman" pitchFamily="18" charset="0"/>
              </a:rPr>
              <a:t>bạn</a:t>
            </a:r>
            <a:r>
              <a:rPr lang="en-US" altLang="en-US" sz="3200" dirty="0">
                <a:latin typeface="+mj-lt"/>
                <a:ea typeface="Arial" panose="020B0604020202020204" pitchFamily="34" charset="0"/>
                <a:cs typeface="Times New Roman" pitchFamily="18" charset="0"/>
              </a:rPr>
              <a:t> Thu </a:t>
            </a:r>
            <a:r>
              <a:rPr lang="en-US" altLang="en-US" sz="3200" dirty="0" err="1">
                <a:latin typeface="+mj-lt"/>
                <a:ea typeface="Arial" panose="020B0604020202020204" pitchFamily="34" charset="0"/>
                <a:cs typeface="Times New Roman" pitchFamily="18" charset="0"/>
              </a:rPr>
              <a:t>Huệ</a:t>
            </a:r>
            <a:r>
              <a:rPr lang="en-US" altLang="en-US" sz="3200" dirty="0">
                <a:latin typeface="+mj-lt"/>
                <a:ea typeface="Arial" panose="020B0604020202020204" pitchFamily="34" charset="0"/>
                <a:cs typeface="Times New Roman" pitchFamily="18" charset="0"/>
              </a:rPr>
              <a:t>, </a:t>
            </a:r>
            <a:r>
              <a:rPr lang="en-US" altLang="en-US" sz="3200" dirty="0" err="1">
                <a:latin typeface="+mj-lt"/>
                <a:ea typeface="Arial" panose="020B0604020202020204" pitchFamily="34" charset="0"/>
                <a:cs typeface="Times New Roman" pitchFamily="18" charset="0"/>
              </a:rPr>
              <a:t>lập</a:t>
            </a:r>
            <a:r>
              <a:rPr lang="en-US" altLang="en-US" sz="3200" dirty="0">
                <a:latin typeface="+mj-lt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+mj-lt"/>
                <a:ea typeface="Arial" panose="020B0604020202020204" pitchFamily="34" charset="0"/>
                <a:cs typeface="Times New Roman" pitchFamily="18" charset="0"/>
              </a:rPr>
              <a:t>thời</a:t>
            </a:r>
            <a:r>
              <a:rPr lang="en-US" altLang="en-US" sz="3200" dirty="0">
                <a:latin typeface="+mj-lt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+mj-lt"/>
                <a:ea typeface="Arial" panose="020B0604020202020204" pitchFamily="34" charset="0"/>
                <a:cs typeface="Times New Roman" pitchFamily="18" charset="0"/>
              </a:rPr>
              <a:t>gian</a:t>
            </a:r>
            <a:r>
              <a:rPr lang="en-US" altLang="en-US" sz="3200" dirty="0">
                <a:latin typeface="+mj-lt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+mj-lt"/>
                <a:ea typeface="Arial" panose="020B0604020202020204" pitchFamily="34" charset="0"/>
                <a:cs typeface="Times New Roman" pitchFamily="18" charset="0"/>
              </a:rPr>
              <a:t>biểu</a:t>
            </a:r>
            <a:r>
              <a:rPr lang="en-US" altLang="en-US" sz="3200" dirty="0">
                <a:latin typeface="+mj-lt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+mj-lt"/>
                <a:ea typeface="Arial" panose="020B0604020202020204" pitchFamily="34" charset="0"/>
                <a:cs typeface="Times New Roman" pitchFamily="18" charset="0"/>
              </a:rPr>
              <a:t>buổi</a:t>
            </a:r>
            <a:r>
              <a:rPr lang="en-US" altLang="en-US" sz="3200" dirty="0">
                <a:latin typeface="+mj-lt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+mj-lt"/>
                <a:ea typeface="Arial" panose="020B0604020202020204" pitchFamily="34" charset="0"/>
                <a:cs typeface="Times New Roman" pitchFamily="18" charset="0"/>
              </a:rPr>
              <a:t>tối</a:t>
            </a:r>
            <a:r>
              <a:rPr lang="en-US" altLang="en-US" sz="3200" dirty="0">
                <a:latin typeface="+mj-lt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+mj-lt"/>
                <a:ea typeface="Arial" panose="020B0604020202020204" pitchFamily="34" charset="0"/>
                <a:cs typeface="Times New Roman" pitchFamily="18" charset="0"/>
              </a:rPr>
              <a:t>của</a:t>
            </a:r>
            <a:r>
              <a:rPr lang="en-US" altLang="en-US" sz="3200" dirty="0">
                <a:latin typeface="+mj-lt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+mj-lt"/>
                <a:ea typeface="Arial" panose="020B0604020202020204" pitchFamily="34" charset="0"/>
                <a:cs typeface="Times New Roman" pitchFamily="18" charset="0"/>
              </a:rPr>
              <a:t>em</a:t>
            </a:r>
            <a:r>
              <a:rPr lang="en-US" altLang="en-US" sz="3200" dirty="0">
                <a:latin typeface="+mj-lt"/>
                <a:ea typeface="Arial" panose="020B0604020202020204" pitchFamily="34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5C1ED14C-10E7-4342-9CBA-4FE5E238D1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188" r="39769"/>
          <a:stretch/>
        </p:blipFill>
        <p:spPr>
          <a:xfrm>
            <a:off x="0" y="3702571"/>
            <a:ext cx="3132944" cy="28104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4B64E8-9266-4C1C-B64F-F177847474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561" y="3702571"/>
            <a:ext cx="3536539" cy="3536539"/>
          </a:xfrm>
          <a:prstGeom prst="rect">
            <a:avLst/>
          </a:prstGeom>
        </p:spPr>
      </p:pic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54D55FB6-3D1C-409C-8235-E6E322782BC4}"/>
              </a:ext>
            </a:extLst>
          </p:cNvPr>
          <p:cNvSpPr/>
          <p:nvPr/>
        </p:nvSpPr>
        <p:spPr>
          <a:xfrm>
            <a:off x="1195832" y="876888"/>
            <a:ext cx="9352897" cy="72571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- </a:t>
            </a:r>
            <a:r>
              <a:rPr lang="en-US" sz="2800" dirty="0" err="1">
                <a:solidFill>
                  <a:schemeClr val="tx1"/>
                </a:solidFill>
              </a:rPr>
              <a:t>Đề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bài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yêu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cầu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lập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thời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gian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biểu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vào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buổi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nào</a:t>
            </a:r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64293D7E-5F24-4FB2-9D54-93FA3975F06C}"/>
              </a:ext>
            </a:extLst>
          </p:cNvPr>
          <p:cNvSpPr/>
          <p:nvPr/>
        </p:nvSpPr>
        <p:spPr>
          <a:xfrm>
            <a:off x="1253897" y="1965970"/>
            <a:ext cx="9352897" cy="71723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- </a:t>
            </a:r>
            <a:r>
              <a:rPr lang="en-US" sz="2800" dirty="0" err="1">
                <a:solidFill>
                  <a:schemeClr val="tx1"/>
                </a:solidFill>
              </a:rPr>
              <a:t>Đề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bài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yêu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cầu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lập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thời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gian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biểu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vào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buổi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tối</a:t>
            </a:r>
            <a:r>
              <a:rPr lang="en-US" sz="28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8" name="Đám mây 7">
            <a:extLst>
              <a:ext uri="{FF2B5EF4-FFF2-40B4-BE49-F238E27FC236}">
                <a16:creationId xmlns:a16="http://schemas.microsoft.com/office/drawing/2014/main" id="{C2DFC23D-55F4-423A-8A13-D653910FFB43}"/>
              </a:ext>
            </a:extLst>
          </p:cNvPr>
          <p:cNvSpPr/>
          <p:nvPr/>
        </p:nvSpPr>
        <p:spPr>
          <a:xfrm>
            <a:off x="3132944" y="3656573"/>
            <a:ext cx="6633356" cy="2810421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u="sng" dirty="0">
                <a:solidFill>
                  <a:schemeClr val="accent1">
                    <a:lumMod val="75000"/>
                  </a:schemeClr>
                </a:solidFill>
              </a:rPr>
              <a:t>L</a:t>
            </a:r>
            <a:r>
              <a:rPr lang="vi-VN" sz="3200" i="1" u="sng" dirty="0">
                <a:solidFill>
                  <a:schemeClr val="accent1">
                    <a:lumMod val="75000"/>
                  </a:schemeClr>
                </a:solidFill>
              </a:rPr>
              <a:t>ư</a:t>
            </a:r>
            <a:r>
              <a:rPr lang="en-US" sz="3200" i="1" u="sng" dirty="0">
                <a:solidFill>
                  <a:schemeClr val="accent1">
                    <a:lumMod val="75000"/>
                  </a:schemeClr>
                </a:solidFill>
              </a:rPr>
              <a:t>u ý: </a:t>
            </a:r>
            <a:r>
              <a:rPr lang="en-US" sz="2800" dirty="0" err="1">
                <a:solidFill>
                  <a:schemeClr val="tx1"/>
                </a:solidFill>
              </a:rPr>
              <a:t>Lập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thời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gian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biểu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đúng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những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việc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</a:t>
            </a:r>
            <a:r>
              <a:rPr lang="vi-VN" sz="2800" dirty="0">
                <a:solidFill>
                  <a:schemeClr val="tx1"/>
                </a:solidFill>
              </a:rPr>
              <a:t>ư</a:t>
            </a:r>
            <a:r>
              <a:rPr lang="en-US" sz="2800" dirty="0" err="1">
                <a:solidFill>
                  <a:schemeClr val="tx1"/>
                </a:solidFill>
              </a:rPr>
              <a:t>ờng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làm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vào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buổi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tối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hoặc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lên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kế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hoạch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cho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buổi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tối</a:t>
            </a:r>
            <a:r>
              <a:rPr lang="en-US" sz="28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6291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FFFF99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0422F1-F90E-4B3B-8EC7-1663A67D2C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556" y="-368922"/>
            <a:ext cx="7487444" cy="8605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483164-52C7-4691-95F4-4638E2BDF902}"/>
              </a:ext>
            </a:extLst>
          </p:cNvPr>
          <p:cNvSpPr txBox="1"/>
          <p:nvPr/>
        </p:nvSpPr>
        <p:spPr>
          <a:xfrm>
            <a:off x="5434586" y="1962574"/>
            <a:ext cx="38803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</a:rPr>
              <a:t>HỌC SINH THỰC HÀNH</a:t>
            </a:r>
            <a:endParaRPr lang="en-US" sz="5400" b="1" dirty="0">
              <a:solidFill>
                <a:schemeClr val="bg1"/>
              </a:solidFill>
            </a:endParaRPr>
          </a:p>
        </p:txBody>
      </p:sp>
      <p:pic>
        <p:nvPicPr>
          <p:cNvPr id="7" name="55">
            <a:extLst>
              <a:ext uri="{FF2B5EF4-FFF2-40B4-BE49-F238E27FC236}">
                <a16:creationId xmlns:a16="http://schemas.microsoft.com/office/drawing/2014/main" id="{0BC6E11F-564B-4085-ADEF-B1F0E1E433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15" y="1711743"/>
            <a:ext cx="4249241" cy="465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101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73F50A2-928C-45D0-BF20-F0E5371E765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401638"/>
            <a:ext cx="12188852" cy="6456362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D275D9-C079-446E-AED7-60E2C3D03404}"/>
              </a:ext>
            </a:extLst>
          </p:cNvPr>
          <p:cNvSpPr txBox="1"/>
          <p:nvPr/>
        </p:nvSpPr>
        <p:spPr>
          <a:xfrm>
            <a:off x="2182110" y="3121987"/>
            <a:ext cx="97558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TRÌNH BÀY SẢN PHẨM</a:t>
            </a:r>
          </a:p>
        </p:txBody>
      </p:sp>
    </p:spTree>
    <p:extLst>
      <p:ext uri="{BB962C8B-B14F-4D97-AF65-F5344CB8AC3E}">
        <p14:creationId xmlns:p14="http://schemas.microsoft.com/office/powerpoint/2010/main" val="864319622"/>
      </p:ext>
    </p:extLst>
  </p:cSld>
  <p:clrMapOvr>
    <a:masterClrMapping/>
  </p:clrMapOvr>
  <p:transition spd="slow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6D4DC496-A4D8-45C6-84F1-6606D3951694}"/>
              </a:ext>
            </a:extLst>
          </p:cNvPr>
          <p:cNvSpPr/>
          <p:nvPr/>
        </p:nvSpPr>
        <p:spPr>
          <a:xfrm>
            <a:off x="3323771" y="203200"/>
            <a:ext cx="8606972" cy="61976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 Đừng bao giờ để đến ngày mai những việc bạn có thể làm ngày hôm nay. – Benjamin Franklin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EE57A1-B035-4E46-91AC-85EFD082E6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188" r="39769"/>
          <a:stretch/>
        </p:blipFill>
        <p:spPr>
          <a:xfrm>
            <a:off x="0" y="3702571"/>
            <a:ext cx="3132944" cy="2810421"/>
          </a:xfrm>
          <a:prstGeom prst="rect">
            <a:avLst/>
          </a:prstGeom>
        </p:spPr>
      </p:pic>
      <p:graphicFrame>
        <p:nvGraphicFramePr>
          <p:cNvPr id="2" name="Bảng 1">
            <a:extLst>
              <a:ext uri="{FF2B5EF4-FFF2-40B4-BE49-F238E27FC236}">
                <a16:creationId xmlns:a16="http://schemas.microsoft.com/office/drawing/2014/main" id="{90D7E70B-ADD6-4C42-8A03-8C82EEC908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462829"/>
              </p:ext>
            </p:extLst>
          </p:nvPr>
        </p:nvGraphicFramePr>
        <p:xfrm>
          <a:off x="3773715" y="457200"/>
          <a:ext cx="7765142" cy="38056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4342">
                  <a:extLst>
                    <a:ext uri="{9D8B030D-6E8A-4147-A177-3AD203B41FA5}">
                      <a16:colId xmlns:a16="http://schemas.microsoft.com/office/drawing/2014/main" val="177520697"/>
                    </a:ext>
                  </a:extLst>
                </a:gridCol>
                <a:gridCol w="3313456">
                  <a:extLst>
                    <a:ext uri="{9D8B030D-6E8A-4147-A177-3AD203B41FA5}">
                      <a16:colId xmlns:a16="http://schemas.microsoft.com/office/drawing/2014/main" val="3527234964"/>
                    </a:ext>
                  </a:extLst>
                </a:gridCol>
                <a:gridCol w="3087344">
                  <a:extLst>
                    <a:ext uri="{9D8B030D-6E8A-4147-A177-3AD203B41FA5}">
                      <a16:colId xmlns:a16="http://schemas.microsoft.com/office/drawing/2014/main" val="350603182"/>
                    </a:ext>
                  </a:extLst>
                </a:gridCol>
              </a:tblGrid>
              <a:tr h="205134">
                <a:tc gridSpan="3"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THỜI GIAN BIỂU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8856684"/>
                  </a:ext>
                </a:extLst>
              </a:tr>
              <a:tr h="574766">
                <a:tc gridSpan="3">
                  <a:txBody>
                    <a:bodyPr/>
                    <a:lstStyle/>
                    <a:p>
                      <a:pPr algn="l"/>
                      <a:r>
                        <a:rPr lang="en-US" sz="2800" b="1"/>
                        <a:t>    Họ và tên:                                          Lớp: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2579439"/>
                  </a:ext>
                </a:extLst>
              </a:tr>
              <a:tr h="370840">
                <a:tc rowSpan="5"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endParaRPr lang="en-US" dirty="0"/>
                    </a:p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b="1" dirty="0"/>
                        <a:t>BUỔI TỐI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18 </a:t>
                      </a:r>
                      <a:r>
                        <a:rPr lang="en-US" sz="2400" dirty="0" err="1"/>
                        <a:t>giờ</a:t>
                      </a:r>
                      <a:r>
                        <a:rPr lang="en-US" sz="2400" dirty="0"/>
                        <a:t> - 18 </a:t>
                      </a:r>
                      <a:r>
                        <a:rPr lang="en-US" sz="2400" dirty="0" err="1"/>
                        <a:t>giờ</a:t>
                      </a:r>
                      <a:r>
                        <a:rPr lang="en-US" sz="2400" dirty="0"/>
                        <a:t> 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Ăn tối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882725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18 </a:t>
                      </a:r>
                      <a:r>
                        <a:rPr lang="en-US" sz="2400" dirty="0" err="1"/>
                        <a:t>giờ</a:t>
                      </a:r>
                      <a:r>
                        <a:rPr lang="en-US" sz="2400" dirty="0"/>
                        <a:t> 30 – 19 </a:t>
                      </a:r>
                      <a:r>
                        <a:rPr lang="en-US" sz="2400" dirty="0" err="1"/>
                        <a:t>giờ</a:t>
                      </a:r>
                      <a:r>
                        <a:rPr lang="en-US" sz="2400" dirty="0"/>
                        <a:t> 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Ch</a:t>
                      </a:r>
                      <a:r>
                        <a:rPr lang="vi-VN" sz="2400"/>
                        <a:t>ơ</a:t>
                      </a:r>
                      <a:r>
                        <a:rPr lang="en-US" sz="2400"/>
                        <a:t>i, nghỉ ng</a:t>
                      </a:r>
                      <a:r>
                        <a:rPr lang="vi-VN" sz="2400"/>
                        <a:t>ơ</a:t>
                      </a:r>
                      <a:r>
                        <a:rPr lang="en-US" sz="2400"/>
                        <a:t>i.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924515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19 </a:t>
                      </a:r>
                      <a:r>
                        <a:rPr lang="en-US" sz="2400" dirty="0" err="1"/>
                        <a:t>giờ</a:t>
                      </a:r>
                      <a:r>
                        <a:rPr lang="en-US" sz="2400" dirty="0"/>
                        <a:t> 15 – 20 </a:t>
                      </a:r>
                      <a:r>
                        <a:rPr lang="en-US" sz="2400" dirty="0" err="1"/>
                        <a:t>giờ</a:t>
                      </a:r>
                      <a:r>
                        <a:rPr lang="en-US" sz="2400" dirty="0"/>
                        <a:t> 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Ôn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lại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bài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cũ</a:t>
                      </a:r>
                      <a:r>
                        <a:rPr lang="en-US" sz="2400" dirty="0"/>
                        <a:t>, </a:t>
                      </a:r>
                      <a:r>
                        <a:rPr lang="en-US" sz="2400" dirty="0" err="1"/>
                        <a:t>chuẩn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bị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bài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ngày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mai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đi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học</a:t>
                      </a:r>
                      <a:r>
                        <a:rPr lang="en-US" sz="2400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437433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20 </a:t>
                      </a:r>
                      <a:r>
                        <a:rPr lang="en-US" sz="2400" dirty="0" err="1"/>
                        <a:t>giờ</a:t>
                      </a:r>
                      <a:r>
                        <a:rPr lang="en-US" sz="2400" dirty="0"/>
                        <a:t> 30 – 21 </a:t>
                      </a:r>
                      <a:r>
                        <a:rPr lang="en-US" sz="2400" dirty="0" err="1"/>
                        <a:t>giờ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Vệ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sinh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cá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nhân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942510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21 giờ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Đi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ngủ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1892316"/>
                  </a:ext>
                </a:extLst>
              </a:tr>
            </a:tbl>
          </a:graphicData>
        </a:graphic>
      </p:graphicFrame>
      <p:pic>
        <p:nvPicPr>
          <p:cNvPr id="5" name="Hình ảnh 4">
            <a:extLst>
              <a:ext uri="{FF2B5EF4-FFF2-40B4-BE49-F238E27FC236}">
                <a16:creationId xmlns:a16="http://schemas.microsoft.com/office/drawing/2014/main" id="{C41A47E7-B860-41EE-B1FA-DD415BD5FA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716" y="3412722"/>
            <a:ext cx="1335314" cy="1031767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D9BABC4-7230-4BAF-8485-4ED51C764C23}"/>
              </a:ext>
            </a:extLst>
          </p:cNvPr>
          <p:cNvSpPr txBox="1"/>
          <p:nvPr/>
        </p:nvSpPr>
        <p:spPr>
          <a:xfrm>
            <a:off x="3773716" y="5252720"/>
            <a:ext cx="776514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anose="020B0603050302020204" pitchFamily="34" charset="0"/>
              </a:rPr>
              <a:t> </a:t>
            </a:r>
            <a:r>
              <a:rPr 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anose="020B0603050302020204" pitchFamily="34" charset="0"/>
              </a:rPr>
              <a:t>Đừng</a:t>
            </a: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anose="020B0603050302020204" pitchFamily="34" charset="0"/>
              </a:rPr>
              <a:t> bao </a:t>
            </a:r>
            <a:r>
              <a:rPr 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anose="020B0603050302020204" pitchFamily="34" charset="0"/>
              </a:rPr>
              <a:t>giờ</a:t>
            </a: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anose="020B0603050302020204" pitchFamily="34" charset="0"/>
              </a:rPr>
              <a:t>để</a:t>
            </a: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anose="020B0603050302020204" pitchFamily="34" charset="0"/>
              </a:rPr>
              <a:t>đến</a:t>
            </a: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anose="020B0603050302020204" pitchFamily="34" charset="0"/>
              </a:rPr>
              <a:t>ngày</a:t>
            </a: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anose="020B0603050302020204" pitchFamily="34" charset="0"/>
              </a:rPr>
              <a:t>mai</a:t>
            </a: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anose="020B0603050302020204" pitchFamily="34" charset="0"/>
              </a:rPr>
              <a:t>những</a:t>
            </a: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anose="020B0603050302020204" pitchFamily="34" charset="0"/>
              </a:rPr>
              <a:t>việc</a:t>
            </a: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anose="020B0603050302020204" pitchFamily="34" charset="0"/>
              </a:rPr>
              <a:t>bạn</a:t>
            </a: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anose="020B0603050302020204" pitchFamily="34" charset="0"/>
              </a:rPr>
              <a:t>có</a:t>
            </a: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anose="020B0603050302020204" pitchFamily="34" charset="0"/>
              </a:rPr>
              <a:t>thể</a:t>
            </a: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anose="020B0603050302020204" pitchFamily="34" charset="0"/>
              </a:rPr>
              <a:t>làm</a:t>
            </a: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anose="020B0603050302020204" pitchFamily="34" charset="0"/>
              </a:rPr>
              <a:t>ngày</a:t>
            </a: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anose="020B0603050302020204" pitchFamily="34" charset="0"/>
              </a:rPr>
              <a:t>hôm</a:t>
            </a: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anose="020B0603050302020204" pitchFamily="34" charset="0"/>
              </a:rPr>
              <a:t> nay. – Benjamin Franklin</a:t>
            </a:r>
          </a:p>
        </p:txBody>
      </p:sp>
    </p:spTree>
    <p:extLst>
      <p:ext uri="{BB962C8B-B14F-4D97-AF65-F5344CB8AC3E}">
        <p14:creationId xmlns:p14="http://schemas.microsoft.com/office/powerpoint/2010/main" val="91917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>
            <a:extLst>
              <a:ext uri="{FF2B5EF4-FFF2-40B4-BE49-F238E27FC236}">
                <a16:creationId xmlns:a16="http://schemas.microsoft.com/office/drawing/2014/main" id="{17B2FA60-5046-4758-9A88-802492A48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40" y="713442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F886439-C1C8-439F-9DA4-B12453CE7CF9}"/>
              </a:ext>
            </a:extLst>
          </p:cNvPr>
          <p:cNvSpPr/>
          <p:nvPr/>
        </p:nvSpPr>
        <p:spPr>
          <a:xfrm>
            <a:off x="2886738" y="3965384"/>
            <a:ext cx="7657231" cy="1383299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26" b="1" i="0" u="none" strike="noStrike" kern="1200" cap="none" spc="0" normalizeH="0" baseline="0" noProof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5710721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Car">
            <a:hlinkClick r:id="" action="ppaction://media"/>
            <a:extLst>
              <a:ext uri="{FF2B5EF4-FFF2-40B4-BE49-F238E27FC236}">
                <a16:creationId xmlns:a16="http://schemas.microsoft.com/office/drawing/2014/main" id="{2EEAF14B-0D0E-41F4-BA73-617A57C067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2D980A2-E85F-45F0-AAF4-395D83599F38}"/>
              </a:ext>
            </a:extLst>
          </p:cNvPr>
          <p:cNvGrpSpPr/>
          <p:nvPr/>
        </p:nvGrpSpPr>
        <p:grpSpPr>
          <a:xfrm>
            <a:off x="0" y="0"/>
            <a:ext cx="12192000" cy="6952596"/>
            <a:chOff x="0" y="0"/>
            <a:chExt cx="12192000" cy="6952596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783D0AF-577B-4B88-B996-7D6F32C3C6BC}"/>
                </a:ext>
              </a:extLst>
            </p:cNvPr>
            <p:cNvGrpSpPr/>
            <p:nvPr/>
          </p:nvGrpSpPr>
          <p:grpSpPr>
            <a:xfrm>
              <a:off x="0" y="0"/>
              <a:ext cx="12192000" cy="6952596"/>
              <a:chOff x="0" y="20810"/>
              <a:chExt cx="12192000" cy="6911466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813F067C-90B2-48B5-954F-CF4A10A276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406" b="-1395"/>
              <a:stretch/>
            </p:blipFill>
            <p:spPr>
              <a:xfrm>
                <a:off x="0" y="20810"/>
                <a:ext cx="12192000" cy="6911466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2E54730-BF3C-4BF9-AA33-D1EE0416AC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1356750"/>
                <a:ext cx="3131844" cy="3305835"/>
              </a:xfrm>
              <a:prstGeom prst="rect">
                <a:avLst/>
              </a:prstGeom>
            </p:spPr>
          </p:pic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F6FD20A-48C6-4E24-997C-0019EF27F072}"/>
                </a:ext>
              </a:extLst>
            </p:cNvPr>
            <p:cNvGrpSpPr/>
            <p:nvPr/>
          </p:nvGrpSpPr>
          <p:grpSpPr>
            <a:xfrm>
              <a:off x="5309234" y="2436604"/>
              <a:ext cx="2857255" cy="3183204"/>
              <a:chOff x="5309234" y="2436604"/>
              <a:chExt cx="2857255" cy="3183204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90BBA622-5D03-410B-BEA5-32AD36475C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3704" b="97603" l="9709" r="89806">
                            <a14:foregroundMark x1="10680" y1="28105" x2="10680" y2="28105"/>
                            <a14:foregroundMark x1="46602" y1="3704" x2="46602" y2="3704"/>
                            <a14:foregroundMark x1="42233" y1="96732" x2="42233" y2="96732"/>
                            <a14:foregroundMark x1="33981" y1="97603" x2="33981" y2="97603"/>
                            <a14:backgroundMark x1="17961" y1="8932" x2="17961" y2="8932"/>
                            <a14:backgroundMark x1="17476" y1="8061" x2="37379" y2="8061"/>
                            <a14:backgroundMark x1="39320" y1="8497" x2="39320" y2="8497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309234" y="2436604"/>
                <a:ext cx="2857255" cy="3183204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296BA8C-35C6-4486-80A8-83379834DF09}"/>
                  </a:ext>
                </a:extLst>
              </p:cNvPr>
              <p:cNvSpPr txBox="1"/>
              <p:nvPr/>
            </p:nvSpPr>
            <p:spPr>
              <a:xfrm>
                <a:off x="5696638" y="2889991"/>
                <a:ext cx="20232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BẮT ĐẦU</a:t>
                </a:r>
              </a:p>
            </p:txBody>
          </p:sp>
        </p:grp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50CAB00E-B767-4385-87D9-6556776EA87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" r="1094"/>
          <a:stretch/>
        </p:blipFill>
        <p:spPr>
          <a:xfrm>
            <a:off x="12192000" y="0"/>
            <a:ext cx="1238250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C4F9E58-3FB4-4800-9829-2371FAC4CC0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979" y="4948945"/>
            <a:ext cx="1979255" cy="1425063"/>
          </a:xfrm>
          <a:prstGeom prst="rect">
            <a:avLst/>
          </a:prstGeom>
        </p:spPr>
      </p:pic>
      <p:pic>
        <p:nvPicPr>
          <p:cNvPr id="47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3A4924DF-D33B-4BA9-BEC4-3CB6F1A45B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sp>
        <p:nvSpPr>
          <p:cNvPr id="48" name="Explosion: 8 Points 47">
            <a:extLst>
              <a:ext uri="{FF2B5EF4-FFF2-40B4-BE49-F238E27FC236}">
                <a16:creationId xmlns:a16="http://schemas.microsoft.com/office/drawing/2014/main" id="{FE813A83-9476-4EED-A598-C9B00426CC8F}"/>
              </a:ext>
            </a:extLst>
          </p:cNvPr>
          <p:cNvSpPr/>
          <p:nvPr/>
        </p:nvSpPr>
        <p:spPr>
          <a:xfrm>
            <a:off x="4802338" y="5249918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0331AC-0DD8-4F7A-9029-8166630D62EE}"/>
              </a:ext>
            </a:extLst>
          </p:cNvPr>
          <p:cNvSpPr/>
          <p:nvPr/>
        </p:nvSpPr>
        <p:spPr>
          <a:xfrm>
            <a:off x="816833" y="986135"/>
            <a:ext cx="480259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VƯỢT CHƯỚNG</a:t>
            </a:r>
          </a:p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NGẠI VẬT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13A5EE-E85B-40C6-B5D9-27F2D47D28A3}"/>
              </a:ext>
            </a:extLst>
          </p:cNvPr>
          <p:cNvSpPr/>
          <p:nvPr/>
        </p:nvSpPr>
        <p:spPr>
          <a:xfrm>
            <a:off x="7981838" y="362378"/>
            <a:ext cx="4095861" cy="615272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DẪN</a:t>
            </a:r>
            <a:endParaRPr lang="en-US" sz="220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bắt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xe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ô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tô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tạo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hiệu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ứng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di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đáp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án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Nếu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trả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cần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hỗ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trợ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thì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nhấn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xì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trum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bay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đáp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án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xe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ô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tô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chướng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ngại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vật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biến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mất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xe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di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tới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chướng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ngại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vật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theo.</a:t>
            </a:r>
            <a:endParaRPr lang="en-US" sz="220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28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-1 0.0009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4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-0.98542 -0.0009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71" y="-4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08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82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236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318"/>
                            </p:stCondLst>
                            <p:childTnLst>
                              <p:par>
                                <p:cTn id="5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2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  <p:bldLst>
      <p:bldP spid="48" grpId="0" animBg="1"/>
      <p:bldP spid="48" grpId="1" animBg="1"/>
      <p:bldP spid="48" grpId="2" animBg="1"/>
      <p:bldP spid="12" grpId="0" uiExpand="1" build="allAtOnce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83076B5-E3BB-41E8-8E1C-54CE47F0F809}"/>
              </a:ext>
            </a:extLst>
          </p:cNvPr>
          <p:cNvGrpSpPr/>
          <p:nvPr/>
        </p:nvGrpSpPr>
        <p:grpSpPr>
          <a:xfrm>
            <a:off x="-33363" y="-1028"/>
            <a:ext cx="12225363" cy="7011426"/>
            <a:chOff x="-53425" y="1387764"/>
            <a:chExt cx="12282670" cy="701624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AA7F759-B2DA-499A-AEC5-559EDA3EE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94"/>
            <a:stretch/>
          </p:blipFill>
          <p:spPr>
            <a:xfrm>
              <a:off x="-53425" y="1387764"/>
              <a:ext cx="12282670" cy="7016244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6E8A99F-E578-4D0E-A998-9750EE2A71CE}"/>
                </a:ext>
              </a:extLst>
            </p:cNvPr>
            <p:cNvSpPr/>
            <p:nvPr/>
          </p:nvSpPr>
          <p:spPr>
            <a:xfrm>
              <a:off x="5254117" y="6546056"/>
              <a:ext cx="2515574" cy="1537722"/>
            </a:xfrm>
            <a:prstGeom prst="rect">
              <a:avLst/>
            </a:prstGeom>
            <a:solidFill>
              <a:srgbClr val="F4B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76029587-61E3-4CBD-A334-9D635C2840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68" b="91414" l="1585" r="96672">
                        <a14:foregroundMark x1="12678" y1="56566" x2="12678" y2="56566"/>
                        <a14:foregroundMark x1="8558" y1="64394" x2="8558" y2="64394"/>
                        <a14:foregroundMark x1="4913" y1="71970" x2="4913" y2="71970"/>
                        <a14:foregroundMark x1="1585" y1="74747" x2="1585" y2="74747"/>
                        <a14:foregroundMark x1="46593" y1="60354" x2="61807" y2="53283"/>
                        <a14:foregroundMark x1="66244" y1="6566" x2="66244" y2="6566"/>
                        <a14:foregroundMark x1="47227" y1="1768" x2="47227" y2="1768"/>
                        <a14:foregroundMark x1="92076" y1="58081" x2="92076" y2="58081"/>
                        <a14:foregroundMark x1="96830" y1="71717" x2="96830" y2="71717"/>
                        <a14:foregroundMark x1="56735" y1="91414" x2="56735" y2="91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533" y="5052121"/>
            <a:ext cx="2021443" cy="1268608"/>
          </a:xfrm>
          <a:prstGeom prst="rect">
            <a:avLst/>
          </a:prstGeom>
        </p:spPr>
      </p:pic>
      <p:sp>
        <p:nvSpPr>
          <p:cNvPr id="26" name="A">
            <a:extLst>
              <a:ext uri="{FF2B5EF4-FFF2-40B4-BE49-F238E27FC236}">
                <a16:creationId xmlns:a16="http://schemas.microsoft.com/office/drawing/2014/main" id="{6B729970-66D0-4D72-910C-3893A7CF492A}"/>
              </a:ext>
            </a:extLst>
          </p:cNvPr>
          <p:cNvSpPr/>
          <p:nvPr/>
        </p:nvSpPr>
        <p:spPr>
          <a:xfrm>
            <a:off x="4699652" y="2883951"/>
            <a:ext cx="275933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6h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7h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Daxline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FACE407-EE3C-445C-A0B9-3E2AD3CFC6F5}"/>
              </a:ext>
            </a:extLst>
          </p:cNvPr>
          <p:cNvGrpSpPr/>
          <p:nvPr/>
        </p:nvGrpSpPr>
        <p:grpSpPr>
          <a:xfrm>
            <a:off x="12192000" y="-36261"/>
            <a:ext cx="12192000" cy="7081891"/>
            <a:chOff x="12170770" y="1"/>
            <a:chExt cx="12192000" cy="6857999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69B6843B-EF87-4F4C-9F93-BB1B81199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0770" y="1"/>
              <a:ext cx="12192000" cy="6857999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43E5178C-AC0B-4F72-8BB7-590DCB8BD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254" b="92958" l="10000" r="90000">
                          <a14:foregroundMark x1="28621" y1="2817" x2="28621" y2="2817"/>
                          <a14:foregroundMark x1="22414" y1="2254" x2="22414" y2="2254"/>
                          <a14:foregroundMark x1="82414" y1="92958" x2="82414" y2="92958"/>
                          <a14:foregroundMark x1="14138" y1="46197" x2="14138" y2="4619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548883" y="4841187"/>
              <a:ext cx="1380953" cy="1690476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16D04B66-3230-4875-9217-E8D0E632437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979" y="4948945"/>
            <a:ext cx="1979255" cy="1425063"/>
          </a:xfrm>
          <a:prstGeom prst="rect">
            <a:avLst/>
          </a:prstGeom>
        </p:spPr>
      </p:pic>
      <p:pic>
        <p:nvPicPr>
          <p:cNvPr id="49" name="Car">
            <a:hlinkClick r:id="" action="ppaction://media"/>
            <a:extLst>
              <a:ext uri="{FF2B5EF4-FFF2-40B4-BE49-F238E27FC236}">
                <a16:creationId xmlns:a16="http://schemas.microsoft.com/office/drawing/2014/main" id="{F7B3CBD7-C4A0-4954-BFFC-B4BE186053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pic>
        <p:nvPicPr>
          <p:cNvPr id="5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1FD9F40-0942-40FC-A8C2-5D2648C8359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sp>
        <p:nvSpPr>
          <p:cNvPr id="51" name="Explosion: 8 Points 50">
            <a:extLst>
              <a:ext uri="{FF2B5EF4-FFF2-40B4-BE49-F238E27FC236}">
                <a16:creationId xmlns:a16="http://schemas.microsoft.com/office/drawing/2014/main" id="{2CE39817-BF09-4FC0-9D93-798748A34000}"/>
              </a:ext>
            </a:extLst>
          </p:cNvPr>
          <p:cNvSpPr/>
          <p:nvPr/>
        </p:nvSpPr>
        <p:spPr>
          <a:xfrm>
            <a:off x="4802338" y="5249918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97AEAB3-3F8A-40A2-A897-FB66AEF222F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20" name="Oval Callout 15">
            <a:extLst>
              <a:ext uri="{FF2B5EF4-FFF2-40B4-BE49-F238E27FC236}">
                <a16:creationId xmlns:a16="http://schemas.microsoft.com/office/drawing/2014/main" id="{8FD8A6AF-6572-4C22-95F7-E58858DFC446}"/>
              </a:ext>
            </a:extLst>
          </p:cNvPr>
          <p:cNvSpPr/>
          <p:nvPr/>
        </p:nvSpPr>
        <p:spPr>
          <a:xfrm>
            <a:off x="889396" y="3240630"/>
            <a:ext cx="1904434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Không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trả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lời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được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thì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mình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giúp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cho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để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qua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vòng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nhé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!</a:t>
            </a:r>
          </a:p>
        </p:txBody>
      </p:sp>
      <p:sp>
        <p:nvSpPr>
          <p:cNvPr id="21" name="Rectangular Callout 8">
            <a:extLst>
              <a:ext uri="{FF2B5EF4-FFF2-40B4-BE49-F238E27FC236}">
                <a16:creationId xmlns:a16="http://schemas.microsoft.com/office/drawing/2014/main" id="{085240B2-0115-4490-8449-69A37E16B602}"/>
              </a:ext>
            </a:extLst>
          </p:cNvPr>
          <p:cNvSpPr/>
          <p:nvPr/>
        </p:nvSpPr>
        <p:spPr>
          <a:xfrm>
            <a:off x="1751979" y="2980304"/>
            <a:ext cx="2567627" cy="897391"/>
          </a:xfrm>
          <a:prstGeom prst="wedgeRectCallout">
            <a:avLst>
              <a:gd name="adj1" fmla="val -77214"/>
              <a:gd name="adj2" fmla="val 68244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6h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7h</a:t>
            </a:r>
          </a:p>
        </p:txBody>
      </p:sp>
      <p:sp>
        <p:nvSpPr>
          <p:cNvPr id="30" name="Round Same Side Corner Rectangle 10">
            <a:extLst>
              <a:ext uri="{FF2B5EF4-FFF2-40B4-BE49-F238E27FC236}">
                <a16:creationId xmlns:a16="http://schemas.microsoft.com/office/drawing/2014/main" id="{E97710E4-0E11-4B9A-86D6-A9D7CE40BEF5}"/>
              </a:ext>
            </a:extLst>
          </p:cNvPr>
          <p:cNvSpPr/>
          <p:nvPr/>
        </p:nvSpPr>
        <p:spPr>
          <a:xfrm>
            <a:off x="2793830" y="828384"/>
            <a:ext cx="6842414" cy="1603169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Hàng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sáng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khoảng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thời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gian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2864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1 -0.0002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-2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7037E-7 L -0.98399 -0.0025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06" y="-139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082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82"/>
                            </p:stCondLst>
                            <p:childTnLst>
                              <p:par>
                                <p:cTn id="4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236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318"/>
                            </p:stCondLst>
                            <p:childTnLst>
                              <p:par>
                                <p:cTn id="5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2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51" grpId="0" animBg="1"/>
      <p:bldP spid="51" grpId="1" animBg="1"/>
      <p:bldP spid="51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299028-C7E7-421A-81B9-C5828484F1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EB65B85-D906-486F-9EC9-1715462B4E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53062" y="0"/>
            <a:ext cx="1283093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D76C7C-EE35-47BD-83D6-54BB512DEA48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54" b="92958" l="10000" r="90000">
                        <a14:foregroundMark x1="28621" y1="2817" x2="28621" y2="2817"/>
                        <a14:foregroundMark x1="22414" y1="2254" x2="22414" y2="2254"/>
                        <a14:foregroundMark x1="82414" y1="92958" x2="82414" y2="92958"/>
                        <a14:foregroundMark x1="14138" y1="46197" x2="14138" y2="461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8113" y="4841186"/>
            <a:ext cx="1380953" cy="1690476"/>
          </a:xfrm>
          <a:prstGeom prst="rect">
            <a:avLst/>
          </a:prstGeom>
        </p:spPr>
      </p:pic>
      <p:sp>
        <p:nvSpPr>
          <p:cNvPr id="7" name="A">
            <a:extLst>
              <a:ext uri="{FF2B5EF4-FFF2-40B4-BE49-F238E27FC236}">
                <a16:creationId xmlns:a16="http://schemas.microsoft.com/office/drawing/2014/main" id="{BE8735AD-9AC9-4507-AFC3-874B106B4379}"/>
              </a:ext>
            </a:extLst>
          </p:cNvPr>
          <p:cNvSpPr/>
          <p:nvPr/>
        </p:nvSpPr>
        <p:spPr>
          <a:xfrm>
            <a:off x="4640129" y="2633520"/>
            <a:ext cx="275933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kern="1200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Buổi</a:t>
            </a:r>
            <a:r>
              <a:rPr lang="en-US" sz="3200" kern="120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tối</a:t>
            </a:r>
            <a:r>
              <a:rPr lang="en-US" sz="3600" kern="1200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Daxline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Car">
            <a:hlinkClick r:id="" action="ppaction://media"/>
            <a:extLst>
              <a:ext uri="{FF2B5EF4-FFF2-40B4-BE49-F238E27FC236}">
                <a16:creationId xmlns:a16="http://schemas.microsoft.com/office/drawing/2014/main" id="{CA0CB1E5-C22F-448B-BB6E-AF0CF00417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pic>
        <p:nvPicPr>
          <p:cNvPr id="14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3125B93B-D31C-4574-878C-6AD60584F16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5B3FF3-EC18-4840-9D99-F79E9FE6932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979" y="4948945"/>
            <a:ext cx="1979255" cy="1425063"/>
          </a:xfrm>
          <a:prstGeom prst="rect">
            <a:avLst/>
          </a:prstGeom>
        </p:spPr>
      </p:pic>
      <p:sp>
        <p:nvSpPr>
          <p:cNvPr id="47" name="Explosion: 8 Points 46">
            <a:extLst>
              <a:ext uri="{FF2B5EF4-FFF2-40B4-BE49-F238E27FC236}">
                <a16:creationId xmlns:a16="http://schemas.microsoft.com/office/drawing/2014/main" id="{C2BF1FB6-6F27-4B72-9231-884067B92763}"/>
              </a:ext>
            </a:extLst>
          </p:cNvPr>
          <p:cNvSpPr/>
          <p:nvPr/>
        </p:nvSpPr>
        <p:spPr>
          <a:xfrm>
            <a:off x="4976800" y="5289674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EFAB2E4-A75A-4D12-8AC5-77838F4FA7C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16" name="Oval Callout 15">
            <a:extLst>
              <a:ext uri="{FF2B5EF4-FFF2-40B4-BE49-F238E27FC236}">
                <a16:creationId xmlns:a16="http://schemas.microsoft.com/office/drawing/2014/main" id="{E2BB0A84-E75B-4DB5-AB71-399637BEE184}"/>
              </a:ext>
            </a:extLst>
          </p:cNvPr>
          <p:cNvSpPr/>
          <p:nvPr/>
        </p:nvSpPr>
        <p:spPr>
          <a:xfrm>
            <a:off x="889396" y="3240630"/>
            <a:ext cx="1904433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Không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trả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lời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được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thì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mình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giúp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cho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để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qua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vòng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nhé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!</a:t>
            </a:r>
          </a:p>
        </p:txBody>
      </p:sp>
      <p:sp>
        <p:nvSpPr>
          <p:cNvPr id="17" name="Rectangular Callout 8">
            <a:extLst>
              <a:ext uri="{FF2B5EF4-FFF2-40B4-BE49-F238E27FC236}">
                <a16:creationId xmlns:a16="http://schemas.microsoft.com/office/drawing/2014/main" id="{16874C31-43AE-43DB-ACF6-C3D1B83934EC}"/>
              </a:ext>
            </a:extLst>
          </p:cNvPr>
          <p:cNvSpPr/>
          <p:nvPr/>
        </p:nvSpPr>
        <p:spPr>
          <a:xfrm>
            <a:off x="1613511" y="3327952"/>
            <a:ext cx="2259240" cy="897391"/>
          </a:xfrm>
          <a:prstGeom prst="wedgeRectCallout">
            <a:avLst>
              <a:gd name="adj1" fmla="val -79813"/>
              <a:gd name="adj2" fmla="val 32157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Buổi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tối</a:t>
            </a:r>
            <a:endParaRPr lang="en-US" sz="2800" dirty="0">
              <a:solidFill>
                <a:srgbClr val="7030A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54F0746E-B0AF-4EF9-9A5D-F40A1C4B852D}"/>
              </a:ext>
            </a:extLst>
          </p:cNvPr>
          <p:cNvSpPr/>
          <p:nvPr/>
        </p:nvSpPr>
        <p:spPr>
          <a:xfrm>
            <a:off x="2793828" y="588127"/>
            <a:ext cx="7035971" cy="142868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thường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 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buổi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1650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2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 L -1 0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08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82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23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818"/>
                            </p:stCondLst>
                            <p:childTnLst>
                              <p:par>
                                <p:cTn id="5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47" grpId="0" animBg="1"/>
      <p:bldP spid="47" grpId="1" animBg="1"/>
      <p:bldP spid="47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CD4BBD7E-0B8F-455A-9FC4-D789DAAA6E35}"/>
              </a:ext>
            </a:extLst>
          </p:cNvPr>
          <p:cNvGrpSpPr/>
          <p:nvPr/>
        </p:nvGrpSpPr>
        <p:grpSpPr>
          <a:xfrm>
            <a:off x="-560955" y="-27018"/>
            <a:ext cx="12761017" cy="6852986"/>
            <a:chOff x="-569015" y="2507"/>
            <a:chExt cx="12761017" cy="685298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5D1B501-1054-4C16-9FF0-EA7B6A3928BA}"/>
                </a:ext>
              </a:extLst>
            </p:cNvPr>
            <p:cNvGrpSpPr/>
            <p:nvPr/>
          </p:nvGrpSpPr>
          <p:grpSpPr>
            <a:xfrm>
              <a:off x="0" y="2507"/>
              <a:ext cx="12192002" cy="6852986"/>
              <a:chOff x="-2" y="2507"/>
              <a:chExt cx="12192002" cy="6852986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A3BB9F18-1D32-4347-8012-5997066BA8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507"/>
                <a:ext cx="12191999" cy="6601096"/>
              </a:xfrm>
              <a:prstGeom prst="rect">
                <a:avLst/>
              </a:prstGeom>
            </p:spPr>
          </p:pic>
          <p:sp>
            <p:nvSpPr>
              <p:cNvPr id="54" name="Flowchart: Document 4">
                <a:extLst>
                  <a:ext uri="{FF2B5EF4-FFF2-40B4-BE49-F238E27FC236}">
                    <a16:creationId xmlns:a16="http://schemas.microsoft.com/office/drawing/2014/main" id="{595F1320-8493-4982-A1A7-0B7533C7A749}"/>
                  </a:ext>
                </a:extLst>
              </p:cNvPr>
              <p:cNvSpPr/>
              <p:nvPr/>
            </p:nvSpPr>
            <p:spPr>
              <a:xfrm flipV="1">
                <a:off x="-2" y="3649758"/>
                <a:ext cx="12192002" cy="3055842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1600"/>
                  <a:gd name="connsiteY0" fmla="*/ 0 h 20172"/>
                  <a:gd name="connsiteX1" fmla="*/ 21600 w 21600"/>
                  <a:gd name="connsiteY1" fmla="*/ 0 h 20172"/>
                  <a:gd name="connsiteX2" fmla="*/ 21600 w 21600"/>
                  <a:gd name="connsiteY2" fmla="*/ 17322 h 20172"/>
                  <a:gd name="connsiteX3" fmla="*/ 0 w 21600"/>
                  <a:gd name="connsiteY3" fmla="*/ 20172 h 20172"/>
                  <a:gd name="connsiteX4" fmla="*/ 0 w 21600"/>
                  <a:gd name="connsiteY4" fmla="*/ 0 h 20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00" h="20172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17322"/>
                    </a:lnTo>
                    <a:cubicBezTo>
                      <a:pt x="10800" y="17322"/>
                      <a:pt x="10800" y="20163"/>
                      <a:pt x="0" y="2017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Flowchart: Document 54">
                <a:extLst>
                  <a:ext uri="{FF2B5EF4-FFF2-40B4-BE49-F238E27FC236}">
                    <a16:creationId xmlns:a16="http://schemas.microsoft.com/office/drawing/2014/main" id="{EF9C2357-32E3-4FC8-888A-E92F3AAEB662}"/>
                  </a:ext>
                </a:extLst>
              </p:cNvPr>
              <p:cNvSpPr/>
              <p:nvPr/>
            </p:nvSpPr>
            <p:spPr>
              <a:xfrm flipH="1" flipV="1">
                <a:off x="-2" y="5014661"/>
                <a:ext cx="12192001" cy="1840832"/>
              </a:xfrm>
              <a:prstGeom prst="flowChartDocument">
                <a:avLst/>
              </a:prstGeom>
              <a:solidFill>
                <a:srgbClr val="F4B1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E5A318D-DBDE-4986-B579-A2AFA1A03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5062" y="4032851"/>
              <a:ext cx="696310" cy="100965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B03F8F2-4E81-455C-A17E-785C38950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0453" y="1254155"/>
              <a:ext cx="2655696" cy="3268548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C8A5290-F251-4AFC-8F88-AF8706B7A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0602" y="3962498"/>
              <a:ext cx="775104" cy="1123901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A2CA349C-0232-4962-9F7A-8BD3C4BD3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5440" y="3169771"/>
              <a:ext cx="2037708" cy="1352932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0ADF99D-4E15-49B9-90F7-FD2052DB4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8807" y="1963031"/>
              <a:ext cx="2893468" cy="2893468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00387D58-942A-4546-8D9F-7909DCE26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69015" y="4474150"/>
              <a:ext cx="4543425" cy="100965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EFBD8DE5-57AA-442F-BB8D-D2CAEE970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40825" y="3846237"/>
              <a:ext cx="1900841" cy="1305055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C8C99197-054B-4682-80EF-0B6AA4677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341" y="1018422"/>
              <a:ext cx="3131844" cy="3305835"/>
            </a:xfrm>
            <a:prstGeom prst="rect">
              <a:avLst/>
            </a:prstGeom>
          </p:spPr>
        </p:pic>
      </p:grpSp>
      <p:pic>
        <p:nvPicPr>
          <p:cNvPr id="43" name="Picture 42">
            <a:hlinkClick r:id="" action="ppaction://noaction"/>
            <a:extLst>
              <a:ext uri="{FF2B5EF4-FFF2-40B4-BE49-F238E27FC236}">
                <a16:creationId xmlns:a16="http://schemas.microsoft.com/office/drawing/2014/main" id="{07DCD85F-2182-4A96-884F-8D9B77A8538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296" y="4922712"/>
            <a:ext cx="2006346" cy="1702633"/>
          </a:xfrm>
          <a:prstGeom prst="rect">
            <a:avLst/>
          </a:prstGeom>
        </p:spPr>
      </p:pic>
      <p:sp>
        <p:nvSpPr>
          <p:cNvPr id="45" name="A">
            <a:extLst>
              <a:ext uri="{FF2B5EF4-FFF2-40B4-BE49-F238E27FC236}">
                <a16:creationId xmlns:a16="http://schemas.microsoft.com/office/drawing/2014/main" id="{9356FD45-DFE5-4B06-A243-5C11CE367A56}"/>
              </a:ext>
            </a:extLst>
          </p:cNvPr>
          <p:cNvSpPr/>
          <p:nvPr/>
        </p:nvSpPr>
        <p:spPr>
          <a:xfrm>
            <a:off x="4661591" y="2404371"/>
            <a:ext cx="3591070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11h </a:t>
            </a:r>
            <a:r>
              <a:rPr lang="en-US" sz="3200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13h</a:t>
            </a:r>
            <a:endParaRPr lang="en-US" sz="3600" dirty="0">
              <a:solidFill>
                <a:srgbClr val="FFFF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5" name="Car">
            <a:hlinkClick r:id="" action="ppaction://media"/>
            <a:extLst>
              <a:ext uri="{FF2B5EF4-FFF2-40B4-BE49-F238E27FC236}">
                <a16:creationId xmlns:a16="http://schemas.microsoft.com/office/drawing/2014/main" id="{9D056CEE-C01B-4DDE-98DE-691E2BF464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pic>
        <p:nvPicPr>
          <p:cNvPr id="86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76CAEBC5-C639-4EB3-90C0-BC46D5B2AA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sp>
        <p:nvSpPr>
          <p:cNvPr id="87" name="Explosion: 8 Points 86">
            <a:extLst>
              <a:ext uri="{FF2B5EF4-FFF2-40B4-BE49-F238E27FC236}">
                <a16:creationId xmlns:a16="http://schemas.microsoft.com/office/drawing/2014/main" id="{4D677D2F-DBC1-4E2F-B1CA-7DA5AEE05E9F}"/>
              </a:ext>
            </a:extLst>
          </p:cNvPr>
          <p:cNvSpPr/>
          <p:nvPr/>
        </p:nvSpPr>
        <p:spPr>
          <a:xfrm>
            <a:off x="4976800" y="5289674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483D94-6809-44CD-9737-3F96602661A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200062" y="-32032"/>
            <a:ext cx="12191999" cy="68580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A0D7A63-C624-41FB-9C15-1F9DEAC2F16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028" y="5003373"/>
            <a:ext cx="1979255" cy="1425063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1FCEEAF1-9654-488B-B64B-46D7D35B988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65" name="Oval Callout 15">
            <a:extLst>
              <a:ext uri="{FF2B5EF4-FFF2-40B4-BE49-F238E27FC236}">
                <a16:creationId xmlns:a16="http://schemas.microsoft.com/office/drawing/2014/main" id="{3BC93602-EFA3-4579-8699-47E627294865}"/>
              </a:ext>
            </a:extLst>
          </p:cNvPr>
          <p:cNvSpPr/>
          <p:nvPr/>
        </p:nvSpPr>
        <p:spPr>
          <a:xfrm>
            <a:off x="889397" y="3240630"/>
            <a:ext cx="1904432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Không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trả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lời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được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thì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mình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giúp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cho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để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qua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vòng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nhé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!</a:t>
            </a:r>
          </a:p>
        </p:txBody>
      </p:sp>
      <p:sp>
        <p:nvSpPr>
          <p:cNvPr id="66" name="Rectangular Callout 8">
            <a:extLst>
              <a:ext uri="{FF2B5EF4-FFF2-40B4-BE49-F238E27FC236}">
                <a16:creationId xmlns:a16="http://schemas.microsoft.com/office/drawing/2014/main" id="{4D461A77-2BDF-4971-A10E-19ED8C2A1DAC}"/>
              </a:ext>
            </a:extLst>
          </p:cNvPr>
          <p:cNvSpPr/>
          <p:nvPr/>
        </p:nvSpPr>
        <p:spPr>
          <a:xfrm>
            <a:off x="1708690" y="2299281"/>
            <a:ext cx="2816634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11h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13h</a:t>
            </a:r>
            <a:endParaRPr lang="en-US" sz="3200" dirty="0">
              <a:solidFill>
                <a:srgbClr val="7030A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ound Same Side Corner Rectangle 10">
            <a:extLst>
              <a:ext uri="{FF2B5EF4-FFF2-40B4-BE49-F238E27FC236}">
                <a16:creationId xmlns:a16="http://schemas.microsoft.com/office/drawing/2014/main" id="{DA38F038-807A-4693-BA42-5E69053C1ADE}"/>
              </a:ext>
            </a:extLst>
          </p:cNvPr>
          <p:cNvSpPr/>
          <p:nvPr/>
        </p:nvSpPr>
        <p:spPr>
          <a:xfrm>
            <a:off x="2778034" y="606198"/>
            <a:ext cx="6483521" cy="1202809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thường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nghỉ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trưa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khoảng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thời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gian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1208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48 -0.00023 L -0.99817 0.0011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76" y="6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7 L -0.99583 -3.7037E-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792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082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82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236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818"/>
                            </p:stCondLst>
                            <p:childTnLst>
                              <p:par>
                                <p:cTn id="5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  <p:audio>
              <p:cMediaNode vol="2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45" grpId="0" animBg="1"/>
      <p:bldP spid="45" grpId="1" animBg="1"/>
      <p:bldP spid="87" grpId="0" animBg="1"/>
      <p:bldP spid="87" grpId="1" animBg="1"/>
      <p:bldP spid="87" grpId="2" animBg="1"/>
      <p:bldP spid="65" grpId="0" animBg="1"/>
      <p:bldP spid="65" grpId="1" animBg="1"/>
      <p:bldP spid="65" grpId="2" animBg="1"/>
      <p:bldP spid="66" grpId="0" animBg="1"/>
      <p:bldP spid="66" grpId="1" animBg="1"/>
      <p:bldP spid="4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roup 136">
            <a:extLst>
              <a:ext uri="{FF2B5EF4-FFF2-40B4-BE49-F238E27FC236}">
                <a16:creationId xmlns:a16="http://schemas.microsoft.com/office/drawing/2014/main" id="{49D28958-D636-4BE8-81F0-5C69CB9D9498}"/>
              </a:ext>
            </a:extLst>
          </p:cNvPr>
          <p:cNvGrpSpPr/>
          <p:nvPr/>
        </p:nvGrpSpPr>
        <p:grpSpPr>
          <a:xfrm>
            <a:off x="11820901" y="-21862"/>
            <a:ext cx="12881324" cy="6923887"/>
            <a:chOff x="11820901" y="-21862"/>
            <a:chExt cx="12881324" cy="6923887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ECFEE932-570D-4C76-8EA6-F4687DBC7DF7}"/>
                </a:ext>
              </a:extLst>
            </p:cNvPr>
            <p:cNvGrpSpPr/>
            <p:nvPr/>
          </p:nvGrpSpPr>
          <p:grpSpPr>
            <a:xfrm>
              <a:off x="11820901" y="-21862"/>
              <a:ext cx="12618447" cy="6923887"/>
              <a:chOff x="-424322" y="-16543"/>
              <a:chExt cx="12618447" cy="6923887"/>
            </a:xfrm>
          </p:grpSpPr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D112DDF5-698D-4903-87AE-326E42D066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24322" y="-16543"/>
                <a:ext cx="12616321" cy="6601096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80" name="Flowchart: Document 4">
                <a:extLst>
                  <a:ext uri="{FF2B5EF4-FFF2-40B4-BE49-F238E27FC236}">
                    <a16:creationId xmlns:a16="http://schemas.microsoft.com/office/drawing/2014/main" id="{669D988F-D492-4EA2-ADF6-4A52B15CE15C}"/>
                  </a:ext>
                </a:extLst>
              </p:cNvPr>
              <p:cNvSpPr/>
              <p:nvPr/>
            </p:nvSpPr>
            <p:spPr>
              <a:xfrm flipV="1">
                <a:off x="-89372" y="3063880"/>
                <a:ext cx="12283497" cy="3796018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1600"/>
                  <a:gd name="connsiteY0" fmla="*/ 0 h 20172"/>
                  <a:gd name="connsiteX1" fmla="*/ 21600 w 21600"/>
                  <a:gd name="connsiteY1" fmla="*/ 0 h 20172"/>
                  <a:gd name="connsiteX2" fmla="*/ 21600 w 21600"/>
                  <a:gd name="connsiteY2" fmla="*/ 17322 h 20172"/>
                  <a:gd name="connsiteX3" fmla="*/ 0 w 21600"/>
                  <a:gd name="connsiteY3" fmla="*/ 20172 h 20172"/>
                  <a:gd name="connsiteX4" fmla="*/ 0 w 21600"/>
                  <a:gd name="connsiteY4" fmla="*/ 0 h 20172"/>
                  <a:gd name="connsiteX0" fmla="*/ 0 w 21600"/>
                  <a:gd name="connsiteY0" fmla="*/ 0 h 25206"/>
                  <a:gd name="connsiteX1" fmla="*/ 21600 w 21600"/>
                  <a:gd name="connsiteY1" fmla="*/ 0 h 25206"/>
                  <a:gd name="connsiteX2" fmla="*/ 21600 w 21600"/>
                  <a:gd name="connsiteY2" fmla="*/ 17322 h 25206"/>
                  <a:gd name="connsiteX3" fmla="*/ 9672 w 21600"/>
                  <a:gd name="connsiteY3" fmla="*/ 25144 h 25206"/>
                  <a:gd name="connsiteX4" fmla="*/ 0 w 21600"/>
                  <a:gd name="connsiteY4" fmla="*/ 20172 h 25206"/>
                  <a:gd name="connsiteX5" fmla="*/ 0 w 21600"/>
                  <a:gd name="connsiteY5" fmla="*/ 0 h 25206"/>
                  <a:gd name="connsiteX0" fmla="*/ 0 w 21600"/>
                  <a:gd name="connsiteY0" fmla="*/ 0 h 25230"/>
                  <a:gd name="connsiteX1" fmla="*/ 21600 w 21600"/>
                  <a:gd name="connsiteY1" fmla="*/ 0 h 25230"/>
                  <a:gd name="connsiteX2" fmla="*/ 21600 w 21600"/>
                  <a:gd name="connsiteY2" fmla="*/ 17322 h 25230"/>
                  <a:gd name="connsiteX3" fmla="*/ 15644 w 21600"/>
                  <a:gd name="connsiteY3" fmla="*/ 20370 h 25230"/>
                  <a:gd name="connsiteX4" fmla="*/ 9672 w 21600"/>
                  <a:gd name="connsiteY4" fmla="*/ 25144 h 25230"/>
                  <a:gd name="connsiteX5" fmla="*/ 0 w 21600"/>
                  <a:gd name="connsiteY5" fmla="*/ 20172 h 25230"/>
                  <a:gd name="connsiteX6" fmla="*/ 0 w 21600"/>
                  <a:gd name="connsiteY6" fmla="*/ 0 h 25230"/>
                  <a:gd name="connsiteX0" fmla="*/ 24 w 21624"/>
                  <a:gd name="connsiteY0" fmla="*/ 0 h 25230"/>
                  <a:gd name="connsiteX1" fmla="*/ 21624 w 21624"/>
                  <a:gd name="connsiteY1" fmla="*/ 0 h 25230"/>
                  <a:gd name="connsiteX2" fmla="*/ 21624 w 21624"/>
                  <a:gd name="connsiteY2" fmla="*/ 17322 h 25230"/>
                  <a:gd name="connsiteX3" fmla="*/ 15668 w 21624"/>
                  <a:gd name="connsiteY3" fmla="*/ 20370 h 25230"/>
                  <a:gd name="connsiteX4" fmla="*/ 9696 w 21624"/>
                  <a:gd name="connsiteY4" fmla="*/ 25144 h 25230"/>
                  <a:gd name="connsiteX5" fmla="*/ 0 w 21624"/>
                  <a:gd name="connsiteY5" fmla="*/ 15667 h 25230"/>
                  <a:gd name="connsiteX6" fmla="*/ 24 w 21624"/>
                  <a:gd name="connsiteY6" fmla="*/ 0 h 25230"/>
                  <a:gd name="connsiteX0" fmla="*/ 24 w 21624"/>
                  <a:gd name="connsiteY0" fmla="*/ 0 h 25223"/>
                  <a:gd name="connsiteX1" fmla="*/ 21624 w 21624"/>
                  <a:gd name="connsiteY1" fmla="*/ 0 h 25223"/>
                  <a:gd name="connsiteX2" fmla="*/ 21624 w 21624"/>
                  <a:gd name="connsiteY2" fmla="*/ 17322 h 25223"/>
                  <a:gd name="connsiteX3" fmla="*/ 17300 w 21624"/>
                  <a:gd name="connsiteY3" fmla="*/ 21202 h 25223"/>
                  <a:gd name="connsiteX4" fmla="*/ 15668 w 21624"/>
                  <a:gd name="connsiteY4" fmla="*/ 20370 h 25223"/>
                  <a:gd name="connsiteX5" fmla="*/ 9696 w 21624"/>
                  <a:gd name="connsiteY5" fmla="*/ 25144 h 25223"/>
                  <a:gd name="connsiteX6" fmla="*/ 0 w 21624"/>
                  <a:gd name="connsiteY6" fmla="*/ 15667 h 25223"/>
                  <a:gd name="connsiteX7" fmla="*/ 24 w 21624"/>
                  <a:gd name="connsiteY7" fmla="*/ 0 h 25223"/>
                  <a:gd name="connsiteX0" fmla="*/ 24 w 21624"/>
                  <a:gd name="connsiteY0" fmla="*/ 0 h 25223"/>
                  <a:gd name="connsiteX1" fmla="*/ 21624 w 21624"/>
                  <a:gd name="connsiteY1" fmla="*/ 0 h 25223"/>
                  <a:gd name="connsiteX2" fmla="*/ 21624 w 21624"/>
                  <a:gd name="connsiteY2" fmla="*/ 17322 h 25223"/>
                  <a:gd name="connsiteX3" fmla="*/ 17300 w 21624"/>
                  <a:gd name="connsiteY3" fmla="*/ 21202 h 25223"/>
                  <a:gd name="connsiteX4" fmla="*/ 15668 w 21624"/>
                  <a:gd name="connsiteY4" fmla="*/ 20370 h 25223"/>
                  <a:gd name="connsiteX5" fmla="*/ 9696 w 21624"/>
                  <a:gd name="connsiteY5" fmla="*/ 25144 h 25223"/>
                  <a:gd name="connsiteX6" fmla="*/ 0 w 21624"/>
                  <a:gd name="connsiteY6" fmla="*/ 18606 h 25223"/>
                  <a:gd name="connsiteX7" fmla="*/ 24 w 21624"/>
                  <a:gd name="connsiteY7" fmla="*/ 0 h 25223"/>
                  <a:gd name="connsiteX0" fmla="*/ 24 w 21624"/>
                  <a:gd name="connsiteY0" fmla="*/ 0 h 21324"/>
                  <a:gd name="connsiteX1" fmla="*/ 21624 w 21624"/>
                  <a:gd name="connsiteY1" fmla="*/ 0 h 21324"/>
                  <a:gd name="connsiteX2" fmla="*/ 21624 w 21624"/>
                  <a:gd name="connsiteY2" fmla="*/ 17322 h 21324"/>
                  <a:gd name="connsiteX3" fmla="*/ 17300 w 21624"/>
                  <a:gd name="connsiteY3" fmla="*/ 21202 h 21324"/>
                  <a:gd name="connsiteX4" fmla="*/ 15668 w 21624"/>
                  <a:gd name="connsiteY4" fmla="*/ 20370 h 21324"/>
                  <a:gd name="connsiteX5" fmla="*/ 9717 w 21624"/>
                  <a:gd name="connsiteY5" fmla="*/ 20538 h 21324"/>
                  <a:gd name="connsiteX6" fmla="*/ 0 w 21624"/>
                  <a:gd name="connsiteY6" fmla="*/ 18606 h 21324"/>
                  <a:gd name="connsiteX7" fmla="*/ 24 w 21624"/>
                  <a:gd name="connsiteY7" fmla="*/ 0 h 21324"/>
                  <a:gd name="connsiteX0" fmla="*/ 24 w 21624"/>
                  <a:gd name="connsiteY0" fmla="*/ 0 h 21324"/>
                  <a:gd name="connsiteX1" fmla="*/ 21624 w 21624"/>
                  <a:gd name="connsiteY1" fmla="*/ 0 h 21324"/>
                  <a:gd name="connsiteX2" fmla="*/ 21624 w 21624"/>
                  <a:gd name="connsiteY2" fmla="*/ 17322 h 21324"/>
                  <a:gd name="connsiteX3" fmla="*/ 17300 w 21624"/>
                  <a:gd name="connsiteY3" fmla="*/ 21202 h 21324"/>
                  <a:gd name="connsiteX4" fmla="*/ 15668 w 21624"/>
                  <a:gd name="connsiteY4" fmla="*/ 20370 h 21324"/>
                  <a:gd name="connsiteX5" fmla="*/ 9717 w 21624"/>
                  <a:gd name="connsiteY5" fmla="*/ 20538 h 21324"/>
                  <a:gd name="connsiteX6" fmla="*/ 6855 w 21624"/>
                  <a:gd name="connsiteY6" fmla="*/ 19076 h 21324"/>
                  <a:gd name="connsiteX7" fmla="*/ 0 w 21624"/>
                  <a:gd name="connsiteY7" fmla="*/ 18606 h 21324"/>
                  <a:gd name="connsiteX8" fmla="*/ 24 w 21624"/>
                  <a:gd name="connsiteY8" fmla="*/ 0 h 21324"/>
                  <a:gd name="connsiteX0" fmla="*/ 24 w 21624"/>
                  <a:gd name="connsiteY0" fmla="*/ 0 h 21324"/>
                  <a:gd name="connsiteX1" fmla="*/ 21624 w 21624"/>
                  <a:gd name="connsiteY1" fmla="*/ 0 h 21324"/>
                  <a:gd name="connsiteX2" fmla="*/ 21624 w 21624"/>
                  <a:gd name="connsiteY2" fmla="*/ 17322 h 21324"/>
                  <a:gd name="connsiteX3" fmla="*/ 17300 w 21624"/>
                  <a:gd name="connsiteY3" fmla="*/ 21202 h 21324"/>
                  <a:gd name="connsiteX4" fmla="*/ 15668 w 21624"/>
                  <a:gd name="connsiteY4" fmla="*/ 20370 h 21324"/>
                  <a:gd name="connsiteX5" fmla="*/ 9717 w 21624"/>
                  <a:gd name="connsiteY5" fmla="*/ 20538 h 21324"/>
                  <a:gd name="connsiteX6" fmla="*/ 6834 w 21624"/>
                  <a:gd name="connsiteY6" fmla="*/ 20506 h 21324"/>
                  <a:gd name="connsiteX7" fmla="*/ 0 w 21624"/>
                  <a:gd name="connsiteY7" fmla="*/ 18606 h 21324"/>
                  <a:gd name="connsiteX8" fmla="*/ 24 w 21624"/>
                  <a:gd name="connsiteY8" fmla="*/ 0 h 21324"/>
                  <a:gd name="connsiteX0" fmla="*/ 24 w 21624"/>
                  <a:gd name="connsiteY0" fmla="*/ 0 h 21333"/>
                  <a:gd name="connsiteX1" fmla="*/ 21624 w 21624"/>
                  <a:gd name="connsiteY1" fmla="*/ 0 h 21333"/>
                  <a:gd name="connsiteX2" fmla="*/ 21624 w 21624"/>
                  <a:gd name="connsiteY2" fmla="*/ 17322 h 21333"/>
                  <a:gd name="connsiteX3" fmla="*/ 17300 w 21624"/>
                  <a:gd name="connsiteY3" fmla="*/ 21202 h 21333"/>
                  <a:gd name="connsiteX4" fmla="*/ 15668 w 21624"/>
                  <a:gd name="connsiteY4" fmla="*/ 20370 h 21333"/>
                  <a:gd name="connsiteX5" fmla="*/ 9759 w 21624"/>
                  <a:gd name="connsiteY5" fmla="*/ 19823 h 21333"/>
                  <a:gd name="connsiteX6" fmla="*/ 6834 w 21624"/>
                  <a:gd name="connsiteY6" fmla="*/ 20506 h 21333"/>
                  <a:gd name="connsiteX7" fmla="*/ 0 w 21624"/>
                  <a:gd name="connsiteY7" fmla="*/ 18606 h 21333"/>
                  <a:gd name="connsiteX8" fmla="*/ 24 w 21624"/>
                  <a:gd name="connsiteY8" fmla="*/ 0 h 21333"/>
                  <a:gd name="connsiteX0" fmla="*/ 24 w 21624"/>
                  <a:gd name="connsiteY0" fmla="*/ 0 h 22437"/>
                  <a:gd name="connsiteX1" fmla="*/ 21624 w 21624"/>
                  <a:gd name="connsiteY1" fmla="*/ 0 h 22437"/>
                  <a:gd name="connsiteX2" fmla="*/ 21624 w 21624"/>
                  <a:gd name="connsiteY2" fmla="*/ 17322 h 22437"/>
                  <a:gd name="connsiteX3" fmla="*/ 17300 w 21624"/>
                  <a:gd name="connsiteY3" fmla="*/ 21202 h 22437"/>
                  <a:gd name="connsiteX4" fmla="*/ 15668 w 21624"/>
                  <a:gd name="connsiteY4" fmla="*/ 20370 h 22437"/>
                  <a:gd name="connsiteX5" fmla="*/ 9759 w 21624"/>
                  <a:gd name="connsiteY5" fmla="*/ 19823 h 22437"/>
                  <a:gd name="connsiteX6" fmla="*/ 5433 w 21624"/>
                  <a:gd name="connsiteY6" fmla="*/ 22412 h 22437"/>
                  <a:gd name="connsiteX7" fmla="*/ 0 w 21624"/>
                  <a:gd name="connsiteY7" fmla="*/ 18606 h 22437"/>
                  <a:gd name="connsiteX8" fmla="*/ 24 w 21624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7342 w 21666"/>
                  <a:gd name="connsiteY3" fmla="*/ 21202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8212 w 21666"/>
                  <a:gd name="connsiteY3" fmla="*/ 20487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8976 w 21666"/>
                  <a:gd name="connsiteY3" fmla="*/ 20090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8976 w 21666"/>
                  <a:gd name="connsiteY3" fmla="*/ 20090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2621 h 25058"/>
                  <a:gd name="connsiteX1" fmla="*/ 21666 w 21666"/>
                  <a:gd name="connsiteY1" fmla="*/ 0 h 25058"/>
                  <a:gd name="connsiteX2" fmla="*/ 21666 w 21666"/>
                  <a:gd name="connsiteY2" fmla="*/ 19943 h 25058"/>
                  <a:gd name="connsiteX3" fmla="*/ 18976 w 21666"/>
                  <a:gd name="connsiteY3" fmla="*/ 22711 h 25058"/>
                  <a:gd name="connsiteX4" fmla="*/ 15710 w 21666"/>
                  <a:gd name="connsiteY4" fmla="*/ 22991 h 25058"/>
                  <a:gd name="connsiteX5" fmla="*/ 9801 w 21666"/>
                  <a:gd name="connsiteY5" fmla="*/ 22444 h 25058"/>
                  <a:gd name="connsiteX6" fmla="*/ 5475 w 21666"/>
                  <a:gd name="connsiteY6" fmla="*/ 25033 h 25058"/>
                  <a:gd name="connsiteX7" fmla="*/ 0 w 21666"/>
                  <a:gd name="connsiteY7" fmla="*/ 18368 h 25058"/>
                  <a:gd name="connsiteX8" fmla="*/ 66 w 21666"/>
                  <a:gd name="connsiteY8" fmla="*/ 2621 h 25058"/>
                  <a:gd name="connsiteX0" fmla="*/ 66 w 21666"/>
                  <a:gd name="connsiteY0" fmla="*/ 2621 h 25058"/>
                  <a:gd name="connsiteX1" fmla="*/ 21666 w 21666"/>
                  <a:gd name="connsiteY1" fmla="*/ 0 h 25058"/>
                  <a:gd name="connsiteX2" fmla="*/ 21666 w 21666"/>
                  <a:gd name="connsiteY2" fmla="*/ 19943 h 25058"/>
                  <a:gd name="connsiteX3" fmla="*/ 18976 w 21666"/>
                  <a:gd name="connsiteY3" fmla="*/ 22711 h 25058"/>
                  <a:gd name="connsiteX4" fmla="*/ 15710 w 21666"/>
                  <a:gd name="connsiteY4" fmla="*/ 22991 h 25058"/>
                  <a:gd name="connsiteX5" fmla="*/ 9801 w 21666"/>
                  <a:gd name="connsiteY5" fmla="*/ 22444 h 25058"/>
                  <a:gd name="connsiteX6" fmla="*/ 5475 w 21666"/>
                  <a:gd name="connsiteY6" fmla="*/ 25033 h 25058"/>
                  <a:gd name="connsiteX7" fmla="*/ 0 w 21666"/>
                  <a:gd name="connsiteY7" fmla="*/ 18368 h 25058"/>
                  <a:gd name="connsiteX8" fmla="*/ 66 w 21666"/>
                  <a:gd name="connsiteY8" fmla="*/ 2621 h 25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666" h="25058">
                    <a:moveTo>
                      <a:pt x="66" y="2621"/>
                    </a:moveTo>
                    <a:cubicBezTo>
                      <a:pt x="7266" y="1747"/>
                      <a:pt x="14466" y="80"/>
                      <a:pt x="21666" y="0"/>
                    </a:cubicBezTo>
                    <a:lnTo>
                      <a:pt x="21666" y="19943"/>
                    </a:lnTo>
                    <a:cubicBezTo>
                      <a:pt x="20991" y="23252"/>
                      <a:pt x="19736" y="22441"/>
                      <a:pt x="18976" y="22711"/>
                    </a:cubicBezTo>
                    <a:cubicBezTo>
                      <a:pt x="18216" y="22981"/>
                      <a:pt x="17239" y="23035"/>
                      <a:pt x="15710" y="22991"/>
                    </a:cubicBezTo>
                    <a:cubicBezTo>
                      <a:pt x="14181" y="22947"/>
                      <a:pt x="11277" y="22408"/>
                      <a:pt x="9801" y="22444"/>
                    </a:cubicBezTo>
                    <a:cubicBezTo>
                      <a:pt x="8325" y="22480"/>
                      <a:pt x="7095" y="25355"/>
                      <a:pt x="5475" y="25033"/>
                    </a:cubicBezTo>
                    <a:cubicBezTo>
                      <a:pt x="3855" y="24711"/>
                      <a:pt x="1131" y="21799"/>
                      <a:pt x="0" y="18368"/>
                    </a:cubicBezTo>
                    <a:cubicBezTo>
                      <a:pt x="8" y="13146"/>
                      <a:pt x="58" y="7843"/>
                      <a:pt x="66" y="2621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" name="Flowchart: Document 14">
                <a:extLst>
                  <a:ext uri="{FF2B5EF4-FFF2-40B4-BE49-F238E27FC236}">
                    <a16:creationId xmlns:a16="http://schemas.microsoft.com/office/drawing/2014/main" id="{6E671AFA-7CC1-4CC7-A93A-3CF015F2FA79}"/>
                  </a:ext>
                </a:extLst>
              </p:cNvPr>
              <p:cNvSpPr/>
              <p:nvPr/>
            </p:nvSpPr>
            <p:spPr>
              <a:xfrm flipH="1" flipV="1">
                <a:off x="-130133" y="4638959"/>
                <a:ext cx="11683819" cy="2268385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1600"/>
                  <a:gd name="connsiteY0" fmla="*/ 0 h 22538"/>
                  <a:gd name="connsiteX1" fmla="*/ 21600 w 21600"/>
                  <a:gd name="connsiteY1" fmla="*/ 0 h 22538"/>
                  <a:gd name="connsiteX2" fmla="*/ 21600 w 21600"/>
                  <a:gd name="connsiteY2" fmla="*/ 17322 h 22538"/>
                  <a:gd name="connsiteX3" fmla="*/ 11687 w 21600"/>
                  <a:gd name="connsiteY3" fmla="*/ 22019 h 22538"/>
                  <a:gd name="connsiteX4" fmla="*/ 0 w 21600"/>
                  <a:gd name="connsiteY4" fmla="*/ 20172 h 22538"/>
                  <a:gd name="connsiteX5" fmla="*/ 0 w 21600"/>
                  <a:gd name="connsiteY5" fmla="*/ 0 h 22538"/>
                  <a:gd name="connsiteX0" fmla="*/ 0 w 21600"/>
                  <a:gd name="connsiteY0" fmla="*/ 0 h 22134"/>
                  <a:gd name="connsiteX1" fmla="*/ 21600 w 21600"/>
                  <a:gd name="connsiteY1" fmla="*/ 0 h 22134"/>
                  <a:gd name="connsiteX2" fmla="*/ 21600 w 21600"/>
                  <a:gd name="connsiteY2" fmla="*/ 17322 h 22134"/>
                  <a:gd name="connsiteX3" fmla="*/ 11687 w 21600"/>
                  <a:gd name="connsiteY3" fmla="*/ 22019 h 22134"/>
                  <a:gd name="connsiteX4" fmla="*/ 5811 w 21600"/>
                  <a:gd name="connsiteY4" fmla="*/ 18336 h 22134"/>
                  <a:gd name="connsiteX5" fmla="*/ 0 w 21600"/>
                  <a:gd name="connsiteY5" fmla="*/ 20172 h 22134"/>
                  <a:gd name="connsiteX6" fmla="*/ 0 w 21600"/>
                  <a:gd name="connsiteY6" fmla="*/ 0 h 22134"/>
                  <a:gd name="connsiteX0" fmla="*/ 0 w 21600"/>
                  <a:gd name="connsiteY0" fmla="*/ 0 h 22134"/>
                  <a:gd name="connsiteX1" fmla="*/ 21600 w 21600"/>
                  <a:gd name="connsiteY1" fmla="*/ 0 h 22134"/>
                  <a:gd name="connsiteX2" fmla="*/ 21600 w 21600"/>
                  <a:gd name="connsiteY2" fmla="*/ 17322 h 22134"/>
                  <a:gd name="connsiteX3" fmla="*/ 11687 w 21600"/>
                  <a:gd name="connsiteY3" fmla="*/ 22019 h 22134"/>
                  <a:gd name="connsiteX4" fmla="*/ 5811 w 21600"/>
                  <a:gd name="connsiteY4" fmla="*/ 18336 h 22134"/>
                  <a:gd name="connsiteX5" fmla="*/ 0 w 21600"/>
                  <a:gd name="connsiteY5" fmla="*/ 20172 h 22134"/>
                  <a:gd name="connsiteX6" fmla="*/ 0 w 21600"/>
                  <a:gd name="connsiteY6" fmla="*/ 0 h 22134"/>
                  <a:gd name="connsiteX0" fmla="*/ 0 w 21600"/>
                  <a:gd name="connsiteY0" fmla="*/ 0 h 22134"/>
                  <a:gd name="connsiteX1" fmla="*/ 21600 w 21600"/>
                  <a:gd name="connsiteY1" fmla="*/ 0 h 22134"/>
                  <a:gd name="connsiteX2" fmla="*/ 21600 w 21600"/>
                  <a:gd name="connsiteY2" fmla="*/ 17322 h 22134"/>
                  <a:gd name="connsiteX3" fmla="*/ 11687 w 21600"/>
                  <a:gd name="connsiteY3" fmla="*/ 22019 h 22134"/>
                  <a:gd name="connsiteX4" fmla="*/ 5811 w 21600"/>
                  <a:gd name="connsiteY4" fmla="*/ 18336 h 22134"/>
                  <a:gd name="connsiteX5" fmla="*/ 2356 w 21600"/>
                  <a:gd name="connsiteY5" fmla="*/ 11199 h 22134"/>
                  <a:gd name="connsiteX6" fmla="*/ 0 w 21600"/>
                  <a:gd name="connsiteY6" fmla="*/ 0 h 22134"/>
                  <a:gd name="connsiteX0" fmla="*/ 0 w 21154"/>
                  <a:gd name="connsiteY0" fmla="*/ 0 h 22134"/>
                  <a:gd name="connsiteX1" fmla="*/ 21154 w 21154"/>
                  <a:gd name="connsiteY1" fmla="*/ 0 h 22134"/>
                  <a:gd name="connsiteX2" fmla="*/ 21154 w 21154"/>
                  <a:gd name="connsiteY2" fmla="*/ 17322 h 22134"/>
                  <a:gd name="connsiteX3" fmla="*/ 11241 w 21154"/>
                  <a:gd name="connsiteY3" fmla="*/ 22019 h 22134"/>
                  <a:gd name="connsiteX4" fmla="*/ 5365 w 21154"/>
                  <a:gd name="connsiteY4" fmla="*/ 18336 h 22134"/>
                  <a:gd name="connsiteX5" fmla="*/ 1910 w 21154"/>
                  <a:gd name="connsiteY5" fmla="*/ 11199 h 22134"/>
                  <a:gd name="connsiteX6" fmla="*/ 0 w 21154"/>
                  <a:gd name="connsiteY6" fmla="*/ 0 h 22134"/>
                  <a:gd name="connsiteX0" fmla="*/ 0 w 20814"/>
                  <a:gd name="connsiteY0" fmla="*/ 0 h 23347"/>
                  <a:gd name="connsiteX1" fmla="*/ 20814 w 20814"/>
                  <a:gd name="connsiteY1" fmla="*/ 1213 h 23347"/>
                  <a:gd name="connsiteX2" fmla="*/ 20814 w 20814"/>
                  <a:gd name="connsiteY2" fmla="*/ 18535 h 23347"/>
                  <a:gd name="connsiteX3" fmla="*/ 10901 w 20814"/>
                  <a:gd name="connsiteY3" fmla="*/ 23232 h 23347"/>
                  <a:gd name="connsiteX4" fmla="*/ 5025 w 20814"/>
                  <a:gd name="connsiteY4" fmla="*/ 19549 h 23347"/>
                  <a:gd name="connsiteX5" fmla="*/ 1570 w 20814"/>
                  <a:gd name="connsiteY5" fmla="*/ 12412 h 23347"/>
                  <a:gd name="connsiteX6" fmla="*/ 0 w 20814"/>
                  <a:gd name="connsiteY6" fmla="*/ 0 h 23347"/>
                  <a:gd name="connsiteX0" fmla="*/ 0 w 20474"/>
                  <a:gd name="connsiteY0" fmla="*/ 0 h 22498"/>
                  <a:gd name="connsiteX1" fmla="*/ 20474 w 20474"/>
                  <a:gd name="connsiteY1" fmla="*/ 364 h 22498"/>
                  <a:gd name="connsiteX2" fmla="*/ 20474 w 20474"/>
                  <a:gd name="connsiteY2" fmla="*/ 17686 h 22498"/>
                  <a:gd name="connsiteX3" fmla="*/ 10561 w 20474"/>
                  <a:gd name="connsiteY3" fmla="*/ 22383 h 22498"/>
                  <a:gd name="connsiteX4" fmla="*/ 4685 w 20474"/>
                  <a:gd name="connsiteY4" fmla="*/ 18700 h 22498"/>
                  <a:gd name="connsiteX5" fmla="*/ 1230 w 20474"/>
                  <a:gd name="connsiteY5" fmla="*/ 11563 h 22498"/>
                  <a:gd name="connsiteX6" fmla="*/ 0 w 20474"/>
                  <a:gd name="connsiteY6" fmla="*/ 0 h 22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74" h="22498">
                    <a:moveTo>
                      <a:pt x="0" y="0"/>
                    </a:moveTo>
                    <a:lnTo>
                      <a:pt x="20474" y="364"/>
                    </a:lnTo>
                    <a:lnTo>
                      <a:pt x="20474" y="17686"/>
                    </a:lnTo>
                    <a:cubicBezTo>
                      <a:pt x="18737" y="21009"/>
                      <a:pt x="14234" y="16784"/>
                      <a:pt x="10561" y="22383"/>
                    </a:cubicBezTo>
                    <a:cubicBezTo>
                      <a:pt x="7950" y="23246"/>
                      <a:pt x="6633" y="19008"/>
                      <a:pt x="4685" y="18700"/>
                    </a:cubicBezTo>
                    <a:cubicBezTo>
                      <a:pt x="2737" y="18392"/>
                      <a:pt x="2219" y="15313"/>
                      <a:pt x="1230" y="1156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4B1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871FB6B9-B5F1-43B3-B780-7ECA85BB2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72648" y="4012559"/>
              <a:ext cx="696310" cy="100965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DCCBB64-3751-4B86-9D29-6210D592D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85096" y="3970406"/>
              <a:ext cx="775104" cy="1123901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D707C91F-7441-4513-B3C0-9B33FC28DCF4}"/>
                </a:ext>
              </a:extLst>
            </p:cNvPr>
            <p:cNvGrpSpPr/>
            <p:nvPr/>
          </p:nvGrpSpPr>
          <p:grpSpPr>
            <a:xfrm>
              <a:off x="13923673" y="730306"/>
              <a:ext cx="8606659" cy="4812537"/>
              <a:chOff x="1767822" y="752168"/>
              <a:chExt cx="8606659" cy="4812537"/>
            </a:xfrm>
          </p:grpSpPr>
          <p:sp>
            <p:nvSpPr>
              <p:cNvPr id="76" name="Flowchart: Document 45">
                <a:extLst>
                  <a:ext uri="{FF2B5EF4-FFF2-40B4-BE49-F238E27FC236}">
                    <a16:creationId xmlns:a16="http://schemas.microsoft.com/office/drawing/2014/main" id="{93BED3F5-BD6A-4D13-AE87-9BB206FDA530}"/>
                  </a:ext>
                </a:extLst>
              </p:cNvPr>
              <p:cNvSpPr/>
              <p:nvPr/>
            </p:nvSpPr>
            <p:spPr>
              <a:xfrm rot="18427695">
                <a:off x="6084163" y="3462290"/>
                <a:ext cx="2540355" cy="1664476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2632"/>
                  <a:gd name="connsiteY0" fmla="*/ 0 h 26135"/>
                  <a:gd name="connsiteX1" fmla="*/ 22632 w 22632"/>
                  <a:gd name="connsiteY1" fmla="*/ 4811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19015 w 22632"/>
                  <a:gd name="connsiteY1" fmla="*/ 8345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19015 w 22632"/>
                  <a:gd name="connsiteY1" fmla="*/ 8345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19015 w 22632"/>
                  <a:gd name="connsiteY1" fmla="*/ 8345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20464 w 22632"/>
                  <a:gd name="connsiteY1" fmla="*/ 5846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2236"/>
                  <a:gd name="connsiteX1" fmla="*/ 20464 w 22632"/>
                  <a:gd name="connsiteY1" fmla="*/ 5846 h 22236"/>
                  <a:gd name="connsiteX2" fmla="*/ 22632 w 22632"/>
                  <a:gd name="connsiteY2" fmla="*/ 22133 h 22236"/>
                  <a:gd name="connsiteX3" fmla="*/ 4797 w 22632"/>
                  <a:gd name="connsiteY3" fmla="*/ 19317 h 22236"/>
                  <a:gd name="connsiteX4" fmla="*/ 0 w 22632"/>
                  <a:gd name="connsiteY4" fmla="*/ 0 h 22236"/>
                  <a:gd name="connsiteX0" fmla="*/ 0 w 22632"/>
                  <a:gd name="connsiteY0" fmla="*/ 0 h 22817"/>
                  <a:gd name="connsiteX1" fmla="*/ 20464 w 22632"/>
                  <a:gd name="connsiteY1" fmla="*/ 5846 h 22817"/>
                  <a:gd name="connsiteX2" fmla="*/ 22632 w 22632"/>
                  <a:gd name="connsiteY2" fmla="*/ 22133 h 22817"/>
                  <a:gd name="connsiteX3" fmla="*/ 11893 w 22632"/>
                  <a:gd name="connsiteY3" fmla="*/ 18389 h 22817"/>
                  <a:gd name="connsiteX4" fmla="*/ 4797 w 22632"/>
                  <a:gd name="connsiteY4" fmla="*/ 19317 h 22817"/>
                  <a:gd name="connsiteX5" fmla="*/ 0 w 22632"/>
                  <a:gd name="connsiteY5" fmla="*/ 0 h 22817"/>
                  <a:gd name="connsiteX0" fmla="*/ 0 w 22632"/>
                  <a:gd name="connsiteY0" fmla="*/ 837 h 23654"/>
                  <a:gd name="connsiteX1" fmla="*/ 11094 w 22632"/>
                  <a:gd name="connsiteY1" fmla="*/ 4518 h 23654"/>
                  <a:gd name="connsiteX2" fmla="*/ 20464 w 22632"/>
                  <a:gd name="connsiteY2" fmla="*/ 6683 h 23654"/>
                  <a:gd name="connsiteX3" fmla="*/ 22632 w 22632"/>
                  <a:gd name="connsiteY3" fmla="*/ 22970 h 23654"/>
                  <a:gd name="connsiteX4" fmla="*/ 11893 w 22632"/>
                  <a:gd name="connsiteY4" fmla="*/ 19226 h 23654"/>
                  <a:gd name="connsiteX5" fmla="*/ 4797 w 22632"/>
                  <a:gd name="connsiteY5" fmla="*/ 20154 h 23654"/>
                  <a:gd name="connsiteX6" fmla="*/ 0 w 22632"/>
                  <a:gd name="connsiteY6" fmla="*/ 837 h 23654"/>
                  <a:gd name="connsiteX0" fmla="*/ 0 w 22632"/>
                  <a:gd name="connsiteY0" fmla="*/ 4859 h 27676"/>
                  <a:gd name="connsiteX1" fmla="*/ 8847 w 22632"/>
                  <a:gd name="connsiteY1" fmla="*/ 202 h 27676"/>
                  <a:gd name="connsiteX2" fmla="*/ 20464 w 22632"/>
                  <a:gd name="connsiteY2" fmla="*/ 10705 h 27676"/>
                  <a:gd name="connsiteX3" fmla="*/ 22632 w 22632"/>
                  <a:gd name="connsiteY3" fmla="*/ 26992 h 27676"/>
                  <a:gd name="connsiteX4" fmla="*/ 11893 w 22632"/>
                  <a:gd name="connsiteY4" fmla="*/ 23248 h 27676"/>
                  <a:gd name="connsiteX5" fmla="*/ 4797 w 22632"/>
                  <a:gd name="connsiteY5" fmla="*/ 24176 h 27676"/>
                  <a:gd name="connsiteX6" fmla="*/ 0 w 22632"/>
                  <a:gd name="connsiteY6" fmla="*/ 4859 h 27676"/>
                  <a:gd name="connsiteX0" fmla="*/ 0 w 22632"/>
                  <a:gd name="connsiteY0" fmla="*/ 4859 h 27499"/>
                  <a:gd name="connsiteX1" fmla="*/ 8847 w 22632"/>
                  <a:gd name="connsiteY1" fmla="*/ 202 h 27499"/>
                  <a:gd name="connsiteX2" fmla="*/ 20464 w 22632"/>
                  <a:gd name="connsiteY2" fmla="*/ 10705 h 27499"/>
                  <a:gd name="connsiteX3" fmla="*/ 22632 w 22632"/>
                  <a:gd name="connsiteY3" fmla="*/ 26992 h 27499"/>
                  <a:gd name="connsiteX4" fmla="*/ 11112 w 22632"/>
                  <a:gd name="connsiteY4" fmla="*/ 20523 h 27499"/>
                  <a:gd name="connsiteX5" fmla="*/ 4797 w 22632"/>
                  <a:gd name="connsiteY5" fmla="*/ 24176 h 27499"/>
                  <a:gd name="connsiteX6" fmla="*/ 0 w 22632"/>
                  <a:gd name="connsiteY6" fmla="*/ 4859 h 27499"/>
                  <a:gd name="connsiteX0" fmla="*/ 0 w 22632"/>
                  <a:gd name="connsiteY0" fmla="*/ 1663 h 24303"/>
                  <a:gd name="connsiteX1" fmla="*/ 8662 w 22632"/>
                  <a:gd name="connsiteY1" fmla="*/ 1349 h 24303"/>
                  <a:gd name="connsiteX2" fmla="*/ 20464 w 22632"/>
                  <a:gd name="connsiteY2" fmla="*/ 7509 h 24303"/>
                  <a:gd name="connsiteX3" fmla="*/ 22632 w 22632"/>
                  <a:gd name="connsiteY3" fmla="*/ 23796 h 24303"/>
                  <a:gd name="connsiteX4" fmla="*/ 11112 w 22632"/>
                  <a:gd name="connsiteY4" fmla="*/ 17327 h 24303"/>
                  <a:gd name="connsiteX5" fmla="*/ 4797 w 22632"/>
                  <a:gd name="connsiteY5" fmla="*/ 20980 h 24303"/>
                  <a:gd name="connsiteX6" fmla="*/ 0 w 22632"/>
                  <a:gd name="connsiteY6" fmla="*/ 1663 h 24303"/>
                  <a:gd name="connsiteX0" fmla="*/ 0 w 24552"/>
                  <a:gd name="connsiteY0" fmla="*/ 1096 h 26236"/>
                  <a:gd name="connsiteX1" fmla="*/ 10582 w 24552"/>
                  <a:gd name="connsiteY1" fmla="*/ 3282 h 26236"/>
                  <a:gd name="connsiteX2" fmla="*/ 22384 w 24552"/>
                  <a:gd name="connsiteY2" fmla="*/ 9442 h 26236"/>
                  <a:gd name="connsiteX3" fmla="*/ 24552 w 24552"/>
                  <a:gd name="connsiteY3" fmla="*/ 25729 h 26236"/>
                  <a:gd name="connsiteX4" fmla="*/ 13032 w 24552"/>
                  <a:gd name="connsiteY4" fmla="*/ 19260 h 26236"/>
                  <a:gd name="connsiteX5" fmla="*/ 6717 w 24552"/>
                  <a:gd name="connsiteY5" fmla="*/ 22913 h 26236"/>
                  <a:gd name="connsiteX6" fmla="*/ 0 w 24552"/>
                  <a:gd name="connsiteY6" fmla="*/ 1096 h 26236"/>
                  <a:gd name="connsiteX0" fmla="*/ 0 w 24552"/>
                  <a:gd name="connsiteY0" fmla="*/ 964 h 26104"/>
                  <a:gd name="connsiteX1" fmla="*/ 10582 w 24552"/>
                  <a:gd name="connsiteY1" fmla="*/ 3150 h 26104"/>
                  <a:gd name="connsiteX2" fmla="*/ 16873 w 24552"/>
                  <a:gd name="connsiteY2" fmla="*/ 3694 h 26104"/>
                  <a:gd name="connsiteX3" fmla="*/ 22384 w 24552"/>
                  <a:gd name="connsiteY3" fmla="*/ 9310 h 26104"/>
                  <a:gd name="connsiteX4" fmla="*/ 24552 w 24552"/>
                  <a:gd name="connsiteY4" fmla="*/ 25597 h 26104"/>
                  <a:gd name="connsiteX5" fmla="*/ 13032 w 24552"/>
                  <a:gd name="connsiteY5" fmla="*/ 19128 h 26104"/>
                  <a:gd name="connsiteX6" fmla="*/ 6717 w 24552"/>
                  <a:gd name="connsiteY6" fmla="*/ 22781 h 26104"/>
                  <a:gd name="connsiteX7" fmla="*/ 0 w 24552"/>
                  <a:gd name="connsiteY7" fmla="*/ 964 h 26104"/>
                  <a:gd name="connsiteX0" fmla="*/ 11 w 24563"/>
                  <a:gd name="connsiteY0" fmla="*/ 1753 h 26893"/>
                  <a:gd name="connsiteX1" fmla="*/ 5221 w 24563"/>
                  <a:gd name="connsiteY1" fmla="*/ 1491 h 26893"/>
                  <a:gd name="connsiteX2" fmla="*/ 10593 w 24563"/>
                  <a:gd name="connsiteY2" fmla="*/ 3939 h 26893"/>
                  <a:gd name="connsiteX3" fmla="*/ 16884 w 24563"/>
                  <a:gd name="connsiteY3" fmla="*/ 4483 h 26893"/>
                  <a:gd name="connsiteX4" fmla="*/ 22395 w 24563"/>
                  <a:gd name="connsiteY4" fmla="*/ 10099 h 26893"/>
                  <a:gd name="connsiteX5" fmla="*/ 24563 w 24563"/>
                  <a:gd name="connsiteY5" fmla="*/ 26386 h 26893"/>
                  <a:gd name="connsiteX6" fmla="*/ 13043 w 24563"/>
                  <a:gd name="connsiteY6" fmla="*/ 19917 h 26893"/>
                  <a:gd name="connsiteX7" fmla="*/ 6728 w 24563"/>
                  <a:gd name="connsiteY7" fmla="*/ 23570 h 26893"/>
                  <a:gd name="connsiteX8" fmla="*/ 11 w 24563"/>
                  <a:gd name="connsiteY8" fmla="*/ 1753 h 2689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593 w 24563"/>
                  <a:gd name="connsiteY2" fmla="*/ 3939 h 28383"/>
                  <a:gd name="connsiteX3" fmla="*/ 16884 w 24563"/>
                  <a:gd name="connsiteY3" fmla="*/ 4483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6728 w 24563"/>
                  <a:gd name="connsiteY7" fmla="*/ 23570 h 28383"/>
                  <a:gd name="connsiteX8" fmla="*/ 11 w 24563"/>
                  <a:gd name="connsiteY8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593 w 24563"/>
                  <a:gd name="connsiteY2" fmla="*/ 3939 h 28383"/>
                  <a:gd name="connsiteX3" fmla="*/ 16884 w 24563"/>
                  <a:gd name="connsiteY3" fmla="*/ 4483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593 w 24563"/>
                  <a:gd name="connsiteY2" fmla="*/ 3939 h 28383"/>
                  <a:gd name="connsiteX3" fmla="*/ 16936 w 24563"/>
                  <a:gd name="connsiteY3" fmla="*/ 6412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186 w 24563"/>
                  <a:gd name="connsiteY2" fmla="*/ 6301 h 28383"/>
                  <a:gd name="connsiteX3" fmla="*/ 16936 w 24563"/>
                  <a:gd name="connsiteY3" fmla="*/ 6412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060 w 24563"/>
                  <a:gd name="connsiteY2" fmla="*/ 4159 h 28383"/>
                  <a:gd name="connsiteX3" fmla="*/ 16936 w 24563"/>
                  <a:gd name="connsiteY3" fmla="*/ 6412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34429"/>
                  <a:gd name="connsiteX1" fmla="*/ 5221 w 24563"/>
                  <a:gd name="connsiteY1" fmla="*/ 1491 h 34429"/>
                  <a:gd name="connsiteX2" fmla="*/ 10060 w 24563"/>
                  <a:gd name="connsiteY2" fmla="*/ 4159 h 34429"/>
                  <a:gd name="connsiteX3" fmla="*/ 16936 w 24563"/>
                  <a:gd name="connsiteY3" fmla="*/ 6412 h 34429"/>
                  <a:gd name="connsiteX4" fmla="*/ 22395 w 24563"/>
                  <a:gd name="connsiteY4" fmla="*/ 10099 h 34429"/>
                  <a:gd name="connsiteX5" fmla="*/ 24563 w 24563"/>
                  <a:gd name="connsiteY5" fmla="*/ 26386 h 34429"/>
                  <a:gd name="connsiteX6" fmla="*/ 16864 w 24563"/>
                  <a:gd name="connsiteY6" fmla="*/ 27971 h 34429"/>
                  <a:gd name="connsiteX7" fmla="*/ 12684 w 24563"/>
                  <a:gd name="connsiteY7" fmla="*/ 24622 h 34429"/>
                  <a:gd name="connsiteX8" fmla="*/ 8348 w 24563"/>
                  <a:gd name="connsiteY8" fmla="*/ 33629 h 34429"/>
                  <a:gd name="connsiteX9" fmla="*/ 11 w 24563"/>
                  <a:gd name="connsiteY9" fmla="*/ 1753 h 34429"/>
                  <a:gd name="connsiteX0" fmla="*/ 11 w 24563"/>
                  <a:gd name="connsiteY0" fmla="*/ 1753 h 34689"/>
                  <a:gd name="connsiteX1" fmla="*/ 5221 w 24563"/>
                  <a:gd name="connsiteY1" fmla="*/ 1491 h 34689"/>
                  <a:gd name="connsiteX2" fmla="*/ 10060 w 24563"/>
                  <a:gd name="connsiteY2" fmla="*/ 4159 h 34689"/>
                  <a:gd name="connsiteX3" fmla="*/ 16936 w 24563"/>
                  <a:gd name="connsiteY3" fmla="*/ 6412 h 34689"/>
                  <a:gd name="connsiteX4" fmla="*/ 22395 w 24563"/>
                  <a:gd name="connsiteY4" fmla="*/ 10099 h 34689"/>
                  <a:gd name="connsiteX5" fmla="*/ 24563 w 24563"/>
                  <a:gd name="connsiteY5" fmla="*/ 26386 h 34689"/>
                  <a:gd name="connsiteX6" fmla="*/ 16864 w 24563"/>
                  <a:gd name="connsiteY6" fmla="*/ 27971 h 34689"/>
                  <a:gd name="connsiteX7" fmla="*/ 13032 w 24563"/>
                  <a:gd name="connsiteY7" fmla="*/ 28745 h 34689"/>
                  <a:gd name="connsiteX8" fmla="*/ 8348 w 24563"/>
                  <a:gd name="connsiteY8" fmla="*/ 33629 h 34689"/>
                  <a:gd name="connsiteX9" fmla="*/ 11 w 24563"/>
                  <a:gd name="connsiteY9" fmla="*/ 1753 h 34689"/>
                  <a:gd name="connsiteX0" fmla="*/ 9 w 25585"/>
                  <a:gd name="connsiteY0" fmla="*/ 1143 h 37070"/>
                  <a:gd name="connsiteX1" fmla="*/ 6243 w 25585"/>
                  <a:gd name="connsiteY1" fmla="*/ 3872 h 37070"/>
                  <a:gd name="connsiteX2" fmla="*/ 11082 w 25585"/>
                  <a:gd name="connsiteY2" fmla="*/ 6540 h 37070"/>
                  <a:gd name="connsiteX3" fmla="*/ 17958 w 25585"/>
                  <a:gd name="connsiteY3" fmla="*/ 8793 h 37070"/>
                  <a:gd name="connsiteX4" fmla="*/ 23417 w 25585"/>
                  <a:gd name="connsiteY4" fmla="*/ 12480 h 37070"/>
                  <a:gd name="connsiteX5" fmla="*/ 25585 w 25585"/>
                  <a:gd name="connsiteY5" fmla="*/ 28767 h 37070"/>
                  <a:gd name="connsiteX6" fmla="*/ 17886 w 25585"/>
                  <a:gd name="connsiteY6" fmla="*/ 30352 h 37070"/>
                  <a:gd name="connsiteX7" fmla="*/ 14054 w 25585"/>
                  <a:gd name="connsiteY7" fmla="*/ 31126 h 37070"/>
                  <a:gd name="connsiteX8" fmla="*/ 9370 w 25585"/>
                  <a:gd name="connsiteY8" fmla="*/ 36010 h 37070"/>
                  <a:gd name="connsiteX9" fmla="*/ 9 w 25585"/>
                  <a:gd name="connsiteY9" fmla="*/ 1143 h 37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585" h="37070">
                    <a:moveTo>
                      <a:pt x="9" y="1143"/>
                    </a:moveTo>
                    <a:cubicBezTo>
                      <a:pt x="-234" y="-2439"/>
                      <a:pt x="4479" y="3508"/>
                      <a:pt x="6243" y="3872"/>
                    </a:cubicBezTo>
                    <a:cubicBezTo>
                      <a:pt x="8007" y="4236"/>
                      <a:pt x="9130" y="5720"/>
                      <a:pt x="11082" y="6540"/>
                    </a:cubicBezTo>
                    <a:cubicBezTo>
                      <a:pt x="13035" y="7360"/>
                      <a:pt x="15991" y="7766"/>
                      <a:pt x="17958" y="8793"/>
                    </a:cubicBezTo>
                    <a:cubicBezTo>
                      <a:pt x="19925" y="9820"/>
                      <a:pt x="22106" y="9107"/>
                      <a:pt x="23417" y="12480"/>
                    </a:cubicBezTo>
                    <a:lnTo>
                      <a:pt x="25585" y="28767"/>
                    </a:lnTo>
                    <a:cubicBezTo>
                      <a:pt x="24375" y="31430"/>
                      <a:pt x="20858" y="30821"/>
                      <a:pt x="17886" y="30352"/>
                    </a:cubicBezTo>
                    <a:cubicBezTo>
                      <a:pt x="15721" y="30480"/>
                      <a:pt x="15743" y="31859"/>
                      <a:pt x="14054" y="31126"/>
                    </a:cubicBezTo>
                    <a:cubicBezTo>
                      <a:pt x="12365" y="30393"/>
                      <a:pt x="11297" y="40243"/>
                      <a:pt x="9370" y="36010"/>
                    </a:cubicBezTo>
                    <a:lnTo>
                      <a:pt x="9" y="1143"/>
                    </a:lnTo>
                    <a:close/>
                  </a:path>
                </a:pathLst>
              </a:custGeom>
              <a:solidFill>
                <a:srgbClr val="F4B1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718F8DED-87EF-46D1-BE2C-DA09AFEFEB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3709" y="1128184"/>
                <a:ext cx="3500772" cy="3302615"/>
              </a:xfrm>
              <a:prstGeom prst="rect">
                <a:avLst/>
              </a:prstGeom>
            </p:spPr>
          </p:pic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88287F5F-82FC-4113-9A9D-417EB4EC82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7822" y="752168"/>
                <a:ext cx="2616448" cy="2761806"/>
              </a:xfrm>
              <a:prstGeom prst="rect">
                <a:avLst/>
              </a:prstGeom>
            </p:spPr>
          </p:pic>
        </p:grp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A7BF85CA-6DC4-4EB2-8958-A5AA19329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38263" y="3852332"/>
              <a:ext cx="1701901" cy="1129974"/>
            </a:xfrm>
            <a:prstGeom prst="rect">
              <a:avLst/>
            </a:prstGeom>
            <a:ln>
              <a:noFill/>
            </a:ln>
          </p:spPr>
        </p:pic>
        <p:sp>
          <p:nvSpPr>
            <p:cNvPr id="55" name="Flowchart: Document 45">
              <a:extLst>
                <a:ext uri="{FF2B5EF4-FFF2-40B4-BE49-F238E27FC236}">
                  <a16:creationId xmlns:a16="http://schemas.microsoft.com/office/drawing/2014/main" id="{8D190EAE-FE67-420C-9142-D0CECA9DBE7E}"/>
                </a:ext>
              </a:extLst>
            </p:cNvPr>
            <p:cNvSpPr/>
            <p:nvPr/>
          </p:nvSpPr>
          <p:spPr>
            <a:xfrm rot="11941283">
              <a:off x="15772251" y="3609859"/>
              <a:ext cx="2940397" cy="998462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2632"/>
                <a:gd name="connsiteY0" fmla="*/ 0 h 26135"/>
                <a:gd name="connsiteX1" fmla="*/ 22632 w 22632"/>
                <a:gd name="connsiteY1" fmla="*/ 4811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19015 w 22632"/>
                <a:gd name="connsiteY1" fmla="*/ 8345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19015 w 22632"/>
                <a:gd name="connsiteY1" fmla="*/ 8345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19015 w 22632"/>
                <a:gd name="connsiteY1" fmla="*/ 8345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20464 w 22632"/>
                <a:gd name="connsiteY1" fmla="*/ 5846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2236"/>
                <a:gd name="connsiteX1" fmla="*/ 20464 w 22632"/>
                <a:gd name="connsiteY1" fmla="*/ 5846 h 22236"/>
                <a:gd name="connsiteX2" fmla="*/ 22632 w 22632"/>
                <a:gd name="connsiteY2" fmla="*/ 22133 h 22236"/>
                <a:gd name="connsiteX3" fmla="*/ 4797 w 22632"/>
                <a:gd name="connsiteY3" fmla="*/ 19317 h 22236"/>
                <a:gd name="connsiteX4" fmla="*/ 0 w 22632"/>
                <a:gd name="connsiteY4" fmla="*/ 0 h 22236"/>
                <a:gd name="connsiteX0" fmla="*/ 0 w 22632"/>
                <a:gd name="connsiteY0" fmla="*/ 0 h 22817"/>
                <a:gd name="connsiteX1" fmla="*/ 20464 w 22632"/>
                <a:gd name="connsiteY1" fmla="*/ 5846 h 22817"/>
                <a:gd name="connsiteX2" fmla="*/ 22632 w 22632"/>
                <a:gd name="connsiteY2" fmla="*/ 22133 h 22817"/>
                <a:gd name="connsiteX3" fmla="*/ 11893 w 22632"/>
                <a:gd name="connsiteY3" fmla="*/ 18389 h 22817"/>
                <a:gd name="connsiteX4" fmla="*/ 4797 w 22632"/>
                <a:gd name="connsiteY4" fmla="*/ 19317 h 22817"/>
                <a:gd name="connsiteX5" fmla="*/ 0 w 22632"/>
                <a:gd name="connsiteY5" fmla="*/ 0 h 22817"/>
                <a:gd name="connsiteX0" fmla="*/ 0 w 22632"/>
                <a:gd name="connsiteY0" fmla="*/ 837 h 23654"/>
                <a:gd name="connsiteX1" fmla="*/ 11094 w 22632"/>
                <a:gd name="connsiteY1" fmla="*/ 4518 h 23654"/>
                <a:gd name="connsiteX2" fmla="*/ 20464 w 22632"/>
                <a:gd name="connsiteY2" fmla="*/ 6683 h 23654"/>
                <a:gd name="connsiteX3" fmla="*/ 22632 w 22632"/>
                <a:gd name="connsiteY3" fmla="*/ 22970 h 23654"/>
                <a:gd name="connsiteX4" fmla="*/ 11893 w 22632"/>
                <a:gd name="connsiteY4" fmla="*/ 19226 h 23654"/>
                <a:gd name="connsiteX5" fmla="*/ 4797 w 22632"/>
                <a:gd name="connsiteY5" fmla="*/ 20154 h 23654"/>
                <a:gd name="connsiteX6" fmla="*/ 0 w 22632"/>
                <a:gd name="connsiteY6" fmla="*/ 837 h 23654"/>
                <a:gd name="connsiteX0" fmla="*/ 0 w 22632"/>
                <a:gd name="connsiteY0" fmla="*/ 4859 h 27676"/>
                <a:gd name="connsiteX1" fmla="*/ 8847 w 22632"/>
                <a:gd name="connsiteY1" fmla="*/ 202 h 27676"/>
                <a:gd name="connsiteX2" fmla="*/ 20464 w 22632"/>
                <a:gd name="connsiteY2" fmla="*/ 10705 h 27676"/>
                <a:gd name="connsiteX3" fmla="*/ 22632 w 22632"/>
                <a:gd name="connsiteY3" fmla="*/ 26992 h 27676"/>
                <a:gd name="connsiteX4" fmla="*/ 11893 w 22632"/>
                <a:gd name="connsiteY4" fmla="*/ 23248 h 27676"/>
                <a:gd name="connsiteX5" fmla="*/ 4797 w 22632"/>
                <a:gd name="connsiteY5" fmla="*/ 24176 h 27676"/>
                <a:gd name="connsiteX6" fmla="*/ 0 w 22632"/>
                <a:gd name="connsiteY6" fmla="*/ 4859 h 27676"/>
                <a:gd name="connsiteX0" fmla="*/ 0 w 22632"/>
                <a:gd name="connsiteY0" fmla="*/ 4859 h 27499"/>
                <a:gd name="connsiteX1" fmla="*/ 8847 w 22632"/>
                <a:gd name="connsiteY1" fmla="*/ 202 h 27499"/>
                <a:gd name="connsiteX2" fmla="*/ 20464 w 22632"/>
                <a:gd name="connsiteY2" fmla="*/ 10705 h 27499"/>
                <a:gd name="connsiteX3" fmla="*/ 22632 w 22632"/>
                <a:gd name="connsiteY3" fmla="*/ 26992 h 27499"/>
                <a:gd name="connsiteX4" fmla="*/ 11112 w 22632"/>
                <a:gd name="connsiteY4" fmla="*/ 20523 h 27499"/>
                <a:gd name="connsiteX5" fmla="*/ 4797 w 22632"/>
                <a:gd name="connsiteY5" fmla="*/ 24176 h 27499"/>
                <a:gd name="connsiteX6" fmla="*/ 0 w 22632"/>
                <a:gd name="connsiteY6" fmla="*/ 4859 h 27499"/>
                <a:gd name="connsiteX0" fmla="*/ 0 w 22632"/>
                <a:gd name="connsiteY0" fmla="*/ 1663 h 24303"/>
                <a:gd name="connsiteX1" fmla="*/ 8662 w 22632"/>
                <a:gd name="connsiteY1" fmla="*/ 1349 h 24303"/>
                <a:gd name="connsiteX2" fmla="*/ 20464 w 22632"/>
                <a:gd name="connsiteY2" fmla="*/ 7509 h 24303"/>
                <a:gd name="connsiteX3" fmla="*/ 22632 w 22632"/>
                <a:gd name="connsiteY3" fmla="*/ 23796 h 24303"/>
                <a:gd name="connsiteX4" fmla="*/ 11112 w 22632"/>
                <a:gd name="connsiteY4" fmla="*/ 17327 h 24303"/>
                <a:gd name="connsiteX5" fmla="*/ 4797 w 22632"/>
                <a:gd name="connsiteY5" fmla="*/ 20980 h 24303"/>
                <a:gd name="connsiteX6" fmla="*/ 0 w 22632"/>
                <a:gd name="connsiteY6" fmla="*/ 1663 h 24303"/>
                <a:gd name="connsiteX0" fmla="*/ 0 w 24552"/>
                <a:gd name="connsiteY0" fmla="*/ 1096 h 26236"/>
                <a:gd name="connsiteX1" fmla="*/ 10582 w 24552"/>
                <a:gd name="connsiteY1" fmla="*/ 3282 h 26236"/>
                <a:gd name="connsiteX2" fmla="*/ 22384 w 24552"/>
                <a:gd name="connsiteY2" fmla="*/ 9442 h 26236"/>
                <a:gd name="connsiteX3" fmla="*/ 24552 w 24552"/>
                <a:gd name="connsiteY3" fmla="*/ 25729 h 26236"/>
                <a:gd name="connsiteX4" fmla="*/ 13032 w 24552"/>
                <a:gd name="connsiteY4" fmla="*/ 19260 h 26236"/>
                <a:gd name="connsiteX5" fmla="*/ 6717 w 24552"/>
                <a:gd name="connsiteY5" fmla="*/ 22913 h 26236"/>
                <a:gd name="connsiteX6" fmla="*/ 0 w 24552"/>
                <a:gd name="connsiteY6" fmla="*/ 1096 h 26236"/>
                <a:gd name="connsiteX0" fmla="*/ 0 w 24552"/>
                <a:gd name="connsiteY0" fmla="*/ 964 h 26104"/>
                <a:gd name="connsiteX1" fmla="*/ 10582 w 24552"/>
                <a:gd name="connsiteY1" fmla="*/ 3150 h 26104"/>
                <a:gd name="connsiteX2" fmla="*/ 16873 w 24552"/>
                <a:gd name="connsiteY2" fmla="*/ 3694 h 26104"/>
                <a:gd name="connsiteX3" fmla="*/ 22384 w 24552"/>
                <a:gd name="connsiteY3" fmla="*/ 9310 h 26104"/>
                <a:gd name="connsiteX4" fmla="*/ 24552 w 24552"/>
                <a:gd name="connsiteY4" fmla="*/ 25597 h 26104"/>
                <a:gd name="connsiteX5" fmla="*/ 13032 w 24552"/>
                <a:gd name="connsiteY5" fmla="*/ 19128 h 26104"/>
                <a:gd name="connsiteX6" fmla="*/ 6717 w 24552"/>
                <a:gd name="connsiteY6" fmla="*/ 22781 h 26104"/>
                <a:gd name="connsiteX7" fmla="*/ 0 w 24552"/>
                <a:gd name="connsiteY7" fmla="*/ 964 h 26104"/>
                <a:gd name="connsiteX0" fmla="*/ 11 w 24563"/>
                <a:gd name="connsiteY0" fmla="*/ 1753 h 26893"/>
                <a:gd name="connsiteX1" fmla="*/ 5221 w 24563"/>
                <a:gd name="connsiteY1" fmla="*/ 1491 h 26893"/>
                <a:gd name="connsiteX2" fmla="*/ 10593 w 24563"/>
                <a:gd name="connsiteY2" fmla="*/ 3939 h 26893"/>
                <a:gd name="connsiteX3" fmla="*/ 16884 w 24563"/>
                <a:gd name="connsiteY3" fmla="*/ 4483 h 26893"/>
                <a:gd name="connsiteX4" fmla="*/ 22395 w 24563"/>
                <a:gd name="connsiteY4" fmla="*/ 10099 h 26893"/>
                <a:gd name="connsiteX5" fmla="*/ 24563 w 24563"/>
                <a:gd name="connsiteY5" fmla="*/ 26386 h 26893"/>
                <a:gd name="connsiteX6" fmla="*/ 13043 w 24563"/>
                <a:gd name="connsiteY6" fmla="*/ 19917 h 26893"/>
                <a:gd name="connsiteX7" fmla="*/ 6728 w 24563"/>
                <a:gd name="connsiteY7" fmla="*/ 23570 h 26893"/>
                <a:gd name="connsiteX8" fmla="*/ 11 w 24563"/>
                <a:gd name="connsiteY8" fmla="*/ 1753 h 2689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593 w 24563"/>
                <a:gd name="connsiteY2" fmla="*/ 3939 h 28383"/>
                <a:gd name="connsiteX3" fmla="*/ 16884 w 24563"/>
                <a:gd name="connsiteY3" fmla="*/ 4483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6728 w 24563"/>
                <a:gd name="connsiteY7" fmla="*/ 23570 h 28383"/>
                <a:gd name="connsiteX8" fmla="*/ 11 w 24563"/>
                <a:gd name="connsiteY8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593 w 24563"/>
                <a:gd name="connsiteY2" fmla="*/ 3939 h 28383"/>
                <a:gd name="connsiteX3" fmla="*/ 16884 w 24563"/>
                <a:gd name="connsiteY3" fmla="*/ 4483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593 w 24563"/>
                <a:gd name="connsiteY2" fmla="*/ 3939 h 28383"/>
                <a:gd name="connsiteX3" fmla="*/ 16936 w 24563"/>
                <a:gd name="connsiteY3" fmla="*/ 6412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186 w 24563"/>
                <a:gd name="connsiteY2" fmla="*/ 6301 h 28383"/>
                <a:gd name="connsiteX3" fmla="*/ 16936 w 24563"/>
                <a:gd name="connsiteY3" fmla="*/ 6412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060 w 24563"/>
                <a:gd name="connsiteY2" fmla="*/ 4159 h 28383"/>
                <a:gd name="connsiteX3" fmla="*/ 16936 w 24563"/>
                <a:gd name="connsiteY3" fmla="*/ 6412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34429"/>
                <a:gd name="connsiteX1" fmla="*/ 5221 w 24563"/>
                <a:gd name="connsiteY1" fmla="*/ 1491 h 34429"/>
                <a:gd name="connsiteX2" fmla="*/ 10060 w 24563"/>
                <a:gd name="connsiteY2" fmla="*/ 4159 h 34429"/>
                <a:gd name="connsiteX3" fmla="*/ 16936 w 24563"/>
                <a:gd name="connsiteY3" fmla="*/ 6412 h 34429"/>
                <a:gd name="connsiteX4" fmla="*/ 22395 w 24563"/>
                <a:gd name="connsiteY4" fmla="*/ 10099 h 34429"/>
                <a:gd name="connsiteX5" fmla="*/ 24563 w 24563"/>
                <a:gd name="connsiteY5" fmla="*/ 26386 h 34429"/>
                <a:gd name="connsiteX6" fmla="*/ 16864 w 24563"/>
                <a:gd name="connsiteY6" fmla="*/ 27971 h 34429"/>
                <a:gd name="connsiteX7" fmla="*/ 12684 w 24563"/>
                <a:gd name="connsiteY7" fmla="*/ 24622 h 34429"/>
                <a:gd name="connsiteX8" fmla="*/ 8348 w 24563"/>
                <a:gd name="connsiteY8" fmla="*/ 33629 h 34429"/>
                <a:gd name="connsiteX9" fmla="*/ 11 w 24563"/>
                <a:gd name="connsiteY9" fmla="*/ 1753 h 34429"/>
                <a:gd name="connsiteX0" fmla="*/ 11 w 24563"/>
                <a:gd name="connsiteY0" fmla="*/ 1753 h 34689"/>
                <a:gd name="connsiteX1" fmla="*/ 5221 w 24563"/>
                <a:gd name="connsiteY1" fmla="*/ 1491 h 34689"/>
                <a:gd name="connsiteX2" fmla="*/ 10060 w 24563"/>
                <a:gd name="connsiteY2" fmla="*/ 4159 h 34689"/>
                <a:gd name="connsiteX3" fmla="*/ 16936 w 24563"/>
                <a:gd name="connsiteY3" fmla="*/ 6412 h 34689"/>
                <a:gd name="connsiteX4" fmla="*/ 22395 w 24563"/>
                <a:gd name="connsiteY4" fmla="*/ 10099 h 34689"/>
                <a:gd name="connsiteX5" fmla="*/ 24563 w 24563"/>
                <a:gd name="connsiteY5" fmla="*/ 26386 h 34689"/>
                <a:gd name="connsiteX6" fmla="*/ 16864 w 24563"/>
                <a:gd name="connsiteY6" fmla="*/ 27971 h 34689"/>
                <a:gd name="connsiteX7" fmla="*/ 13032 w 24563"/>
                <a:gd name="connsiteY7" fmla="*/ 28745 h 34689"/>
                <a:gd name="connsiteX8" fmla="*/ 8348 w 24563"/>
                <a:gd name="connsiteY8" fmla="*/ 33629 h 34689"/>
                <a:gd name="connsiteX9" fmla="*/ 11 w 24563"/>
                <a:gd name="connsiteY9" fmla="*/ 1753 h 34689"/>
                <a:gd name="connsiteX0" fmla="*/ 9 w 25585"/>
                <a:gd name="connsiteY0" fmla="*/ 1143 h 37070"/>
                <a:gd name="connsiteX1" fmla="*/ 6243 w 25585"/>
                <a:gd name="connsiteY1" fmla="*/ 3872 h 37070"/>
                <a:gd name="connsiteX2" fmla="*/ 11082 w 25585"/>
                <a:gd name="connsiteY2" fmla="*/ 6540 h 37070"/>
                <a:gd name="connsiteX3" fmla="*/ 17958 w 25585"/>
                <a:gd name="connsiteY3" fmla="*/ 8793 h 37070"/>
                <a:gd name="connsiteX4" fmla="*/ 23417 w 25585"/>
                <a:gd name="connsiteY4" fmla="*/ 12480 h 37070"/>
                <a:gd name="connsiteX5" fmla="*/ 25585 w 25585"/>
                <a:gd name="connsiteY5" fmla="*/ 28767 h 37070"/>
                <a:gd name="connsiteX6" fmla="*/ 17886 w 25585"/>
                <a:gd name="connsiteY6" fmla="*/ 30352 h 37070"/>
                <a:gd name="connsiteX7" fmla="*/ 14054 w 25585"/>
                <a:gd name="connsiteY7" fmla="*/ 31126 h 37070"/>
                <a:gd name="connsiteX8" fmla="*/ 9370 w 25585"/>
                <a:gd name="connsiteY8" fmla="*/ 36010 h 37070"/>
                <a:gd name="connsiteX9" fmla="*/ 9 w 25585"/>
                <a:gd name="connsiteY9" fmla="*/ 1143 h 37070"/>
                <a:gd name="connsiteX0" fmla="*/ 9 w 25585"/>
                <a:gd name="connsiteY0" fmla="*/ 1143 h 31339"/>
                <a:gd name="connsiteX1" fmla="*/ 6243 w 25585"/>
                <a:gd name="connsiteY1" fmla="*/ 3872 h 31339"/>
                <a:gd name="connsiteX2" fmla="*/ 11082 w 25585"/>
                <a:gd name="connsiteY2" fmla="*/ 6540 h 31339"/>
                <a:gd name="connsiteX3" fmla="*/ 17958 w 25585"/>
                <a:gd name="connsiteY3" fmla="*/ 8793 h 31339"/>
                <a:gd name="connsiteX4" fmla="*/ 23417 w 25585"/>
                <a:gd name="connsiteY4" fmla="*/ 12480 h 31339"/>
                <a:gd name="connsiteX5" fmla="*/ 25585 w 25585"/>
                <a:gd name="connsiteY5" fmla="*/ 28767 h 31339"/>
                <a:gd name="connsiteX6" fmla="*/ 17886 w 25585"/>
                <a:gd name="connsiteY6" fmla="*/ 30352 h 31339"/>
                <a:gd name="connsiteX7" fmla="*/ 14054 w 25585"/>
                <a:gd name="connsiteY7" fmla="*/ 31126 h 31339"/>
                <a:gd name="connsiteX8" fmla="*/ 5412 w 25585"/>
                <a:gd name="connsiteY8" fmla="*/ 25422 h 31339"/>
                <a:gd name="connsiteX9" fmla="*/ 9 w 25585"/>
                <a:gd name="connsiteY9" fmla="*/ 1143 h 31339"/>
                <a:gd name="connsiteX0" fmla="*/ 9 w 25585"/>
                <a:gd name="connsiteY0" fmla="*/ 1143 h 31339"/>
                <a:gd name="connsiteX1" fmla="*/ 6243 w 25585"/>
                <a:gd name="connsiteY1" fmla="*/ 3872 h 31339"/>
                <a:gd name="connsiteX2" fmla="*/ 11082 w 25585"/>
                <a:gd name="connsiteY2" fmla="*/ 6540 h 31339"/>
                <a:gd name="connsiteX3" fmla="*/ 18199 w 25585"/>
                <a:gd name="connsiteY3" fmla="*/ 11160 h 31339"/>
                <a:gd name="connsiteX4" fmla="*/ 23417 w 25585"/>
                <a:gd name="connsiteY4" fmla="*/ 12480 h 31339"/>
                <a:gd name="connsiteX5" fmla="*/ 25585 w 25585"/>
                <a:gd name="connsiteY5" fmla="*/ 28767 h 31339"/>
                <a:gd name="connsiteX6" fmla="*/ 17886 w 25585"/>
                <a:gd name="connsiteY6" fmla="*/ 30352 h 31339"/>
                <a:gd name="connsiteX7" fmla="*/ 14054 w 25585"/>
                <a:gd name="connsiteY7" fmla="*/ 31126 h 31339"/>
                <a:gd name="connsiteX8" fmla="*/ 5412 w 25585"/>
                <a:gd name="connsiteY8" fmla="*/ 25422 h 31339"/>
                <a:gd name="connsiteX9" fmla="*/ 9 w 25585"/>
                <a:gd name="connsiteY9" fmla="*/ 1143 h 31339"/>
                <a:gd name="connsiteX0" fmla="*/ 9 w 25585"/>
                <a:gd name="connsiteY0" fmla="*/ 1143 h 30764"/>
                <a:gd name="connsiteX1" fmla="*/ 6243 w 25585"/>
                <a:gd name="connsiteY1" fmla="*/ 3872 h 30764"/>
                <a:gd name="connsiteX2" fmla="*/ 11082 w 25585"/>
                <a:gd name="connsiteY2" fmla="*/ 6540 h 30764"/>
                <a:gd name="connsiteX3" fmla="*/ 18199 w 25585"/>
                <a:gd name="connsiteY3" fmla="*/ 11160 h 30764"/>
                <a:gd name="connsiteX4" fmla="*/ 23417 w 25585"/>
                <a:gd name="connsiteY4" fmla="*/ 12480 h 30764"/>
                <a:gd name="connsiteX5" fmla="*/ 25585 w 25585"/>
                <a:gd name="connsiteY5" fmla="*/ 28767 h 30764"/>
                <a:gd name="connsiteX6" fmla="*/ 17886 w 25585"/>
                <a:gd name="connsiteY6" fmla="*/ 30352 h 30764"/>
                <a:gd name="connsiteX7" fmla="*/ 14366 w 25585"/>
                <a:gd name="connsiteY7" fmla="*/ 24085 h 30764"/>
                <a:gd name="connsiteX8" fmla="*/ 5412 w 25585"/>
                <a:gd name="connsiteY8" fmla="*/ 25422 h 30764"/>
                <a:gd name="connsiteX9" fmla="*/ 9 w 25585"/>
                <a:gd name="connsiteY9" fmla="*/ 1143 h 30764"/>
                <a:gd name="connsiteX0" fmla="*/ 9 w 25585"/>
                <a:gd name="connsiteY0" fmla="*/ 1143 h 29517"/>
                <a:gd name="connsiteX1" fmla="*/ 6243 w 25585"/>
                <a:gd name="connsiteY1" fmla="*/ 3872 h 29517"/>
                <a:gd name="connsiteX2" fmla="*/ 11082 w 25585"/>
                <a:gd name="connsiteY2" fmla="*/ 6540 h 29517"/>
                <a:gd name="connsiteX3" fmla="*/ 18199 w 25585"/>
                <a:gd name="connsiteY3" fmla="*/ 11160 h 29517"/>
                <a:gd name="connsiteX4" fmla="*/ 23417 w 25585"/>
                <a:gd name="connsiteY4" fmla="*/ 12480 h 29517"/>
                <a:gd name="connsiteX5" fmla="*/ 25585 w 25585"/>
                <a:gd name="connsiteY5" fmla="*/ 28767 h 29517"/>
                <a:gd name="connsiteX6" fmla="*/ 20624 w 25585"/>
                <a:gd name="connsiteY6" fmla="*/ 25714 h 29517"/>
                <a:gd name="connsiteX7" fmla="*/ 14366 w 25585"/>
                <a:gd name="connsiteY7" fmla="*/ 24085 h 29517"/>
                <a:gd name="connsiteX8" fmla="*/ 5412 w 25585"/>
                <a:gd name="connsiteY8" fmla="*/ 25422 h 29517"/>
                <a:gd name="connsiteX9" fmla="*/ 9 w 25585"/>
                <a:gd name="connsiteY9" fmla="*/ 1143 h 29517"/>
                <a:gd name="connsiteX0" fmla="*/ 9 w 28086"/>
                <a:gd name="connsiteY0" fmla="*/ 1143 h 26896"/>
                <a:gd name="connsiteX1" fmla="*/ 6243 w 28086"/>
                <a:gd name="connsiteY1" fmla="*/ 3872 h 26896"/>
                <a:gd name="connsiteX2" fmla="*/ 11082 w 28086"/>
                <a:gd name="connsiteY2" fmla="*/ 6540 h 26896"/>
                <a:gd name="connsiteX3" fmla="*/ 18199 w 28086"/>
                <a:gd name="connsiteY3" fmla="*/ 11160 h 26896"/>
                <a:gd name="connsiteX4" fmla="*/ 23417 w 28086"/>
                <a:gd name="connsiteY4" fmla="*/ 12480 h 26896"/>
                <a:gd name="connsiteX5" fmla="*/ 28086 w 28086"/>
                <a:gd name="connsiteY5" fmla="*/ 22609 h 26896"/>
                <a:gd name="connsiteX6" fmla="*/ 20624 w 28086"/>
                <a:gd name="connsiteY6" fmla="*/ 25714 h 26896"/>
                <a:gd name="connsiteX7" fmla="*/ 14366 w 28086"/>
                <a:gd name="connsiteY7" fmla="*/ 24085 h 26896"/>
                <a:gd name="connsiteX8" fmla="*/ 5412 w 28086"/>
                <a:gd name="connsiteY8" fmla="*/ 25422 h 26896"/>
                <a:gd name="connsiteX9" fmla="*/ 9 w 28086"/>
                <a:gd name="connsiteY9" fmla="*/ 1143 h 26896"/>
                <a:gd name="connsiteX0" fmla="*/ 9 w 28876"/>
                <a:gd name="connsiteY0" fmla="*/ 1143 h 26896"/>
                <a:gd name="connsiteX1" fmla="*/ 6243 w 28876"/>
                <a:gd name="connsiteY1" fmla="*/ 3872 h 26896"/>
                <a:gd name="connsiteX2" fmla="*/ 11082 w 28876"/>
                <a:gd name="connsiteY2" fmla="*/ 6540 h 26896"/>
                <a:gd name="connsiteX3" fmla="*/ 18199 w 28876"/>
                <a:gd name="connsiteY3" fmla="*/ 11160 h 26896"/>
                <a:gd name="connsiteX4" fmla="*/ 28876 w 28876"/>
                <a:gd name="connsiteY4" fmla="*/ 16255 h 26896"/>
                <a:gd name="connsiteX5" fmla="*/ 28086 w 28876"/>
                <a:gd name="connsiteY5" fmla="*/ 22609 h 26896"/>
                <a:gd name="connsiteX6" fmla="*/ 20624 w 28876"/>
                <a:gd name="connsiteY6" fmla="*/ 25714 h 26896"/>
                <a:gd name="connsiteX7" fmla="*/ 14366 w 28876"/>
                <a:gd name="connsiteY7" fmla="*/ 24085 h 26896"/>
                <a:gd name="connsiteX8" fmla="*/ 5412 w 28876"/>
                <a:gd name="connsiteY8" fmla="*/ 25422 h 26896"/>
                <a:gd name="connsiteX9" fmla="*/ 9 w 28876"/>
                <a:gd name="connsiteY9" fmla="*/ 1143 h 26896"/>
                <a:gd name="connsiteX0" fmla="*/ 9 w 28876"/>
                <a:gd name="connsiteY0" fmla="*/ 1143 h 26896"/>
                <a:gd name="connsiteX1" fmla="*/ 6243 w 28876"/>
                <a:gd name="connsiteY1" fmla="*/ 3872 h 26896"/>
                <a:gd name="connsiteX2" fmla="*/ 11082 w 28876"/>
                <a:gd name="connsiteY2" fmla="*/ 6540 h 26896"/>
                <a:gd name="connsiteX3" fmla="*/ 18475 w 28876"/>
                <a:gd name="connsiteY3" fmla="*/ 12933 h 26896"/>
                <a:gd name="connsiteX4" fmla="*/ 28876 w 28876"/>
                <a:gd name="connsiteY4" fmla="*/ 16255 h 26896"/>
                <a:gd name="connsiteX5" fmla="*/ 28086 w 28876"/>
                <a:gd name="connsiteY5" fmla="*/ 22609 h 26896"/>
                <a:gd name="connsiteX6" fmla="*/ 20624 w 28876"/>
                <a:gd name="connsiteY6" fmla="*/ 25714 h 26896"/>
                <a:gd name="connsiteX7" fmla="*/ 14366 w 28876"/>
                <a:gd name="connsiteY7" fmla="*/ 24085 h 26896"/>
                <a:gd name="connsiteX8" fmla="*/ 5412 w 28876"/>
                <a:gd name="connsiteY8" fmla="*/ 25422 h 26896"/>
                <a:gd name="connsiteX9" fmla="*/ 9 w 28876"/>
                <a:gd name="connsiteY9" fmla="*/ 1143 h 26896"/>
                <a:gd name="connsiteX0" fmla="*/ 3552 w 32419"/>
                <a:gd name="connsiteY0" fmla="*/ 1143 h 25831"/>
                <a:gd name="connsiteX1" fmla="*/ 9786 w 32419"/>
                <a:gd name="connsiteY1" fmla="*/ 3872 h 25831"/>
                <a:gd name="connsiteX2" fmla="*/ 14625 w 32419"/>
                <a:gd name="connsiteY2" fmla="*/ 6540 h 25831"/>
                <a:gd name="connsiteX3" fmla="*/ 22018 w 32419"/>
                <a:gd name="connsiteY3" fmla="*/ 12933 h 25831"/>
                <a:gd name="connsiteX4" fmla="*/ 32419 w 32419"/>
                <a:gd name="connsiteY4" fmla="*/ 16255 h 25831"/>
                <a:gd name="connsiteX5" fmla="*/ 31629 w 32419"/>
                <a:gd name="connsiteY5" fmla="*/ 22609 h 25831"/>
                <a:gd name="connsiteX6" fmla="*/ 24167 w 32419"/>
                <a:gd name="connsiteY6" fmla="*/ 25714 h 25831"/>
                <a:gd name="connsiteX7" fmla="*/ 17909 w 32419"/>
                <a:gd name="connsiteY7" fmla="*/ 24085 h 25831"/>
                <a:gd name="connsiteX8" fmla="*/ 0 w 32419"/>
                <a:gd name="connsiteY8" fmla="*/ 11558 h 25831"/>
                <a:gd name="connsiteX9" fmla="*/ 3552 w 32419"/>
                <a:gd name="connsiteY9" fmla="*/ 1143 h 25831"/>
                <a:gd name="connsiteX0" fmla="*/ 3552 w 32419"/>
                <a:gd name="connsiteY0" fmla="*/ 1143 h 25831"/>
                <a:gd name="connsiteX1" fmla="*/ 9786 w 32419"/>
                <a:gd name="connsiteY1" fmla="*/ 3872 h 25831"/>
                <a:gd name="connsiteX2" fmla="*/ 14625 w 32419"/>
                <a:gd name="connsiteY2" fmla="*/ 6540 h 25831"/>
                <a:gd name="connsiteX3" fmla="*/ 22018 w 32419"/>
                <a:gd name="connsiteY3" fmla="*/ 12933 h 25831"/>
                <a:gd name="connsiteX4" fmla="*/ 32419 w 32419"/>
                <a:gd name="connsiteY4" fmla="*/ 16255 h 25831"/>
                <a:gd name="connsiteX5" fmla="*/ 31629 w 32419"/>
                <a:gd name="connsiteY5" fmla="*/ 22609 h 25831"/>
                <a:gd name="connsiteX6" fmla="*/ 24167 w 32419"/>
                <a:gd name="connsiteY6" fmla="*/ 25714 h 25831"/>
                <a:gd name="connsiteX7" fmla="*/ 16317 w 32419"/>
                <a:gd name="connsiteY7" fmla="*/ 19630 h 25831"/>
                <a:gd name="connsiteX8" fmla="*/ 0 w 32419"/>
                <a:gd name="connsiteY8" fmla="*/ 11558 h 25831"/>
                <a:gd name="connsiteX9" fmla="*/ 3552 w 32419"/>
                <a:gd name="connsiteY9" fmla="*/ 1143 h 25831"/>
                <a:gd name="connsiteX0" fmla="*/ 3552 w 32419"/>
                <a:gd name="connsiteY0" fmla="*/ 1143 h 23583"/>
                <a:gd name="connsiteX1" fmla="*/ 9786 w 32419"/>
                <a:gd name="connsiteY1" fmla="*/ 3872 h 23583"/>
                <a:gd name="connsiteX2" fmla="*/ 14625 w 32419"/>
                <a:gd name="connsiteY2" fmla="*/ 6540 h 23583"/>
                <a:gd name="connsiteX3" fmla="*/ 22018 w 32419"/>
                <a:gd name="connsiteY3" fmla="*/ 12933 h 23583"/>
                <a:gd name="connsiteX4" fmla="*/ 32419 w 32419"/>
                <a:gd name="connsiteY4" fmla="*/ 16255 h 23583"/>
                <a:gd name="connsiteX5" fmla="*/ 31629 w 32419"/>
                <a:gd name="connsiteY5" fmla="*/ 22609 h 23583"/>
                <a:gd name="connsiteX6" fmla="*/ 24491 w 32419"/>
                <a:gd name="connsiteY6" fmla="*/ 21215 h 23583"/>
                <a:gd name="connsiteX7" fmla="*/ 16317 w 32419"/>
                <a:gd name="connsiteY7" fmla="*/ 19630 h 23583"/>
                <a:gd name="connsiteX8" fmla="*/ 0 w 32419"/>
                <a:gd name="connsiteY8" fmla="*/ 11558 h 23583"/>
                <a:gd name="connsiteX9" fmla="*/ 3552 w 32419"/>
                <a:gd name="connsiteY9" fmla="*/ 1143 h 23583"/>
                <a:gd name="connsiteX0" fmla="*/ 3552 w 32419"/>
                <a:gd name="connsiteY0" fmla="*/ 1143 h 22237"/>
                <a:gd name="connsiteX1" fmla="*/ 9786 w 32419"/>
                <a:gd name="connsiteY1" fmla="*/ 3872 h 22237"/>
                <a:gd name="connsiteX2" fmla="*/ 14625 w 32419"/>
                <a:gd name="connsiteY2" fmla="*/ 6540 h 22237"/>
                <a:gd name="connsiteX3" fmla="*/ 22018 w 32419"/>
                <a:gd name="connsiteY3" fmla="*/ 12933 h 22237"/>
                <a:gd name="connsiteX4" fmla="*/ 32419 w 32419"/>
                <a:gd name="connsiteY4" fmla="*/ 16255 h 22237"/>
                <a:gd name="connsiteX5" fmla="*/ 28785 w 32419"/>
                <a:gd name="connsiteY5" fmla="*/ 20809 h 22237"/>
                <a:gd name="connsiteX6" fmla="*/ 24491 w 32419"/>
                <a:gd name="connsiteY6" fmla="*/ 21215 h 22237"/>
                <a:gd name="connsiteX7" fmla="*/ 16317 w 32419"/>
                <a:gd name="connsiteY7" fmla="*/ 19630 h 22237"/>
                <a:gd name="connsiteX8" fmla="*/ 0 w 32419"/>
                <a:gd name="connsiteY8" fmla="*/ 11558 h 22237"/>
                <a:gd name="connsiteX9" fmla="*/ 3552 w 32419"/>
                <a:gd name="connsiteY9" fmla="*/ 1143 h 22237"/>
                <a:gd name="connsiteX0" fmla="*/ 3552 w 29614"/>
                <a:gd name="connsiteY0" fmla="*/ 1143 h 22237"/>
                <a:gd name="connsiteX1" fmla="*/ 9786 w 29614"/>
                <a:gd name="connsiteY1" fmla="*/ 3872 h 22237"/>
                <a:gd name="connsiteX2" fmla="*/ 14625 w 29614"/>
                <a:gd name="connsiteY2" fmla="*/ 6540 h 22237"/>
                <a:gd name="connsiteX3" fmla="*/ 22018 w 29614"/>
                <a:gd name="connsiteY3" fmla="*/ 12933 h 22237"/>
                <a:gd name="connsiteX4" fmla="*/ 29614 w 29614"/>
                <a:gd name="connsiteY4" fmla="*/ 14708 h 22237"/>
                <a:gd name="connsiteX5" fmla="*/ 28785 w 29614"/>
                <a:gd name="connsiteY5" fmla="*/ 20809 h 22237"/>
                <a:gd name="connsiteX6" fmla="*/ 24491 w 29614"/>
                <a:gd name="connsiteY6" fmla="*/ 21215 h 22237"/>
                <a:gd name="connsiteX7" fmla="*/ 16317 w 29614"/>
                <a:gd name="connsiteY7" fmla="*/ 19630 h 22237"/>
                <a:gd name="connsiteX8" fmla="*/ 0 w 29614"/>
                <a:gd name="connsiteY8" fmla="*/ 11558 h 22237"/>
                <a:gd name="connsiteX9" fmla="*/ 3552 w 29614"/>
                <a:gd name="connsiteY9" fmla="*/ 1143 h 22237"/>
                <a:gd name="connsiteX0" fmla="*/ 3552 w 29614"/>
                <a:gd name="connsiteY0" fmla="*/ 1143 h 22237"/>
                <a:gd name="connsiteX1" fmla="*/ 9786 w 29614"/>
                <a:gd name="connsiteY1" fmla="*/ 3872 h 22237"/>
                <a:gd name="connsiteX2" fmla="*/ 14625 w 29614"/>
                <a:gd name="connsiteY2" fmla="*/ 6540 h 22237"/>
                <a:gd name="connsiteX3" fmla="*/ 22018 w 29614"/>
                <a:gd name="connsiteY3" fmla="*/ 12933 h 22237"/>
                <a:gd name="connsiteX4" fmla="*/ 29614 w 29614"/>
                <a:gd name="connsiteY4" fmla="*/ 14708 h 22237"/>
                <a:gd name="connsiteX5" fmla="*/ 28785 w 29614"/>
                <a:gd name="connsiteY5" fmla="*/ 20809 h 22237"/>
                <a:gd name="connsiteX6" fmla="*/ 24491 w 29614"/>
                <a:gd name="connsiteY6" fmla="*/ 21215 h 22237"/>
                <a:gd name="connsiteX7" fmla="*/ 16317 w 29614"/>
                <a:gd name="connsiteY7" fmla="*/ 19630 h 22237"/>
                <a:gd name="connsiteX8" fmla="*/ 7992 w 29614"/>
                <a:gd name="connsiteY8" fmla="*/ 15277 h 22237"/>
                <a:gd name="connsiteX9" fmla="*/ 0 w 29614"/>
                <a:gd name="connsiteY9" fmla="*/ 11558 h 22237"/>
                <a:gd name="connsiteX10" fmla="*/ 3552 w 29614"/>
                <a:gd name="connsiteY10" fmla="*/ 1143 h 22237"/>
                <a:gd name="connsiteX0" fmla="*/ 3552 w 29614"/>
                <a:gd name="connsiteY0" fmla="*/ 1143 h 22237"/>
                <a:gd name="connsiteX1" fmla="*/ 9786 w 29614"/>
                <a:gd name="connsiteY1" fmla="*/ 3872 h 22237"/>
                <a:gd name="connsiteX2" fmla="*/ 14625 w 29614"/>
                <a:gd name="connsiteY2" fmla="*/ 6540 h 22237"/>
                <a:gd name="connsiteX3" fmla="*/ 22018 w 29614"/>
                <a:gd name="connsiteY3" fmla="*/ 12933 h 22237"/>
                <a:gd name="connsiteX4" fmla="*/ 29614 w 29614"/>
                <a:gd name="connsiteY4" fmla="*/ 14708 h 22237"/>
                <a:gd name="connsiteX5" fmla="*/ 28785 w 29614"/>
                <a:gd name="connsiteY5" fmla="*/ 20809 h 22237"/>
                <a:gd name="connsiteX6" fmla="*/ 24491 w 29614"/>
                <a:gd name="connsiteY6" fmla="*/ 21215 h 22237"/>
                <a:gd name="connsiteX7" fmla="*/ 16317 w 29614"/>
                <a:gd name="connsiteY7" fmla="*/ 19630 h 22237"/>
                <a:gd name="connsiteX8" fmla="*/ 7755 w 29614"/>
                <a:gd name="connsiteY8" fmla="*/ 13757 h 22237"/>
                <a:gd name="connsiteX9" fmla="*/ 0 w 29614"/>
                <a:gd name="connsiteY9" fmla="*/ 11558 h 22237"/>
                <a:gd name="connsiteX10" fmla="*/ 3552 w 29614"/>
                <a:gd name="connsiteY10" fmla="*/ 1143 h 22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614" h="22237">
                  <a:moveTo>
                    <a:pt x="3552" y="1143"/>
                  </a:moveTo>
                  <a:cubicBezTo>
                    <a:pt x="3309" y="-2439"/>
                    <a:pt x="8022" y="3508"/>
                    <a:pt x="9786" y="3872"/>
                  </a:cubicBezTo>
                  <a:cubicBezTo>
                    <a:pt x="11550" y="4236"/>
                    <a:pt x="12586" y="5030"/>
                    <a:pt x="14625" y="6540"/>
                  </a:cubicBezTo>
                  <a:cubicBezTo>
                    <a:pt x="16664" y="8050"/>
                    <a:pt x="20051" y="11906"/>
                    <a:pt x="22018" y="12933"/>
                  </a:cubicBezTo>
                  <a:cubicBezTo>
                    <a:pt x="23985" y="13960"/>
                    <a:pt x="28303" y="11335"/>
                    <a:pt x="29614" y="14708"/>
                  </a:cubicBezTo>
                  <a:cubicBezTo>
                    <a:pt x="29351" y="16826"/>
                    <a:pt x="29048" y="18691"/>
                    <a:pt x="28785" y="20809"/>
                  </a:cubicBezTo>
                  <a:cubicBezTo>
                    <a:pt x="27575" y="23472"/>
                    <a:pt x="27463" y="21684"/>
                    <a:pt x="24491" y="21215"/>
                  </a:cubicBezTo>
                  <a:cubicBezTo>
                    <a:pt x="22326" y="21343"/>
                    <a:pt x="18006" y="20363"/>
                    <a:pt x="16317" y="19630"/>
                  </a:cubicBezTo>
                  <a:cubicBezTo>
                    <a:pt x="13594" y="18809"/>
                    <a:pt x="10474" y="15102"/>
                    <a:pt x="7755" y="13757"/>
                  </a:cubicBezTo>
                  <a:cubicBezTo>
                    <a:pt x="5036" y="12412"/>
                    <a:pt x="766" y="14083"/>
                    <a:pt x="0" y="11558"/>
                  </a:cubicBezTo>
                  <a:lnTo>
                    <a:pt x="3552" y="1143"/>
                  </a:lnTo>
                  <a:close/>
                </a:path>
              </a:pathLst>
            </a:custGeom>
            <a:solidFill>
              <a:srgbClr val="F4B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B81C694E-E712-441D-B131-A192B8202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16561" y="4115620"/>
              <a:ext cx="1143000" cy="914400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DCA37273-4BAE-44CA-95B8-0AD87E402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05030" y="4176442"/>
              <a:ext cx="1143000" cy="914400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9D9C3E44-7A8C-4314-8A36-47A68EA3D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75062" y="4438065"/>
              <a:ext cx="1143000" cy="914400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77E97F12-284E-48FC-B134-B8EE37DDE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12059" y="4737129"/>
              <a:ext cx="1143000" cy="914400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5FB183CD-5827-4EC9-A6B9-EDEB75FB4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54786" y="5085793"/>
              <a:ext cx="1143000" cy="914400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95EC93D0-DA2D-4538-80FD-C89868844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73832" y="5527413"/>
              <a:ext cx="1143000" cy="914400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A0B2E1A0-35D8-45B8-BB4B-78C3DB09A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46567" y="5978456"/>
              <a:ext cx="1143000" cy="914400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FBC66078-D8B3-4882-B5E7-E2714A984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74571" y="3852972"/>
              <a:ext cx="1058489" cy="1058489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1AF09ABE-BB2E-420E-B7F6-1B46E02B7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9015" y="4281203"/>
              <a:ext cx="1058489" cy="1058489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FB6180FC-FA7D-47E5-9E49-289F5CC43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43736" y="4799423"/>
              <a:ext cx="1058489" cy="1058489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AC3E1DD3-2F95-41F9-9E2A-02EA89C6A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61978" y="3560021"/>
              <a:ext cx="1058489" cy="1058489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2203979C-D851-4CAF-BBCF-9428820BC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21086" y="3499677"/>
              <a:ext cx="1058489" cy="1058489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0026EDD6-E0A8-423E-83E4-D82551E4F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08784" y="3573772"/>
              <a:ext cx="1058489" cy="1058489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7B26A77D-08C0-42BF-BCC4-A01A178CA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21872" y="3513163"/>
              <a:ext cx="1058489" cy="1058489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C1A60379-41F2-42AB-AA5F-009523F755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569" b="89952" l="9770" r="92816">
                          <a14:foregroundMark x1="10632" y1="42584" x2="10632" y2="42584"/>
                          <a14:foregroundMark x1="92816" y1="42584" x2="92816" y2="425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478"/>
            <a:stretch/>
          </p:blipFill>
          <p:spPr>
            <a:xfrm>
              <a:off x="11878689" y="4147314"/>
              <a:ext cx="3653504" cy="1423805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E6E524B2-602C-4792-BA1C-7F2DF1F72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01734" y="3840918"/>
              <a:ext cx="1900841" cy="130505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8DD23B6-F4F3-400B-B15E-3839A51B2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93397" y="3223300"/>
              <a:ext cx="1583084" cy="808528"/>
            </a:xfrm>
            <a:prstGeom prst="rect">
              <a:avLst/>
            </a:prstGeom>
          </p:spPr>
        </p:pic>
        <p:pic>
          <p:nvPicPr>
            <p:cNvPr id="133" name="Picture 132">
              <a:extLst>
                <a:ext uri="{FF2B5EF4-FFF2-40B4-BE49-F238E27FC236}">
                  <a16:creationId xmlns:a16="http://schemas.microsoft.com/office/drawing/2014/main" id="{037D903B-2C76-456B-A0D8-207CB2ECE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65924" y="1453990"/>
              <a:ext cx="2531389" cy="2531389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D42DE2-456F-4613-B9B7-979820EB9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52251" y="3631198"/>
              <a:ext cx="1058489" cy="1058489"/>
            </a:xfrm>
            <a:prstGeom prst="rect">
              <a:avLst/>
            </a:prstGeom>
          </p:spPr>
        </p:pic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826EC52A-7608-44A3-B936-FBDBB4C0C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artisticMarker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13114" y="1949410"/>
              <a:ext cx="1713492" cy="1713492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1B0DFDD-CEF1-4048-8D7A-C1C0FC6E8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76847" y="3084922"/>
              <a:ext cx="1233557" cy="957070"/>
            </a:xfrm>
            <a:prstGeom prst="rect">
              <a:avLst/>
            </a:prstGeom>
          </p:spPr>
        </p:pic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13F3D5F1-622B-4868-BFFD-9B3DB3C2C19D}"/>
              </a:ext>
            </a:extLst>
          </p:cNvPr>
          <p:cNvGrpSpPr/>
          <p:nvPr/>
        </p:nvGrpSpPr>
        <p:grpSpPr>
          <a:xfrm>
            <a:off x="-261473" y="-33083"/>
            <a:ext cx="12815720" cy="6891083"/>
            <a:chOff x="-261473" y="-33083"/>
            <a:chExt cx="12815720" cy="689108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E368DB2-2412-4D1F-A08B-378BF11C7250}"/>
                </a:ext>
              </a:extLst>
            </p:cNvPr>
            <p:cNvGrpSpPr/>
            <p:nvPr/>
          </p:nvGrpSpPr>
          <p:grpSpPr>
            <a:xfrm>
              <a:off x="-261473" y="-33083"/>
              <a:ext cx="12815720" cy="6891083"/>
              <a:chOff x="-298689" y="0"/>
              <a:chExt cx="12815720" cy="6891083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4FCE18FA-00F8-4CB4-B946-E5C70F61AF39}"/>
                  </a:ext>
                </a:extLst>
              </p:cNvPr>
              <p:cNvGrpSpPr/>
              <p:nvPr/>
            </p:nvGrpSpPr>
            <p:grpSpPr>
              <a:xfrm>
                <a:off x="-298689" y="0"/>
                <a:ext cx="12517012" cy="6891083"/>
                <a:chOff x="-298689" y="0"/>
                <a:chExt cx="12517012" cy="6891083"/>
              </a:xfrm>
            </p:grpSpPr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DD066643-0674-4AFD-BCE6-46E01F2244EA}"/>
                    </a:ext>
                  </a:extLst>
                </p:cNvPr>
                <p:cNvGrpSpPr/>
                <p:nvPr/>
              </p:nvGrpSpPr>
              <p:grpSpPr>
                <a:xfrm>
                  <a:off x="-26324" y="0"/>
                  <a:ext cx="12244647" cy="6891083"/>
                  <a:chOff x="-52648" y="-16543"/>
                  <a:chExt cx="12244647" cy="6891083"/>
                </a:xfrm>
              </p:grpSpPr>
              <p:pic>
                <p:nvPicPr>
                  <p:cNvPr id="37" name="Picture 36">
                    <a:extLst>
                      <a:ext uri="{FF2B5EF4-FFF2-40B4-BE49-F238E27FC236}">
                        <a16:creationId xmlns:a16="http://schemas.microsoft.com/office/drawing/2014/main" id="{42D00DBB-F8B8-4A81-BEFC-70B3970F371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2648" y="-16543"/>
                    <a:ext cx="12244647" cy="6601096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38" name="Flowchart: Document 4">
                    <a:extLst>
                      <a:ext uri="{FF2B5EF4-FFF2-40B4-BE49-F238E27FC236}">
                        <a16:creationId xmlns:a16="http://schemas.microsoft.com/office/drawing/2014/main" id="{0EBF805E-9260-4A19-BB77-1740403E9E07}"/>
                      </a:ext>
                    </a:extLst>
                  </p:cNvPr>
                  <p:cNvSpPr/>
                  <p:nvPr/>
                </p:nvSpPr>
                <p:spPr>
                  <a:xfrm flipV="1">
                    <a:off x="-52648" y="2675417"/>
                    <a:ext cx="12244646" cy="3821015"/>
                  </a:xfrm>
                  <a:custGeom>
                    <a:avLst/>
                    <a:gdLst>
                      <a:gd name="connsiteX0" fmla="*/ 0 w 21600"/>
                      <a:gd name="connsiteY0" fmla="*/ 0 h 21600"/>
                      <a:gd name="connsiteX1" fmla="*/ 21600 w 21600"/>
                      <a:gd name="connsiteY1" fmla="*/ 0 h 21600"/>
                      <a:gd name="connsiteX2" fmla="*/ 21600 w 21600"/>
                      <a:gd name="connsiteY2" fmla="*/ 17322 h 21600"/>
                      <a:gd name="connsiteX3" fmla="*/ 0 w 21600"/>
                      <a:gd name="connsiteY3" fmla="*/ 20172 h 21600"/>
                      <a:gd name="connsiteX4" fmla="*/ 0 w 21600"/>
                      <a:gd name="connsiteY4" fmla="*/ 0 h 21600"/>
                      <a:gd name="connsiteX0" fmla="*/ 0 w 21600"/>
                      <a:gd name="connsiteY0" fmla="*/ 0 h 20172"/>
                      <a:gd name="connsiteX1" fmla="*/ 21600 w 21600"/>
                      <a:gd name="connsiteY1" fmla="*/ 0 h 20172"/>
                      <a:gd name="connsiteX2" fmla="*/ 21600 w 21600"/>
                      <a:gd name="connsiteY2" fmla="*/ 17322 h 20172"/>
                      <a:gd name="connsiteX3" fmla="*/ 0 w 21600"/>
                      <a:gd name="connsiteY3" fmla="*/ 20172 h 20172"/>
                      <a:gd name="connsiteX4" fmla="*/ 0 w 21600"/>
                      <a:gd name="connsiteY4" fmla="*/ 0 h 20172"/>
                      <a:gd name="connsiteX0" fmla="*/ 0 w 21600"/>
                      <a:gd name="connsiteY0" fmla="*/ 0 h 25206"/>
                      <a:gd name="connsiteX1" fmla="*/ 21600 w 21600"/>
                      <a:gd name="connsiteY1" fmla="*/ 0 h 25206"/>
                      <a:gd name="connsiteX2" fmla="*/ 21600 w 21600"/>
                      <a:gd name="connsiteY2" fmla="*/ 17322 h 25206"/>
                      <a:gd name="connsiteX3" fmla="*/ 9672 w 21600"/>
                      <a:gd name="connsiteY3" fmla="*/ 25144 h 25206"/>
                      <a:gd name="connsiteX4" fmla="*/ 0 w 21600"/>
                      <a:gd name="connsiteY4" fmla="*/ 20172 h 25206"/>
                      <a:gd name="connsiteX5" fmla="*/ 0 w 21600"/>
                      <a:gd name="connsiteY5" fmla="*/ 0 h 25206"/>
                      <a:gd name="connsiteX0" fmla="*/ 0 w 21600"/>
                      <a:gd name="connsiteY0" fmla="*/ 0 h 25230"/>
                      <a:gd name="connsiteX1" fmla="*/ 21600 w 21600"/>
                      <a:gd name="connsiteY1" fmla="*/ 0 h 25230"/>
                      <a:gd name="connsiteX2" fmla="*/ 21600 w 21600"/>
                      <a:gd name="connsiteY2" fmla="*/ 17322 h 25230"/>
                      <a:gd name="connsiteX3" fmla="*/ 15644 w 21600"/>
                      <a:gd name="connsiteY3" fmla="*/ 20370 h 25230"/>
                      <a:gd name="connsiteX4" fmla="*/ 9672 w 21600"/>
                      <a:gd name="connsiteY4" fmla="*/ 25144 h 25230"/>
                      <a:gd name="connsiteX5" fmla="*/ 0 w 21600"/>
                      <a:gd name="connsiteY5" fmla="*/ 20172 h 25230"/>
                      <a:gd name="connsiteX6" fmla="*/ 0 w 21600"/>
                      <a:gd name="connsiteY6" fmla="*/ 0 h 25230"/>
                      <a:gd name="connsiteX0" fmla="*/ 24 w 21624"/>
                      <a:gd name="connsiteY0" fmla="*/ 0 h 25230"/>
                      <a:gd name="connsiteX1" fmla="*/ 21624 w 21624"/>
                      <a:gd name="connsiteY1" fmla="*/ 0 h 25230"/>
                      <a:gd name="connsiteX2" fmla="*/ 21624 w 21624"/>
                      <a:gd name="connsiteY2" fmla="*/ 17322 h 25230"/>
                      <a:gd name="connsiteX3" fmla="*/ 15668 w 21624"/>
                      <a:gd name="connsiteY3" fmla="*/ 20370 h 25230"/>
                      <a:gd name="connsiteX4" fmla="*/ 9696 w 21624"/>
                      <a:gd name="connsiteY4" fmla="*/ 25144 h 25230"/>
                      <a:gd name="connsiteX5" fmla="*/ 0 w 21624"/>
                      <a:gd name="connsiteY5" fmla="*/ 15667 h 25230"/>
                      <a:gd name="connsiteX6" fmla="*/ 24 w 21624"/>
                      <a:gd name="connsiteY6" fmla="*/ 0 h 25230"/>
                      <a:gd name="connsiteX0" fmla="*/ 24 w 21624"/>
                      <a:gd name="connsiteY0" fmla="*/ 0 h 25223"/>
                      <a:gd name="connsiteX1" fmla="*/ 21624 w 21624"/>
                      <a:gd name="connsiteY1" fmla="*/ 0 h 25223"/>
                      <a:gd name="connsiteX2" fmla="*/ 21624 w 21624"/>
                      <a:gd name="connsiteY2" fmla="*/ 17322 h 25223"/>
                      <a:gd name="connsiteX3" fmla="*/ 17300 w 21624"/>
                      <a:gd name="connsiteY3" fmla="*/ 21202 h 25223"/>
                      <a:gd name="connsiteX4" fmla="*/ 15668 w 21624"/>
                      <a:gd name="connsiteY4" fmla="*/ 20370 h 25223"/>
                      <a:gd name="connsiteX5" fmla="*/ 9696 w 21624"/>
                      <a:gd name="connsiteY5" fmla="*/ 25144 h 25223"/>
                      <a:gd name="connsiteX6" fmla="*/ 0 w 21624"/>
                      <a:gd name="connsiteY6" fmla="*/ 15667 h 25223"/>
                      <a:gd name="connsiteX7" fmla="*/ 24 w 21624"/>
                      <a:gd name="connsiteY7" fmla="*/ 0 h 25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1624" h="25223">
                        <a:moveTo>
                          <a:pt x="24" y="0"/>
                        </a:moveTo>
                        <a:lnTo>
                          <a:pt x="21624" y="0"/>
                        </a:lnTo>
                        <a:lnTo>
                          <a:pt x="21624" y="17322"/>
                        </a:lnTo>
                        <a:cubicBezTo>
                          <a:pt x="20949" y="20631"/>
                          <a:pt x="18293" y="20694"/>
                          <a:pt x="17300" y="21202"/>
                        </a:cubicBezTo>
                        <a:cubicBezTo>
                          <a:pt x="16307" y="21710"/>
                          <a:pt x="16981" y="19488"/>
                          <a:pt x="15668" y="20370"/>
                        </a:cubicBezTo>
                        <a:cubicBezTo>
                          <a:pt x="14355" y="21252"/>
                          <a:pt x="11747" y="25883"/>
                          <a:pt x="9696" y="25144"/>
                        </a:cubicBezTo>
                        <a:cubicBezTo>
                          <a:pt x="7645" y="24405"/>
                          <a:pt x="1592" y="18837"/>
                          <a:pt x="0" y="15667"/>
                        </a:cubicBezTo>
                        <a:cubicBezTo>
                          <a:pt x="8" y="10445"/>
                          <a:pt x="16" y="5222"/>
                          <a:pt x="24" y="0"/>
                        </a:cubicBezTo>
                        <a:close/>
                      </a:path>
                    </a:pathLst>
                  </a:cu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9" name="Flowchart: Document 14">
                    <a:extLst>
                      <a:ext uri="{FF2B5EF4-FFF2-40B4-BE49-F238E27FC236}">
                        <a16:creationId xmlns:a16="http://schemas.microsoft.com/office/drawing/2014/main" id="{8C9B56D1-12B2-4BFF-B8CF-10005773BD66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-52648" y="4638961"/>
                    <a:ext cx="12244646" cy="2235579"/>
                  </a:xfrm>
                  <a:custGeom>
                    <a:avLst/>
                    <a:gdLst>
                      <a:gd name="connsiteX0" fmla="*/ 0 w 21600"/>
                      <a:gd name="connsiteY0" fmla="*/ 0 h 21600"/>
                      <a:gd name="connsiteX1" fmla="*/ 21600 w 21600"/>
                      <a:gd name="connsiteY1" fmla="*/ 0 h 21600"/>
                      <a:gd name="connsiteX2" fmla="*/ 21600 w 21600"/>
                      <a:gd name="connsiteY2" fmla="*/ 17322 h 21600"/>
                      <a:gd name="connsiteX3" fmla="*/ 0 w 21600"/>
                      <a:gd name="connsiteY3" fmla="*/ 20172 h 21600"/>
                      <a:gd name="connsiteX4" fmla="*/ 0 w 21600"/>
                      <a:gd name="connsiteY4" fmla="*/ 0 h 21600"/>
                      <a:gd name="connsiteX0" fmla="*/ 0 w 21600"/>
                      <a:gd name="connsiteY0" fmla="*/ 0 h 22538"/>
                      <a:gd name="connsiteX1" fmla="*/ 21600 w 21600"/>
                      <a:gd name="connsiteY1" fmla="*/ 0 h 22538"/>
                      <a:gd name="connsiteX2" fmla="*/ 21600 w 21600"/>
                      <a:gd name="connsiteY2" fmla="*/ 17322 h 22538"/>
                      <a:gd name="connsiteX3" fmla="*/ 11687 w 21600"/>
                      <a:gd name="connsiteY3" fmla="*/ 22019 h 22538"/>
                      <a:gd name="connsiteX4" fmla="*/ 0 w 21600"/>
                      <a:gd name="connsiteY4" fmla="*/ 20172 h 22538"/>
                      <a:gd name="connsiteX5" fmla="*/ 0 w 21600"/>
                      <a:gd name="connsiteY5" fmla="*/ 0 h 22538"/>
                      <a:gd name="connsiteX0" fmla="*/ 0 w 21600"/>
                      <a:gd name="connsiteY0" fmla="*/ 0 h 22134"/>
                      <a:gd name="connsiteX1" fmla="*/ 21600 w 21600"/>
                      <a:gd name="connsiteY1" fmla="*/ 0 h 22134"/>
                      <a:gd name="connsiteX2" fmla="*/ 21600 w 21600"/>
                      <a:gd name="connsiteY2" fmla="*/ 17322 h 22134"/>
                      <a:gd name="connsiteX3" fmla="*/ 11687 w 21600"/>
                      <a:gd name="connsiteY3" fmla="*/ 22019 h 22134"/>
                      <a:gd name="connsiteX4" fmla="*/ 5811 w 21600"/>
                      <a:gd name="connsiteY4" fmla="*/ 18336 h 22134"/>
                      <a:gd name="connsiteX5" fmla="*/ 0 w 21600"/>
                      <a:gd name="connsiteY5" fmla="*/ 20172 h 22134"/>
                      <a:gd name="connsiteX6" fmla="*/ 0 w 21600"/>
                      <a:gd name="connsiteY6" fmla="*/ 0 h 22134"/>
                      <a:gd name="connsiteX0" fmla="*/ 0 w 21600"/>
                      <a:gd name="connsiteY0" fmla="*/ 0 h 22134"/>
                      <a:gd name="connsiteX1" fmla="*/ 21600 w 21600"/>
                      <a:gd name="connsiteY1" fmla="*/ 0 h 22134"/>
                      <a:gd name="connsiteX2" fmla="*/ 21600 w 21600"/>
                      <a:gd name="connsiteY2" fmla="*/ 17322 h 22134"/>
                      <a:gd name="connsiteX3" fmla="*/ 11687 w 21600"/>
                      <a:gd name="connsiteY3" fmla="*/ 22019 h 22134"/>
                      <a:gd name="connsiteX4" fmla="*/ 5811 w 21600"/>
                      <a:gd name="connsiteY4" fmla="*/ 18336 h 22134"/>
                      <a:gd name="connsiteX5" fmla="*/ 0 w 21600"/>
                      <a:gd name="connsiteY5" fmla="*/ 20172 h 22134"/>
                      <a:gd name="connsiteX6" fmla="*/ 0 w 21600"/>
                      <a:gd name="connsiteY6" fmla="*/ 0 h 22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1600" h="22134">
                        <a:moveTo>
                          <a:pt x="0" y="0"/>
                        </a:moveTo>
                        <a:lnTo>
                          <a:pt x="21600" y="0"/>
                        </a:lnTo>
                        <a:lnTo>
                          <a:pt x="21600" y="17322"/>
                        </a:lnTo>
                        <a:cubicBezTo>
                          <a:pt x="19863" y="20645"/>
                          <a:pt x="15360" y="16420"/>
                          <a:pt x="11687" y="22019"/>
                        </a:cubicBezTo>
                        <a:cubicBezTo>
                          <a:pt x="9076" y="22882"/>
                          <a:pt x="7759" y="18644"/>
                          <a:pt x="5811" y="18336"/>
                        </a:cubicBezTo>
                        <a:cubicBezTo>
                          <a:pt x="3863" y="18028"/>
                          <a:pt x="989" y="23922"/>
                          <a:pt x="0" y="20172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4B18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1725CF7F-B90A-4A39-9E95-FE25B02DA7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2176" y="3372928"/>
                  <a:ext cx="2037708" cy="1352932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0ECF4C71-9195-4BEC-8E30-A457121962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41224" y="273771"/>
                  <a:ext cx="2616448" cy="2761806"/>
                </a:xfrm>
                <a:prstGeom prst="rect">
                  <a:avLst/>
                </a:prstGeom>
              </p:spPr>
            </p:pic>
            <p:sp>
              <p:nvSpPr>
                <p:cNvPr id="46" name="Flowchart: Document 45">
                  <a:extLst>
                    <a:ext uri="{FF2B5EF4-FFF2-40B4-BE49-F238E27FC236}">
                      <a16:creationId xmlns:a16="http://schemas.microsoft.com/office/drawing/2014/main" id="{D9796777-79CD-4A95-8AEE-DB9EA7921752}"/>
                    </a:ext>
                  </a:extLst>
                </p:cNvPr>
                <p:cNvSpPr/>
                <p:nvPr/>
              </p:nvSpPr>
              <p:spPr>
                <a:xfrm rot="18427695">
                  <a:off x="6245279" y="3598999"/>
                  <a:ext cx="2247150" cy="1062086"/>
                </a:xfrm>
                <a:custGeom>
                  <a:avLst/>
                  <a:gdLst>
                    <a:gd name="connsiteX0" fmla="*/ 0 w 21600"/>
                    <a:gd name="connsiteY0" fmla="*/ 0 h 21600"/>
                    <a:gd name="connsiteX1" fmla="*/ 21600 w 21600"/>
                    <a:gd name="connsiteY1" fmla="*/ 0 h 21600"/>
                    <a:gd name="connsiteX2" fmla="*/ 21600 w 21600"/>
                    <a:gd name="connsiteY2" fmla="*/ 17322 h 21600"/>
                    <a:gd name="connsiteX3" fmla="*/ 0 w 21600"/>
                    <a:gd name="connsiteY3" fmla="*/ 20172 h 21600"/>
                    <a:gd name="connsiteX4" fmla="*/ 0 w 21600"/>
                    <a:gd name="connsiteY4" fmla="*/ 0 h 21600"/>
                    <a:gd name="connsiteX0" fmla="*/ 0 w 22632"/>
                    <a:gd name="connsiteY0" fmla="*/ 0 h 26135"/>
                    <a:gd name="connsiteX1" fmla="*/ 22632 w 22632"/>
                    <a:gd name="connsiteY1" fmla="*/ 4811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20464 w 22632"/>
                    <a:gd name="connsiteY1" fmla="*/ 5846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2236"/>
                    <a:gd name="connsiteX1" fmla="*/ 20464 w 22632"/>
                    <a:gd name="connsiteY1" fmla="*/ 5846 h 22236"/>
                    <a:gd name="connsiteX2" fmla="*/ 22632 w 22632"/>
                    <a:gd name="connsiteY2" fmla="*/ 22133 h 22236"/>
                    <a:gd name="connsiteX3" fmla="*/ 4797 w 22632"/>
                    <a:gd name="connsiteY3" fmla="*/ 19317 h 22236"/>
                    <a:gd name="connsiteX4" fmla="*/ 0 w 22632"/>
                    <a:gd name="connsiteY4" fmla="*/ 0 h 22236"/>
                    <a:gd name="connsiteX0" fmla="*/ 0 w 22632"/>
                    <a:gd name="connsiteY0" fmla="*/ 0 h 22817"/>
                    <a:gd name="connsiteX1" fmla="*/ 20464 w 22632"/>
                    <a:gd name="connsiteY1" fmla="*/ 5846 h 22817"/>
                    <a:gd name="connsiteX2" fmla="*/ 22632 w 22632"/>
                    <a:gd name="connsiteY2" fmla="*/ 22133 h 22817"/>
                    <a:gd name="connsiteX3" fmla="*/ 11893 w 22632"/>
                    <a:gd name="connsiteY3" fmla="*/ 18389 h 22817"/>
                    <a:gd name="connsiteX4" fmla="*/ 4797 w 22632"/>
                    <a:gd name="connsiteY4" fmla="*/ 19317 h 22817"/>
                    <a:gd name="connsiteX5" fmla="*/ 0 w 22632"/>
                    <a:gd name="connsiteY5" fmla="*/ 0 h 22817"/>
                    <a:gd name="connsiteX0" fmla="*/ 0 w 22632"/>
                    <a:gd name="connsiteY0" fmla="*/ 837 h 23654"/>
                    <a:gd name="connsiteX1" fmla="*/ 11094 w 22632"/>
                    <a:gd name="connsiteY1" fmla="*/ 4518 h 23654"/>
                    <a:gd name="connsiteX2" fmla="*/ 20464 w 22632"/>
                    <a:gd name="connsiteY2" fmla="*/ 6683 h 23654"/>
                    <a:gd name="connsiteX3" fmla="*/ 22632 w 22632"/>
                    <a:gd name="connsiteY3" fmla="*/ 22970 h 23654"/>
                    <a:gd name="connsiteX4" fmla="*/ 11893 w 22632"/>
                    <a:gd name="connsiteY4" fmla="*/ 19226 h 23654"/>
                    <a:gd name="connsiteX5" fmla="*/ 4797 w 22632"/>
                    <a:gd name="connsiteY5" fmla="*/ 20154 h 23654"/>
                    <a:gd name="connsiteX6" fmla="*/ 0 w 22632"/>
                    <a:gd name="connsiteY6" fmla="*/ 837 h 236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632" h="23654">
                      <a:moveTo>
                        <a:pt x="0" y="837"/>
                      </a:moveTo>
                      <a:cubicBezTo>
                        <a:pt x="951" y="-2098"/>
                        <a:pt x="7683" y="3544"/>
                        <a:pt x="11094" y="4518"/>
                      </a:cubicBezTo>
                      <a:cubicBezTo>
                        <a:pt x="14505" y="5492"/>
                        <a:pt x="18442" y="3279"/>
                        <a:pt x="20464" y="6683"/>
                      </a:cubicBezTo>
                      <a:lnTo>
                        <a:pt x="22632" y="22970"/>
                      </a:lnTo>
                      <a:cubicBezTo>
                        <a:pt x="21422" y="25633"/>
                        <a:pt x="14865" y="19695"/>
                        <a:pt x="11893" y="19226"/>
                      </a:cubicBezTo>
                      <a:cubicBezTo>
                        <a:pt x="8921" y="18757"/>
                        <a:pt x="6997" y="23792"/>
                        <a:pt x="4797" y="20154"/>
                      </a:cubicBezTo>
                      <a:lnTo>
                        <a:pt x="0" y="837"/>
                      </a:lnTo>
                      <a:close/>
                    </a:path>
                  </a:pathLst>
                </a:custGeom>
                <a:solidFill>
                  <a:srgbClr val="F4B18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48" name="Picture 47">
                  <a:extLst>
                    <a:ext uri="{FF2B5EF4-FFF2-40B4-BE49-F238E27FC236}">
                      <a16:creationId xmlns:a16="http://schemas.microsoft.com/office/drawing/2014/main" id="{A45928DA-0723-45BD-B8FE-21CFB6D734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66908" y="1412186"/>
                  <a:ext cx="2929499" cy="2763678"/>
                </a:xfrm>
                <a:prstGeom prst="rect">
                  <a:avLst/>
                </a:prstGeom>
              </p:spPr>
            </p:pic>
            <p:sp>
              <p:nvSpPr>
                <p:cNvPr id="49" name="Flowchart: Document 45">
                  <a:extLst>
                    <a:ext uri="{FF2B5EF4-FFF2-40B4-BE49-F238E27FC236}">
                      <a16:creationId xmlns:a16="http://schemas.microsoft.com/office/drawing/2014/main" id="{06D00162-5BE3-4324-81EF-CD83506E5F6D}"/>
                    </a:ext>
                  </a:extLst>
                </p:cNvPr>
                <p:cNvSpPr/>
                <p:nvPr/>
              </p:nvSpPr>
              <p:spPr>
                <a:xfrm rot="13200158">
                  <a:off x="4849176" y="3432988"/>
                  <a:ext cx="2129950" cy="707400"/>
                </a:xfrm>
                <a:custGeom>
                  <a:avLst/>
                  <a:gdLst>
                    <a:gd name="connsiteX0" fmla="*/ 0 w 21600"/>
                    <a:gd name="connsiteY0" fmla="*/ 0 h 21600"/>
                    <a:gd name="connsiteX1" fmla="*/ 21600 w 21600"/>
                    <a:gd name="connsiteY1" fmla="*/ 0 h 21600"/>
                    <a:gd name="connsiteX2" fmla="*/ 21600 w 21600"/>
                    <a:gd name="connsiteY2" fmla="*/ 17322 h 21600"/>
                    <a:gd name="connsiteX3" fmla="*/ 0 w 21600"/>
                    <a:gd name="connsiteY3" fmla="*/ 20172 h 21600"/>
                    <a:gd name="connsiteX4" fmla="*/ 0 w 21600"/>
                    <a:gd name="connsiteY4" fmla="*/ 0 h 21600"/>
                    <a:gd name="connsiteX0" fmla="*/ 0 w 22632"/>
                    <a:gd name="connsiteY0" fmla="*/ 0 h 26135"/>
                    <a:gd name="connsiteX1" fmla="*/ 22632 w 22632"/>
                    <a:gd name="connsiteY1" fmla="*/ 4811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20464 w 22632"/>
                    <a:gd name="connsiteY1" fmla="*/ 5846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2236"/>
                    <a:gd name="connsiteX1" fmla="*/ 20464 w 22632"/>
                    <a:gd name="connsiteY1" fmla="*/ 5846 h 22236"/>
                    <a:gd name="connsiteX2" fmla="*/ 22632 w 22632"/>
                    <a:gd name="connsiteY2" fmla="*/ 22133 h 22236"/>
                    <a:gd name="connsiteX3" fmla="*/ 4797 w 22632"/>
                    <a:gd name="connsiteY3" fmla="*/ 19317 h 22236"/>
                    <a:gd name="connsiteX4" fmla="*/ 0 w 22632"/>
                    <a:gd name="connsiteY4" fmla="*/ 0 h 22236"/>
                    <a:gd name="connsiteX0" fmla="*/ 0 w 22959"/>
                    <a:gd name="connsiteY0" fmla="*/ 1890 h 24126"/>
                    <a:gd name="connsiteX1" fmla="*/ 22959 w 22959"/>
                    <a:gd name="connsiteY1" fmla="*/ 2512 h 24126"/>
                    <a:gd name="connsiteX2" fmla="*/ 22632 w 22959"/>
                    <a:gd name="connsiteY2" fmla="*/ 24023 h 24126"/>
                    <a:gd name="connsiteX3" fmla="*/ 4797 w 22959"/>
                    <a:gd name="connsiteY3" fmla="*/ 21207 h 24126"/>
                    <a:gd name="connsiteX4" fmla="*/ 0 w 22959"/>
                    <a:gd name="connsiteY4" fmla="*/ 1890 h 24126"/>
                    <a:gd name="connsiteX0" fmla="*/ 0 w 22959"/>
                    <a:gd name="connsiteY0" fmla="*/ 1890 h 28682"/>
                    <a:gd name="connsiteX1" fmla="*/ 22959 w 22959"/>
                    <a:gd name="connsiteY1" fmla="*/ 2512 h 28682"/>
                    <a:gd name="connsiteX2" fmla="*/ 22632 w 22959"/>
                    <a:gd name="connsiteY2" fmla="*/ 24023 h 28682"/>
                    <a:gd name="connsiteX3" fmla="*/ 6438 w 22959"/>
                    <a:gd name="connsiteY3" fmla="*/ 27616 h 28682"/>
                    <a:gd name="connsiteX4" fmla="*/ 0 w 22959"/>
                    <a:gd name="connsiteY4" fmla="*/ 1890 h 28682"/>
                    <a:gd name="connsiteX0" fmla="*/ 0 w 23699"/>
                    <a:gd name="connsiteY0" fmla="*/ 1890 h 29445"/>
                    <a:gd name="connsiteX1" fmla="*/ 22959 w 23699"/>
                    <a:gd name="connsiteY1" fmla="*/ 2512 h 29445"/>
                    <a:gd name="connsiteX2" fmla="*/ 23699 w 23699"/>
                    <a:gd name="connsiteY2" fmla="*/ 28189 h 29445"/>
                    <a:gd name="connsiteX3" fmla="*/ 6438 w 23699"/>
                    <a:gd name="connsiteY3" fmla="*/ 27616 h 29445"/>
                    <a:gd name="connsiteX4" fmla="*/ 0 w 23699"/>
                    <a:gd name="connsiteY4" fmla="*/ 1890 h 29445"/>
                    <a:gd name="connsiteX0" fmla="*/ 0 w 24232"/>
                    <a:gd name="connsiteY0" fmla="*/ 1890 h 28488"/>
                    <a:gd name="connsiteX1" fmla="*/ 22959 w 24232"/>
                    <a:gd name="connsiteY1" fmla="*/ 2512 h 28488"/>
                    <a:gd name="connsiteX2" fmla="*/ 24232 w 24232"/>
                    <a:gd name="connsiteY2" fmla="*/ 21809 h 28488"/>
                    <a:gd name="connsiteX3" fmla="*/ 6438 w 24232"/>
                    <a:gd name="connsiteY3" fmla="*/ 27616 h 28488"/>
                    <a:gd name="connsiteX4" fmla="*/ 0 w 24232"/>
                    <a:gd name="connsiteY4" fmla="*/ 1890 h 28488"/>
                    <a:gd name="connsiteX0" fmla="*/ 0 w 26407"/>
                    <a:gd name="connsiteY0" fmla="*/ 1581 h 28179"/>
                    <a:gd name="connsiteX1" fmla="*/ 26391 w 26407"/>
                    <a:gd name="connsiteY1" fmla="*/ 2593 h 28179"/>
                    <a:gd name="connsiteX2" fmla="*/ 24232 w 26407"/>
                    <a:gd name="connsiteY2" fmla="*/ 21500 h 28179"/>
                    <a:gd name="connsiteX3" fmla="*/ 6438 w 26407"/>
                    <a:gd name="connsiteY3" fmla="*/ 27307 h 28179"/>
                    <a:gd name="connsiteX4" fmla="*/ 0 w 26407"/>
                    <a:gd name="connsiteY4" fmla="*/ 1581 h 28179"/>
                    <a:gd name="connsiteX0" fmla="*/ 0 w 22076"/>
                    <a:gd name="connsiteY0" fmla="*/ 2099 h 28049"/>
                    <a:gd name="connsiteX1" fmla="*/ 22060 w 22076"/>
                    <a:gd name="connsiteY1" fmla="*/ 2463 h 28049"/>
                    <a:gd name="connsiteX2" fmla="*/ 19901 w 22076"/>
                    <a:gd name="connsiteY2" fmla="*/ 21370 h 28049"/>
                    <a:gd name="connsiteX3" fmla="*/ 2107 w 22076"/>
                    <a:gd name="connsiteY3" fmla="*/ 27177 h 28049"/>
                    <a:gd name="connsiteX4" fmla="*/ 0 w 22076"/>
                    <a:gd name="connsiteY4" fmla="*/ 2099 h 28049"/>
                    <a:gd name="connsiteX0" fmla="*/ 19 w 22095"/>
                    <a:gd name="connsiteY0" fmla="*/ 2099 h 26403"/>
                    <a:gd name="connsiteX1" fmla="*/ 22079 w 22095"/>
                    <a:gd name="connsiteY1" fmla="*/ 2463 h 26403"/>
                    <a:gd name="connsiteX2" fmla="*/ 19920 w 22095"/>
                    <a:gd name="connsiteY2" fmla="*/ 21370 h 26403"/>
                    <a:gd name="connsiteX3" fmla="*/ 0 w 22095"/>
                    <a:gd name="connsiteY3" fmla="*/ 25380 h 26403"/>
                    <a:gd name="connsiteX4" fmla="*/ 19 w 22095"/>
                    <a:gd name="connsiteY4" fmla="*/ 2099 h 26403"/>
                    <a:gd name="connsiteX0" fmla="*/ 19 w 22095"/>
                    <a:gd name="connsiteY0" fmla="*/ 5163 h 29467"/>
                    <a:gd name="connsiteX1" fmla="*/ 11479 w 22095"/>
                    <a:gd name="connsiteY1" fmla="*/ 2 h 29467"/>
                    <a:gd name="connsiteX2" fmla="*/ 22079 w 22095"/>
                    <a:gd name="connsiteY2" fmla="*/ 5527 h 29467"/>
                    <a:gd name="connsiteX3" fmla="*/ 19920 w 22095"/>
                    <a:gd name="connsiteY3" fmla="*/ 24434 h 29467"/>
                    <a:gd name="connsiteX4" fmla="*/ 0 w 22095"/>
                    <a:gd name="connsiteY4" fmla="*/ 28444 h 29467"/>
                    <a:gd name="connsiteX5" fmla="*/ 19 w 22095"/>
                    <a:gd name="connsiteY5" fmla="*/ 5163 h 29467"/>
                    <a:gd name="connsiteX0" fmla="*/ 19 w 22095"/>
                    <a:gd name="connsiteY0" fmla="*/ 5163 h 29011"/>
                    <a:gd name="connsiteX1" fmla="*/ 11479 w 22095"/>
                    <a:gd name="connsiteY1" fmla="*/ 2 h 29011"/>
                    <a:gd name="connsiteX2" fmla="*/ 22079 w 22095"/>
                    <a:gd name="connsiteY2" fmla="*/ 5527 h 29011"/>
                    <a:gd name="connsiteX3" fmla="*/ 19920 w 22095"/>
                    <a:gd name="connsiteY3" fmla="*/ 24434 h 29011"/>
                    <a:gd name="connsiteX4" fmla="*/ 9232 w 22095"/>
                    <a:gd name="connsiteY4" fmla="*/ 16828 h 29011"/>
                    <a:gd name="connsiteX5" fmla="*/ 0 w 22095"/>
                    <a:gd name="connsiteY5" fmla="*/ 28444 h 29011"/>
                    <a:gd name="connsiteX6" fmla="*/ 19 w 22095"/>
                    <a:gd name="connsiteY6" fmla="*/ 5163 h 29011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9214 w 22077"/>
                    <a:gd name="connsiteY4" fmla="*/ 18621 h 28412"/>
                    <a:gd name="connsiteX5" fmla="*/ 815 w 22077"/>
                    <a:gd name="connsiteY5" fmla="*/ 27747 h 28412"/>
                    <a:gd name="connsiteX6" fmla="*/ 1 w 22077"/>
                    <a:gd name="connsiteY6" fmla="*/ 6956 h 28412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16702 w 22077"/>
                    <a:gd name="connsiteY4" fmla="*/ 20265 h 28412"/>
                    <a:gd name="connsiteX5" fmla="*/ 9214 w 22077"/>
                    <a:gd name="connsiteY5" fmla="*/ 18621 h 28412"/>
                    <a:gd name="connsiteX6" fmla="*/ 815 w 22077"/>
                    <a:gd name="connsiteY6" fmla="*/ 27747 h 28412"/>
                    <a:gd name="connsiteX7" fmla="*/ 1 w 22077"/>
                    <a:gd name="connsiteY7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902 w 22570"/>
                    <a:gd name="connsiteY4" fmla="*/ 26227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078 w 22570"/>
                    <a:gd name="connsiteY4" fmla="*/ 20472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7008 h 28464"/>
                    <a:gd name="connsiteX1" fmla="*/ 11216 w 22570"/>
                    <a:gd name="connsiteY1" fmla="*/ 52 h 28464"/>
                    <a:gd name="connsiteX2" fmla="*/ 18320 w 22570"/>
                    <a:gd name="connsiteY2" fmla="*/ 1577 h 28464"/>
                    <a:gd name="connsiteX3" fmla="*/ 22061 w 22570"/>
                    <a:gd name="connsiteY3" fmla="*/ 7372 h 28464"/>
                    <a:gd name="connsiteX4" fmla="*/ 20949 w 22570"/>
                    <a:gd name="connsiteY4" fmla="*/ 20265 h 28464"/>
                    <a:gd name="connsiteX5" fmla="*/ 19078 w 22570"/>
                    <a:gd name="connsiteY5" fmla="*/ 20524 h 28464"/>
                    <a:gd name="connsiteX6" fmla="*/ 16702 w 22570"/>
                    <a:gd name="connsiteY6" fmla="*/ 20317 h 28464"/>
                    <a:gd name="connsiteX7" fmla="*/ 9214 w 22570"/>
                    <a:gd name="connsiteY7" fmla="*/ 18673 h 28464"/>
                    <a:gd name="connsiteX8" fmla="*/ 815 w 22570"/>
                    <a:gd name="connsiteY8" fmla="*/ 27799 h 28464"/>
                    <a:gd name="connsiteX9" fmla="*/ 1 w 22570"/>
                    <a:gd name="connsiteY9" fmla="*/ 7008 h 28464"/>
                    <a:gd name="connsiteX0" fmla="*/ 1 w 24070"/>
                    <a:gd name="connsiteY0" fmla="*/ 7008 h 28464"/>
                    <a:gd name="connsiteX1" fmla="*/ 11216 w 24070"/>
                    <a:gd name="connsiteY1" fmla="*/ 52 h 28464"/>
                    <a:gd name="connsiteX2" fmla="*/ 18320 w 24070"/>
                    <a:gd name="connsiteY2" fmla="*/ 1577 h 28464"/>
                    <a:gd name="connsiteX3" fmla="*/ 23731 w 24070"/>
                    <a:gd name="connsiteY3" fmla="*/ 6174 h 28464"/>
                    <a:gd name="connsiteX4" fmla="*/ 20949 w 24070"/>
                    <a:gd name="connsiteY4" fmla="*/ 20265 h 28464"/>
                    <a:gd name="connsiteX5" fmla="*/ 19078 w 24070"/>
                    <a:gd name="connsiteY5" fmla="*/ 20524 h 28464"/>
                    <a:gd name="connsiteX6" fmla="*/ 16702 w 24070"/>
                    <a:gd name="connsiteY6" fmla="*/ 20317 h 28464"/>
                    <a:gd name="connsiteX7" fmla="*/ 9214 w 24070"/>
                    <a:gd name="connsiteY7" fmla="*/ 18673 h 28464"/>
                    <a:gd name="connsiteX8" fmla="*/ 815 w 24070"/>
                    <a:gd name="connsiteY8" fmla="*/ 27799 h 28464"/>
                    <a:gd name="connsiteX9" fmla="*/ 1 w 24070"/>
                    <a:gd name="connsiteY9" fmla="*/ 7008 h 284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4070" h="28464">
                      <a:moveTo>
                        <a:pt x="1" y="7008"/>
                      </a:moveTo>
                      <a:cubicBezTo>
                        <a:pt x="1723" y="2838"/>
                        <a:pt x="7539" y="-9"/>
                        <a:pt x="11216" y="52"/>
                      </a:cubicBezTo>
                      <a:cubicBezTo>
                        <a:pt x="14043" y="-179"/>
                        <a:pt x="16513" y="357"/>
                        <a:pt x="18320" y="1577"/>
                      </a:cubicBezTo>
                      <a:cubicBezTo>
                        <a:pt x="20128" y="2797"/>
                        <a:pt x="23067" y="3734"/>
                        <a:pt x="23731" y="6174"/>
                      </a:cubicBezTo>
                      <a:cubicBezTo>
                        <a:pt x="25229" y="10020"/>
                        <a:pt x="21309" y="17114"/>
                        <a:pt x="20949" y="20265"/>
                      </a:cubicBezTo>
                      <a:cubicBezTo>
                        <a:pt x="20589" y="23416"/>
                        <a:pt x="19662" y="20992"/>
                        <a:pt x="19078" y="20524"/>
                      </a:cubicBezTo>
                      <a:cubicBezTo>
                        <a:pt x="18026" y="23262"/>
                        <a:pt x="18483" y="21585"/>
                        <a:pt x="16702" y="20317"/>
                      </a:cubicBezTo>
                      <a:cubicBezTo>
                        <a:pt x="14921" y="19049"/>
                        <a:pt x="11703" y="18006"/>
                        <a:pt x="9214" y="18673"/>
                      </a:cubicBezTo>
                      <a:cubicBezTo>
                        <a:pt x="6725" y="19340"/>
                        <a:pt x="2471" y="31384"/>
                        <a:pt x="815" y="27799"/>
                      </a:cubicBezTo>
                      <a:cubicBezTo>
                        <a:pt x="821" y="20039"/>
                        <a:pt x="-5" y="14768"/>
                        <a:pt x="1" y="7008"/>
                      </a:cubicBezTo>
                      <a:close/>
                    </a:path>
                  </a:pathLst>
                </a:custGeom>
                <a:solidFill>
                  <a:srgbClr val="F4B18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Flowchart: Document 45">
                  <a:extLst>
                    <a:ext uri="{FF2B5EF4-FFF2-40B4-BE49-F238E27FC236}">
                      <a16:creationId xmlns:a16="http://schemas.microsoft.com/office/drawing/2014/main" id="{EF841FA1-1830-48C1-8888-537F3775AE6C}"/>
                    </a:ext>
                  </a:extLst>
                </p:cNvPr>
                <p:cNvSpPr/>
                <p:nvPr/>
              </p:nvSpPr>
              <p:spPr>
                <a:xfrm rot="9733496" flipH="1">
                  <a:off x="7333905" y="3680463"/>
                  <a:ext cx="3369176" cy="1083317"/>
                </a:xfrm>
                <a:custGeom>
                  <a:avLst/>
                  <a:gdLst>
                    <a:gd name="connsiteX0" fmla="*/ 0 w 21600"/>
                    <a:gd name="connsiteY0" fmla="*/ 0 h 21600"/>
                    <a:gd name="connsiteX1" fmla="*/ 21600 w 21600"/>
                    <a:gd name="connsiteY1" fmla="*/ 0 h 21600"/>
                    <a:gd name="connsiteX2" fmla="*/ 21600 w 21600"/>
                    <a:gd name="connsiteY2" fmla="*/ 17322 h 21600"/>
                    <a:gd name="connsiteX3" fmla="*/ 0 w 21600"/>
                    <a:gd name="connsiteY3" fmla="*/ 20172 h 21600"/>
                    <a:gd name="connsiteX4" fmla="*/ 0 w 21600"/>
                    <a:gd name="connsiteY4" fmla="*/ 0 h 21600"/>
                    <a:gd name="connsiteX0" fmla="*/ 0 w 22632"/>
                    <a:gd name="connsiteY0" fmla="*/ 0 h 26135"/>
                    <a:gd name="connsiteX1" fmla="*/ 22632 w 22632"/>
                    <a:gd name="connsiteY1" fmla="*/ 4811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20464 w 22632"/>
                    <a:gd name="connsiteY1" fmla="*/ 5846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2236"/>
                    <a:gd name="connsiteX1" fmla="*/ 20464 w 22632"/>
                    <a:gd name="connsiteY1" fmla="*/ 5846 h 22236"/>
                    <a:gd name="connsiteX2" fmla="*/ 22632 w 22632"/>
                    <a:gd name="connsiteY2" fmla="*/ 22133 h 22236"/>
                    <a:gd name="connsiteX3" fmla="*/ 4797 w 22632"/>
                    <a:gd name="connsiteY3" fmla="*/ 19317 h 22236"/>
                    <a:gd name="connsiteX4" fmla="*/ 0 w 22632"/>
                    <a:gd name="connsiteY4" fmla="*/ 0 h 22236"/>
                    <a:gd name="connsiteX0" fmla="*/ 0 w 22959"/>
                    <a:gd name="connsiteY0" fmla="*/ 1890 h 24126"/>
                    <a:gd name="connsiteX1" fmla="*/ 22959 w 22959"/>
                    <a:gd name="connsiteY1" fmla="*/ 2512 h 24126"/>
                    <a:gd name="connsiteX2" fmla="*/ 22632 w 22959"/>
                    <a:gd name="connsiteY2" fmla="*/ 24023 h 24126"/>
                    <a:gd name="connsiteX3" fmla="*/ 4797 w 22959"/>
                    <a:gd name="connsiteY3" fmla="*/ 21207 h 24126"/>
                    <a:gd name="connsiteX4" fmla="*/ 0 w 22959"/>
                    <a:gd name="connsiteY4" fmla="*/ 1890 h 24126"/>
                    <a:gd name="connsiteX0" fmla="*/ 0 w 22959"/>
                    <a:gd name="connsiteY0" fmla="*/ 1890 h 28682"/>
                    <a:gd name="connsiteX1" fmla="*/ 22959 w 22959"/>
                    <a:gd name="connsiteY1" fmla="*/ 2512 h 28682"/>
                    <a:gd name="connsiteX2" fmla="*/ 22632 w 22959"/>
                    <a:gd name="connsiteY2" fmla="*/ 24023 h 28682"/>
                    <a:gd name="connsiteX3" fmla="*/ 6438 w 22959"/>
                    <a:gd name="connsiteY3" fmla="*/ 27616 h 28682"/>
                    <a:gd name="connsiteX4" fmla="*/ 0 w 22959"/>
                    <a:gd name="connsiteY4" fmla="*/ 1890 h 28682"/>
                    <a:gd name="connsiteX0" fmla="*/ 0 w 23699"/>
                    <a:gd name="connsiteY0" fmla="*/ 1890 h 29445"/>
                    <a:gd name="connsiteX1" fmla="*/ 22959 w 23699"/>
                    <a:gd name="connsiteY1" fmla="*/ 2512 h 29445"/>
                    <a:gd name="connsiteX2" fmla="*/ 23699 w 23699"/>
                    <a:gd name="connsiteY2" fmla="*/ 28189 h 29445"/>
                    <a:gd name="connsiteX3" fmla="*/ 6438 w 23699"/>
                    <a:gd name="connsiteY3" fmla="*/ 27616 h 29445"/>
                    <a:gd name="connsiteX4" fmla="*/ 0 w 23699"/>
                    <a:gd name="connsiteY4" fmla="*/ 1890 h 29445"/>
                    <a:gd name="connsiteX0" fmla="*/ 0 w 24232"/>
                    <a:gd name="connsiteY0" fmla="*/ 1890 h 28488"/>
                    <a:gd name="connsiteX1" fmla="*/ 22959 w 24232"/>
                    <a:gd name="connsiteY1" fmla="*/ 2512 h 28488"/>
                    <a:gd name="connsiteX2" fmla="*/ 24232 w 24232"/>
                    <a:gd name="connsiteY2" fmla="*/ 21809 h 28488"/>
                    <a:gd name="connsiteX3" fmla="*/ 6438 w 24232"/>
                    <a:gd name="connsiteY3" fmla="*/ 27616 h 28488"/>
                    <a:gd name="connsiteX4" fmla="*/ 0 w 24232"/>
                    <a:gd name="connsiteY4" fmla="*/ 1890 h 28488"/>
                    <a:gd name="connsiteX0" fmla="*/ 0 w 26407"/>
                    <a:gd name="connsiteY0" fmla="*/ 1581 h 28179"/>
                    <a:gd name="connsiteX1" fmla="*/ 26391 w 26407"/>
                    <a:gd name="connsiteY1" fmla="*/ 2593 h 28179"/>
                    <a:gd name="connsiteX2" fmla="*/ 24232 w 26407"/>
                    <a:gd name="connsiteY2" fmla="*/ 21500 h 28179"/>
                    <a:gd name="connsiteX3" fmla="*/ 6438 w 26407"/>
                    <a:gd name="connsiteY3" fmla="*/ 27307 h 28179"/>
                    <a:gd name="connsiteX4" fmla="*/ 0 w 26407"/>
                    <a:gd name="connsiteY4" fmla="*/ 1581 h 28179"/>
                    <a:gd name="connsiteX0" fmla="*/ 0 w 22076"/>
                    <a:gd name="connsiteY0" fmla="*/ 2099 h 28049"/>
                    <a:gd name="connsiteX1" fmla="*/ 22060 w 22076"/>
                    <a:gd name="connsiteY1" fmla="*/ 2463 h 28049"/>
                    <a:gd name="connsiteX2" fmla="*/ 19901 w 22076"/>
                    <a:gd name="connsiteY2" fmla="*/ 21370 h 28049"/>
                    <a:gd name="connsiteX3" fmla="*/ 2107 w 22076"/>
                    <a:gd name="connsiteY3" fmla="*/ 27177 h 28049"/>
                    <a:gd name="connsiteX4" fmla="*/ 0 w 22076"/>
                    <a:gd name="connsiteY4" fmla="*/ 2099 h 28049"/>
                    <a:gd name="connsiteX0" fmla="*/ 19 w 22095"/>
                    <a:gd name="connsiteY0" fmla="*/ 2099 h 26403"/>
                    <a:gd name="connsiteX1" fmla="*/ 22079 w 22095"/>
                    <a:gd name="connsiteY1" fmla="*/ 2463 h 26403"/>
                    <a:gd name="connsiteX2" fmla="*/ 19920 w 22095"/>
                    <a:gd name="connsiteY2" fmla="*/ 21370 h 26403"/>
                    <a:gd name="connsiteX3" fmla="*/ 0 w 22095"/>
                    <a:gd name="connsiteY3" fmla="*/ 25380 h 26403"/>
                    <a:gd name="connsiteX4" fmla="*/ 19 w 22095"/>
                    <a:gd name="connsiteY4" fmla="*/ 2099 h 26403"/>
                    <a:gd name="connsiteX0" fmla="*/ 19 w 22095"/>
                    <a:gd name="connsiteY0" fmla="*/ 5163 h 29467"/>
                    <a:gd name="connsiteX1" fmla="*/ 11479 w 22095"/>
                    <a:gd name="connsiteY1" fmla="*/ 2 h 29467"/>
                    <a:gd name="connsiteX2" fmla="*/ 22079 w 22095"/>
                    <a:gd name="connsiteY2" fmla="*/ 5527 h 29467"/>
                    <a:gd name="connsiteX3" fmla="*/ 19920 w 22095"/>
                    <a:gd name="connsiteY3" fmla="*/ 24434 h 29467"/>
                    <a:gd name="connsiteX4" fmla="*/ 0 w 22095"/>
                    <a:gd name="connsiteY4" fmla="*/ 28444 h 29467"/>
                    <a:gd name="connsiteX5" fmla="*/ 19 w 22095"/>
                    <a:gd name="connsiteY5" fmla="*/ 5163 h 29467"/>
                    <a:gd name="connsiteX0" fmla="*/ 19 w 22095"/>
                    <a:gd name="connsiteY0" fmla="*/ 5163 h 29011"/>
                    <a:gd name="connsiteX1" fmla="*/ 11479 w 22095"/>
                    <a:gd name="connsiteY1" fmla="*/ 2 h 29011"/>
                    <a:gd name="connsiteX2" fmla="*/ 22079 w 22095"/>
                    <a:gd name="connsiteY2" fmla="*/ 5527 h 29011"/>
                    <a:gd name="connsiteX3" fmla="*/ 19920 w 22095"/>
                    <a:gd name="connsiteY3" fmla="*/ 24434 h 29011"/>
                    <a:gd name="connsiteX4" fmla="*/ 9232 w 22095"/>
                    <a:gd name="connsiteY4" fmla="*/ 16828 h 29011"/>
                    <a:gd name="connsiteX5" fmla="*/ 0 w 22095"/>
                    <a:gd name="connsiteY5" fmla="*/ 28444 h 29011"/>
                    <a:gd name="connsiteX6" fmla="*/ 19 w 22095"/>
                    <a:gd name="connsiteY6" fmla="*/ 5163 h 29011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9214 w 22077"/>
                    <a:gd name="connsiteY4" fmla="*/ 18621 h 28412"/>
                    <a:gd name="connsiteX5" fmla="*/ 815 w 22077"/>
                    <a:gd name="connsiteY5" fmla="*/ 27747 h 28412"/>
                    <a:gd name="connsiteX6" fmla="*/ 1 w 22077"/>
                    <a:gd name="connsiteY6" fmla="*/ 6956 h 28412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16702 w 22077"/>
                    <a:gd name="connsiteY4" fmla="*/ 20265 h 28412"/>
                    <a:gd name="connsiteX5" fmla="*/ 9214 w 22077"/>
                    <a:gd name="connsiteY5" fmla="*/ 18621 h 28412"/>
                    <a:gd name="connsiteX6" fmla="*/ 815 w 22077"/>
                    <a:gd name="connsiteY6" fmla="*/ 27747 h 28412"/>
                    <a:gd name="connsiteX7" fmla="*/ 1 w 22077"/>
                    <a:gd name="connsiteY7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902 w 22570"/>
                    <a:gd name="connsiteY4" fmla="*/ 26227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078 w 22570"/>
                    <a:gd name="connsiteY4" fmla="*/ 20472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7008 h 28464"/>
                    <a:gd name="connsiteX1" fmla="*/ 11216 w 22570"/>
                    <a:gd name="connsiteY1" fmla="*/ 52 h 28464"/>
                    <a:gd name="connsiteX2" fmla="*/ 18320 w 22570"/>
                    <a:gd name="connsiteY2" fmla="*/ 1577 h 28464"/>
                    <a:gd name="connsiteX3" fmla="*/ 22061 w 22570"/>
                    <a:gd name="connsiteY3" fmla="*/ 7372 h 28464"/>
                    <a:gd name="connsiteX4" fmla="*/ 20949 w 22570"/>
                    <a:gd name="connsiteY4" fmla="*/ 20265 h 28464"/>
                    <a:gd name="connsiteX5" fmla="*/ 19078 w 22570"/>
                    <a:gd name="connsiteY5" fmla="*/ 20524 h 28464"/>
                    <a:gd name="connsiteX6" fmla="*/ 16702 w 22570"/>
                    <a:gd name="connsiteY6" fmla="*/ 20317 h 28464"/>
                    <a:gd name="connsiteX7" fmla="*/ 9214 w 22570"/>
                    <a:gd name="connsiteY7" fmla="*/ 18673 h 28464"/>
                    <a:gd name="connsiteX8" fmla="*/ 815 w 22570"/>
                    <a:gd name="connsiteY8" fmla="*/ 27799 h 28464"/>
                    <a:gd name="connsiteX9" fmla="*/ 1 w 22570"/>
                    <a:gd name="connsiteY9" fmla="*/ 7008 h 28464"/>
                    <a:gd name="connsiteX0" fmla="*/ 1 w 24070"/>
                    <a:gd name="connsiteY0" fmla="*/ 7008 h 28464"/>
                    <a:gd name="connsiteX1" fmla="*/ 11216 w 24070"/>
                    <a:gd name="connsiteY1" fmla="*/ 52 h 28464"/>
                    <a:gd name="connsiteX2" fmla="*/ 18320 w 24070"/>
                    <a:gd name="connsiteY2" fmla="*/ 1577 h 28464"/>
                    <a:gd name="connsiteX3" fmla="*/ 23731 w 24070"/>
                    <a:gd name="connsiteY3" fmla="*/ 6174 h 28464"/>
                    <a:gd name="connsiteX4" fmla="*/ 20949 w 24070"/>
                    <a:gd name="connsiteY4" fmla="*/ 20265 h 28464"/>
                    <a:gd name="connsiteX5" fmla="*/ 19078 w 24070"/>
                    <a:gd name="connsiteY5" fmla="*/ 20524 h 28464"/>
                    <a:gd name="connsiteX6" fmla="*/ 16702 w 24070"/>
                    <a:gd name="connsiteY6" fmla="*/ 20317 h 28464"/>
                    <a:gd name="connsiteX7" fmla="*/ 9214 w 24070"/>
                    <a:gd name="connsiteY7" fmla="*/ 18673 h 28464"/>
                    <a:gd name="connsiteX8" fmla="*/ 815 w 24070"/>
                    <a:gd name="connsiteY8" fmla="*/ 27799 h 28464"/>
                    <a:gd name="connsiteX9" fmla="*/ 1 w 24070"/>
                    <a:gd name="connsiteY9" fmla="*/ 7008 h 28464"/>
                    <a:gd name="connsiteX0" fmla="*/ 0 w 28704"/>
                    <a:gd name="connsiteY0" fmla="*/ 23239 h 28464"/>
                    <a:gd name="connsiteX1" fmla="*/ 15850 w 28704"/>
                    <a:gd name="connsiteY1" fmla="*/ 52 h 28464"/>
                    <a:gd name="connsiteX2" fmla="*/ 22954 w 28704"/>
                    <a:gd name="connsiteY2" fmla="*/ 1577 h 28464"/>
                    <a:gd name="connsiteX3" fmla="*/ 28365 w 28704"/>
                    <a:gd name="connsiteY3" fmla="*/ 6174 h 28464"/>
                    <a:gd name="connsiteX4" fmla="*/ 25583 w 28704"/>
                    <a:gd name="connsiteY4" fmla="*/ 20265 h 28464"/>
                    <a:gd name="connsiteX5" fmla="*/ 23712 w 28704"/>
                    <a:gd name="connsiteY5" fmla="*/ 20524 h 28464"/>
                    <a:gd name="connsiteX6" fmla="*/ 21336 w 28704"/>
                    <a:gd name="connsiteY6" fmla="*/ 20317 h 28464"/>
                    <a:gd name="connsiteX7" fmla="*/ 13848 w 28704"/>
                    <a:gd name="connsiteY7" fmla="*/ 18673 h 28464"/>
                    <a:gd name="connsiteX8" fmla="*/ 5449 w 28704"/>
                    <a:gd name="connsiteY8" fmla="*/ 27799 h 28464"/>
                    <a:gd name="connsiteX9" fmla="*/ 0 w 28704"/>
                    <a:gd name="connsiteY9" fmla="*/ 23239 h 28464"/>
                    <a:gd name="connsiteX0" fmla="*/ 0 w 28704"/>
                    <a:gd name="connsiteY0" fmla="*/ 23239 h 30610"/>
                    <a:gd name="connsiteX1" fmla="*/ 15850 w 28704"/>
                    <a:gd name="connsiteY1" fmla="*/ 52 h 30610"/>
                    <a:gd name="connsiteX2" fmla="*/ 22954 w 28704"/>
                    <a:gd name="connsiteY2" fmla="*/ 1577 h 30610"/>
                    <a:gd name="connsiteX3" fmla="*/ 28365 w 28704"/>
                    <a:gd name="connsiteY3" fmla="*/ 6174 h 30610"/>
                    <a:gd name="connsiteX4" fmla="*/ 25583 w 28704"/>
                    <a:gd name="connsiteY4" fmla="*/ 20265 h 30610"/>
                    <a:gd name="connsiteX5" fmla="*/ 23712 w 28704"/>
                    <a:gd name="connsiteY5" fmla="*/ 20524 h 30610"/>
                    <a:gd name="connsiteX6" fmla="*/ 21336 w 28704"/>
                    <a:gd name="connsiteY6" fmla="*/ 20317 h 30610"/>
                    <a:gd name="connsiteX7" fmla="*/ 13848 w 28704"/>
                    <a:gd name="connsiteY7" fmla="*/ 18673 h 30610"/>
                    <a:gd name="connsiteX8" fmla="*/ 4606 w 28704"/>
                    <a:gd name="connsiteY8" fmla="*/ 30034 h 30610"/>
                    <a:gd name="connsiteX9" fmla="*/ 0 w 28704"/>
                    <a:gd name="connsiteY9" fmla="*/ 23239 h 30610"/>
                    <a:gd name="connsiteX0" fmla="*/ 0 w 28704"/>
                    <a:gd name="connsiteY0" fmla="*/ 23239 h 31392"/>
                    <a:gd name="connsiteX1" fmla="*/ 15850 w 28704"/>
                    <a:gd name="connsiteY1" fmla="*/ 52 h 31392"/>
                    <a:gd name="connsiteX2" fmla="*/ 22954 w 28704"/>
                    <a:gd name="connsiteY2" fmla="*/ 1577 h 31392"/>
                    <a:gd name="connsiteX3" fmla="*/ 28365 w 28704"/>
                    <a:gd name="connsiteY3" fmla="*/ 6174 h 31392"/>
                    <a:gd name="connsiteX4" fmla="*/ 25583 w 28704"/>
                    <a:gd name="connsiteY4" fmla="*/ 20265 h 31392"/>
                    <a:gd name="connsiteX5" fmla="*/ 23712 w 28704"/>
                    <a:gd name="connsiteY5" fmla="*/ 20524 h 31392"/>
                    <a:gd name="connsiteX6" fmla="*/ 21336 w 28704"/>
                    <a:gd name="connsiteY6" fmla="*/ 20317 h 31392"/>
                    <a:gd name="connsiteX7" fmla="*/ 13848 w 28704"/>
                    <a:gd name="connsiteY7" fmla="*/ 18673 h 31392"/>
                    <a:gd name="connsiteX8" fmla="*/ 3006 w 28704"/>
                    <a:gd name="connsiteY8" fmla="*/ 30842 h 31392"/>
                    <a:gd name="connsiteX9" fmla="*/ 0 w 28704"/>
                    <a:gd name="connsiteY9" fmla="*/ 23239 h 31392"/>
                    <a:gd name="connsiteX0" fmla="*/ 0 w 28673"/>
                    <a:gd name="connsiteY0" fmla="*/ 23239 h 31392"/>
                    <a:gd name="connsiteX1" fmla="*/ 15850 w 28673"/>
                    <a:gd name="connsiteY1" fmla="*/ 52 h 31392"/>
                    <a:gd name="connsiteX2" fmla="*/ 22954 w 28673"/>
                    <a:gd name="connsiteY2" fmla="*/ 1577 h 31392"/>
                    <a:gd name="connsiteX3" fmla="*/ 28365 w 28673"/>
                    <a:gd name="connsiteY3" fmla="*/ 6174 h 31392"/>
                    <a:gd name="connsiteX4" fmla="*/ 25070 w 28673"/>
                    <a:gd name="connsiteY4" fmla="*/ 12161 h 31392"/>
                    <a:gd name="connsiteX5" fmla="*/ 23712 w 28673"/>
                    <a:gd name="connsiteY5" fmla="*/ 20524 h 31392"/>
                    <a:gd name="connsiteX6" fmla="*/ 21336 w 28673"/>
                    <a:gd name="connsiteY6" fmla="*/ 20317 h 31392"/>
                    <a:gd name="connsiteX7" fmla="*/ 13848 w 28673"/>
                    <a:gd name="connsiteY7" fmla="*/ 18673 h 31392"/>
                    <a:gd name="connsiteX8" fmla="*/ 3006 w 28673"/>
                    <a:gd name="connsiteY8" fmla="*/ 30842 h 31392"/>
                    <a:gd name="connsiteX9" fmla="*/ 0 w 28673"/>
                    <a:gd name="connsiteY9" fmla="*/ 23239 h 31392"/>
                    <a:gd name="connsiteX0" fmla="*/ 0 w 28673"/>
                    <a:gd name="connsiteY0" fmla="*/ 23239 h 31392"/>
                    <a:gd name="connsiteX1" fmla="*/ 15850 w 28673"/>
                    <a:gd name="connsiteY1" fmla="*/ 52 h 31392"/>
                    <a:gd name="connsiteX2" fmla="*/ 22954 w 28673"/>
                    <a:gd name="connsiteY2" fmla="*/ 1577 h 31392"/>
                    <a:gd name="connsiteX3" fmla="*/ 28365 w 28673"/>
                    <a:gd name="connsiteY3" fmla="*/ 6174 h 31392"/>
                    <a:gd name="connsiteX4" fmla="*/ 25070 w 28673"/>
                    <a:gd name="connsiteY4" fmla="*/ 12161 h 31392"/>
                    <a:gd name="connsiteX5" fmla="*/ 23712 w 28673"/>
                    <a:gd name="connsiteY5" fmla="*/ 20524 h 31392"/>
                    <a:gd name="connsiteX6" fmla="*/ 20535 w 28673"/>
                    <a:gd name="connsiteY6" fmla="*/ 11771 h 31392"/>
                    <a:gd name="connsiteX7" fmla="*/ 13848 w 28673"/>
                    <a:gd name="connsiteY7" fmla="*/ 18673 h 31392"/>
                    <a:gd name="connsiteX8" fmla="*/ 3006 w 28673"/>
                    <a:gd name="connsiteY8" fmla="*/ 30842 h 31392"/>
                    <a:gd name="connsiteX9" fmla="*/ 0 w 28673"/>
                    <a:gd name="connsiteY9" fmla="*/ 23239 h 31392"/>
                    <a:gd name="connsiteX0" fmla="*/ 0 w 28462"/>
                    <a:gd name="connsiteY0" fmla="*/ 25265 h 33418"/>
                    <a:gd name="connsiteX1" fmla="*/ 15850 w 28462"/>
                    <a:gd name="connsiteY1" fmla="*/ 2078 h 33418"/>
                    <a:gd name="connsiteX2" fmla="*/ 22954 w 28462"/>
                    <a:gd name="connsiteY2" fmla="*/ 3603 h 33418"/>
                    <a:gd name="connsiteX3" fmla="*/ 28141 w 28462"/>
                    <a:gd name="connsiteY3" fmla="*/ 537 h 33418"/>
                    <a:gd name="connsiteX4" fmla="*/ 25070 w 28462"/>
                    <a:gd name="connsiteY4" fmla="*/ 14187 h 33418"/>
                    <a:gd name="connsiteX5" fmla="*/ 23712 w 28462"/>
                    <a:gd name="connsiteY5" fmla="*/ 22550 h 33418"/>
                    <a:gd name="connsiteX6" fmla="*/ 20535 w 28462"/>
                    <a:gd name="connsiteY6" fmla="*/ 13797 h 33418"/>
                    <a:gd name="connsiteX7" fmla="*/ 13848 w 28462"/>
                    <a:gd name="connsiteY7" fmla="*/ 20699 h 33418"/>
                    <a:gd name="connsiteX8" fmla="*/ 3006 w 28462"/>
                    <a:gd name="connsiteY8" fmla="*/ 32868 h 33418"/>
                    <a:gd name="connsiteX9" fmla="*/ 0 w 28462"/>
                    <a:gd name="connsiteY9" fmla="*/ 25265 h 33418"/>
                    <a:gd name="connsiteX0" fmla="*/ 0 w 28686"/>
                    <a:gd name="connsiteY0" fmla="*/ 25265 h 33418"/>
                    <a:gd name="connsiteX1" fmla="*/ 15850 w 28686"/>
                    <a:gd name="connsiteY1" fmla="*/ 2078 h 33418"/>
                    <a:gd name="connsiteX2" fmla="*/ 22954 w 28686"/>
                    <a:gd name="connsiteY2" fmla="*/ 3603 h 33418"/>
                    <a:gd name="connsiteX3" fmla="*/ 28141 w 28686"/>
                    <a:gd name="connsiteY3" fmla="*/ 537 h 33418"/>
                    <a:gd name="connsiteX4" fmla="*/ 27255 w 28686"/>
                    <a:gd name="connsiteY4" fmla="*/ 12105 h 33418"/>
                    <a:gd name="connsiteX5" fmla="*/ 23712 w 28686"/>
                    <a:gd name="connsiteY5" fmla="*/ 22550 h 33418"/>
                    <a:gd name="connsiteX6" fmla="*/ 20535 w 28686"/>
                    <a:gd name="connsiteY6" fmla="*/ 13797 h 33418"/>
                    <a:gd name="connsiteX7" fmla="*/ 13848 w 28686"/>
                    <a:gd name="connsiteY7" fmla="*/ 20699 h 33418"/>
                    <a:gd name="connsiteX8" fmla="*/ 3006 w 28686"/>
                    <a:gd name="connsiteY8" fmla="*/ 32868 h 33418"/>
                    <a:gd name="connsiteX9" fmla="*/ 0 w 28686"/>
                    <a:gd name="connsiteY9" fmla="*/ 25265 h 33418"/>
                    <a:gd name="connsiteX0" fmla="*/ 0 w 28686"/>
                    <a:gd name="connsiteY0" fmla="*/ 25265 h 33418"/>
                    <a:gd name="connsiteX1" fmla="*/ 15850 w 28686"/>
                    <a:gd name="connsiteY1" fmla="*/ 2078 h 33418"/>
                    <a:gd name="connsiteX2" fmla="*/ 22954 w 28686"/>
                    <a:gd name="connsiteY2" fmla="*/ 3603 h 33418"/>
                    <a:gd name="connsiteX3" fmla="*/ 28141 w 28686"/>
                    <a:gd name="connsiteY3" fmla="*/ 537 h 33418"/>
                    <a:gd name="connsiteX4" fmla="*/ 27255 w 28686"/>
                    <a:gd name="connsiteY4" fmla="*/ 12105 h 33418"/>
                    <a:gd name="connsiteX5" fmla="*/ 24147 w 28686"/>
                    <a:gd name="connsiteY5" fmla="*/ 13184 h 33418"/>
                    <a:gd name="connsiteX6" fmla="*/ 20535 w 28686"/>
                    <a:gd name="connsiteY6" fmla="*/ 13797 h 33418"/>
                    <a:gd name="connsiteX7" fmla="*/ 13848 w 28686"/>
                    <a:gd name="connsiteY7" fmla="*/ 20699 h 33418"/>
                    <a:gd name="connsiteX8" fmla="*/ 3006 w 28686"/>
                    <a:gd name="connsiteY8" fmla="*/ 32868 h 33418"/>
                    <a:gd name="connsiteX9" fmla="*/ 0 w 28686"/>
                    <a:gd name="connsiteY9" fmla="*/ 25265 h 33418"/>
                    <a:gd name="connsiteX0" fmla="*/ 0 w 28686"/>
                    <a:gd name="connsiteY0" fmla="*/ 25265 h 33418"/>
                    <a:gd name="connsiteX1" fmla="*/ 10084 w 28686"/>
                    <a:gd name="connsiteY1" fmla="*/ 11195 h 33418"/>
                    <a:gd name="connsiteX2" fmla="*/ 15850 w 28686"/>
                    <a:gd name="connsiteY2" fmla="*/ 2078 h 33418"/>
                    <a:gd name="connsiteX3" fmla="*/ 22954 w 28686"/>
                    <a:gd name="connsiteY3" fmla="*/ 3603 h 33418"/>
                    <a:gd name="connsiteX4" fmla="*/ 28141 w 28686"/>
                    <a:gd name="connsiteY4" fmla="*/ 537 h 33418"/>
                    <a:gd name="connsiteX5" fmla="*/ 27255 w 28686"/>
                    <a:gd name="connsiteY5" fmla="*/ 12105 h 33418"/>
                    <a:gd name="connsiteX6" fmla="*/ 24147 w 28686"/>
                    <a:gd name="connsiteY6" fmla="*/ 13184 h 33418"/>
                    <a:gd name="connsiteX7" fmla="*/ 20535 w 28686"/>
                    <a:gd name="connsiteY7" fmla="*/ 13797 h 33418"/>
                    <a:gd name="connsiteX8" fmla="*/ 13848 w 28686"/>
                    <a:gd name="connsiteY8" fmla="*/ 20699 h 33418"/>
                    <a:gd name="connsiteX9" fmla="*/ 3006 w 28686"/>
                    <a:gd name="connsiteY9" fmla="*/ 32868 h 33418"/>
                    <a:gd name="connsiteX10" fmla="*/ 0 w 28686"/>
                    <a:gd name="connsiteY10" fmla="*/ 25265 h 33418"/>
                    <a:gd name="connsiteX0" fmla="*/ 0 w 28668"/>
                    <a:gd name="connsiteY0" fmla="*/ 25265 h 33418"/>
                    <a:gd name="connsiteX1" fmla="*/ 10084 w 28668"/>
                    <a:gd name="connsiteY1" fmla="*/ 11195 h 33418"/>
                    <a:gd name="connsiteX2" fmla="*/ 15850 w 28668"/>
                    <a:gd name="connsiteY2" fmla="*/ 2078 h 33418"/>
                    <a:gd name="connsiteX3" fmla="*/ 22954 w 28668"/>
                    <a:gd name="connsiteY3" fmla="*/ 3603 h 33418"/>
                    <a:gd name="connsiteX4" fmla="*/ 28141 w 28668"/>
                    <a:gd name="connsiteY4" fmla="*/ 537 h 33418"/>
                    <a:gd name="connsiteX5" fmla="*/ 27150 w 28668"/>
                    <a:gd name="connsiteY5" fmla="*/ 11131 h 33418"/>
                    <a:gd name="connsiteX6" fmla="*/ 24147 w 28668"/>
                    <a:gd name="connsiteY6" fmla="*/ 13184 h 33418"/>
                    <a:gd name="connsiteX7" fmla="*/ 20535 w 28668"/>
                    <a:gd name="connsiteY7" fmla="*/ 13797 h 33418"/>
                    <a:gd name="connsiteX8" fmla="*/ 13848 w 28668"/>
                    <a:gd name="connsiteY8" fmla="*/ 20699 h 33418"/>
                    <a:gd name="connsiteX9" fmla="*/ 3006 w 28668"/>
                    <a:gd name="connsiteY9" fmla="*/ 32868 h 33418"/>
                    <a:gd name="connsiteX10" fmla="*/ 0 w 28668"/>
                    <a:gd name="connsiteY10" fmla="*/ 25265 h 33418"/>
                    <a:gd name="connsiteX0" fmla="*/ 0 w 30289"/>
                    <a:gd name="connsiteY0" fmla="*/ 24213 h 32366"/>
                    <a:gd name="connsiteX1" fmla="*/ 10084 w 30289"/>
                    <a:gd name="connsiteY1" fmla="*/ 10143 h 32366"/>
                    <a:gd name="connsiteX2" fmla="*/ 15850 w 30289"/>
                    <a:gd name="connsiteY2" fmla="*/ 1026 h 32366"/>
                    <a:gd name="connsiteX3" fmla="*/ 22954 w 30289"/>
                    <a:gd name="connsiteY3" fmla="*/ 2551 h 32366"/>
                    <a:gd name="connsiteX4" fmla="*/ 29951 w 30289"/>
                    <a:gd name="connsiteY4" fmla="*/ 625 h 32366"/>
                    <a:gd name="connsiteX5" fmla="*/ 27150 w 30289"/>
                    <a:gd name="connsiteY5" fmla="*/ 10079 h 32366"/>
                    <a:gd name="connsiteX6" fmla="*/ 24147 w 30289"/>
                    <a:gd name="connsiteY6" fmla="*/ 12132 h 32366"/>
                    <a:gd name="connsiteX7" fmla="*/ 20535 w 30289"/>
                    <a:gd name="connsiteY7" fmla="*/ 12745 h 32366"/>
                    <a:gd name="connsiteX8" fmla="*/ 13848 w 30289"/>
                    <a:gd name="connsiteY8" fmla="*/ 19647 h 32366"/>
                    <a:gd name="connsiteX9" fmla="*/ 3006 w 30289"/>
                    <a:gd name="connsiteY9" fmla="*/ 31816 h 32366"/>
                    <a:gd name="connsiteX10" fmla="*/ 0 w 30289"/>
                    <a:gd name="connsiteY10" fmla="*/ 24213 h 32366"/>
                    <a:gd name="connsiteX0" fmla="*/ 0 w 30832"/>
                    <a:gd name="connsiteY0" fmla="*/ 24213 h 32366"/>
                    <a:gd name="connsiteX1" fmla="*/ 10084 w 30832"/>
                    <a:gd name="connsiteY1" fmla="*/ 10143 h 32366"/>
                    <a:gd name="connsiteX2" fmla="*/ 15850 w 30832"/>
                    <a:gd name="connsiteY2" fmla="*/ 1026 h 32366"/>
                    <a:gd name="connsiteX3" fmla="*/ 22954 w 30832"/>
                    <a:gd name="connsiteY3" fmla="*/ 2551 h 32366"/>
                    <a:gd name="connsiteX4" fmla="*/ 29951 w 30832"/>
                    <a:gd name="connsiteY4" fmla="*/ 625 h 32366"/>
                    <a:gd name="connsiteX5" fmla="*/ 30302 w 30832"/>
                    <a:gd name="connsiteY5" fmla="*/ 11373 h 32366"/>
                    <a:gd name="connsiteX6" fmla="*/ 24147 w 30832"/>
                    <a:gd name="connsiteY6" fmla="*/ 12132 h 32366"/>
                    <a:gd name="connsiteX7" fmla="*/ 20535 w 30832"/>
                    <a:gd name="connsiteY7" fmla="*/ 12745 h 32366"/>
                    <a:gd name="connsiteX8" fmla="*/ 13848 w 30832"/>
                    <a:gd name="connsiteY8" fmla="*/ 19647 h 32366"/>
                    <a:gd name="connsiteX9" fmla="*/ 3006 w 30832"/>
                    <a:gd name="connsiteY9" fmla="*/ 31816 h 32366"/>
                    <a:gd name="connsiteX10" fmla="*/ 0 w 30832"/>
                    <a:gd name="connsiteY10" fmla="*/ 24213 h 32366"/>
                    <a:gd name="connsiteX0" fmla="*/ 0 w 33253"/>
                    <a:gd name="connsiteY0" fmla="*/ 26845 h 34998"/>
                    <a:gd name="connsiteX1" fmla="*/ 10084 w 33253"/>
                    <a:gd name="connsiteY1" fmla="*/ 12775 h 34998"/>
                    <a:gd name="connsiteX2" fmla="*/ 15850 w 33253"/>
                    <a:gd name="connsiteY2" fmla="*/ 3658 h 34998"/>
                    <a:gd name="connsiteX3" fmla="*/ 22954 w 33253"/>
                    <a:gd name="connsiteY3" fmla="*/ 5183 h 34998"/>
                    <a:gd name="connsiteX4" fmla="*/ 32901 w 33253"/>
                    <a:gd name="connsiteY4" fmla="*/ 447 h 34998"/>
                    <a:gd name="connsiteX5" fmla="*/ 30302 w 33253"/>
                    <a:gd name="connsiteY5" fmla="*/ 14005 h 34998"/>
                    <a:gd name="connsiteX6" fmla="*/ 24147 w 33253"/>
                    <a:gd name="connsiteY6" fmla="*/ 14764 h 34998"/>
                    <a:gd name="connsiteX7" fmla="*/ 20535 w 33253"/>
                    <a:gd name="connsiteY7" fmla="*/ 15377 h 34998"/>
                    <a:gd name="connsiteX8" fmla="*/ 13848 w 33253"/>
                    <a:gd name="connsiteY8" fmla="*/ 22279 h 34998"/>
                    <a:gd name="connsiteX9" fmla="*/ 3006 w 33253"/>
                    <a:gd name="connsiteY9" fmla="*/ 34448 h 34998"/>
                    <a:gd name="connsiteX10" fmla="*/ 0 w 33253"/>
                    <a:gd name="connsiteY10" fmla="*/ 26845 h 34998"/>
                    <a:gd name="connsiteX0" fmla="*/ 0 w 33253"/>
                    <a:gd name="connsiteY0" fmla="*/ 26845 h 34998"/>
                    <a:gd name="connsiteX1" fmla="*/ 10084 w 33253"/>
                    <a:gd name="connsiteY1" fmla="*/ 12775 h 34998"/>
                    <a:gd name="connsiteX2" fmla="*/ 15767 w 33253"/>
                    <a:gd name="connsiteY2" fmla="*/ 6243 h 34998"/>
                    <a:gd name="connsiteX3" fmla="*/ 22954 w 33253"/>
                    <a:gd name="connsiteY3" fmla="*/ 5183 h 34998"/>
                    <a:gd name="connsiteX4" fmla="*/ 32901 w 33253"/>
                    <a:gd name="connsiteY4" fmla="*/ 447 h 34998"/>
                    <a:gd name="connsiteX5" fmla="*/ 30302 w 33253"/>
                    <a:gd name="connsiteY5" fmla="*/ 14005 h 34998"/>
                    <a:gd name="connsiteX6" fmla="*/ 24147 w 33253"/>
                    <a:gd name="connsiteY6" fmla="*/ 14764 h 34998"/>
                    <a:gd name="connsiteX7" fmla="*/ 20535 w 33253"/>
                    <a:gd name="connsiteY7" fmla="*/ 15377 h 34998"/>
                    <a:gd name="connsiteX8" fmla="*/ 13848 w 33253"/>
                    <a:gd name="connsiteY8" fmla="*/ 22279 h 34998"/>
                    <a:gd name="connsiteX9" fmla="*/ 3006 w 33253"/>
                    <a:gd name="connsiteY9" fmla="*/ 34448 h 34998"/>
                    <a:gd name="connsiteX10" fmla="*/ 0 w 33253"/>
                    <a:gd name="connsiteY10" fmla="*/ 26845 h 34998"/>
                    <a:gd name="connsiteX0" fmla="*/ 0 w 32130"/>
                    <a:gd name="connsiteY0" fmla="*/ 24062 h 32215"/>
                    <a:gd name="connsiteX1" fmla="*/ 10084 w 32130"/>
                    <a:gd name="connsiteY1" fmla="*/ 9992 h 32215"/>
                    <a:gd name="connsiteX2" fmla="*/ 15767 w 32130"/>
                    <a:gd name="connsiteY2" fmla="*/ 3460 h 32215"/>
                    <a:gd name="connsiteX3" fmla="*/ 22954 w 32130"/>
                    <a:gd name="connsiteY3" fmla="*/ 2400 h 32215"/>
                    <a:gd name="connsiteX4" fmla="*/ 31656 w 32130"/>
                    <a:gd name="connsiteY4" fmla="*/ 640 h 32215"/>
                    <a:gd name="connsiteX5" fmla="*/ 30302 w 32130"/>
                    <a:gd name="connsiteY5" fmla="*/ 11222 h 32215"/>
                    <a:gd name="connsiteX6" fmla="*/ 24147 w 32130"/>
                    <a:gd name="connsiteY6" fmla="*/ 11981 h 32215"/>
                    <a:gd name="connsiteX7" fmla="*/ 20535 w 32130"/>
                    <a:gd name="connsiteY7" fmla="*/ 12594 h 32215"/>
                    <a:gd name="connsiteX8" fmla="*/ 13848 w 32130"/>
                    <a:gd name="connsiteY8" fmla="*/ 19496 h 32215"/>
                    <a:gd name="connsiteX9" fmla="*/ 3006 w 32130"/>
                    <a:gd name="connsiteY9" fmla="*/ 31665 h 32215"/>
                    <a:gd name="connsiteX10" fmla="*/ 0 w 32130"/>
                    <a:gd name="connsiteY10" fmla="*/ 24062 h 32215"/>
                    <a:gd name="connsiteX0" fmla="*/ 0 w 32130"/>
                    <a:gd name="connsiteY0" fmla="*/ 24062 h 30699"/>
                    <a:gd name="connsiteX1" fmla="*/ 10084 w 32130"/>
                    <a:gd name="connsiteY1" fmla="*/ 9992 h 30699"/>
                    <a:gd name="connsiteX2" fmla="*/ 15767 w 32130"/>
                    <a:gd name="connsiteY2" fmla="*/ 3460 h 30699"/>
                    <a:gd name="connsiteX3" fmla="*/ 22954 w 32130"/>
                    <a:gd name="connsiteY3" fmla="*/ 2400 h 30699"/>
                    <a:gd name="connsiteX4" fmla="*/ 31656 w 32130"/>
                    <a:gd name="connsiteY4" fmla="*/ 640 h 30699"/>
                    <a:gd name="connsiteX5" fmla="*/ 30302 w 32130"/>
                    <a:gd name="connsiteY5" fmla="*/ 11222 h 30699"/>
                    <a:gd name="connsiteX6" fmla="*/ 24147 w 32130"/>
                    <a:gd name="connsiteY6" fmla="*/ 11981 h 30699"/>
                    <a:gd name="connsiteX7" fmla="*/ 20535 w 32130"/>
                    <a:gd name="connsiteY7" fmla="*/ 12594 h 30699"/>
                    <a:gd name="connsiteX8" fmla="*/ 13848 w 32130"/>
                    <a:gd name="connsiteY8" fmla="*/ 19496 h 30699"/>
                    <a:gd name="connsiteX9" fmla="*/ 1270 w 32130"/>
                    <a:gd name="connsiteY9" fmla="*/ 30096 h 30699"/>
                    <a:gd name="connsiteX10" fmla="*/ 0 w 32130"/>
                    <a:gd name="connsiteY10" fmla="*/ 24062 h 30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2130" h="30699">
                      <a:moveTo>
                        <a:pt x="0" y="24062"/>
                      </a:moveTo>
                      <a:cubicBezTo>
                        <a:pt x="1126" y="20143"/>
                        <a:pt x="7442" y="13856"/>
                        <a:pt x="10084" y="9992"/>
                      </a:cubicBezTo>
                      <a:cubicBezTo>
                        <a:pt x="12726" y="6128"/>
                        <a:pt x="13569" y="4418"/>
                        <a:pt x="15767" y="3460"/>
                      </a:cubicBezTo>
                      <a:cubicBezTo>
                        <a:pt x="18594" y="3229"/>
                        <a:pt x="21147" y="1180"/>
                        <a:pt x="22954" y="2400"/>
                      </a:cubicBezTo>
                      <a:cubicBezTo>
                        <a:pt x="24762" y="3620"/>
                        <a:pt x="30992" y="-1800"/>
                        <a:pt x="31656" y="640"/>
                      </a:cubicBezTo>
                      <a:cubicBezTo>
                        <a:pt x="33154" y="4486"/>
                        <a:pt x="30662" y="8071"/>
                        <a:pt x="30302" y="11222"/>
                      </a:cubicBezTo>
                      <a:cubicBezTo>
                        <a:pt x="29942" y="14373"/>
                        <a:pt x="24731" y="12449"/>
                        <a:pt x="24147" y="11981"/>
                      </a:cubicBezTo>
                      <a:cubicBezTo>
                        <a:pt x="23095" y="14719"/>
                        <a:pt x="22316" y="13862"/>
                        <a:pt x="20535" y="12594"/>
                      </a:cubicBezTo>
                      <a:cubicBezTo>
                        <a:pt x="18754" y="11326"/>
                        <a:pt x="16337" y="18829"/>
                        <a:pt x="13848" y="19496"/>
                      </a:cubicBezTo>
                      <a:cubicBezTo>
                        <a:pt x="11359" y="20163"/>
                        <a:pt x="2926" y="33681"/>
                        <a:pt x="1270" y="30096"/>
                      </a:cubicBezTo>
                      <a:cubicBezTo>
                        <a:pt x="1276" y="22336"/>
                        <a:pt x="-6" y="31822"/>
                        <a:pt x="0" y="24062"/>
                      </a:cubicBezTo>
                      <a:close/>
                    </a:path>
                  </a:pathLst>
                </a:custGeom>
                <a:solidFill>
                  <a:srgbClr val="F4B18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01D3E40C-E1D7-4E15-8346-F53E0991B0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569" b="89952" l="9770" r="92816">
                              <a14:foregroundMark x1="10632" y1="42584" x2="10632" y2="42584"/>
                              <a14:foregroundMark x1="92816" y1="42584" x2="92816" y2="4258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98689" y="3698973"/>
                  <a:ext cx="4692647" cy="1990725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7EB63FD7-DCD3-45FC-9856-C621E1FDBC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14068" y="3746677"/>
                  <a:ext cx="696310" cy="1009650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7DD02A76-2E10-4EB7-A959-513379FE4D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93767" y="3750089"/>
                  <a:ext cx="775104" cy="1123901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5153F194-7FA9-4157-A1F0-3034227B98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1372311">
                  <a:off x="3839346" y="3805808"/>
                  <a:ext cx="1900841" cy="1305055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91317FA-C985-4F22-9DD3-F0F49DD762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8988" y="2207368"/>
                <a:ext cx="1187357" cy="1187357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6C232564-B599-45DA-8CC9-92681949E8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32516" y="3424625"/>
                <a:ext cx="1069881" cy="1069881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2BBF9246-9C2C-410C-92EE-C2DE119B12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47150" y="3716561"/>
                <a:ext cx="1069881" cy="1069881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2D90246F-3A20-4643-B2AB-8207914259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1463" y="3241305"/>
                <a:ext cx="1069881" cy="1069881"/>
              </a:xfrm>
              <a:prstGeom prst="rect">
                <a:avLst/>
              </a:prstGeom>
            </p:spPr>
          </p:pic>
        </p:grpSp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6D303F4C-EB84-4C41-9C56-A2B8B5136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3319" y="1449722"/>
              <a:ext cx="3024584" cy="2432700"/>
            </a:xfrm>
            <a:prstGeom prst="rect">
              <a:avLst/>
            </a:prstGeom>
          </p:spPr>
        </p:pic>
      </p:grpSp>
      <p:pic>
        <p:nvPicPr>
          <p:cNvPr id="31" name="Picture 30">
            <a:hlinkClick r:id="" action="ppaction://noaction"/>
            <a:extLst>
              <a:ext uri="{FF2B5EF4-FFF2-40B4-BE49-F238E27FC236}">
                <a16:creationId xmlns:a16="http://schemas.microsoft.com/office/drawing/2014/main" id="{D396B1A1-7BD7-4C94-A976-E645AE7FF36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52" y="5136627"/>
            <a:ext cx="1394459" cy="1284371"/>
          </a:xfrm>
          <a:prstGeom prst="rect">
            <a:avLst/>
          </a:prstGeom>
          <a:ln>
            <a:noFill/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9387D3C-ADC1-4FB1-9097-82DB79A62F7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505" y="4887646"/>
            <a:ext cx="1979255" cy="1425063"/>
          </a:xfrm>
          <a:prstGeom prst="rect">
            <a:avLst/>
          </a:prstGeom>
        </p:spPr>
      </p:pic>
      <p:sp>
        <p:nvSpPr>
          <p:cNvPr id="116" name="A">
            <a:extLst>
              <a:ext uri="{FF2B5EF4-FFF2-40B4-BE49-F238E27FC236}">
                <a16:creationId xmlns:a16="http://schemas.microsoft.com/office/drawing/2014/main" id="{A187B7A6-C564-4540-82A0-7205ECC728CF}"/>
              </a:ext>
            </a:extLst>
          </p:cNvPr>
          <p:cNvSpPr/>
          <p:nvPr/>
        </p:nvSpPr>
        <p:spPr>
          <a:xfrm>
            <a:off x="3956776" y="2279521"/>
            <a:ext cx="4550879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7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Chủ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nhật</a:t>
            </a:r>
            <a:endParaRPr kumimoji="0" lang="en-US" sz="320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134563D2-2CDB-45B9-8729-5C7DED107333}"/>
              </a:ext>
            </a:extLst>
          </p:cNvPr>
          <p:cNvGrpSpPr/>
          <p:nvPr/>
        </p:nvGrpSpPr>
        <p:grpSpPr>
          <a:xfrm>
            <a:off x="1847850" y="535301"/>
            <a:ext cx="7788394" cy="1490479"/>
            <a:chOff x="3436491" y="48411"/>
            <a:chExt cx="6553100" cy="1591718"/>
          </a:xfrm>
        </p:grpSpPr>
        <p:sp>
          <p:nvSpPr>
            <p:cNvPr id="120" name="Round Same Side Corner Rectangle 10">
              <a:extLst>
                <a:ext uri="{FF2B5EF4-FFF2-40B4-BE49-F238E27FC236}">
                  <a16:creationId xmlns:a16="http://schemas.microsoft.com/office/drawing/2014/main" id="{E2159DED-BFD1-496B-9B84-0F9F9D810345}"/>
                </a:ext>
              </a:extLst>
            </p:cNvPr>
            <p:cNvSpPr/>
            <p:nvPr/>
          </p:nvSpPr>
          <p:spPr>
            <a:xfrm>
              <a:off x="3436491" y="48411"/>
              <a:ext cx="6553100" cy="159171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F3E4156B-9F78-4E9B-AEFF-DFA411DD0038}"/>
                </a:ext>
              </a:extLst>
            </p:cNvPr>
            <p:cNvSpPr/>
            <p:nvPr/>
          </p:nvSpPr>
          <p:spPr>
            <a:xfrm>
              <a:off x="3568989" y="124745"/>
              <a:ext cx="6361970" cy="12818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i="0" u="none" strike="noStrike" kern="1200" cap="none" spc="0" normalizeH="0" baseline="0" noProof="0" dirty="0" err="1">
                  <a:ln w="0"/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Ngày</a:t>
              </a:r>
              <a:r>
                <a:rPr kumimoji="0" lang="en-US" sz="3600" i="0" u="none" strike="noStrike" kern="1200" cap="none" spc="0" normalizeH="0" baseline="0" noProof="0" dirty="0">
                  <a:ln w="0"/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 w="0"/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nào</a:t>
              </a:r>
              <a:r>
                <a:rPr kumimoji="0" lang="en-US" sz="3600" i="0" u="none" strike="noStrike" kern="1200" cap="none" spc="0" normalizeH="0" baseline="0" noProof="0" dirty="0">
                  <a:ln w="0"/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 w="0"/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kumimoji="0" lang="en-US" sz="3600" i="0" u="none" strike="noStrike" kern="1200" cap="none" spc="0" normalizeH="0" baseline="0" noProof="0" dirty="0">
                  <a:ln w="0"/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 w="0"/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tuần</a:t>
              </a:r>
              <a:r>
                <a:rPr kumimoji="0" lang="en-US" sz="3600" i="0" u="none" strike="noStrike" kern="1200" cap="none" spc="0" normalizeH="0" baseline="0" noProof="0" dirty="0">
                  <a:ln w="0"/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 w="0"/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em</a:t>
              </a:r>
              <a:r>
                <a:rPr kumimoji="0" lang="en-US" sz="3600" i="0" u="none" strike="noStrike" kern="1200" cap="none" spc="0" normalizeH="0" baseline="0" noProof="0" dirty="0">
                  <a:ln w="0"/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 w="0"/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kumimoji="0" lang="en-US" sz="3600" i="0" u="none" strike="noStrike" kern="1200" cap="none" spc="0" normalizeH="0" baseline="0" noProof="0" dirty="0">
                  <a:ln w="0"/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 w="0"/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nghỉ</a:t>
              </a:r>
              <a:r>
                <a:rPr kumimoji="0" lang="en-US" sz="3600" i="0" u="none" strike="noStrike" kern="1200" cap="none" spc="0" normalizeH="0" baseline="0" noProof="0" dirty="0">
                  <a:ln w="0"/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 w="0"/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học</a:t>
              </a:r>
              <a:r>
                <a:rPr kumimoji="0" lang="en-US" sz="3600" i="0" u="none" strike="noStrike" kern="1200" cap="none" spc="0" normalizeH="0" baseline="0" noProof="0" dirty="0">
                  <a:ln w="0"/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  <a:endParaRPr kumimoji="0" lang="en-US" sz="2400" i="0" u="none" strike="noStrike" kern="1200" cap="none" spc="0" normalizeH="0" baseline="0" noProof="0" dirty="0">
                <a:ln w="0"/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22" name="Picture 121">
            <a:extLst>
              <a:ext uri="{FF2B5EF4-FFF2-40B4-BE49-F238E27FC236}">
                <a16:creationId xmlns:a16="http://schemas.microsoft.com/office/drawing/2014/main" id="{59EC81AF-1839-4723-B201-451A3A1FB9E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6807" y="3897320"/>
            <a:ext cx="627475" cy="777524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9C5B5071-D104-4FFF-9025-8B55ADA234DA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327" y="4259595"/>
            <a:ext cx="645769" cy="1103841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22D4234B-BCAB-4977-BE92-2B4F477BE6C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22001" y="3599075"/>
            <a:ext cx="826878" cy="826878"/>
          </a:xfrm>
          <a:prstGeom prst="rect">
            <a:avLst/>
          </a:prstGeom>
        </p:spPr>
      </p:pic>
      <p:pic>
        <p:nvPicPr>
          <p:cNvPr id="129" name="Skip To My Lou">
            <a:hlinkClick r:id="" action="ppaction://media"/>
            <a:extLst>
              <a:ext uri="{FF2B5EF4-FFF2-40B4-BE49-F238E27FC236}">
                <a16:creationId xmlns:a16="http://schemas.microsoft.com/office/drawing/2014/main" id="{6D946890-CF32-47E6-9FCB-5D8517D3F3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5013095" y="7212951"/>
            <a:ext cx="609600" cy="609600"/>
          </a:xfrm>
          <a:prstGeom prst="rect">
            <a:avLst/>
          </a:prstGeom>
        </p:spPr>
      </p:pic>
      <p:pic>
        <p:nvPicPr>
          <p:cNvPr id="130" name="Car">
            <a:hlinkClick r:id="" action="ppaction://media"/>
            <a:extLst>
              <a:ext uri="{FF2B5EF4-FFF2-40B4-BE49-F238E27FC236}">
                <a16:creationId xmlns:a16="http://schemas.microsoft.com/office/drawing/2014/main" id="{D629C69C-C6BA-4CB3-BD3E-14E1C931844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3456644" y="7212951"/>
            <a:ext cx="609600" cy="609600"/>
          </a:xfrm>
          <a:prstGeom prst="rect">
            <a:avLst/>
          </a:prstGeom>
        </p:spPr>
      </p:pic>
      <p:sp>
        <p:nvSpPr>
          <p:cNvPr id="140" name="Wave 139">
            <a:extLst>
              <a:ext uri="{FF2B5EF4-FFF2-40B4-BE49-F238E27FC236}">
                <a16:creationId xmlns:a16="http://schemas.microsoft.com/office/drawing/2014/main" id="{61848B7C-3A26-48AB-87F4-18227A56C69B}"/>
              </a:ext>
            </a:extLst>
          </p:cNvPr>
          <p:cNvSpPr/>
          <p:nvPr/>
        </p:nvSpPr>
        <p:spPr>
          <a:xfrm>
            <a:off x="1584764" y="421022"/>
            <a:ext cx="7498457" cy="1861396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r>
              <a:rPr lang="en-US" sz="105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</a:rPr>
              <a:t>CHÀO MỪNG TÍ XÌ TRUM VỀ NHÀ  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D2982D87-C122-4271-941D-51949AF8C226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74" name="Oval Callout 15">
            <a:extLst>
              <a:ext uri="{FF2B5EF4-FFF2-40B4-BE49-F238E27FC236}">
                <a16:creationId xmlns:a16="http://schemas.microsoft.com/office/drawing/2014/main" id="{3EC799AF-DA08-4D14-B438-CC6A0F52F4CF}"/>
              </a:ext>
            </a:extLst>
          </p:cNvPr>
          <p:cNvSpPr/>
          <p:nvPr/>
        </p:nvSpPr>
        <p:spPr>
          <a:xfrm>
            <a:off x="889397" y="3240630"/>
            <a:ext cx="2024004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Không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trả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lời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được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thì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mình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giúp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cho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để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qua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vòng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nhé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!</a:t>
            </a:r>
          </a:p>
        </p:txBody>
      </p:sp>
      <p:sp>
        <p:nvSpPr>
          <p:cNvPr id="75" name="Rectangular Callout 8">
            <a:extLst>
              <a:ext uri="{FF2B5EF4-FFF2-40B4-BE49-F238E27FC236}">
                <a16:creationId xmlns:a16="http://schemas.microsoft.com/office/drawing/2014/main" id="{83E949BD-465B-4AC6-80F1-B7686240742A}"/>
              </a:ext>
            </a:extLst>
          </p:cNvPr>
          <p:cNvSpPr/>
          <p:nvPr/>
        </p:nvSpPr>
        <p:spPr>
          <a:xfrm>
            <a:off x="1846828" y="2574601"/>
            <a:ext cx="3078366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7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nhật</a:t>
            </a:r>
            <a:endParaRPr lang="en-US" sz="2400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89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082" fill="hold"/>
                                        <p:tgtEl>
                                          <p:spTgt spid="1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6 L -1.0043 0.0025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21" y="11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7 L -0.99375 -0.0041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74" y="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82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82"/>
                            </p:stCondLst>
                            <p:childTnLst>
                              <p:par>
                                <p:cTn id="5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13073 -0.07616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36" y="-3819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2835" fill="hold"/>
                                        <p:tgtEl>
                                          <p:spTgt spid="1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9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0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</p:childTnLst>
        </p:cTn>
      </p:par>
    </p:tnLst>
    <p:bldLst>
      <p:bldP spid="116" grpId="0" animBg="1"/>
      <p:bldP spid="116" grpId="1" animBg="1"/>
      <p:bldP spid="140" grpId="0" animBg="1"/>
      <p:bldP spid="74" grpId="0" animBg="1"/>
      <p:bldP spid="74" grpId="1" animBg="1"/>
      <p:bldP spid="74" grpId="2" animBg="1"/>
      <p:bldP spid="74" grpId="3" animBg="1"/>
      <p:bldP spid="75" grpId="0" animBg="1"/>
      <p:bldP spid="7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00B0F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6A928DD0-6258-4BF3-B372-F0D61B7D2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76" y="407505"/>
            <a:ext cx="4837871" cy="6450495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630DF1F-8E78-466C-A848-2EAC5922A61C}"/>
              </a:ext>
            </a:extLst>
          </p:cNvPr>
          <p:cNvSpPr txBox="1"/>
          <p:nvPr/>
        </p:nvSpPr>
        <p:spPr>
          <a:xfrm>
            <a:off x="5738188" y="1146867"/>
            <a:ext cx="62550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7707"/>
                </a:solidFill>
              </a:rPr>
              <a:t>Buổi</a:t>
            </a:r>
            <a:r>
              <a:rPr lang="en-US" sz="2400" b="1" dirty="0">
                <a:solidFill>
                  <a:srgbClr val="FF7707"/>
                </a:solidFill>
              </a:rPr>
              <a:t> </a:t>
            </a:r>
            <a:r>
              <a:rPr lang="en-US" sz="2400" b="1" dirty="0" err="1">
                <a:solidFill>
                  <a:srgbClr val="FF7707"/>
                </a:solidFill>
              </a:rPr>
              <a:t>sáng</a:t>
            </a:r>
            <a:r>
              <a:rPr lang="en-US" sz="2400" dirty="0">
                <a:solidFill>
                  <a:srgbClr val="FF0000"/>
                </a:solidFill>
              </a:rPr>
              <a:t>//</a:t>
            </a:r>
            <a:r>
              <a:rPr lang="en-US" sz="2400" dirty="0"/>
              <a:t> 6 </a:t>
            </a:r>
            <a:r>
              <a:rPr lang="en-US" sz="2400" dirty="0" err="1"/>
              <a:t>giờ</a:t>
            </a:r>
            <a:r>
              <a:rPr lang="en-US" sz="2400" dirty="0"/>
              <a:t> </a:t>
            </a:r>
            <a:r>
              <a:rPr lang="en-US" sz="2400" dirty="0" err="1"/>
              <a:t>đến</a:t>
            </a:r>
            <a:r>
              <a:rPr lang="en-US" sz="2400" dirty="0"/>
              <a:t> 6 </a:t>
            </a:r>
            <a:r>
              <a:rPr lang="en-US" sz="2400" dirty="0" err="1"/>
              <a:t>giờ</a:t>
            </a:r>
            <a:r>
              <a:rPr lang="en-US" sz="2400" dirty="0"/>
              <a:t> 30</a:t>
            </a:r>
            <a:r>
              <a:rPr lang="en-US" sz="2400" dirty="0">
                <a:solidFill>
                  <a:srgbClr val="FF0000"/>
                </a:solidFill>
              </a:rPr>
              <a:t>//</a:t>
            </a:r>
            <a:r>
              <a:rPr lang="en-US" sz="2400" dirty="0"/>
              <a:t> </a:t>
            </a:r>
            <a:r>
              <a:rPr lang="en-US" sz="2400" dirty="0" err="1"/>
              <a:t>Ngủ</a:t>
            </a:r>
            <a:r>
              <a:rPr lang="en-US" sz="2400" dirty="0"/>
              <a:t> </a:t>
            </a:r>
            <a:r>
              <a:rPr lang="en-US" sz="2400" dirty="0" err="1"/>
              <a:t>dậy</a:t>
            </a:r>
            <a:r>
              <a:rPr lang="en-US" sz="2400" dirty="0"/>
              <a:t>,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dục</a:t>
            </a:r>
            <a:r>
              <a:rPr lang="en-US" sz="2400" dirty="0"/>
              <a:t>,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  <a:r>
              <a:rPr lang="en-US" sz="2400" dirty="0"/>
              <a:t> </a:t>
            </a:r>
            <a:r>
              <a:rPr lang="en-US" sz="2400" dirty="0" err="1"/>
              <a:t>vệ</a:t>
            </a:r>
            <a:r>
              <a:rPr lang="en-US" sz="2400" dirty="0"/>
              <a:t> </a:t>
            </a:r>
            <a:r>
              <a:rPr lang="en-US" sz="2400" dirty="0" err="1"/>
              <a:t>sinh</a:t>
            </a:r>
            <a:r>
              <a:rPr lang="en-US" sz="2400" dirty="0"/>
              <a:t> </a:t>
            </a:r>
            <a:r>
              <a:rPr lang="en-US" sz="2400" dirty="0" err="1"/>
              <a:t>cá</a:t>
            </a:r>
            <a:r>
              <a:rPr lang="en-US" sz="2400" dirty="0"/>
              <a:t> </a:t>
            </a:r>
            <a:r>
              <a:rPr lang="en-US" sz="2400" dirty="0" err="1"/>
              <a:t>nhân</a:t>
            </a:r>
            <a:r>
              <a:rPr lang="en-US" sz="2400" dirty="0">
                <a:solidFill>
                  <a:srgbClr val="FF0000"/>
                </a:solidFill>
              </a:rPr>
              <a:t>//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AF5E066-FA9B-4BA3-9BB6-B8BDA5496DC0}"/>
              </a:ext>
            </a:extLst>
          </p:cNvPr>
          <p:cNvSpPr txBox="1"/>
          <p:nvPr/>
        </p:nvSpPr>
        <p:spPr>
          <a:xfrm>
            <a:off x="5738188" y="2068560"/>
            <a:ext cx="60827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/>
              <a:t> 6 giờ 30 đến 7 giờ</a:t>
            </a:r>
            <a:r>
              <a:rPr lang="en-US" sz="2400">
                <a:solidFill>
                  <a:srgbClr val="FF0000"/>
                </a:solidFill>
              </a:rPr>
              <a:t>//</a:t>
            </a:r>
            <a:r>
              <a:rPr lang="en-US" sz="2400"/>
              <a:t> Kiểm tra sách vở,</a:t>
            </a:r>
            <a:r>
              <a:rPr lang="en-US" sz="2400">
                <a:solidFill>
                  <a:srgbClr val="FF0000"/>
                </a:solidFill>
              </a:rPr>
              <a:t>/</a:t>
            </a:r>
            <a:r>
              <a:rPr lang="en-US" sz="2400"/>
              <a:t> ăn sáng</a:t>
            </a:r>
            <a:r>
              <a:rPr lang="en-US" sz="2400">
                <a:solidFill>
                  <a:srgbClr val="FF0000"/>
                </a:solidFill>
              </a:rPr>
              <a:t>//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9CF337FA-DA31-4AD1-97C3-EC2EA4294CF0}"/>
              </a:ext>
            </a:extLst>
          </p:cNvPr>
          <p:cNvSpPr txBox="1"/>
          <p:nvPr/>
        </p:nvSpPr>
        <p:spPr>
          <a:xfrm>
            <a:off x="5824327" y="3006267"/>
            <a:ext cx="6082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/>
              <a:t>7 giờ</a:t>
            </a:r>
            <a:r>
              <a:rPr lang="en-US" sz="2400">
                <a:solidFill>
                  <a:srgbClr val="FF0000"/>
                </a:solidFill>
              </a:rPr>
              <a:t>//</a:t>
            </a:r>
            <a:r>
              <a:rPr lang="en-US" sz="2400"/>
              <a:t> Đi học</a:t>
            </a:r>
            <a:r>
              <a:rPr lang="en-US" sz="2400">
                <a:solidFill>
                  <a:srgbClr val="FF0000"/>
                </a:solidFill>
              </a:rPr>
              <a:t>//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315C2FE0-7064-492D-8834-AE09875261E4}"/>
              </a:ext>
            </a:extLst>
          </p:cNvPr>
          <p:cNvSpPr txBox="1"/>
          <p:nvPr/>
        </p:nvSpPr>
        <p:spPr>
          <a:xfrm>
            <a:off x="5890588" y="3583035"/>
            <a:ext cx="5950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srgbClr val="FF7707"/>
                </a:solidFill>
              </a:rPr>
              <a:t>Buổi</a:t>
            </a:r>
            <a:r>
              <a:rPr lang="en-US" sz="2400" b="1" dirty="0">
                <a:solidFill>
                  <a:srgbClr val="FF7707"/>
                </a:solidFill>
              </a:rPr>
              <a:t> </a:t>
            </a:r>
            <a:r>
              <a:rPr lang="en-US" sz="2400" b="1" dirty="0" err="1">
                <a:solidFill>
                  <a:srgbClr val="FF7707"/>
                </a:solidFill>
              </a:rPr>
              <a:t>chiều</a:t>
            </a:r>
            <a:r>
              <a:rPr lang="en-US" sz="2400" dirty="0">
                <a:solidFill>
                  <a:srgbClr val="FF0000"/>
                </a:solidFill>
              </a:rPr>
              <a:t>//</a:t>
            </a:r>
            <a:r>
              <a:rPr lang="en-US" sz="2400" dirty="0"/>
              <a:t> 17 </a:t>
            </a:r>
            <a:r>
              <a:rPr lang="en-US" sz="2400" dirty="0" err="1"/>
              <a:t>giờ</a:t>
            </a:r>
            <a:r>
              <a:rPr lang="en-US" sz="2400" dirty="0">
                <a:solidFill>
                  <a:srgbClr val="FF0000"/>
                </a:solidFill>
              </a:rPr>
              <a:t>//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>
                <a:solidFill>
                  <a:srgbClr val="FF0000"/>
                </a:solidFill>
              </a:rPr>
              <a:t>//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E089D058-48E2-487A-9FEE-08FEC0C8EA49}"/>
              </a:ext>
            </a:extLst>
          </p:cNvPr>
          <p:cNvSpPr txBox="1"/>
          <p:nvPr/>
        </p:nvSpPr>
        <p:spPr>
          <a:xfrm>
            <a:off x="5824326" y="4159803"/>
            <a:ext cx="60827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/>
              <a:t> 17 giờ đến 17 giờ 30</a:t>
            </a:r>
            <a:r>
              <a:rPr lang="en-US" sz="2400">
                <a:solidFill>
                  <a:srgbClr val="FF0000"/>
                </a:solidFill>
              </a:rPr>
              <a:t>//</a:t>
            </a:r>
            <a:r>
              <a:rPr lang="en-US" sz="2400"/>
              <a:t> Quét dọn nhà cửa</a:t>
            </a:r>
            <a:r>
              <a:rPr lang="en-US" sz="2400">
                <a:solidFill>
                  <a:srgbClr val="FF0000"/>
                </a:solidFill>
              </a:rPr>
              <a:t>//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3884463-49F1-422D-B1B0-29B3D23CF42C}"/>
              </a:ext>
            </a:extLst>
          </p:cNvPr>
          <p:cNvSpPr txBox="1"/>
          <p:nvPr/>
        </p:nvSpPr>
        <p:spPr>
          <a:xfrm>
            <a:off x="5824325" y="5113910"/>
            <a:ext cx="60827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/>
              <a:t> 17 giờ 30 đến 18 giờ</a:t>
            </a:r>
            <a:r>
              <a:rPr lang="en-US" sz="2400">
                <a:solidFill>
                  <a:srgbClr val="FF0000"/>
                </a:solidFill>
              </a:rPr>
              <a:t>//</a:t>
            </a:r>
            <a:r>
              <a:rPr lang="en-US" sz="2400"/>
              <a:t> Cùng mẹ nấu c</a:t>
            </a:r>
            <a:r>
              <a:rPr lang="vi-VN" sz="2400"/>
              <a:t>ơ</a:t>
            </a:r>
            <a:r>
              <a:rPr lang="en-US" sz="2400"/>
              <a:t>m</a:t>
            </a:r>
            <a:r>
              <a:rPr lang="en-US" sz="2400">
                <a:solidFill>
                  <a:srgbClr val="FF0000"/>
                </a:solidFill>
              </a:rPr>
              <a:t>//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7C3CDEF6-7986-48D4-9F98-0079AB597827}"/>
              </a:ext>
            </a:extLst>
          </p:cNvPr>
          <p:cNvSpPr txBox="1"/>
          <p:nvPr/>
        </p:nvSpPr>
        <p:spPr>
          <a:xfrm>
            <a:off x="5824325" y="5989436"/>
            <a:ext cx="6082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/>
              <a:t> 18 giờ đến 18 giờ 30</a:t>
            </a:r>
            <a:r>
              <a:rPr lang="en-US" sz="2400">
                <a:solidFill>
                  <a:srgbClr val="FF0000"/>
                </a:solidFill>
              </a:rPr>
              <a:t>//</a:t>
            </a:r>
            <a:r>
              <a:rPr lang="en-US" sz="2400"/>
              <a:t> Tắm gội</a:t>
            </a:r>
            <a:r>
              <a:rPr lang="en-US" sz="2400">
                <a:solidFill>
                  <a:srgbClr val="FF0000"/>
                </a:solidFill>
              </a:rPr>
              <a:t>//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1DA0C39-6A53-475B-BF32-4596CCF5BE6F}"/>
              </a:ext>
            </a:extLst>
          </p:cNvPr>
          <p:cNvSpPr txBox="1"/>
          <p:nvPr/>
        </p:nvSpPr>
        <p:spPr>
          <a:xfrm>
            <a:off x="6678270" y="484137"/>
            <a:ext cx="42509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FF0000"/>
                </a:solidFill>
              </a:rPr>
              <a:t>Đọc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thời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gian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biểu</a:t>
            </a:r>
            <a:r>
              <a:rPr lang="en-US" sz="3200" b="1" i="1" dirty="0">
                <a:solidFill>
                  <a:srgbClr val="FF0000"/>
                </a:solidFill>
              </a:rPr>
              <a:t>: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8558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14">
            <a:extLst>
              <a:ext uri="{FF2B5EF4-FFF2-40B4-BE49-F238E27FC236}">
                <a16:creationId xmlns:a16="http://schemas.microsoft.com/office/drawing/2014/main" id="{F8FF1E82-17EE-40AD-A2DF-F44228B484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430433"/>
            <a:ext cx="4820675" cy="6427567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7A842462-F91C-4809-9712-9ADAA0E2DE7E}"/>
              </a:ext>
            </a:extLst>
          </p:cNvPr>
          <p:cNvSpPr txBox="1"/>
          <p:nvPr/>
        </p:nvSpPr>
        <p:spPr>
          <a:xfrm>
            <a:off x="5738188" y="1628604"/>
            <a:ext cx="6255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7707"/>
                </a:solidFill>
              </a:rPr>
              <a:t>Buổi</a:t>
            </a:r>
            <a:r>
              <a:rPr lang="en-US" sz="2400" b="1" dirty="0">
                <a:solidFill>
                  <a:srgbClr val="FF7707"/>
                </a:solidFill>
              </a:rPr>
              <a:t> </a:t>
            </a:r>
            <a:r>
              <a:rPr lang="en-US" sz="2400" b="1" dirty="0" err="1">
                <a:solidFill>
                  <a:srgbClr val="FF7707"/>
                </a:solidFill>
              </a:rPr>
              <a:t>tối</a:t>
            </a:r>
            <a:r>
              <a:rPr lang="en-US" sz="2400" dirty="0">
                <a:solidFill>
                  <a:srgbClr val="FF0000"/>
                </a:solidFill>
              </a:rPr>
              <a:t>//</a:t>
            </a:r>
            <a:r>
              <a:rPr lang="en-US" sz="2400" dirty="0"/>
              <a:t> 18 </a:t>
            </a:r>
            <a:r>
              <a:rPr lang="en-US" sz="2400" dirty="0" err="1"/>
              <a:t>giờ</a:t>
            </a:r>
            <a:r>
              <a:rPr lang="en-US" sz="2400" dirty="0"/>
              <a:t> 30 </a:t>
            </a:r>
            <a:r>
              <a:rPr lang="en-US" sz="2400" dirty="0" err="1"/>
              <a:t>đến</a:t>
            </a:r>
            <a:r>
              <a:rPr lang="en-US" sz="2400" dirty="0"/>
              <a:t> 19 </a:t>
            </a:r>
            <a:r>
              <a:rPr lang="en-US" sz="2400" dirty="0" err="1"/>
              <a:t>giờ</a:t>
            </a:r>
            <a:r>
              <a:rPr lang="en-US" sz="2400" dirty="0">
                <a:solidFill>
                  <a:srgbClr val="FF0000"/>
                </a:solidFill>
              </a:rPr>
              <a:t>//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tối</a:t>
            </a:r>
            <a:r>
              <a:rPr lang="en-US" sz="2400" dirty="0">
                <a:solidFill>
                  <a:srgbClr val="FF0000"/>
                </a:solidFill>
              </a:rPr>
              <a:t>//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92A84D3F-819A-4181-9450-B32DC0CAD25B}"/>
              </a:ext>
            </a:extLst>
          </p:cNvPr>
          <p:cNvSpPr txBox="1"/>
          <p:nvPr/>
        </p:nvSpPr>
        <p:spPr>
          <a:xfrm>
            <a:off x="5738188" y="2151824"/>
            <a:ext cx="62550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19 giờ đến 20 giờ</a:t>
            </a:r>
            <a:r>
              <a:rPr lang="en-US" sz="2400">
                <a:solidFill>
                  <a:srgbClr val="FF0000"/>
                </a:solidFill>
              </a:rPr>
              <a:t>//</a:t>
            </a:r>
            <a:r>
              <a:rPr lang="en-US" sz="2400"/>
              <a:t> Ch</a:t>
            </a:r>
            <a:r>
              <a:rPr lang="vi-VN" sz="2400"/>
              <a:t>ơ</a:t>
            </a:r>
            <a:r>
              <a:rPr lang="en-US" sz="2400"/>
              <a:t>i, xem truyền hình</a:t>
            </a:r>
            <a:r>
              <a:rPr lang="en-US" sz="2400">
                <a:solidFill>
                  <a:srgbClr val="FF0000"/>
                </a:solidFill>
              </a:rPr>
              <a:t>//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DCAAA051-CE14-4102-A970-96365D88822A}"/>
              </a:ext>
            </a:extLst>
          </p:cNvPr>
          <p:cNvSpPr txBox="1"/>
          <p:nvPr/>
        </p:nvSpPr>
        <p:spPr>
          <a:xfrm>
            <a:off x="5738187" y="3105931"/>
            <a:ext cx="62550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20 giờ đến 20 giờ 30</a:t>
            </a:r>
            <a:r>
              <a:rPr lang="en-US" sz="2400">
                <a:solidFill>
                  <a:srgbClr val="FF0000"/>
                </a:solidFill>
              </a:rPr>
              <a:t>//</a:t>
            </a:r>
            <a:r>
              <a:rPr lang="en-US" sz="2400"/>
              <a:t> Chuẩn bị bài ngày mai</a:t>
            </a:r>
            <a:r>
              <a:rPr lang="en-US" sz="2400">
                <a:solidFill>
                  <a:srgbClr val="FF0000"/>
                </a:solidFill>
              </a:rPr>
              <a:t>//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1537B62E-1925-41DD-BF6A-FE9D9DC5682D}"/>
              </a:ext>
            </a:extLst>
          </p:cNvPr>
          <p:cNvSpPr txBox="1"/>
          <p:nvPr/>
        </p:nvSpPr>
        <p:spPr>
          <a:xfrm>
            <a:off x="5738186" y="4060038"/>
            <a:ext cx="6255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20 giờ 30 đến 21 giờ</a:t>
            </a:r>
            <a:r>
              <a:rPr lang="en-US" sz="2400">
                <a:solidFill>
                  <a:srgbClr val="FF0000"/>
                </a:solidFill>
              </a:rPr>
              <a:t>//</a:t>
            </a:r>
            <a:r>
              <a:rPr lang="en-US" sz="2400"/>
              <a:t> Vệ sinh cá nhân</a:t>
            </a:r>
            <a:r>
              <a:rPr lang="en-US" sz="2400">
                <a:solidFill>
                  <a:srgbClr val="FF0000"/>
                </a:solidFill>
              </a:rPr>
              <a:t>//</a:t>
            </a: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59CCDF0E-6EBC-4CC3-972E-5B68B3752468}"/>
              </a:ext>
            </a:extLst>
          </p:cNvPr>
          <p:cNvSpPr txBox="1"/>
          <p:nvPr/>
        </p:nvSpPr>
        <p:spPr>
          <a:xfrm>
            <a:off x="5738185" y="4706176"/>
            <a:ext cx="6255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21 giờ</a:t>
            </a:r>
            <a:r>
              <a:rPr lang="en-US" sz="2400">
                <a:solidFill>
                  <a:srgbClr val="FF0000"/>
                </a:solidFill>
              </a:rPr>
              <a:t>//</a:t>
            </a:r>
            <a:r>
              <a:rPr lang="en-US" sz="2400"/>
              <a:t> Đi ngủ</a:t>
            </a:r>
            <a:r>
              <a:rPr lang="en-US" sz="2400">
                <a:solidFill>
                  <a:srgbClr val="FF0000"/>
                </a:solidFill>
              </a:rPr>
              <a:t>//</a:t>
            </a:r>
          </a:p>
        </p:txBody>
      </p:sp>
    </p:spTree>
    <p:extLst>
      <p:ext uri="{BB962C8B-B14F-4D97-AF65-F5344CB8AC3E}">
        <p14:creationId xmlns:p14="http://schemas.microsoft.com/office/powerpoint/2010/main" val="21120786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  <p:bldP spid="22" grpId="0"/>
      <p:bldP spid="23" grpId="0"/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2135</TotalTime>
  <Words>954</Words>
  <Application>Microsoft Office PowerPoint</Application>
  <PresentationFormat>Widescreen</PresentationFormat>
  <Paragraphs>85</Paragraphs>
  <Slides>18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HP001 4 hàng</vt:lpstr>
      <vt:lpstr>Showcard Gothic</vt:lpstr>
      <vt:lpstr>UTM Avo</vt:lpstr>
      <vt:lpstr>UTM Daxline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Lương Quốc Phương</cp:lastModifiedBy>
  <cp:revision>89</cp:revision>
  <dcterms:created xsi:type="dcterms:W3CDTF">2021-11-01T08:16:43Z</dcterms:created>
  <dcterms:modified xsi:type="dcterms:W3CDTF">2025-02-13T15:59:30Z</dcterms:modified>
</cp:coreProperties>
</file>