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01" r:id="rId2"/>
  </p:sldMasterIdLst>
  <p:notesMasterIdLst>
    <p:notesMasterId r:id="rId16"/>
  </p:notesMasterIdLst>
  <p:sldIdLst>
    <p:sldId id="559" r:id="rId3"/>
    <p:sldId id="524" r:id="rId4"/>
    <p:sldId id="560" r:id="rId5"/>
    <p:sldId id="519" r:id="rId6"/>
    <p:sldId id="558" r:id="rId7"/>
    <p:sldId id="520" r:id="rId8"/>
    <p:sldId id="562" r:id="rId9"/>
    <p:sldId id="563" r:id="rId10"/>
    <p:sldId id="423" r:id="rId11"/>
    <p:sldId id="465" r:id="rId12"/>
    <p:sldId id="481" r:id="rId13"/>
    <p:sldId id="480" r:id="rId14"/>
    <p:sldId id="528" r:id="rId15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6FF33"/>
    <a:srgbClr val="FF0066"/>
    <a:srgbClr val="008000"/>
    <a:srgbClr val="993300"/>
    <a:srgbClr val="CCCC00"/>
    <a:srgbClr val="00CC99"/>
    <a:srgbClr val="0099CC"/>
    <a:srgbClr val="00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3" autoAdjust="0"/>
    <p:restoredTop sz="99644" autoAdjust="0"/>
  </p:normalViewPr>
  <p:slideViewPr>
    <p:cSldViewPr>
      <p:cViewPr varScale="1">
        <p:scale>
          <a:sx n="113" d="100"/>
          <a:sy n="113" d="100"/>
        </p:scale>
        <p:origin x="566" y="77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27B754C-2201-43AB-BF77-E071E023175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9E5542C-B673-4147-B412-92659371FFA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DF6707AB-D5DE-4E49-9AB0-A1CC5809470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D7E14D4-739A-4EFA-AAF8-9F538F5D502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AF2A00FF-02E7-45A5-B1CE-3080BD56CF0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1C9ED0AA-E012-409C-89D9-2463042E30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8C678A40-D94E-4290-BCDD-8348640DFE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198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D5184-0317-C0AB-9792-BFA3EA2AF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012125F3-CCB6-D131-82FC-2ACD001FE7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FF76477A-25F2-2F73-FC08-520B579144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69215F55-59D2-4A84-3AA7-FADB8323A2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0C2FEC-60A0-4924-8024-54971AD575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75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FDDD10B-0A0B-4C06-B5A8-7B109D3B118B}"/>
              </a:ext>
            </a:extLst>
          </p:cNvPr>
          <p:cNvGrpSpPr>
            <a:grpSpLocks/>
          </p:cNvGrpSpPr>
          <p:nvPr/>
        </p:nvGrpSpPr>
        <p:grpSpPr bwMode="auto">
          <a:xfrm>
            <a:off x="1" y="1828800"/>
            <a:ext cx="9009063" cy="789385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198EDDC4-5A0C-4AEA-9D75-E46432FF01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18685C71-E56B-4B23-BF4F-2474308CF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C2235228-EF31-4755-8055-0C1650E58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C921629D-1C8F-43AD-871E-0A637C0364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BC39871D-F41D-4916-844A-E8E995DCB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B0D19733-A7EF-45DC-A142-CA2AD1BBF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8CB74D13-62C1-4C8B-A404-633101422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64C03E46-B906-4DC5-AE86-83A22EEE1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83A0BC0D-C446-4659-956A-812C710D873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1054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257300"/>
            <a:ext cx="7772400" cy="10965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54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22611D12-EEB7-471B-9234-127C4BE179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4686300"/>
            <a:ext cx="1905000" cy="3429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F8871A8A-EB2C-43B1-8817-D1520FC64A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4686300"/>
            <a:ext cx="2895600" cy="3429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B0C3D7CA-E058-41B5-AC5D-38FAC61C68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4686300"/>
            <a:ext cx="1905000" cy="3429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961B0AE-0179-41A4-8BB0-CD5D297A1B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38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C013ED4-B9BB-4D89-8E4D-7664D5B119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286905A-BDF8-4336-834A-A59E0BC364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B884260-10EC-48EA-A7B8-8B8D7A9C72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15F7D-5537-459A-8021-2471016D3D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14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160735"/>
            <a:ext cx="1951038" cy="4438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160735"/>
            <a:ext cx="5700712" cy="4438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5298488-49B7-4110-82F0-B6378E497A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D19C75A-F7B0-4408-9C94-E6C7E751D8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D39FA93-9A65-4FB1-8014-DFBCDC298D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4F27E-EC5F-46BA-81BD-809206121B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188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160735"/>
            <a:ext cx="7804150" cy="4438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BA25716A-7848-430B-8120-F1DDA52BB5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F9247E5A-18D5-4436-84C7-56908E7640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F523C647-900D-4CAD-AA24-B226EDD3B8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F0E35-6191-4981-9437-B9CF738ED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631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BBEC5-6635-447D-81DE-66744207E466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770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4B832-F271-47FD-AF8E-3B561B0694C8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6648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D2462-769B-432C-A8FE-84328915BD5E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042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D82B2-AE54-4286-A8FA-5E9F3E079DB6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08860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9F4DA-6BC6-4D0C-9E03-6FAC6FBE4D97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51537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AE0CD-71D9-4EC5-AFE0-B84FF4F2746A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88735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71A2B-FA73-46E6-A1A0-98B76469AAE9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2657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ECC3DE4-2866-4704-B51C-FED9010671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85A539B-5861-4BFA-A040-936922E453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AB133D0-337F-4939-9189-3FAD345810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941566-6523-45BF-BB8D-99D0520731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218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EA383-8641-4B86-B706-097DE268FA6F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6857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DFBB7-C261-41F8-8E2D-1D42729CCA32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33095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BE626-2B8C-44FD-B3D0-975EEFB0D240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4984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9F503-A48E-4C99-AB03-B5501A07FA81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4742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CA7EE28-5979-4BE5-BAE5-C4A67AD31E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33041E8-D78D-42A6-AE9D-7790957513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BA8662E-8C3F-463B-AF8E-16133D5ED5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98DFF-BD97-44C1-8C3A-9317A6C0F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90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513285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513285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83A2496-3FA9-4953-BF99-0D63885523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C2AD485-22E8-44E2-B57A-D2492226D2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ACC23AD-5664-4CEA-8A2F-FDF040945B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39B2E-4E0C-4371-B565-46AC9E3DC3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91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0458945-EDD6-46F7-8ED5-0DCE9525CE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F32B5CE1-3C1A-4ED3-AC5D-72505411A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7DA785AE-AC37-4CBF-9868-1FD231285D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7EE30-4FDF-4D83-802F-83CCD07004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97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B3D94B3F-9303-42F1-AE8E-1FE3169672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FE3DD852-5C51-4E4C-84C0-7C276E3A36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0CFDCB1-D651-40ED-9B2A-E7758D2D0D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80C93-BD88-42D7-8FA7-3F5DCB388E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46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5269D619-342F-4FB1-96F3-4B356CD143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CBA5D741-0912-411E-A665-F41DF7D519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C663329-0D56-4582-8BEA-0E404F89C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E3F9FD-E16A-4A96-A138-74A2DE0D25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10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2EE3BBD-8DA3-4CB5-98CC-8C5EB1769A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1A913609-7ABF-4AE8-BA9E-07839B491F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BF6E683-78F1-446A-8263-8E8E1347A3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FACF37-F9F5-4023-82D7-EB39A74556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36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72EC605-D1FB-4E23-9FD0-7171397CF8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E51306D-C528-4DC0-A913-1BA94682A1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25D30AF-140F-4061-90FE-36B1E4A7AF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33E00-1FA7-4DB1-AB1D-E5D235D964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7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4DEF2E9-7D66-4851-A9ED-58CB68A5F3A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823913"/>
            <a:ext cx="438150" cy="355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662EC32-1BB2-45A6-895A-A0719C55432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1" y="823913"/>
            <a:ext cx="328613" cy="35599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6CC9BA8-443B-4BD8-9AEF-C49C222E0C3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9" y="1140619"/>
            <a:ext cx="422275" cy="355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1AF167B-23D1-4F89-BFDD-D2956CFD73B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140619"/>
            <a:ext cx="368300" cy="355997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9A10853-8956-49BE-80E2-6A7FE8523CF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085851"/>
            <a:ext cx="560388" cy="316706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E85D6D48-2A8A-4B2F-A687-5213BBBEBF6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742950"/>
            <a:ext cx="31750" cy="78938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64C496E5-F515-47B7-BD59-1494E73CEDA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4" y="1335881"/>
            <a:ext cx="8226425" cy="238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9120713-D6FB-493D-8293-0BB9BE1ED8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9" y="160735"/>
            <a:ext cx="7793037" cy="109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3FF695E2-2892-43B9-9C36-272DF3FD1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513285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459" name="Rectangle 11">
            <a:extLst>
              <a:ext uri="{FF2B5EF4-FFF2-40B4-BE49-F238E27FC236}">
                <a16:creationId xmlns:a16="http://schemas.microsoft.com/office/drawing/2014/main" id="{BD5BE266-53C0-4496-94B0-E5B21E05F1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4682729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4460" name="Rectangle 12">
            <a:extLst>
              <a:ext uri="{FF2B5EF4-FFF2-40B4-BE49-F238E27FC236}">
                <a16:creationId xmlns:a16="http://schemas.microsoft.com/office/drawing/2014/main" id="{61FD2FB5-522B-43CB-BE9D-7916E007B6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4682729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4461" name="Rectangle 13">
            <a:extLst>
              <a:ext uri="{FF2B5EF4-FFF2-40B4-BE49-F238E27FC236}">
                <a16:creationId xmlns:a16="http://schemas.microsoft.com/office/drawing/2014/main" id="{18544BAA-83E1-4B6C-A9CB-D94CD9C80FA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4682729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2EE4348-FE52-4BD1-96FF-D2D7D5C30F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B7716AE-DD63-4278-B36E-F3BAAD40A015}" type="slidenum">
              <a:rPr lang="en-US" altLang="vi-VN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66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wmf"/><Relationship Id="rId3" Type="http://schemas.openxmlformats.org/officeDocument/2006/relationships/image" Target="../media/image13.wmf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wmf"/><Relationship Id="rId11" Type="http://schemas.openxmlformats.org/officeDocument/2006/relationships/image" Target="../media/image21.png"/><Relationship Id="rId5" Type="http://schemas.openxmlformats.org/officeDocument/2006/relationships/image" Target="../media/image15.wmf"/><Relationship Id="rId10" Type="http://schemas.openxmlformats.org/officeDocument/2006/relationships/image" Target="../media/image20.png"/><Relationship Id="rId4" Type="http://schemas.openxmlformats.org/officeDocument/2006/relationships/image" Target="../media/image14.wmf"/><Relationship Id="rId9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961ED-533F-F9AA-4A00-D7FAAC0B1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hinh-nen-dep-powerpoint-4_082903431.jpeg">
            <a:extLst>
              <a:ext uri="{FF2B5EF4-FFF2-40B4-BE49-F238E27FC236}">
                <a16:creationId xmlns:a16="http://schemas.microsoft.com/office/drawing/2014/main" id="{12CDAA95-BDC0-14D4-93EF-7DA362614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-36046"/>
            <a:ext cx="9289723" cy="521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2A64DE-FD3A-0591-7C70-624E65586257}"/>
              </a:ext>
            </a:extLst>
          </p:cNvPr>
          <p:cNvSpPr txBox="1"/>
          <p:nvPr/>
        </p:nvSpPr>
        <p:spPr>
          <a:xfrm rot="10800000" flipV="1">
            <a:off x="1143000" y="3896236"/>
            <a:ext cx="6629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O    VIÊN   : LÊ  THUÝ  NGA</a:t>
            </a:r>
            <a:endParaRPr lang="en-US" sz="32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MT1">
            <a:extLst>
              <a:ext uri="{FF2B5EF4-FFF2-40B4-BE49-F238E27FC236}">
                <a16:creationId xmlns:a16="http://schemas.microsoft.com/office/drawing/2014/main" id="{25846652-0EE5-094C-AEDC-54AF339A3E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14550"/>
            <a:ext cx="6248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336090-0E11-88C3-0732-7321EC7C7EB0}"/>
              </a:ext>
            </a:extLst>
          </p:cNvPr>
          <p:cNvSpPr txBox="1"/>
          <p:nvPr/>
        </p:nvSpPr>
        <p:spPr>
          <a:xfrm>
            <a:off x="533400" y="732231"/>
            <a:ext cx="82295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KÍNH </a:t>
            </a:r>
            <a:r>
              <a:rPr lang="en-GB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CHÀO CÁC THÀY CÔ GIÁO</a:t>
            </a:r>
            <a:r>
              <a:rPr lang="vi-VN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ĐẾN </a:t>
            </a:r>
            <a:r>
              <a:rPr lang="vi-VN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DỰ GIỜ </a:t>
            </a:r>
            <a:endParaRPr lang="en-US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TIẾT HỌC MĨ THUẬT LỚP </a:t>
            </a:r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endParaRPr lang="en-GB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850294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72"/>
            <a:ext cx="9144000" cy="51282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C4F18A-60E9-49AF-AF68-9549FB95457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211282" y="2110085"/>
            <a:ext cx="8686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5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XÉT SẢN PHẨM</a:t>
            </a:r>
            <a:endParaRPr lang="en-US" altLang="en-US" sz="5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30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"/>
            <a:ext cx="9144000" cy="51929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F3222C-F6CB-4EB8-92AC-7AC79CE15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14351"/>
            <a:ext cx="32772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F14AD7-F3B6-444C-B357-3761783ED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35205"/>
            <a:ext cx="7620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solidFill>
                <a:schemeClr val="accent4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altLang="en-US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4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4000" dirty="0">
              <a:solidFill>
                <a:schemeClr val="accent4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5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27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142875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CẢM ƠN CÁC THÀY CÔ GIÁO ! </a:t>
            </a:r>
          </a:p>
        </p:txBody>
      </p:sp>
    </p:spTree>
    <p:extLst>
      <p:ext uri="{BB962C8B-B14F-4D97-AF65-F5344CB8AC3E}">
        <p14:creationId xmlns:p14="http://schemas.microsoft.com/office/powerpoint/2010/main" val="407720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17400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55E155-B488-0B87-51B1-AD5B59726267}"/>
              </a:ext>
            </a:extLst>
          </p:cNvPr>
          <p:cNvSpPr txBox="1"/>
          <p:nvPr/>
        </p:nvSpPr>
        <p:spPr>
          <a:xfrm>
            <a:off x="0" y="133350"/>
            <a:ext cx="304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5218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8026E-29FC-C378-C6CC-2B02F9E72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2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5222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HOẠT ĐỘNG 1 IKHÁM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523220"/>
            <a:ext cx="406805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Cổng trường thường có hình dạng thế nào?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gồm có những bộ phận chính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gì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Biển của cổng trường viết nội dung gì?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3. Trước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sau giờ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4. Hình dáng và hoạt động mỗi người như thế nào?</a:t>
            </a: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thống kê học truc tuyen nam tuan 10\tuan 12 - Copy\Photos\20211219_0000199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65" r="32754" b="12009"/>
          <a:stretch/>
        </p:blipFill>
        <p:spPr bwMode="auto">
          <a:xfrm rot="5400000">
            <a:off x="5992025" y="-245964"/>
            <a:ext cx="2277132" cy="381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Bài 3: Cổng trường nhộn nhịp">
            <a:extLst>
              <a:ext uri="{FF2B5EF4-FFF2-40B4-BE49-F238E27FC236}">
                <a16:creationId xmlns:a16="http://schemas.microsoft.com/office/drawing/2014/main" id="{BAF4B3CE-85B6-4CBB-A9D8-A61418D530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Một số khu vực trường học gây mất trật tự an toàn giao thông">
            <a:extLst>
              <a:ext uri="{FF2B5EF4-FFF2-40B4-BE49-F238E27FC236}">
                <a16:creationId xmlns:a16="http://schemas.microsoft.com/office/drawing/2014/main" id="{EA7C98E4-DAC4-9E6E-2CE1-BD64E0525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496" y="2829792"/>
            <a:ext cx="3815503" cy="227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481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2411414" y="1168004"/>
            <a:ext cx="44656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85000"/>
            </a:pPr>
            <a:r>
              <a:rPr lang="en-CA" altLang="en-US" sz="2200">
                <a:latin typeface="VNI-Times" pitchFamily="2" charset="0"/>
              </a:rPr>
              <a:t>   </a:t>
            </a:r>
            <a:endParaRPr lang="en-US" altLang="en-US" sz="1500">
              <a:latin typeface="Perpetua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BD824A-3E9B-4904-6F7E-C32B863B6A6F}"/>
              </a:ext>
            </a:extLst>
          </p:cNvPr>
          <p:cNvSpPr txBox="1"/>
          <p:nvPr/>
        </p:nvSpPr>
        <p:spPr>
          <a:xfrm>
            <a:off x="81280" y="285750"/>
            <a:ext cx="906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*HOẠT ĐỘNG 2: KIẾN TẠO KIẾN THỨC – KĨ NĂNG</a:t>
            </a:r>
            <a:endParaRPr lang="en-US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972558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75CABB-99C7-8F55-4EA0-43D28BED0009}"/>
              </a:ext>
            </a:extLst>
          </p:cNvPr>
          <p:cNvSpPr txBox="1"/>
          <p:nvPr/>
        </p:nvSpPr>
        <p:spPr>
          <a:xfrm>
            <a:off x="304800" y="209550"/>
            <a:ext cx="84582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*CÂU HỎI THẢO LUẬN </a:t>
            </a:r>
          </a:p>
          <a:p>
            <a:pPr algn="l"/>
            <a:r>
              <a:rPr lang="en-US" sz="2800" b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+Nêu các bước vẽ ?</a:t>
            </a:r>
          </a:p>
          <a:p>
            <a:pPr algn="l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+Vì sao phải vẽ các hình tròn to,nhỏ khác nhau ?</a:t>
            </a:r>
            <a:endParaRPr lang="en-US" sz="2800" b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800" b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Dáng người được vẽ từ các hình tròn to, nhỏ giống hay khác nhau? Vỉ sao?</a:t>
            </a:r>
          </a:p>
          <a:p>
            <a:pPr algn="l"/>
            <a:r>
              <a:rPr lang="vi-VN" sz="2800" b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Có thể vẽ thêm cảnh vật gì để tạo được quang cảnh cổng trường?</a:t>
            </a:r>
          </a:p>
          <a:p>
            <a:pPr algn="l"/>
            <a:r>
              <a:rPr lang="vi-VN" sz="2800" b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 màu như thế nào </a:t>
            </a:r>
            <a:r>
              <a:rPr lang="vi-VN" sz="2800" b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 có cảm giác đông vui, nhộn nhịp?</a:t>
            </a:r>
            <a:endParaRPr lang="en-US" sz="2800" b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vi-VN" sz="28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34713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ABAF8-4E9C-47C5-7562-E9E950F99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hinh-nen-dep-powerpoint-4_082903431.jpeg">
            <a:extLst>
              <a:ext uri="{FF2B5EF4-FFF2-40B4-BE49-F238E27FC236}">
                <a16:creationId xmlns:a16="http://schemas.microsoft.com/office/drawing/2014/main" id="{C1C284BF-E199-EF38-00B8-EE77F4DD5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-27561"/>
            <a:ext cx="9344580" cy="524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C1143A-F3D4-0F50-E780-E98807E7579A}"/>
              </a:ext>
            </a:extLst>
          </p:cNvPr>
          <p:cNvSpPr txBox="1"/>
          <p:nvPr/>
        </p:nvSpPr>
        <p:spPr>
          <a:xfrm>
            <a:off x="20782" y="29441"/>
            <a:ext cx="6837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VẼ TRANH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DC9EDC-8E36-EDB5-94EE-4B167714C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470" r="52187" b="17661"/>
          <a:stretch/>
        </p:blipFill>
        <p:spPr bwMode="auto">
          <a:xfrm>
            <a:off x="914400" y="565508"/>
            <a:ext cx="3515030" cy="21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FA80B1-DAEF-8B9C-89AE-9EFCD279B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74" t="14001" r="1" b="3218"/>
          <a:stretch/>
        </p:blipFill>
        <p:spPr bwMode="auto">
          <a:xfrm>
            <a:off x="5715001" y="361950"/>
            <a:ext cx="362957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E3E4C213-0C33-5302-F22C-A097BBB76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r="3947" b="3432"/>
          <a:stretch/>
        </p:blipFill>
        <p:spPr bwMode="auto">
          <a:xfrm>
            <a:off x="921692" y="2990849"/>
            <a:ext cx="3632989" cy="21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1EA547C-E86F-7B5F-737C-1D09C7F35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" t="3319" r="3484" b="3717"/>
          <a:stretch/>
        </p:blipFill>
        <p:spPr bwMode="auto">
          <a:xfrm>
            <a:off x="5787863" y="3027333"/>
            <a:ext cx="3556717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3167A8-1FD6-38B0-6471-764CF31337B9}"/>
              </a:ext>
            </a:extLst>
          </p:cNvPr>
          <p:cNvSpPr txBox="1"/>
          <p:nvPr/>
        </p:nvSpPr>
        <p:spPr>
          <a:xfrm>
            <a:off x="-72862" y="610270"/>
            <a:ext cx="98726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1.</a:t>
            </a:r>
          </a:p>
          <a:p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Vẽ các hình tròn to, nhỏ ở vị trí khác nhau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1BBD90-DB22-313E-DB15-2556F385AEE8}"/>
              </a:ext>
            </a:extLst>
          </p:cNvPr>
          <p:cNvSpPr txBox="1"/>
          <p:nvPr/>
        </p:nvSpPr>
        <p:spPr>
          <a:xfrm>
            <a:off x="4714571" y="742950"/>
            <a:ext cx="10004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2.</a:t>
            </a:r>
          </a:p>
          <a:p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Vẽ các dáng người 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9A8681-D5BB-7AF4-F6EE-BD48BB433B81}"/>
              </a:ext>
            </a:extLst>
          </p:cNvPr>
          <p:cNvSpPr txBox="1"/>
          <p:nvPr/>
        </p:nvSpPr>
        <p:spPr>
          <a:xfrm rot="10800000" flipH="1" flipV="1">
            <a:off x="-72862" y="3347887"/>
            <a:ext cx="113966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3.</a:t>
            </a:r>
          </a:p>
          <a:p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Vẽ thêm</a:t>
            </a:r>
          </a:p>
          <a:p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quang cảnh 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DC56BF-4412-AC5C-C2BC-814E2A22725F}"/>
              </a:ext>
            </a:extLst>
          </p:cNvPr>
          <p:cNvSpPr txBox="1"/>
          <p:nvPr/>
        </p:nvSpPr>
        <p:spPr>
          <a:xfrm>
            <a:off x="4876800" y="3486150"/>
            <a:ext cx="9110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Bước4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Vẽ màu 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946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45138-DD1B-127C-9F0D-574BFE994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hinh-nen-dep-powerpoint-4_082903431.jpeg">
            <a:extLst>
              <a:ext uri="{FF2B5EF4-FFF2-40B4-BE49-F238E27FC236}">
                <a16:creationId xmlns:a16="http://schemas.microsoft.com/office/drawing/2014/main" id="{92857D55-25C3-1F12-1263-778744184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90" y="-68255"/>
            <a:ext cx="9344580" cy="524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33A0C2-48EF-22E1-4233-6F86CC8EE413}"/>
              </a:ext>
            </a:extLst>
          </p:cNvPr>
          <p:cNvSpPr txBox="1"/>
          <p:nvPr/>
        </p:nvSpPr>
        <p:spPr>
          <a:xfrm>
            <a:off x="-100290" y="-60614"/>
            <a:ext cx="4529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*TRANH THAM KHẢO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1268F4-3DDD-3A4B-30D7-F464B287759D}"/>
              </a:ext>
            </a:extLst>
          </p:cNvPr>
          <p:cNvSpPr txBox="1"/>
          <p:nvPr/>
        </p:nvSpPr>
        <p:spPr>
          <a:xfrm>
            <a:off x="79539" y="725033"/>
            <a:ext cx="380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510E35-9B43-72A1-588A-90C58062E0FC}"/>
              </a:ext>
            </a:extLst>
          </p:cNvPr>
          <p:cNvSpPr txBox="1"/>
          <p:nvPr/>
        </p:nvSpPr>
        <p:spPr>
          <a:xfrm>
            <a:off x="4714571" y="742950"/>
            <a:ext cx="380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12E967-75AA-0526-0184-1A2D9A22B3CB}"/>
              </a:ext>
            </a:extLst>
          </p:cNvPr>
          <p:cNvSpPr txBox="1"/>
          <p:nvPr/>
        </p:nvSpPr>
        <p:spPr>
          <a:xfrm rot="10800000" flipH="1" flipV="1">
            <a:off x="323865" y="3901884"/>
            <a:ext cx="380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237301-44F6-7F81-CC08-BE113D1EBA4C}"/>
              </a:ext>
            </a:extLst>
          </p:cNvPr>
          <p:cNvSpPr txBox="1"/>
          <p:nvPr/>
        </p:nvSpPr>
        <p:spPr>
          <a:xfrm>
            <a:off x="5029210" y="3642423"/>
            <a:ext cx="380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Tranh Vẽ Cổng Trường Nhộn Nhịp Đơn Giản, Dễ Nhất">
            <a:extLst>
              <a:ext uri="{FF2B5EF4-FFF2-40B4-BE49-F238E27FC236}">
                <a16:creationId xmlns:a16="http://schemas.microsoft.com/office/drawing/2014/main" id="{9E516973-4012-3071-0673-01E6F4996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4" t="11905" r="18000" b="7143"/>
          <a:stretch/>
        </p:blipFill>
        <p:spPr bwMode="auto">
          <a:xfrm>
            <a:off x="380999" y="531877"/>
            <a:ext cx="3505200" cy="22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ẽ Tranh Cổng Trường Nhộn Nhịp Đơn Giản, Vui Tươi, Ý Nghĩa Nhất">
            <a:extLst>
              <a:ext uri="{FF2B5EF4-FFF2-40B4-BE49-F238E27FC236}">
                <a16:creationId xmlns:a16="http://schemas.microsoft.com/office/drawing/2014/main" id="{04BB2884-55B6-3EF0-1665-CA7669D5A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8" y="186603"/>
            <a:ext cx="3667432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ướng dẫn cách vẽ tranh nhiều người - chủ đề CỔNG TRƯỜNG NHỘN NHỊP - MT lớp  2">
            <a:extLst>
              <a:ext uri="{FF2B5EF4-FFF2-40B4-BE49-F238E27FC236}">
                <a16:creationId xmlns:a16="http://schemas.microsoft.com/office/drawing/2014/main" id="{3CF6A2F4-AE66-2903-8C94-FC654A0F3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4202" r="13333" b="4202"/>
          <a:stretch/>
        </p:blipFill>
        <p:spPr bwMode="auto">
          <a:xfrm>
            <a:off x="704862" y="2892131"/>
            <a:ext cx="3581399" cy="207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ẽ Tranh Cổng Trường Nhộn Nhịp Đơn Giản Mà Đẹp Thấy Mê">
            <a:extLst>
              <a:ext uri="{FF2B5EF4-FFF2-40B4-BE49-F238E27FC236}">
                <a16:creationId xmlns:a16="http://schemas.microsoft.com/office/drawing/2014/main" id="{32EF226D-40BE-F0CD-9934-048E8E0424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t="5905" r="2453" b="5905"/>
          <a:stretch/>
        </p:blipFill>
        <p:spPr bwMode="auto">
          <a:xfrm>
            <a:off x="5448298" y="2632210"/>
            <a:ext cx="3733800" cy="24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5333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three-violet-flowers">
            <a:extLst>
              <a:ext uri="{FF2B5EF4-FFF2-40B4-BE49-F238E27FC236}">
                <a16:creationId xmlns:a16="http://schemas.microsoft.com/office/drawing/2014/main" id="{675E4464-A871-4EA2-A43F-B1E2608E3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4594623"/>
            <a:ext cx="2838450" cy="5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9" descr="TRUMPET">
            <a:extLst>
              <a:ext uri="{FF2B5EF4-FFF2-40B4-BE49-F238E27FC236}">
                <a16:creationId xmlns:a16="http://schemas.microsoft.com/office/drawing/2014/main" id="{3656CABA-C07A-44A2-8827-AA61757A4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6" y="3371851"/>
            <a:ext cx="1374775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2" descr="TRUMPET1">
            <a:extLst>
              <a:ext uri="{FF2B5EF4-FFF2-40B4-BE49-F238E27FC236}">
                <a16:creationId xmlns:a16="http://schemas.microsoft.com/office/drawing/2014/main" id="{ACB69ED4-1A3B-43B4-99DD-059DEAA37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4700"/>
            <a:ext cx="1346200" cy="73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3" descr="STRWBRY1">
            <a:extLst>
              <a:ext uri="{FF2B5EF4-FFF2-40B4-BE49-F238E27FC236}">
                <a16:creationId xmlns:a16="http://schemas.microsoft.com/office/drawing/2014/main" id="{C60E8AEB-3734-4981-A056-CC1958B50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96000" y="3259932"/>
            <a:ext cx="1371600" cy="91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5" descr="MUSIC">
            <a:extLst>
              <a:ext uri="{FF2B5EF4-FFF2-40B4-BE49-F238E27FC236}">
                <a16:creationId xmlns:a16="http://schemas.microsoft.com/office/drawing/2014/main" id="{240121EA-462C-4191-B594-21741186E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43200"/>
            <a:ext cx="17145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7" descr="Finding Nemo">
            <a:extLst>
              <a:ext uri="{FF2B5EF4-FFF2-40B4-BE49-F238E27FC236}">
                <a16:creationId xmlns:a16="http://schemas.microsoft.com/office/drawing/2014/main" id="{F67F498E-E1F5-4CCE-9688-BEDC508C8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4456510"/>
            <a:ext cx="1600200" cy="68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20" descr="FLOWERS">
            <a:extLst>
              <a:ext uri="{FF2B5EF4-FFF2-40B4-BE49-F238E27FC236}">
                <a16:creationId xmlns:a16="http://schemas.microsoft.com/office/drawing/2014/main" id="{27B256C9-00C5-4AFD-A667-19001F436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14800"/>
            <a:ext cx="12350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21" descr="FLOWERS">
            <a:extLst>
              <a:ext uri="{FF2B5EF4-FFF2-40B4-BE49-F238E27FC236}">
                <a16:creationId xmlns:a16="http://schemas.microsoft.com/office/drawing/2014/main" id="{C7997F4A-8007-45D5-96C2-3E31CAB5C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4114800"/>
            <a:ext cx="12350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22" descr="STRWBRY1">
            <a:extLst>
              <a:ext uri="{FF2B5EF4-FFF2-40B4-BE49-F238E27FC236}">
                <a16:creationId xmlns:a16="http://schemas.microsoft.com/office/drawing/2014/main" id="{06B3C91D-4754-4CEF-8B6B-2DD924488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62438"/>
            <a:ext cx="1295400" cy="8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2" descr="original_pencil_w">
            <a:extLst>
              <a:ext uri="{FF2B5EF4-FFF2-40B4-BE49-F238E27FC236}">
                <a16:creationId xmlns:a16="http://schemas.microsoft.com/office/drawing/2014/main" id="{CEBE2C37-AF57-47E6-AABC-DEB1F921A8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5814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ext Box 26">
            <a:extLst>
              <a:ext uri="{FF2B5EF4-FFF2-40B4-BE49-F238E27FC236}">
                <a16:creationId xmlns:a16="http://schemas.microsoft.com/office/drawing/2014/main" id="{92A6D762-82FD-4CA3-BD28-7037208B4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85750"/>
            <a:ext cx="327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.VnArial" pitchFamily="34" charset="0"/>
              </a:rPr>
              <a:t>cÆp.</a:t>
            </a:r>
            <a:r>
              <a:rPr lang="en-US" altLang="en-US" sz="2400" b="1">
                <a:solidFill>
                  <a:schemeClr val="tx2"/>
                </a:solidFill>
                <a:latin typeface=".VnArial" pitchFamily="34" charset="0"/>
              </a:rPr>
              <a:t> </a:t>
            </a:r>
          </a:p>
        </p:txBody>
      </p:sp>
      <p:sp>
        <p:nvSpPr>
          <p:cNvPr id="25613" name="WordArt 65">
            <a:extLst>
              <a:ext uri="{FF2B5EF4-FFF2-40B4-BE49-F238E27FC236}">
                <a16:creationId xmlns:a16="http://schemas.microsoft.com/office/drawing/2014/main" id="{1910FDD2-982C-4CFC-874A-6979A38C78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0" y="472679"/>
            <a:ext cx="4572000" cy="1828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.VnCooperH"/>
              </a:rPr>
              <a:t>thùc hµnh</a:t>
            </a:r>
          </a:p>
        </p:txBody>
      </p:sp>
      <p:pic>
        <p:nvPicPr>
          <p:cNvPr id="25614" name="Picture 66" descr="Donald">
            <a:extLst>
              <a:ext uri="{FF2B5EF4-FFF2-40B4-BE49-F238E27FC236}">
                <a16:creationId xmlns:a16="http://schemas.microsoft.com/office/drawing/2014/main" id="{B45DBB5E-41FA-4574-9FCE-2DCE379DC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028951"/>
            <a:ext cx="1254125" cy="118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67" descr="Goofy">
            <a:extLst>
              <a:ext uri="{FF2B5EF4-FFF2-40B4-BE49-F238E27FC236}">
                <a16:creationId xmlns:a16="http://schemas.microsoft.com/office/drawing/2014/main" id="{3505F0FC-E760-45D4-972F-B6801DA5C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86100"/>
            <a:ext cx="14287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9" descr="C:\Users\nk\Desktop\hinh nen\17.jpg">
            <a:extLst>
              <a:ext uri="{FF2B5EF4-FFF2-40B4-BE49-F238E27FC236}">
                <a16:creationId xmlns:a16="http://schemas.microsoft.com/office/drawing/2014/main" id="{918AF649-AF3D-4143-865D-2316DF0E8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" y="39292"/>
            <a:ext cx="9144000" cy="512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AD6C9D-43FD-4D67-8806-C13939631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925770"/>
            <a:ext cx="60928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SÁNG TẠO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C4F18A-60E9-49AF-AF68-9549FB954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000250"/>
            <a:ext cx="5943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40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tranh 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 trường nhộn nhịp </a:t>
            </a:r>
            <a:endParaRPr lang="en-US" altLang="en-US" sz="44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19" name="Picture 7" descr="HOLLY4">
            <a:extLst>
              <a:ext uri="{FF2B5EF4-FFF2-40B4-BE49-F238E27FC236}">
                <a16:creationId xmlns:a16="http://schemas.microsoft.com/office/drawing/2014/main" id="{BE591E29-C096-4808-B6CD-962DD1255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191000"/>
            <a:ext cx="91440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3960</TotalTime>
  <Words>274</Words>
  <Application>Microsoft Office PowerPoint</Application>
  <PresentationFormat>On-screen Show (16:9)</PresentationFormat>
  <Paragraphs>44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.VnArial</vt:lpstr>
      <vt:lpstr>.VnCooperH</vt:lpstr>
      <vt:lpstr>Arial</vt:lpstr>
      <vt:lpstr>Perpetua</vt:lpstr>
      <vt:lpstr>Tahoma</vt:lpstr>
      <vt:lpstr>Times New Roman</vt:lpstr>
      <vt:lpstr>VNI-Times</vt:lpstr>
      <vt:lpstr>Wingdings</vt:lpstr>
      <vt:lpstr>Blends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163</dc:creator>
  <cp:lastModifiedBy>Lương Quốc Phương</cp:lastModifiedBy>
  <cp:revision>830</cp:revision>
  <dcterms:created xsi:type="dcterms:W3CDTF">2008-11-25T14:52:16Z</dcterms:created>
  <dcterms:modified xsi:type="dcterms:W3CDTF">2025-02-15T16:37:46Z</dcterms:modified>
</cp:coreProperties>
</file>