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</p:sldMasterIdLst>
  <p:notesMasterIdLst>
    <p:notesMasterId r:id="rId17"/>
  </p:notesMasterIdLst>
  <p:sldIdLst>
    <p:sldId id="256" r:id="rId4"/>
    <p:sldId id="299" r:id="rId5"/>
    <p:sldId id="300" r:id="rId6"/>
    <p:sldId id="266" r:id="rId7"/>
    <p:sldId id="270" r:id="rId8"/>
    <p:sldId id="296" r:id="rId9"/>
    <p:sldId id="297" r:id="rId10"/>
    <p:sldId id="293" r:id="rId11"/>
    <p:sldId id="295" r:id="rId12"/>
    <p:sldId id="301" r:id="rId13"/>
    <p:sldId id="290" r:id="rId14"/>
    <p:sldId id="29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DF364-8235-4BAB-9E10-726792F38D53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CD88F-14C8-4AF8-8586-747B3170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7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7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63B62-3697-421D-9B7D-24A21A8E7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277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7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067E-EBED-4046-908F-99FC5D0F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3BCA2-90A0-4FF3-9394-AF732E37F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70913-4FCA-4CB2-BB8F-21D367F2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45183-71C2-4562-BCCA-99A2D09A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B4D18-A525-4A1A-8BE9-F2F90DAA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4EA7-2CBD-45A2-90C0-16E54CFC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9A395-075E-47DA-B6D1-5E94FD144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F8CA8-E015-4292-B9A3-3462032F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2A51C-321F-49C9-AE6E-CE435474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1348D-76C5-44D1-BE8F-DBCB43C9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BFA33-6913-4986-95CD-AE2585D98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E634E-4533-4411-8F14-DA9FAEA42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F934-2631-4800-AF07-5FB1B938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4641E-E2DF-4E4E-9DE4-DF1E9B5D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8AD79-68E2-430A-BFD9-A7E3B274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5C431FD-5460-4260-B8FE-1385C3A0A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10241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F96E15-0CE0-49CA-8B27-4146CE72F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8780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5BFE49F-B5E6-4A85-B42A-DBDD013F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974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748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22A51-FB04-4FB6-8A9D-AE05811C1438}"/>
              </a:ext>
            </a:extLst>
          </p:cNvPr>
          <p:cNvSpPr/>
          <p:nvPr userDrawn="1"/>
        </p:nvSpPr>
        <p:spPr>
          <a:xfrm>
            <a:off x="360608" y="303727"/>
            <a:ext cx="5520743" cy="6250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9499" y="523741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8804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D04CEC-4D5F-45A7-9E19-734ADBE840F9}"/>
              </a:ext>
            </a:extLst>
          </p:cNvPr>
          <p:cNvSpPr/>
          <p:nvPr userDrawn="1"/>
        </p:nvSpPr>
        <p:spPr>
          <a:xfrm>
            <a:off x="0" y="1016001"/>
            <a:ext cx="12192000" cy="35898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5753" y="463848"/>
            <a:ext cx="11340495" cy="414201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187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6" y="535022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7897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0731E8C-4F6D-4237-9657-97AE0A1B11C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99579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0C8BCD9-395E-41AA-9D16-154338C2173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05776" y="1892850"/>
            <a:ext cx="2922958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5681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A4D4-66AE-4A36-A196-41E2724E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3B72C-0502-41AD-AE6E-A235DEF2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106F1-7B04-4F81-B437-4005A720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E684B-C65F-430F-9784-9E5C22A4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FDF0C-81A8-4858-85B0-91F52F5D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74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D075C1DE-E117-4FA9-A867-4ED89AC25A98}"/>
              </a:ext>
            </a:extLst>
          </p:cNvPr>
          <p:cNvSpPr/>
          <p:nvPr userDrawn="1"/>
        </p:nvSpPr>
        <p:spPr>
          <a:xfrm>
            <a:off x="-1" y="1"/>
            <a:ext cx="5621868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E83DDED-D6C7-4848-B289-2830377167D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2191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6384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6327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-2915" y="0"/>
            <a:ext cx="12196373" cy="6858002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 hasCustomPrompt="1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 hasCustomPrompt="1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9416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53378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53378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74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 hasCustomPrompt="1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 hasCustomPrompt="1"/>
          </p:nvPr>
        </p:nvSpPr>
        <p:spPr>
          <a:xfrm>
            <a:off x="5070782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 hasCustomPrompt="1"/>
          </p:nvPr>
        </p:nvSpPr>
        <p:spPr>
          <a:xfrm>
            <a:off x="9411334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 hasCustomPrompt="1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0456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ED69620-E555-40B2-93DD-C7C19DAE0545}"/>
              </a:ext>
            </a:extLst>
          </p:cNvPr>
          <p:cNvSpPr/>
          <p:nvPr userDrawn="1"/>
        </p:nvSpPr>
        <p:spPr>
          <a:xfrm>
            <a:off x="656282" y="0"/>
            <a:ext cx="8521955" cy="655706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35328" y="1"/>
            <a:ext cx="8396198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3009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180547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80400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A2A84B4A-CEB2-40FB-A02E-8EB2AF478368}"/>
              </a:ext>
            </a:extLst>
          </p:cNvPr>
          <p:cNvGrpSpPr/>
          <p:nvPr userDrawn="1"/>
        </p:nvGrpSpPr>
        <p:grpSpPr>
          <a:xfrm>
            <a:off x="6473211" y="396281"/>
            <a:ext cx="5760640" cy="2937987"/>
            <a:chOff x="-612576" y="1705002"/>
            <a:chExt cx="5688632" cy="2537858"/>
          </a:xfrm>
        </p:grpSpPr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F8CA4E56-5CF0-4C8C-A69B-FEC333052C4C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:a16="http://schemas.microsoft.com/office/drawing/2014/main" id="{DBFF776C-2C37-432F-8D95-5002FD9DE6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7A15BD4-6D7E-4517-BDED-81FD478CEDA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035116" y="765234"/>
            <a:ext cx="2736304" cy="20370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FB0AFAFC-8EB9-4974-915A-249E7E1C57A2}"/>
              </a:ext>
            </a:extLst>
          </p:cNvPr>
          <p:cNvGrpSpPr/>
          <p:nvPr userDrawn="1"/>
        </p:nvGrpSpPr>
        <p:grpSpPr>
          <a:xfrm>
            <a:off x="6473211" y="3496948"/>
            <a:ext cx="5760640" cy="2937987"/>
            <a:chOff x="-612576" y="1705002"/>
            <a:chExt cx="5688632" cy="2537858"/>
          </a:xfrm>
        </p:grpSpPr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59FEB9C5-5FA6-4880-B618-058738C37AD1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:a16="http://schemas.microsoft.com/office/drawing/2014/main" id="{3B06E91A-2C0E-4BB0-889E-F881F2C268A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DA76C3D-8C5A-4664-AF41-B36993816A4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035116" y="3865902"/>
            <a:ext cx="2736304" cy="20370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976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3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5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6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8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1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3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6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13E8-D8E6-4429-8E0A-CFA96364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17DC7-A78E-48FA-9C56-99EBED210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7D686-B579-40BC-8B43-7B8F69A7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E2BAB-AF48-4D90-BBD6-9C3055A2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1D1B-651F-48D3-9415-D4FDCEA4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1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30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7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1pPr>
            <a:lvl2pPr marL="541685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2pPr>
            <a:lvl3pPr marL="1083367" indent="0">
              <a:buNone/>
              <a:defRPr sz="1853">
                <a:solidFill>
                  <a:schemeClr val="tx1">
                    <a:tint val="75000"/>
                  </a:schemeClr>
                </a:solidFill>
              </a:defRPr>
            </a:lvl3pPr>
            <a:lvl4pPr marL="1625053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4pPr>
            <a:lvl5pPr marL="2166739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5pPr>
            <a:lvl6pPr marL="270842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6pPr>
            <a:lvl7pPr marL="3250109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7pPr>
            <a:lvl8pPr marL="3791793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8pPr>
            <a:lvl9pPr marL="4333477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25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353"/>
            </a:lvl1pPr>
            <a:lvl2pPr>
              <a:defRPr sz="2824"/>
            </a:lvl2pPr>
            <a:lvl3pPr>
              <a:defRPr sz="2382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353"/>
            </a:lvl1pPr>
            <a:lvl2pPr>
              <a:defRPr sz="2824"/>
            </a:lvl2pPr>
            <a:lvl3pPr>
              <a:defRPr sz="2382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84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24" b="1"/>
            </a:lvl1pPr>
            <a:lvl2pPr marL="541685" indent="0">
              <a:buNone/>
              <a:defRPr sz="2382" b="1"/>
            </a:lvl2pPr>
            <a:lvl3pPr marL="1083367" indent="0">
              <a:buNone/>
              <a:defRPr sz="2118" b="1"/>
            </a:lvl3pPr>
            <a:lvl4pPr marL="1625053" indent="0">
              <a:buNone/>
              <a:defRPr sz="1853" b="1"/>
            </a:lvl4pPr>
            <a:lvl5pPr marL="2166739" indent="0">
              <a:buNone/>
              <a:defRPr sz="1853" b="1"/>
            </a:lvl5pPr>
            <a:lvl6pPr marL="2708424" indent="0">
              <a:buNone/>
              <a:defRPr sz="1853" b="1"/>
            </a:lvl6pPr>
            <a:lvl7pPr marL="3250109" indent="0">
              <a:buNone/>
              <a:defRPr sz="1853" b="1"/>
            </a:lvl7pPr>
            <a:lvl8pPr marL="3791793" indent="0">
              <a:buNone/>
              <a:defRPr sz="1853" b="1"/>
            </a:lvl8pPr>
            <a:lvl9pPr marL="4333477" indent="0">
              <a:buNone/>
              <a:defRPr sz="18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24"/>
            </a:lvl1pPr>
            <a:lvl2pPr>
              <a:defRPr sz="2382"/>
            </a:lvl2pPr>
            <a:lvl3pPr>
              <a:defRPr sz="2118"/>
            </a:lvl3pPr>
            <a:lvl4pPr>
              <a:defRPr sz="1853"/>
            </a:lvl4pPr>
            <a:lvl5pPr>
              <a:defRPr sz="1853"/>
            </a:lvl5pPr>
            <a:lvl6pPr>
              <a:defRPr sz="1853"/>
            </a:lvl6pPr>
            <a:lvl7pPr>
              <a:defRPr sz="1853"/>
            </a:lvl7pPr>
            <a:lvl8pPr>
              <a:defRPr sz="1853"/>
            </a:lvl8pPr>
            <a:lvl9pPr>
              <a:defRPr sz="18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24" b="1"/>
            </a:lvl1pPr>
            <a:lvl2pPr marL="541685" indent="0">
              <a:buNone/>
              <a:defRPr sz="2382" b="1"/>
            </a:lvl2pPr>
            <a:lvl3pPr marL="1083367" indent="0">
              <a:buNone/>
              <a:defRPr sz="2118" b="1"/>
            </a:lvl3pPr>
            <a:lvl4pPr marL="1625053" indent="0">
              <a:buNone/>
              <a:defRPr sz="1853" b="1"/>
            </a:lvl4pPr>
            <a:lvl5pPr marL="2166739" indent="0">
              <a:buNone/>
              <a:defRPr sz="1853" b="1"/>
            </a:lvl5pPr>
            <a:lvl6pPr marL="2708424" indent="0">
              <a:buNone/>
              <a:defRPr sz="1853" b="1"/>
            </a:lvl6pPr>
            <a:lvl7pPr marL="3250109" indent="0">
              <a:buNone/>
              <a:defRPr sz="1853" b="1"/>
            </a:lvl7pPr>
            <a:lvl8pPr marL="3791793" indent="0">
              <a:buNone/>
              <a:defRPr sz="1853" b="1"/>
            </a:lvl8pPr>
            <a:lvl9pPr marL="4333477" indent="0">
              <a:buNone/>
              <a:defRPr sz="18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24"/>
            </a:lvl1pPr>
            <a:lvl2pPr>
              <a:defRPr sz="2382"/>
            </a:lvl2pPr>
            <a:lvl3pPr>
              <a:defRPr sz="2118"/>
            </a:lvl3pPr>
            <a:lvl4pPr>
              <a:defRPr sz="1853"/>
            </a:lvl4pPr>
            <a:lvl5pPr>
              <a:defRPr sz="1853"/>
            </a:lvl5pPr>
            <a:lvl6pPr>
              <a:defRPr sz="1853"/>
            </a:lvl6pPr>
            <a:lvl7pPr>
              <a:defRPr sz="1853"/>
            </a:lvl7pPr>
            <a:lvl8pPr>
              <a:defRPr sz="1853"/>
            </a:lvl8pPr>
            <a:lvl9pPr>
              <a:defRPr sz="18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9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91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0"/>
            <a:ext cx="6815667" cy="5853113"/>
          </a:xfrm>
        </p:spPr>
        <p:txBody>
          <a:bodyPr/>
          <a:lstStyle>
            <a:lvl1pPr>
              <a:defRPr sz="3794"/>
            </a:lvl1pPr>
            <a:lvl2pPr>
              <a:defRPr sz="3353"/>
            </a:lvl2pPr>
            <a:lvl3pPr>
              <a:defRPr sz="2824"/>
            </a:lvl3pPr>
            <a:lvl4pPr>
              <a:defRPr sz="2382"/>
            </a:lvl4pPr>
            <a:lvl5pPr>
              <a:defRPr sz="2382"/>
            </a:lvl5pPr>
            <a:lvl6pPr>
              <a:defRPr sz="2382"/>
            </a:lvl6pPr>
            <a:lvl7pPr>
              <a:defRPr sz="2382"/>
            </a:lvl7pPr>
            <a:lvl8pPr>
              <a:defRPr sz="2382"/>
            </a:lvl8pPr>
            <a:lvl9pPr>
              <a:defRPr sz="23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77"/>
            </a:lvl1pPr>
            <a:lvl2pPr marL="541685" indent="0">
              <a:buNone/>
              <a:defRPr sz="1412"/>
            </a:lvl2pPr>
            <a:lvl3pPr marL="1083367" indent="0">
              <a:buNone/>
              <a:defRPr sz="1235"/>
            </a:lvl3pPr>
            <a:lvl4pPr marL="1625053" indent="0">
              <a:buNone/>
              <a:defRPr sz="1059"/>
            </a:lvl4pPr>
            <a:lvl5pPr marL="2166739" indent="0">
              <a:buNone/>
              <a:defRPr sz="1059"/>
            </a:lvl5pPr>
            <a:lvl6pPr marL="2708424" indent="0">
              <a:buNone/>
              <a:defRPr sz="1059"/>
            </a:lvl6pPr>
            <a:lvl7pPr marL="3250109" indent="0">
              <a:buNone/>
              <a:defRPr sz="1059"/>
            </a:lvl7pPr>
            <a:lvl8pPr marL="3791793" indent="0">
              <a:buNone/>
              <a:defRPr sz="1059"/>
            </a:lvl8pPr>
            <a:lvl9pPr marL="4333477" indent="0">
              <a:buNone/>
              <a:defRPr sz="10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6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94"/>
            </a:lvl1pPr>
            <a:lvl2pPr marL="541685" indent="0">
              <a:buNone/>
              <a:defRPr sz="3353"/>
            </a:lvl2pPr>
            <a:lvl3pPr marL="1083367" indent="0">
              <a:buNone/>
              <a:defRPr sz="2824"/>
            </a:lvl3pPr>
            <a:lvl4pPr marL="1625053" indent="0">
              <a:buNone/>
              <a:defRPr sz="2382"/>
            </a:lvl4pPr>
            <a:lvl5pPr marL="2166739" indent="0">
              <a:buNone/>
              <a:defRPr sz="2382"/>
            </a:lvl5pPr>
            <a:lvl6pPr marL="2708424" indent="0">
              <a:buNone/>
              <a:defRPr sz="2382"/>
            </a:lvl6pPr>
            <a:lvl7pPr marL="3250109" indent="0">
              <a:buNone/>
              <a:defRPr sz="2382"/>
            </a:lvl7pPr>
            <a:lvl8pPr marL="3791793" indent="0">
              <a:buNone/>
              <a:defRPr sz="2382"/>
            </a:lvl8pPr>
            <a:lvl9pPr marL="4333477" indent="0">
              <a:buNone/>
              <a:defRPr sz="238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77"/>
            </a:lvl1pPr>
            <a:lvl2pPr marL="541685" indent="0">
              <a:buNone/>
              <a:defRPr sz="1412"/>
            </a:lvl2pPr>
            <a:lvl3pPr marL="1083367" indent="0">
              <a:buNone/>
              <a:defRPr sz="1235"/>
            </a:lvl3pPr>
            <a:lvl4pPr marL="1625053" indent="0">
              <a:buNone/>
              <a:defRPr sz="1059"/>
            </a:lvl4pPr>
            <a:lvl5pPr marL="2166739" indent="0">
              <a:buNone/>
              <a:defRPr sz="1059"/>
            </a:lvl5pPr>
            <a:lvl6pPr marL="2708424" indent="0">
              <a:buNone/>
              <a:defRPr sz="1059"/>
            </a:lvl6pPr>
            <a:lvl7pPr marL="3250109" indent="0">
              <a:buNone/>
              <a:defRPr sz="1059"/>
            </a:lvl7pPr>
            <a:lvl8pPr marL="3791793" indent="0">
              <a:buNone/>
              <a:defRPr sz="1059"/>
            </a:lvl8pPr>
            <a:lvl9pPr marL="4333477" indent="0">
              <a:buNone/>
              <a:defRPr sz="10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8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26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6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53C0F-7896-4990-9DE8-4AA328CD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5A133-4936-49CB-B87D-3D8D39791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C0E11-F963-47B9-AD25-896C2736D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145CD-44E0-4147-BA99-234E7BCD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B6E1-8FD3-44C0-AE53-7E8FD4C8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A5AA1-644A-4691-BBA6-30AC6B51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6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D085-220A-4CB1-978E-9D74A7AA8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C214-7357-4CB0-86DE-A357D4400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7F9DD-4F2A-4400-93EF-6AEA7C022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92338-F8A3-4F23-A5C8-2E4BD77B5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9075A-7C6B-45E3-8D9E-4A4D30BED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5B64B-BF84-4AE5-820A-C743C7EC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9FFA45-F5BD-46B5-95DD-F89FBB95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8D872-5C21-4BA2-AD15-15D31AFD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2195-09D8-41A4-9313-99E9DC92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FD561-6DCD-454D-AF63-AF0D37E07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6F9C2-26E0-4DFA-9686-D3B3CB69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EF607-87C3-4847-82BF-12CE18B9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C14A6D-ECE0-4394-BE21-336D276F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E70A4-1F33-4DA9-85D4-EF933154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CA370-4883-41C1-B9A1-F3DA501A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1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48DF-1BC1-4A59-8F6B-891311CC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FC72E-7E97-4A24-B9A3-5E4187BA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63F6-517C-4213-9B2D-5B10E2BC2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37EB8-3A90-4CCC-8BA1-11510079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D7D1F-42B0-435A-AEFF-8C323AE8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B77AD-6BAA-4F18-8414-0941407E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6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1104-1F69-4853-AA61-0F2406C2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74BC8-1D6F-45F4-87A5-3FB3D7ECB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C4AD9-CB69-40EF-A86F-D229E73EC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E932B-4F5E-4E8F-8759-7E5DA6FD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F0E7C-B327-4C85-8A13-D4ED296C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D5DAA-CFBF-4BF5-B052-78796EE7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5016F-12B0-4D91-8A58-B442FC1E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34C4D-BDF2-4897-AA63-EE28A35A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6E16E-E010-422A-BEA7-09C88F84D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AF90-FE8A-4086-AA3F-78F30B49FB1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6ACE-2F3B-40A2-8838-B699EDAC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2985E-9954-4392-9A1D-D381A838E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ADBEE-AA7F-4BBF-ADAE-1B9A4016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0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4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22776" tIns="61387" rIns="122776" bIns="613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2776" tIns="61387" rIns="122776" bIns="613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22776" tIns="61387" rIns="122776" bIns="61387" rtlCol="0" anchor="ctr"/>
          <a:lstStyle>
            <a:lvl1pPr algn="l">
              <a:defRPr sz="14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67"/>
            <a:fld id="{DF4CFD18-F788-4F4D-A692-24ACAA9F26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22776" tIns="61387" rIns="122776" bIns="61387" rtlCol="0" anchor="ctr"/>
          <a:lstStyle>
            <a:lvl1pPr algn="ctr">
              <a:defRPr sz="14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6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22776" tIns="61387" rIns="122776" bIns="61387" rtlCol="0" anchor="ctr"/>
          <a:lstStyle>
            <a:lvl1pPr algn="r">
              <a:defRPr sz="14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67"/>
            <a:fld id="{E3D2833E-2A48-49C3-BF42-951791CFE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336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8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083367" rtl="0" eaLnBrk="1" latinLnBrk="0" hangingPunct="1">
        <a:spcBef>
          <a:spcPct val="0"/>
        </a:spcBef>
        <a:buNone/>
        <a:defRPr sz="52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263" indent="-406263" algn="l" defTabSz="1083367" rtl="0" eaLnBrk="1" latinLnBrk="0" hangingPunct="1">
        <a:spcBef>
          <a:spcPct val="20000"/>
        </a:spcBef>
        <a:buFont typeface="Arial" pitchFamily="34" charset="0"/>
        <a:buChar char="•"/>
        <a:defRPr sz="3794" kern="1200">
          <a:solidFill>
            <a:schemeClr val="tx1"/>
          </a:solidFill>
          <a:latin typeface="+mn-lt"/>
          <a:ea typeface="+mn-ea"/>
          <a:cs typeface="+mn-cs"/>
        </a:defRPr>
      </a:lvl1pPr>
      <a:lvl2pPr marL="880237" indent="-338553" algn="l" defTabSz="1083367" rtl="0" eaLnBrk="1" latinLnBrk="0" hangingPunct="1">
        <a:spcBef>
          <a:spcPct val="20000"/>
        </a:spcBef>
        <a:buFont typeface="Arial" pitchFamily="34" charset="0"/>
        <a:buChar char="–"/>
        <a:defRPr sz="3353" kern="1200">
          <a:solidFill>
            <a:schemeClr val="tx1"/>
          </a:solidFill>
          <a:latin typeface="+mn-lt"/>
          <a:ea typeface="+mn-ea"/>
          <a:cs typeface="+mn-cs"/>
        </a:defRPr>
      </a:lvl2pPr>
      <a:lvl3pPr marL="1354211" indent="-270843" algn="l" defTabSz="1083367" rtl="0" eaLnBrk="1" latinLnBrk="0" hangingPunct="1">
        <a:spcBef>
          <a:spcPct val="20000"/>
        </a:spcBef>
        <a:buFont typeface="Arial" pitchFamily="34" charset="0"/>
        <a:buChar char="•"/>
        <a:defRPr sz="2824" kern="1200">
          <a:solidFill>
            <a:schemeClr val="tx1"/>
          </a:solidFill>
          <a:latin typeface="+mn-lt"/>
          <a:ea typeface="+mn-ea"/>
          <a:cs typeface="+mn-cs"/>
        </a:defRPr>
      </a:lvl3pPr>
      <a:lvl4pPr marL="1895897" indent="-270843" algn="l" defTabSz="1083367" rtl="0" eaLnBrk="1" latinLnBrk="0" hangingPunct="1">
        <a:spcBef>
          <a:spcPct val="20000"/>
        </a:spcBef>
        <a:buFont typeface="Arial" pitchFamily="34" charset="0"/>
        <a:buChar char="–"/>
        <a:defRPr sz="2382" kern="1200">
          <a:solidFill>
            <a:schemeClr val="tx1"/>
          </a:solidFill>
          <a:latin typeface="+mn-lt"/>
          <a:ea typeface="+mn-ea"/>
          <a:cs typeface="+mn-cs"/>
        </a:defRPr>
      </a:lvl4pPr>
      <a:lvl5pPr marL="2437581" indent="-270843" algn="l" defTabSz="1083367" rtl="0" eaLnBrk="1" latinLnBrk="0" hangingPunct="1">
        <a:spcBef>
          <a:spcPct val="20000"/>
        </a:spcBef>
        <a:buFont typeface="Arial" pitchFamily="34" charset="0"/>
        <a:buChar char="»"/>
        <a:defRPr sz="2382" kern="1200">
          <a:solidFill>
            <a:schemeClr val="tx1"/>
          </a:solidFill>
          <a:latin typeface="+mn-lt"/>
          <a:ea typeface="+mn-ea"/>
          <a:cs typeface="+mn-cs"/>
        </a:defRPr>
      </a:lvl5pPr>
      <a:lvl6pPr marL="2979266" indent="-270843" algn="l" defTabSz="1083367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6pPr>
      <a:lvl7pPr marL="3520951" indent="-270843" algn="l" defTabSz="1083367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7pPr>
      <a:lvl8pPr marL="4062635" indent="-270843" algn="l" defTabSz="1083367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8pPr>
      <a:lvl9pPr marL="4604319" indent="-270843" algn="l" defTabSz="1083367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541685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83367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625053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66739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708424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250109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791793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333477" algn="l" defTabSz="1083367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377F-C39D-4CF8-8FD9-260918BB6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942" y="2234316"/>
            <a:ext cx="8844116" cy="5165585"/>
          </a:xfrm>
        </p:spPr>
        <p:txBody>
          <a:bodyPr>
            <a:prstTxWarp prst="textArchUp">
              <a:avLst>
                <a:gd name="adj" fmla="val 11099045"/>
              </a:avLst>
            </a:prstTxWarp>
            <a:normAutofit/>
          </a:bodyPr>
          <a:lstStyle/>
          <a:p>
            <a:r>
              <a:rPr lang="vi-VN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TIẾNG VIỆT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0E49A-48A5-4407-9425-6B0A4BC3E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32" y="3825159"/>
            <a:ext cx="9144000" cy="1655762"/>
          </a:xfrm>
        </p:spPr>
        <p:txBody>
          <a:bodyPr/>
          <a:lstStyle/>
          <a:p>
            <a:r>
              <a:rPr lang="vi-VN" dirty="0"/>
              <a:t>	</a:t>
            </a:r>
            <a:r>
              <a:rPr lang="vi-VN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</a:t>
            </a:r>
            <a:r>
              <a:rPr lang="vi-VN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ÔI</a:t>
            </a:r>
            <a:r>
              <a:rPr lang="vi-VN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4800" b="1" i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ƠI</a:t>
            </a:r>
            <a:r>
              <a:rPr lang="vi-VN" sz="4800" b="1" i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</a:t>
            </a:r>
            <a:r>
              <a:rPr lang="en-US" sz="4800" b="1" i="1" dirty="0" err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ết</a:t>
            </a:r>
            <a:r>
              <a:rPr lang="vi-VN" sz="4800" b="1" i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FF56B8-9EAE-4D0C-9261-A4DB065E607C}"/>
              </a:ext>
            </a:extLst>
          </p:cNvPr>
          <p:cNvSpPr txBox="1">
            <a:spLocks/>
          </p:cNvSpPr>
          <p:nvPr/>
        </p:nvSpPr>
        <p:spPr>
          <a:xfrm>
            <a:off x="1524000" y="35380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05D9D60-4886-4BD0-A55A-371FF3B04098}"/>
              </a:ext>
            </a:extLst>
          </p:cNvPr>
          <p:cNvSpPr txBox="1">
            <a:spLocks/>
          </p:cNvSpPr>
          <p:nvPr/>
        </p:nvSpPr>
        <p:spPr>
          <a:xfrm>
            <a:off x="1524000" y="25041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GIÁO DỤC VÀ ĐÀO TẠO QUẬN HẢI AN</a:t>
            </a:r>
          </a:p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CÁT BI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437ED-EA3B-40B3-9451-5291D103C817}"/>
              </a:ext>
            </a:extLst>
          </p:cNvPr>
          <p:cNvSpPr txBox="1"/>
          <p:nvPr/>
        </p:nvSpPr>
        <p:spPr>
          <a:xfrm>
            <a:off x="3425312" y="5386109"/>
            <a:ext cx="508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viên: Đồng Thị Thu Hằng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1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98f32a31-e668-44eb-ad27-dc3ffe9ee85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892"/>
            <a:ext cx="12192000" cy="69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IMG-7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1438276"/>
            <a:ext cx="2171700" cy="15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6350" y="361950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2. </a:t>
            </a:r>
            <a:r>
              <a:rPr lang="en-US" sz="3200" b="1" dirty="0" err="1" smtClean="0"/>
              <a:t>Ghép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đúng</a:t>
            </a:r>
            <a:endParaRPr lang="en-US" sz="3200" b="1" dirty="0"/>
          </a:p>
        </p:txBody>
      </p:sp>
      <p:pic>
        <p:nvPicPr>
          <p:cNvPr id="4099" name="Picture 3" descr="C:\Users\Administrator\Desktop\IMG-7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330574"/>
            <a:ext cx="217170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IMG-7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5035061"/>
            <a:ext cx="2171700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esktop\IMG-7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438276"/>
            <a:ext cx="3057524" cy="1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istrator\Desktop\IMG-7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3330574"/>
            <a:ext cx="305752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istrator\Desktop\IMG-7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5035061"/>
            <a:ext cx="3057525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Desktop\IMG-7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1298084"/>
            <a:ext cx="2533651" cy="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Administrator\Desktop\IMG-79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3" y="2140497"/>
            <a:ext cx="2533651" cy="6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Desktop\IMG-79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2996100"/>
            <a:ext cx="2533651" cy="6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Administrator\Desktop\IMG-79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933825"/>
            <a:ext cx="2533651" cy="6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Administrator\Desktop\IMG-79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4795042"/>
            <a:ext cx="2533651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Administrator\Desktop\IMG-79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5688556"/>
            <a:ext cx="2505075" cy="6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>
            <a:endCxn id="4104" idx="1"/>
          </p:cNvCxnSpPr>
          <p:nvPr/>
        </p:nvCxnSpPr>
        <p:spPr>
          <a:xfrm flipV="1">
            <a:off x="3148807" y="1596780"/>
            <a:ext cx="1604167" cy="634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4106" idx="1"/>
          </p:cNvCxnSpPr>
          <p:nvPr/>
        </p:nvCxnSpPr>
        <p:spPr>
          <a:xfrm flipV="1">
            <a:off x="3143251" y="3330575"/>
            <a:ext cx="1581147" cy="6360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102" idx="1"/>
          </p:cNvCxnSpPr>
          <p:nvPr/>
        </p:nvCxnSpPr>
        <p:spPr>
          <a:xfrm flipH="1">
            <a:off x="7267574" y="4022725"/>
            <a:ext cx="1352550" cy="2211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108" idx="3"/>
          </p:cNvCxnSpPr>
          <p:nvPr/>
        </p:nvCxnSpPr>
        <p:spPr>
          <a:xfrm flipV="1">
            <a:off x="7286625" y="2343150"/>
            <a:ext cx="1333499" cy="27717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4103" idx="1"/>
          </p:cNvCxnSpPr>
          <p:nvPr/>
        </p:nvCxnSpPr>
        <p:spPr>
          <a:xfrm>
            <a:off x="7258049" y="2501106"/>
            <a:ext cx="1362075" cy="31977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4109" idx="1"/>
          </p:cNvCxnSpPr>
          <p:nvPr/>
        </p:nvCxnSpPr>
        <p:spPr>
          <a:xfrm>
            <a:off x="3148807" y="5769215"/>
            <a:ext cx="1604167" cy="2315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8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761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B7BE9-C736-4138-9DB1-32412ED2B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10" y="4001294"/>
            <a:ext cx="2952750" cy="2857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4C7959-7FFF-4B40-8BBD-98275D4A36D5}"/>
              </a:ext>
            </a:extLst>
          </p:cNvPr>
          <p:cNvSpPr/>
          <p:nvPr/>
        </p:nvSpPr>
        <p:spPr>
          <a:xfrm>
            <a:off x="189271" y="1560443"/>
            <a:ext cx="118134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chân thành cảm ơn </a:t>
            </a:r>
          </a:p>
          <a:p>
            <a:pPr algn="ctr"/>
            <a:r>
              <a:rPr lang="vi-VN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 thầy cô giáo và các em học </a:t>
            </a:r>
            <a:r>
              <a:rPr lang="vi-VN" sz="5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5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1A3</a:t>
            </a:r>
            <a:r>
              <a:rPr lang="vi-VN" sz="5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5400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12179" y="6487319"/>
            <a:ext cx="5905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" y="0"/>
            <a:ext cx="1221421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2127178" y="1583999"/>
            <a:ext cx="7456961" cy="1446196"/>
          </a:xfrm>
          <a:prstGeom prst="rect">
            <a:avLst/>
          </a:prstGeom>
          <a:noFill/>
        </p:spPr>
        <p:txBody>
          <a:bodyPr wrap="square" lIns="80647" tIns="40338" rIns="80647" bIns="40338">
            <a:spAutoFit/>
          </a:bodyPr>
          <a:lstStyle/>
          <a:p>
            <a:pPr algn="ctr" defTabSz="806462">
              <a:lnSpc>
                <a:spcPct val="150000"/>
              </a:lnSpc>
              <a:defRPr/>
            </a:pPr>
            <a:r>
              <a:rPr lang="vi-VN" sz="5912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16" y="557162"/>
            <a:ext cx="2676306" cy="190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6706" y="3249706"/>
            <a:ext cx="358588" cy="3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makeronline.com.3c98a75c-8dca-425e-9890-8eb5558d43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ible Học, Kinh Thánh, Nghiên Cứu, Tôn Giáo, Chris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71" y="1319915"/>
            <a:ext cx="5406887" cy="403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550" y="3403157"/>
            <a:ext cx="21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SGK/ </a:t>
            </a:r>
            <a:r>
              <a:rPr lang="en-US" sz="2400" b="1" dirty="0" smtClean="0"/>
              <a:t>14, 15</a:t>
            </a:r>
            <a:endParaRPr lang="en-US" sz="2400" b="1" dirty="0"/>
          </a:p>
        </p:txBody>
      </p:sp>
      <p:pic>
        <p:nvPicPr>
          <p:cNvPr id="10" name="Google Shape;10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4025" y="3803267"/>
            <a:ext cx="1705552" cy="129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istrator\Desktop\IMG-7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8" y="1068620"/>
            <a:ext cx="1514476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2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IMG-7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2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IMG-7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1438276"/>
            <a:ext cx="2171700" cy="15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6350" y="361950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2. </a:t>
            </a:r>
            <a:r>
              <a:rPr lang="en-US" sz="3200" b="1" dirty="0" err="1" smtClean="0"/>
              <a:t>Ghép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đúng</a:t>
            </a:r>
            <a:endParaRPr lang="en-US" sz="3200" b="1" dirty="0"/>
          </a:p>
        </p:txBody>
      </p:sp>
      <p:pic>
        <p:nvPicPr>
          <p:cNvPr id="7" name="Picture 3" descr="C:\Users\Administrator\Desktop\IMG-7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330574"/>
            <a:ext cx="217170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IMG-7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5035061"/>
            <a:ext cx="2171700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istrator\Desktop\IMG-7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38276"/>
            <a:ext cx="2181226" cy="1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istrator\Desktop\IMG-7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3330574"/>
            <a:ext cx="305752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dministrator\Desktop\IMG-7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5035061"/>
            <a:ext cx="3057525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istrator\Desktop\IMG-7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1298084"/>
            <a:ext cx="2533651" cy="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istrator\Desktop\IMG-79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3" y="2140497"/>
            <a:ext cx="2533651" cy="6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istrator\Desktop\IMG-79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2996100"/>
            <a:ext cx="2533651" cy="6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Administrator\Desktop\IMG-79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933825"/>
            <a:ext cx="2533651" cy="6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Administrator\Desktop\IMG-79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4795042"/>
            <a:ext cx="2533651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istrator\Desktop\IMG-79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5688556"/>
            <a:ext cx="2505075" cy="6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IMG-7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38276"/>
            <a:ext cx="2171700" cy="15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IMG-7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0574"/>
            <a:ext cx="217170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IMG-7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1438276"/>
            <a:ext cx="3057524" cy="1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dministrator\Desktop\IMG-7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3" y="3330574"/>
            <a:ext cx="305752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IMG-7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1438276"/>
            <a:ext cx="2171700" cy="15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6350" y="361950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2. </a:t>
            </a:r>
            <a:r>
              <a:rPr lang="en-US" sz="3200" b="1" dirty="0" err="1" smtClean="0"/>
              <a:t>Ghép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đúng</a:t>
            </a:r>
            <a:endParaRPr lang="en-US" sz="3200" b="1" dirty="0"/>
          </a:p>
        </p:txBody>
      </p:sp>
      <p:pic>
        <p:nvPicPr>
          <p:cNvPr id="6" name="Picture 3" descr="C:\Users\Administrator\Desktop\IMG-7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330574"/>
            <a:ext cx="217170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IMG-7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5074502"/>
            <a:ext cx="2171700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istrator\Desktop\IMG-7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2" y="1438275"/>
            <a:ext cx="3076576" cy="1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IMG-7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3330574"/>
            <a:ext cx="305752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istrator\Desktop\IMG-7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5035061"/>
            <a:ext cx="3057525" cy="13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istrator\Desktop\IMG-7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1298084"/>
            <a:ext cx="2533651" cy="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Administrator\Desktop\IMG-79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3" y="2140497"/>
            <a:ext cx="2533651" cy="6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Administrator\Desktop\IMG-79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2996100"/>
            <a:ext cx="2533651" cy="6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Administrator\Desktop\IMG-79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933825"/>
            <a:ext cx="2533651" cy="6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Administrator\Desktop\IMG-79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4795042"/>
            <a:ext cx="2533651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istrator\Desktop\IMG-79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5688556"/>
            <a:ext cx="2505075" cy="6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73</Words>
  <Application>Microsoft Office PowerPoint</Application>
  <PresentationFormat>Widescreen</PresentationFormat>
  <Paragraphs>14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Unicode MS</vt:lpstr>
      <vt:lpstr>Arial</vt:lpstr>
      <vt:lpstr>Calibri</vt:lpstr>
      <vt:lpstr>Calibri Light</vt:lpstr>
      <vt:lpstr>Tahoma</vt:lpstr>
      <vt:lpstr>Times New Roman</vt:lpstr>
      <vt:lpstr>Office Theme</vt:lpstr>
      <vt:lpstr>Contents Slide Master</vt:lpstr>
      <vt:lpstr>1_Office Theme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CÔNG NGHỆ GIÁO DỤC LỚP 1</dc:title>
  <dc:creator>AutoBVT</dc:creator>
  <cp:lastModifiedBy>Administrator</cp:lastModifiedBy>
  <cp:revision>78</cp:revision>
  <dcterms:created xsi:type="dcterms:W3CDTF">2018-10-24T13:36:19Z</dcterms:created>
  <dcterms:modified xsi:type="dcterms:W3CDTF">2025-02-04T11:11:29Z</dcterms:modified>
</cp:coreProperties>
</file>