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6" r:id="rId4"/>
    <p:sldId id="287" r:id="rId5"/>
    <p:sldId id="335" r:id="rId6"/>
    <p:sldId id="333" r:id="rId7"/>
    <p:sldId id="296" r:id="rId8"/>
    <p:sldId id="309" r:id="rId9"/>
    <p:sldId id="343" r:id="rId10"/>
    <p:sldId id="331" r:id="rId11"/>
    <p:sldId id="346" r:id="rId12"/>
    <p:sldId id="298" r:id="rId13"/>
    <p:sldId id="355" r:id="rId14"/>
    <p:sldId id="308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13E"/>
    <a:srgbClr val="A30234"/>
    <a:srgbClr val="CEF376"/>
    <a:srgbClr val="FA8614"/>
    <a:srgbClr val="75D7F3"/>
    <a:srgbClr val="FDC4F4"/>
    <a:srgbClr val="63D65A"/>
    <a:srgbClr val="8CEAFB"/>
    <a:srgbClr val="FEB05D"/>
    <a:srgbClr val="F6F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microsoft.com/office/2007/relationships/hdphoto" Target="../media/hdphoto4.wdp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microsoft.com/office/2007/relationships/hdphoto" Target="../media/hdphoto6.wdp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824170" y="3438851"/>
            <a:ext cx="6497068" cy="1887448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8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8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BBBE0-BBAA-155C-0184-7CC55F47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17" y="951579"/>
            <a:ext cx="1053773" cy="702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62D71-4CF3-C630-06B9-54A271974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72" y="1869101"/>
            <a:ext cx="1053773" cy="702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7C95A7-5C3A-C421-1ECC-281674E10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73" y="2816731"/>
            <a:ext cx="1053773" cy="702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83C79-D177-9524-4E81-56741A08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18" y="3623015"/>
            <a:ext cx="1053773" cy="702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06085-5A86-5713-AD0F-ECC8DC7C2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340" y="803742"/>
            <a:ext cx="1053773" cy="702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B2B8F-45B7-1E3F-463A-4B9ED25D4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68" y="1802322"/>
            <a:ext cx="1053773" cy="702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A798B2-5343-E6D7-C03B-1E08BC81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68" y="857093"/>
            <a:ext cx="1053773" cy="702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EF817B-FE83-2294-85E3-2FAA2DE2E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079" y="3697148"/>
            <a:ext cx="1053773" cy="702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CFABD9-EB68-5706-ECEF-7C75C921E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064" y="2734077"/>
            <a:ext cx="1053773" cy="702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DDF9B-5CED-3FDB-A569-539DF05EC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064" y="1748236"/>
            <a:ext cx="1053773" cy="702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57D3B7-3513-2ED7-8A04-8E49D5AA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961" y="3751417"/>
            <a:ext cx="1053773" cy="702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40B88-48FB-DA70-C3AB-D21494F4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520" y="765615"/>
            <a:ext cx="1053773" cy="702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19B4A0-AABA-41CB-D212-F751D012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55" y="3687854"/>
            <a:ext cx="1053773" cy="7020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BA235F-A664-EF5E-E795-01D999A4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827" y="3687854"/>
            <a:ext cx="1053773" cy="7020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A203F4-EB18-48A1-C919-1A623B47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327" y="2685137"/>
            <a:ext cx="1053773" cy="7020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18C2E6-C97B-58FB-6D58-9ABA7FB0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484" y="2729902"/>
            <a:ext cx="1053773" cy="7020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18BC7E-E1AA-97C3-5477-241B350C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218" y="1755747"/>
            <a:ext cx="1053773" cy="7020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5C73C-7E6B-BA46-BC13-2B59200D2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52" y="1747603"/>
            <a:ext cx="1053773" cy="7020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6BD12-CD44-D060-B9CD-519DC381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53" y="857093"/>
            <a:ext cx="1053773" cy="7020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DCDB2C-1DD9-AEF3-23C2-7367F796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827" y="778984"/>
            <a:ext cx="1053773" cy="7020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DBE858-5394-3AD5-832B-9D79230D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035" y="2747020"/>
            <a:ext cx="1053773" cy="7020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00732C-52FB-79BD-4BF6-013FBF5D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34" y="1802322"/>
            <a:ext cx="1053773" cy="702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51BE91-D2F7-E2FC-03B1-F6B87329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036" y="839178"/>
            <a:ext cx="1053773" cy="7020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537B47-E2F6-99A5-298A-1DC0046E4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342" y="3760010"/>
            <a:ext cx="1053773" cy="7020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321B1A-0041-91FD-B306-F0FD4F314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343" y="2776252"/>
            <a:ext cx="1053773" cy="7020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08940C7-2BDF-3B82-8501-5474D917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570" y="930993"/>
            <a:ext cx="1053773" cy="7020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DF3BBBE-8AF1-B083-089A-8780247F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146" y="1771702"/>
            <a:ext cx="1053773" cy="7020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2A1E94-543D-D436-65A1-36D3BFAB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379" y="1802322"/>
            <a:ext cx="1053773" cy="7020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898E33-9237-30C1-F3E2-9AAE1AAA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498" y="2722608"/>
            <a:ext cx="1053773" cy="7020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55142A0-2612-FF48-222E-6D11EB09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146" y="2722608"/>
            <a:ext cx="1053773" cy="7020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876BD63-6413-6FCB-8E3D-D568EE33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921" y="3687854"/>
            <a:ext cx="1053773" cy="7020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FF2DEC1-19F3-6626-D73D-0EDF9B580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83" y="3703095"/>
            <a:ext cx="1053773" cy="702076"/>
          </a:xfrm>
          <a:prstGeom prst="rect">
            <a:avLst/>
          </a:prstGeom>
        </p:spPr>
      </p:pic>
      <p:sp>
        <p:nvSpPr>
          <p:cNvPr id="45" name="Arrow: Curved Left 44">
            <a:extLst>
              <a:ext uri="{FF2B5EF4-FFF2-40B4-BE49-F238E27FC236}">
                <a16:creationId xmlns:a16="http://schemas.microsoft.com/office/drawing/2014/main" id="{92E836F6-8A63-7F1A-7607-527FDAEE1F27}"/>
              </a:ext>
            </a:extLst>
          </p:cNvPr>
          <p:cNvSpPr/>
          <p:nvPr/>
        </p:nvSpPr>
        <p:spPr>
          <a:xfrm rot="5568292">
            <a:off x="2982546" y="3913477"/>
            <a:ext cx="481294" cy="15185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row: Curved Down 45">
            <a:extLst>
              <a:ext uri="{FF2B5EF4-FFF2-40B4-BE49-F238E27FC236}">
                <a16:creationId xmlns:a16="http://schemas.microsoft.com/office/drawing/2014/main" id="{F21B8776-E99D-FBC1-3756-AE85C3DA94CE}"/>
              </a:ext>
            </a:extLst>
          </p:cNvPr>
          <p:cNvSpPr/>
          <p:nvPr/>
        </p:nvSpPr>
        <p:spPr>
          <a:xfrm>
            <a:off x="2493775" y="433800"/>
            <a:ext cx="1445699" cy="37569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2324D57A-C000-0C07-957C-A370726AA30F}"/>
              </a:ext>
            </a:extLst>
          </p:cNvPr>
          <p:cNvSpPr/>
          <p:nvPr/>
        </p:nvSpPr>
        <p:spPr>
          <a:xfrm>
            <a:off x="8137883" y="394199"/>
            <a:ext cx="1514013" cy="37569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rrow: Curved Left 47">
            <a:extLst>
              <a:ext uri="{FF2B5EF4-FFF2-40B4-BE49-F238E27FC236}">
                <a16:creationId xmlns:a16="http://schemas.microsoft.com/office/drawing/2014/main" id="{F93CF778-EC53-4D7A-9FB1-AFBA3656AACA}"/>
              </a:ext>
            </a:extLst>
          </p:cNvPr>
          <p:cNvSpPr/>
          <p:nvPr/>
        </p:nvSpPr>
        <p:spPr>
          <a:xfrm rot="5400000">
            <a:off x="8684430" y="3894018"/>
            <a:ext cx="481294" cy="155554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4CED6DB1-740C-C57D-9523-0B9A37252E36}"/>
              </a:ext>
            </a:extLst>
          </p:cNvPr>
          <p:cNvSpPr/>
          <p:nvPr/>
        </p:nvSpPr>
        <p:spPr>
          <a:xfrm>
            <a:off x="3848593" y="1567141"/>
            <a:ext cx="45719" cy="204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8B0E2B94-8226-337D-743C-6EB5826C2D45}"/>
              </a:ext>
            </a:extLst>
          </p:cNvPr>
          <p:cNvSpPr/>
          <p:nvPr/>
        </p:nvSpPr>
        <p:spPr>
          <a:xfrm>
            <a:off x="3841371" y="2542306"/>
            <a:ext cx="45719" cy="204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7A072FE1-AC7C-B36C-016F-643F8F3084AC}"/>
              </a:ext>
            </a:extLst>
          </p:cNvPr>
          <p:cNvSpPr/>
          <p:nvPr/>
        </p:nvSpPr>
        <p:spPr>
          <a:xfrm>
            <a:off x="3825733" y="3507713"/>
            <a:ext cx="45719" cy="204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Up 52">
            <a:extLst>
              <a:ext uri="{FF2B5EF4-FFF2-40B4-BE49-F238E27FC236}">
                <a16:creationId xmlns:a16="http://schemas.microsoft.com/office/drawing/2014/main" id="{DB74CD89-3C7B-372D-B140-56648B1B6EEA}"/>
              </a:ext>
            </a:extLst>
          </p:cNvPr>
          <p:cNvSpPr/>
          <p:nvPr/>
        </p:nvSpPr>
        <p:spPr>
          <a:xfrm>
            <a:off x="2501524" y="3487751"/>
            <a:ext cx="45719" cy="2045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Up 53">
            <a:extLst>
              <a:ext uri="{FF2B5EF4-FFF2-40B4-BE49-F238E27FC236}">
                <a16:creationId xmlns:a16="http://schemas.microsoft.com/office/drawing/2014/main" id="{3F89DCDE-4241-B1CA-0403-D0C8B062BDB5}"/>
              </a:ext>
            </a:extLst>
          </p:cNvPr>
          <p:cNvSpPr/>
          <p:nvPr/>
        </p:nvSpPr>
        <p:spPr>
          <a:xfrm>
            <a:off x="2449174" y="2518047"/>
            <a:ext cx="45719" cy="2045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Up 54">
            <a:extLst>
              <a:ext uri="{FF2B5EF4-FFF2-40B4-BE49-F238E27FC236}">
                <a16:creationId xmlns:a16="http://schemas.microsoft.com/office/drawing/2014/main" id="{F5C7846A-511A-9ADE-54C3-D430D884F349}"/>
              </a:ext>
            </a:extLst>
          </p:cNvPr>
          <p:cNvSpPr/>
          <p:nvPr/>
        </p:nvSpPr>
        <p:spPr>
          <a:xfrm>
            <a:off x="2504426" y="1511552"/>
            <a:ext cx="45719" cy="2045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97BCDE22-36D4-187B-FAF1-F2017D9E5126}"/>
              </a:ext>
            </a:extLst>
          </p:cNvPr>
          <p:cNvSpPr/>
          <p:nvPr/>
        </p:nvSpPr>
        <p:spPr>
          <a:xfrm>
            <a:off x="9618451" y="3457323"/>
            <a:ext cx="45719" cy="204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1B3DE81D-0B72-D5A3-88BD-AECBEA0DFD8B}"/>
              </a:ext>
            </a:extLst>
          </p:cNvPr>
          <p:cNvSpPr/>
          <p:nvPr/>
        </p:nvSpPr>
        <p:spPr>
          <a:xfrm>
            <a:off x="9596406" y="1470096"/>
            <a:ext cx="45719" cy="204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953AC128-F1EA-2319-81C1-1AA92191600D}"/>
              </a:ext>
            </a:extLst>
          </p:cNvPr>
          <p:cNvSpPr/>
          <p:nvPr/>
        </p:nvSpPr>
        <p:spPr>
          <a:xfrm>
            <a:off x="9580172" y="2485408"/>
            <a:ext cx="45719" cy="204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Up 58">
            <a:extLst>
              <a:ext uri="{FF2B5EF4-FFF2-40B4-BE49-F238E27FC236}">
                <a16:creationId xmlns:a16="http://schemas.microsoft.com/office/drawing/2014/main" id="{3AEE1794-2888-1465-7AF5-8A474C942B37}"/>
              </a:ext>
            </a:extLst>
          </p:cNvPr>
          <p:cNvSpPr/>
          <p:nvPr/>
        </p:nvSpPr>
        <p:spPr>
          <a:xfrm>
            <a:off x="8107178" y="1511551"/>
            <a:ext cx="45719" cy="2045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Up 59">
            <a:extLst>
              <a:ext uri="{FF2B5EF4-FFF2-40B4-BE49-F238E27FC236}">
                <a16:creationId xmlns:a16="http://schemas.microsoft.com/office/drawing/2014/main" id="{12D2F1C6-B72B-ED80-9F65-C18998F4E54B}"/>
              </a:ext>
            </a:extLst>
          </p:cNvPr>
          <p:cNvSpPr/>
          <p:nvPr/>
        </p:nvSpPr>
        <p:spPr>
          <a:xfrm>
            <a:off x="8084319" y="2505209"/>
            <a:ext cx="45719" cy="2045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Up 60">
            <a:extLst>
              <a:ext uri="{FF2B5EF4-FFF2-40B4-BE49-F238E27FC236}">
                <a16:creationId xmlns:a16="http://schemas.microsoft.com/office/drawing/2014/main" id="{25B1C2FF-66CF-024D-0269-9BEB6349C5B6}"/>
              </a:ext>
            </a:extLst>
          </p:cNvPr>
          <p:cNvSpPr/>
          <p:nvPr/>
        </p:nvSpPr>
        <p:spPr>
          <a:xfrm>
            <a:off x="8076512" y="3456778"/>
            <a:ext cx="45719" cy="2045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4F15A35-7905-2DF1-571C-95888AE8D241}"/>
              </a:ext>
            </a:extLst>
          </p:cNvPr>
          <p:cNvSpPr txBox="1"/>
          <p:nvPr/>
        </p:nvSpPr>
        <p:spPr>
          <a:xfrm>
            <a:off x="7848487" y="5265156"/>
            <a:ext cx="218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D55F90-B4C2-D10E-62FF-5B5BBB80ADBD}"/>
              </a:ext>
            </a:extLst>
          </p:cNvPr>
          <p:cNvSpPr txBox="1"/>
          <p:nvPr/>
        </p:nvSpPr>
        <p:spPr>
          <a:xfrm>
            <a:off x="2155277" y="5160166"/>
            <a:ext cx="213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265399243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03EE9-5E9E-B5BF-5617-D6031C8E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9" y="51147"/>
            <a:ext cx="11996382" cy="6606369"/>
          </a:xfrm>
          <a:prstGeom prst="rect">
            <a:avLst/>
          </a:prstGeom>
        </p:spPr>
      </p:pic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CDA3383C-4CC6-C1D8-6977-DD0C2F8CDC18}"/>
              </a:ext>
            </a:extLst>
          </p:cNvPr>
          <p:cNvSpPr txBox="1"/>
          <p:nvPr/>
        </p:nvSpPr>
        <p:spPr>
          <a:xfrm>
            <a:off x="1218340" y="885674"/>
            <a:ext cx="9595406" cy="28263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2248E4C-F700-0AEE-EDFA-2F51E839E3A0}"/>
              </a:ext>
            </a:extLst>
          </p:cNvPr>
          <p:cNvSpPr txBox="1"/>
          <p:nvPr/>
        </p:nvSpPr>
        <p:spPr>
          <a:xfrm>
            <a:off x="1298297" y="3855536"/>
            <a:ext cx="9435492" cy="28263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Giúp xã hội phát triển và văn minh hơn.</a:t>
            </a:r>
            <a:endParaRPr 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C47FF-57FC-F1C9-9FB5-B8BC78A780D6}"/>
              </a:ext>
            </a:extLst>
          </p:cNvPr>
          <p:cNvSpPr txBox="1"/>
          <p:nvPr/>
        </p:nvSpPr>
        <p:spPr>
          <a:xfrm>
            <a:off x="3172731" y="4054932"/>
            <a:ext cx="1031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DC6F4-687B-030F-BE59-6D9243438980}"/>
              </a:ext>
            </a:extLst>
          </p:cNvPr>
          <p:cNvSpPr txBox="1"/>
          <p:nvPr/>
        </p:nvSpPr>
        <p:spPr>
          <a:xfrm>
            <a:off x="2053652" y="67581"/>
            <a:ext cx="7929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59514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1" y="250825"/>
            <a:ext cx="8876665" cy="63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1" y="250825"/>
            <a:ext cx="8876665" cy="6356350"/>
          </a:xfrm>
          <a:prstGeom prst="rect">
            <a:avLst/>
          </a:prstGeom>
        </p:spPr>
      </p:pic>
      <p:sp>
        <p:nvSpPr>
          <p:cNvPr id="6" name="Line Callout 2 (Border and Accent Bar) 5"/>
          <p:cNvSpPr/>
          <p:nvPr/>
        </p:nvSpPr>
        <p:spPr>
          <a:xfrm>
            <a:off x="8401685" y="687070"/>
            <a:ext cx="3602990" cy="123253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8013"/>
              <a:gd name="adj6" fmla="val -41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mắt hạnh phúc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9177020" y="3119755"/>
            <a:ext cx="2936875" cy="1179195"/>
          </a:xfrm>
          <a:prstGeom prst="borderCallout1">
            <a:avLst>
              <a:gd name="adj1" fmla="val 3349"/>
              <a:gd name="adj2" fmla="val 566"/>
              <a:gd name="adj3" fmla="val -4954"/>
              <a:gd name="adj4" fmla="val -16951"/>
            </a:avLst>
          </a:prstGeom>
          <a:solidFill>
            <a:srgbClr val="FEB05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vi-VN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5" name="Line Callout 1 4"/>
          <p:cNvSpPr/>
          <p:nvPr/>
        </p:nvSpPr>
        <p:spPr>
          <a:xfrm>
            <a:off x="171450" y="4298950"/>
            <a:ext cx="2692400" cy="1179195"/>
          </a:xfrm>
          <a:prstGeom prst="borderCallout1">
            <a:avLst>
              <a:gd name="adj1" fmla="val 50081"/>
              <a:gd name="adj2" fmla="val 99671"/>
              <a:gd name="adj3" fmla="val 87015"/>
              <a:gd name="adj4" fmla="val 142230"/>
            </a:avLst>
          </a:prstGeom>
          <a:solidFill>
            <a:srgbClr val="F6F32A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ra những lời đầy cảm xúc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111760" y="1696085"/>
            <a:ext cx="2693035" cy="1071245"/>
          </a:xfrm>
          <a:prstGeom prst="borderCallout1">
            <a:avLst>
              <a:gd name="adj1" fmla="val 2488"/>
              <a:gd name="adj2" fmla="val 98460"/>
              <a:gd name="adj3" fmla="val 66989"/>
              <a:gd name="adj4" fmla="val 120618"/>
            </a:avLst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rất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67015" y="5418455"/>
            <a:ext cx="3964940" cy="1064895"/>
            <a:chOff x="12389" y="8533"/>
            <a:chExt cx="6244" cy="1677"/>
          </a:xfrm>
        </p:grpSpPr>
        <p:sp>
          <p:nvSpPr>
            <p:cNvPr id="3" name="Rectangle 2"/>
            <p:cNvSpPr/>
            <p:nvPr/>
          </p:nvSpPr>
          <p:spPr>
            <a:xfrm>
              <a:off x="13673" y="8800"/>
              <a:ext cx="4960" cy="1411"/>
            </a:xfrm>
            <a:prstGeom prst="rect">
              <a:avLst/>
            </a:prstGeom>
            <a:solidFill>
              <a:srgbClr val="75D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Vẽ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gương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mặt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cười</a:t>
              </a:r>
              <a:r>
                <a:rPr lang="en-US" sz="2400" b="1" dirty="0">
                  <a:solidFill>
                    <a:schemeClr val="tx1"/>
                  </a:solidFill>
                </a:rPr>
                <a:t>,… </a:t>
              </a:r>
            </a:p>
          </p:txBody>
        </p:sp>
        <p:cxnSp>
          <p:nvCxnSpPr>
            <p:cNvPr id="4" name="Elbow Connector 3"/>
            <p:cNvCxnSpPr>
              <a:endCxn id="3" idx="1"/>
            </p:cNvCxnSpPr>
            <p:nvPr/>
          </p:nvCxnSpPr>
          <p:spPr>
            <a:xfrm>
              <a:off x="12389" y="8533"/>
              <a:ext cx="1284" cy="973"/>
            </a:xfrm>
            <a:prstGeom prst="bentConnector3">
              <a:avLst>
                <a:gd name="adj1" fmla="val 50078"/>
              </a:avLst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8573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5" grpId="0" bldLvl="0" animBg="1"/>
      <p:bldP spid="5" grpId="1" animBg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16489" y="1476583"/>
            <a:ext cx="6848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9000" b="1" i="0" u="none" strike="noStrike" kern="1200" cap="none" spc="180" normalizeH="0" baseline="0" noProof="0" dirty="0">
                <a:ln>
                  <a:noFill/>
                </a:ln>
                <a:solidFill>
                  <a:srgbClr val="6FA06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Thank you!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1998630"/>
            <a:ext cx="4771390" cy="4935920"/>
          </a:xfrm>
          <a:prstGeom prst="rect">
            <a:avLst/>
          </a:prstGeom>
        </p:spPr>
      </p:pic>
      <p:sp>
        <p:nvSpPr>
          <p:cNvPr id="26" name="文本框 9"/>
          <p:cNvSpPr txBox="1"/>
          <p:nvPr/>
        </p:nvSpPr>
        <p:spPr>
          <a:xfrm>
            <a:off x="4188368" y="6550223"/>
            <a:ext cx="383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Chỉnh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sửa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bởi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ĐỒ DÙNG DẠY HỌC MIKI</a:t>
            </a:r>
            <a:endParaRPr lang="zh-CN" altLang="en-US" sz="1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5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" y="2118923"/>
            <a:ext cx="4771390" cy="49359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372045" y="653729"/>
            <a:ext cx="2858135" cy="2984500"/>
            <a:chOff x="13066" y="1492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3066" y="1492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4068" y="2385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58" name="文本框 9"/>
          <p:cNvSpPr txBox="1"/>
          <p:nvPr/>
        </p:nvSpPr>
        <p:spPr>
          <a:xfrm>
            <a:off x="1904237" y="2108697"/>
            <a:ext cx="7801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FF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Khám</a:t>
            </a:r>
            <a:r>
              <a:rPr lang="en-US" altLang="zh-CN" sz="9600" dirty="0">
                <a:solidFill>
                  <a:srgbClr val="FF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phá</a:t>
            </a:r>
            <a:endParaRPr lang="zh-CN" altLang="en-US" sz="9600" b="1" spc="300" dirty="0">
              <a:solidFill>
                <a:srgbClr val="FF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83" y="248917"/>
            <a:ext cx="2661644" cy="89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40" y="-131388"/>
            <a:ext cx="12031141" cy="717453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" y="1642110"/>
            <a:ext cx="3238500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"/>
          <a:stretch>
            <a:fillRect/>
          </a:stretch>
        </p:blipFill>
        <p:spPr>
          <a:xfrm>
            <a:off x="4224020" y="1695450"/>
            <a:ext cx="3472815" cy="2366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90" y="1695450"/>
            <a:ext cx="3283585" cy="2366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258945"/>
            <a:ext cx="3238500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20" y="4258310"/>
            <a:ext cx="3444875" cy="2362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90" y="4168140"/>
            <a:ext cx="3283585" cy="2453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75665" y="575310"/>
            <a:ext cx="97256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i="1" dirty="0">
                <a:solidFill>
                  <a:schemeClr val="accent5"/>
                </a:solidFill>
              </a:rPr>
              <a:t>+ Các nhân vật trong tranh đang có cảm xúc gì?</a:t>
            </a:r>
          </a:p>
          <a:p>
            <a:r>
              <a:rPr lang="vi-VN" altLang="en-US" sz="2800" i="1" dirty="0">
                <a:solidFill>
                  <a:schemeClr val="accent5"/>
                </a:solidFill>
              </a:rPr>
              <a:t>+ Dựa vào đâu em có suy nghĩ như vậy?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" y="345570"/>
            <a:ext cx="3238500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"/>
          <a:stretch>
            <a:fillRect/>
          </a:stretch>
        </p:blipFill>
        <p:spPr>
          <a:xfrm>
            <a:off x="4224020" y="398910"/>
            <a:ext cx="3472815" cy="2366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90" y="398910"/>
            <a:ext cx="3283585" cy="2366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58436"/>
            <a:ext cx="3238500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20" y="3657801"/>
            <a:ext cx="3444875" cy="2362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90" y="3567631"/>
            <a:ext cx="3283585" cy="2453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0F3CA7-5957-5163-A5B2-F494A5822F32}"/>
              </a:ext>
            </a:extLst>
          </p:cNvPr>
          <p:cNvSpPr txBox="1"/>
          <p:nvPr/>
        </p:nvSpPr>
        <p:spPr>
          <a:xfrm>
            <a:off x="570865" y="2934269"/>
            <a:ext cx="299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46D27-8C15-FD43-C087-67C3EE775511}"/>
              </a:ext>
            </a:extLst>
          </p:cNvPr>
          <p:cNvSpPr txBox="1"/>
          <p:nvPr/>
        </p:nvSpPr>
        <p:spPr>
          <a:xfrm>
            <a:off x="4417377" y="2922870"/>
            <a:ext cx="299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tỵ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5D6A3-2F02-8AF1-E92C-2548C3FFF6B9}"/>
              </a:ext>
            </a:extLst>
          </p:cNvPr>
          <p:cNvSpPr txBox="1"/>
          <p:nvPr/>
        </p:nvSpPr>
        <p:spPr>
          <a:xfrm>
            <a:off x="8257681" y="2905780"/>
            <a:ext cx="299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FE6EC9-A544-09D4-8153-0DABF6386FCB}"/>
              </a:ext>
            </a:extLst>
          </p:cNvPr>
          <p:cNvSpPr txBox="1"/>
          <p:nvPr/>
        </p:nvSpPr>
        <p:spPr>
          <a:xfrm>
            <a:off x="570864" y="5989210"/>
            <a:ext cx="299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8617A-ABE8-0A55-E33B-325EF3A0DFFF}"/>
              </a:ext>
            </a:extLst>
          </p:cNvPr>
          <p:cNvSpPr txBox="1"/>
          <p:nvPr/>
        </p:nvSpPr>
        <p:spPr>
          <a:xfrm>
            <a:off x="4450856" y="6042005"/>
            <a:ext cx="299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7591E-E618-DDDF-0F22-5E8FE3170A04}"/>
              </a:ext>
            </a:extLst>
          </p:cNvPr>
          <p:cNvSpPr txBox="1"/>
          <p:nvPr/>
        </p:nvSpPr>
        <p:spPr>
          <a:xfrm>
            <a:off x="8257680" y="6020636"/>
            <a:ext cx="299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9003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03EE9-5E9E-B5BF-5617-D6031C8E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9" y="0"/>
            <a:ext cx="11996382" cy="6606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3D0CD-3D4D-A689-0AAF-1C9B8FBC996A}"/>
              </a:ext>
            </a:extLst>
          </p:cNvPr>
          <p:cNvSpPr txBox="1"/>
          <p:nvPr/>
        </p:nvSpPr>
        <p:spPr>
          <a:xfrm>
            <a:off x="1769660" y="54015"/>
            <a:ext cx="393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1CB9CA8F-05CD-EE3F-F0A1-C5E36D9926C2}"/>
              </a:ext>
            </a:extLst>
          </p:cNvPr>
          <p:cNvSpPr txBox="1"/>
          <p:nvPr/>
        </p:nvSpPr>
        <p:spPr>
          <a:xfrm>
            <a:off x="1420538" y="823456"/>
            <a:ext cx="10166411" cy="36695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chia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cực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cực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CBBC60-120D-E9BA-97D9-9D2C40BEA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694" y="4585648"/>
            <a:ext cx="2876305" cy="2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43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58962"/>
            <a:ext cx="11508378" cy="62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9590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đồ họa Cây hoạt hình PNG, 8800+ nguồn tải về miễn phí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02" y="-844898"/>
            <a:ext cx="9046320" cy="90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681351" y="902525"/>
            <a:ext cx="1464725" cy="1380216"/>
            <a:chOff x="3697835" y="643223"/>
            <a:chExt cx="1448241" cy="1639518"/>
          </a:xfrm>
        </p:grpSpPr>
        <p:pic>
          <p:nvPicPr>
            <p:cNvPr id="6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835" y="643223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15888" y="1330757"/>
              <a:ext cx="1212133" cy="6215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69019" y="412746"/>
            <a:ext cx="1448241" cy="1639518"/>
            <a:chOff x="5469019" y="412746"/>
            <a:chExt cx="1448241" cy="1639518"/>
          </a:xfrm>
          <a:noFill/>
        </p:grpSpPr>
        <p:pic>
          <p:nvPicPr>
            <p:cNvPr id="9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019" y="412746"/>
              <a:ext cx="1448241" cy="1639518"/>
            </a:xfrm>
            <a:prstGeom prst="rect">
              <a:avLst/>
            </a:prstGeom>
            <a:grpFill/>
          </p:spPr>
        </p:pic>
        <p:sp>
          <p:nvSpPr>
            <p:cNvPr id="10" name="TextBox 9"/>
            <p:cNvSpPr txBox="1"/>
            <p:nvPr/>
          </p:nvSpPr>
          <p:spPr>
            <a:xfrm>
              <a:off x="5521974" y="1160448"/>
              <a:ext cx="1241320" cy="52322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ghen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tị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73027" y="568119"/>
            <a:ext cx="1448241" cy="1639518"/>
            <a:chOff x="7199512" y="568119"/>
            <a:chExt cx="1448241" cy="1639518"/>
          </a:xfrm>
        </p:grpSpPr>
        <p:pic>
          <p:nvPicPr>
            <p:cNvPr id="12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12" y="568119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217265" y="1234095"/>
              <a:ext cx="1341519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89660" y="2219295"/>
            <a:ext cx="1448241" cy="1639518"/>
            <a:chOff x="3189660" y="2219295"/>
            <a:chExt cx="1448241" cy="1639518"/>
          </a:xfrm>
        </p:grpSpPr>
        <p:pic>
          <p:nvPicPr>
            <p:cNvPr id="15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660" y="2219295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238944" y="2967864"/>
              <a:ext cx="1253210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7146" y="2023843"/>
            <a:ext cx="1448241" cy="1639518"/>
            <a:chOff x="4727146" y="2023843"/>
            <a:chExt cx="1448241" cy="1639518"/>
          </a:xfrm>
        </p:grpSpPr>
        <p:pic>
          <p:nvPicPr>
            <p:cNvPr id="18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46" y="2023843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757626" y="2568529"/>
              <a:ext cx="1305519" cy="953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68110" y="1720627"/>
            <a:ext cx="1448241" cy="1639518"/>
            <a:chOff x="6268110" y="1720627"/>
            <a:chExt cx="1448241" cy="1639518"/>
          </a:xfrm>
        </p:grpSpPr>
        <p:pic>
          <p:nvPicPr>
            <p:cNvPr id="21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110" y="1720627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359739" y="2426135"/>
              <a:ext cx="1168723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sợ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hãi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97147" y="1830432"/>
            <a:ext cx="1595927" cy="1639518"/>
            <a:chOff x="8263608" y="1803113"/>
            <a:chExt cx="1595927" cy="1639518"/>
          </a:xfrm>
        </p:grpSpPr>
        <p:pic>
          <p:nvPicPr>
            <p:cNvPr id="24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452" y="1803113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263608" y="2541038"/>
              <a:ext cx="1595927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46656" y="2975608"/>
            <a:ext cx="1482587" cy="1639518"/>
            <a:chOff x="1746656" y="2975608"/>
            <a:chExt cx="1482587" cy="1639518"/>
          </a:xfrm>
        </p:grpSpPr>
        <p:pic>
          <p:nvPicPr>
            <p:cNvPr id="27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002" y="2975608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746656" y="3678831"/>
              <a:ext cx="146642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giận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04644" y="3903262"/>
            <a:ext cx="1790648" cy="1639518"/>
            <a:chOff x="3434127" y="3795367"/>
            <a:chExt cx="1790648" cy="1639518"/>
          </a:xfrm>
        </p:grpSpPr>
        <p:pic>
          <p:nvPicPr>
            <p:cNvPr id="30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611" y="3795367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434127" y="4541196"/>
              <a:ext cx="1790648" cy="5067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endPara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88040" y="3469950"/>
            <a:ext cx="1448325" cy="1459098"/>
            <a:chOff x="6276793" y="1626989"/>
            <a:chExt cx="1448325" cy="1639518"/>
          </a:xfrm>
        </p:grpSpPr>
        <p:pic>
          <p:nvPicPr>
            <p:cNvPr id="33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877" y="1626989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6276793" y="2255165"/>
              <a:ext cx="1448325" cy="5187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32329" y="3663505"/>
            <a:ext cx="1645289" cy="1287746"/>
            <a:chOff x="7723527" y="3663505"/>
            <a:chExt cx="1850449" cy="1639975"/>
          </a:xfrm>
        </p:grpSpPr>
        <p:pic>
          <p:nvPicPr>
            <p:cNvPr id="36" name="Picture 4" descr="Truyện thai giáo: Quả táo đỏ thật to | Mamibab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5472" y1="37833" x2="85472" y2="37833"/>
                          <a14:foregroundMark x1="67547" y1="31667" x2="96415" y2="52333"/>
                          <a14:foregroundMark x1="80189" y1="33167" x2="79434" y2="50500"/>
                          <a14:foregroundMark x1="68491" y1="31667" x2="77736" y2="32667"/>
                          <a14:foregroundMark x1="89434" y1="48500" x2="83774" y2="6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244" y="3663505"/>
              <a:ext cx="1448241" cy="163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723527" y="4129266"/>
              <a:ext cx="1850449" cy="11742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855602" y="4748035"/>
            <a:ext cx="100827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29917" y="4134418"/>
            <a:ext cx="2808515" cy="2808515"/>
            <a:chOff x="9329917" y="4134418"/>
            <a:chExt cx="2808515" cy="2808515"/>
          </a:xfrm>
        </p:grpSpPr>
        <p:pic>
          <p:nvPicPr>
            <p:cNvPr id="40" name="Picture 6" descr="Cartoon Wicker Giỏ Hàng Giỏ Hàng Áp Phích Biểu Tượng Hình minh họa Sẵn có -  Tải xuống Hình ảnh Ngay bây giờ - iStoc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92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917" y="4134418"/>
              <a:ext cx="2808515" cy="280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9684888" y="6092870"/>
              <a:ext cx="204673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0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0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en-US" sz="20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4283" y="4142627"/>
            <a:ext cx="2800306" cy="2800306"/>
            <a:chOff x="234283" y="4142627"/>
            <a:chExt cx="2800306" cy="2800306"/>
          </a:xfrm>
        </p:grpSpPr>
        <p:pic>
          <p:nvPicPr>
            <p:cNvPr id="43" name="Picture 6" descr="Cartoon Wicker Giỏ Hàng Giỏ Hàng Áp Phích Biểu Tượng Hình minh họa Sẵn có -  Tải xuống Hình ảnh Ngay bây giờ - iStock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92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83" y="4142627"/>
              <a:ext cx="2800306" cy="2800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73206" y="6136089"/>
              <a:ext cx="203351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0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0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en-US" sz="20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Yankee Doodl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2040" y="412750"/>
            <a:ext cx="489585" cy="4895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0" y="113650"/>
            <a:ext cx="9897902" cy="64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0175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299</Words>
  <Application>Microsoft Office PowerPoint</Application>
  <PresentationFormat>Widescreen</PresentationFormat>
  <Paragraphs>51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锐字工房洪荒之光中黑简1.0</vt:lpstr>
      <vt:lpstr>Office 主题</vt:lpstr>
      <vt:lpstr>PowerPoint Presentation</vt:lpstr>
      <vt:lpstr>PowerPoint Presentation</vt:lpstr>
      <vt:lpstr>PowerPoint Presentation</vt:lpstr>
      <vt:lpstr>Hoạt động 1: Tìm hiểu cảm xúc của những người trong tranh.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Lương Quốc Phương</cp:lastModifiedBy>
  <cp:revision>93</cp:revision>
  <dcterms:created xsi:type="dcterms:W3CDTF">2015-05-05T08:02:00Z</dcterms:created>
  <dcterms:modified xsi:type="dcterms:W3CDTF">2025-03-13T03:12:51Z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1033-12.2.0.13431</vt:lpwstr>
  </property>
  <property fmtid="{D5CDD505-2E9C-101B-9397-08002B2CF9AE}" pid="3" name="ICV">
    <vt:lpwstr>6ACD32BB908643C3B9380243FE21DC66_13</vt:lpwstr>
  </property>
</Properties>
</file>