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46"/>
  </p:notesMasterIdLst>
  <p:sldIdLst>
    <p:sldId id="353" r:id="rId2"/>
    <p:sldId id="360" r:id="rId3"/>
    <p:sldId id="324" r:id="rId4"/>
    <p:sldId id="354" r:id="rId5"/>
    <p:sldId id="352" r:id="rId6"/>
    <p:sldId id="327" r:id="rId7"/>
    <p:sldId id="355" r:id="rId8"/>
    <p:sldId id="328" r:id="rId9"/>
    <p:sldId id="330" r:id="rId10"/>
    <p:sldId id="361" r:id="rId11"/>
    <p:sldId id="362" r:id="rId12"/>
    <p:sldId id="329" r:id="rId13"/>
    <p:sldId id="332" r:id="rId14"/>
    <p:sldId id="333" r:id="rId15"/>
    <p:sldId id="334" r:id="rId16"/>
    <p:sldId id="335" r:id="rId17"/>
    <p:sldId id="336" r:id="rId18"/>
    <p:sldId id="337" r:id="rId19"/>
    <p:sldId id="338" r:id="rId20"/>
    <p:sldId id="339" r:id="rId21"/>
    <p:sldId id="340" r:id="rId22"/>
    <p:sldId id="341" r:id="rId23"/>
    <p:sldId id="298" r:id="rId24"/>
    <p:sldId id="299" r:id="rId25"/>
    <p:sldId id="300" r:id="rId26"/>
    <p:sldId id="319" r:id="rId27"/>
    <p:sldId id="364" r:id="rId28"/>
    <p:sldId id="365" r:id="rId29"/>
    <p:sldId id="366" r:id="rId30"/>
    <p:sldId id="367" r:id="rId31"/>
    <p:sldId id="368" r:id="rId32"/>
    <p:sldId id="369" r:id="rId33"/>
    <p:sldId id="370" r:id="rId34"/>
    <p:sldId id="342" r:id="rId35"/>
    <p:sldId id="343" r:id="rId36"/>
    <p:sldId id="344" r:id="rId37"/>
    <p:sldId id="345" r:id="rId38"/>
    <p:sldId id="346" r:id="rId39"/>
    <p:sldId id="347" r:id="rId40"/>
    <p:sldId id="348" r:id="rId41"/>
    <p:sldId id="349" r:id="rId42"/>
    <p:sldId id="371" r:id="rId43"/>
    <p:sldId id="357" r:id="rId44"/>
    <p:sldId id="351" r:id="rId45"/>
  </p:sldIdLst>
  <p:sldSz cx="12192000" cy="6858000"/>
  <p:notesSz cx="6858000" cy="9144000"/>
  <p:embeddedFontLst>
    <p:embeddedFont>
      <p:font typeface="Calibri Light" pitchFamily="34" charset="0"/>
      <p:regular r:id="rId47"/>
      <p:italic r:id="rId48"/>
    </p:embeddedFont>
    <p:embeddedFont>
      <p:font typeface=".VnTifani Heavy" pitchFamily="34" charset="0"/>
      <p:regular r:id="rId49"/>
    </p:embeddedFont>
    <p:embeddedFont>
      <p:font typeface="HP001 4 hàng" pitchFamily="34" charset="0"/>
      <p:regular r:id="rId50"/>
      <p:bold r:id="rId51"/>
    </p:embeddedFont>
    <p:embeddedFont>
      <p:font typeface="Tahoma" pitchFamily="34" charset="0"/>
      <p:regular r:id="rId52"/>
      <p:bold r:id="rId53"/>
    </p:embeddedFont>
    <p:embeddedFont>
      <p:font typeface="Calibri" pitchFamily="34" charset="0"/>
      <p:regular r:id="rId54"/>
      <p:bold r:id="rId55"/>
      <p:italic r:id="rId56"/>
      <p:boldItalic r:id="rId57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9D05"/>
    <a:srgbClr val="EC700A"/>
    <a:srgbClr val="30CFCD"/>
    <a:srgbClr val="0E73B7"/>
    <a:srgbClr val="E43230"/>
    <a:srgbClr val="DBB2CB"/>
    <a:srgbClr val="DCADCB"/>
    <a:srgbClr val="9F79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6" autoAdjust="0"/>
    <p:restoredTop sz="94660"/>
  </p:normalViewPr>
  <p:slideViewPr>
    <p:cSldViewPr snapToGrid="0">
      <p:cViewPr varScale="1">
        <p:scale>
          <a:sx n="63" d="100"/>
          <a:sy n="63" d="100"/>
        </p:scale>
        <p:origin x="-68" y="-1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D994FFF-0A12-4673-B634-201F0F795C0B}" type="datetimeFigureOut">
              <a:rPr lang="en-US"/>
              <a:pPr>
                <a:defRPr/>
              </a:pPr>
              <a:t>2/27/2025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F6B4D9C-0B01-4111-B773-E8659826E3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4399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2B86EF-E4FE-4726-8B7E-C0591D4D74F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24B4F-5385-48CE-960A-6A605ADCC2D1}" type="datetimeFigureOut">
              <a:rPr lang="vi-VN"/>
              <a:pPr>
                <a:defRPr/>
              </a:pPr>
              <a:t>27/02/2025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F5B48-607C-4452-9D15-EB4DD0EF47C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2758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5CE27-0FEC-4D50-8D19-F8473B79FDDD}" type="datetimeFigureOut">
              <a:rPr lang="vi-VN"/>
              <a:pPr>
                <a:defRPr/>
              </a:pPr>
              <a:t>27/02/2025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DCEB9-B770-4CAD-B35C-91A40DDEB520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2708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C4D49-2657-46A3-97B6-6C0D22366505}" type="datetimeFigureOut">
              <a:rPr lang="vi-VN"/>
              <a:pPr>
                <a:defRPr/>
              </a:pPr>
              <a:t>27/02/2025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99E56-E86D-4F0C-8C3C-09172A2D1DA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1605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;p8"/>
          <p:cNvPicPr preferRelativeResize="0"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12185650" cy="681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23;p8"/>
          <p:cNvSpPr txBox="1">
            <a:spLocks noGrp="1"/>
          </p:cNvSpPr>
          <p:nvPr>
            <p:ph type="dt" idx="10"/>
          </p:nvPr>
        </p:nvSpPr>
        <p:spPr/>
        <p:txBody>
          <a:bodyPr spcFirstLastPara="1" wrap="square" lIns="91425" tIns="45700" rIns="91425" bIns="45700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fld id="{F7EB4119-BFAE-444F-AAF6-DA9849E3BDB1}" type="datetimeFigureOut">
              <a:rPr lang="en-US"/>
              <a:pPr>
                <a:defRPr/>
              </a:pPr>
              <a:t>2/27/2025</a:t>
            </a:fld>
            <a:endParaRPr lang="en-US"/>
          </a:p>
        </p:txBody>
      </p:sp>
      <p:sp>
        <p:nvSpPr>
          <p:cNvPr id="4" name="Google Shape;24;p8"/>
          <p:cNvSpPr txBox="1">
            <a:spLocks noGrp="1"/>
          </p:cNvSpPr>
          <p:nvPr>
            <p:ph type="ftr" idx="11"/>
          </p:nvPr>
        </p:nvSpPr>
        <p:spPr/>
        <p:txBody>
          <a:bodyPr spcFirstLastPara="1" wrap="square" lIns="91425" tIns="45700" rIns="91425" bIns="45700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5" name="Google Shape;25;p8"/>
          <p:cNvSpPr txBox="1">
            <a:spLocks noGrp="1"/>
          </p:cNvSpPr>
          <p:nvPr>
            <p:ph type="sldNum" idx="12"/>
          </p:nvPr>
        </p:nvSpPr>
        <p:spPr/>
        <p:txBody>
          <a:bodyPr spcFirstLastPara="1" wrap="square" lIns="91425" tIns="45700" rIns="91425" bIns="45700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BC671441-1E8C-46FE-9A89-D3FD3A15EA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6553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7;p9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588"/>
            <a:ext cx="121666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30;p9"/>
          <p:cNvSpPr txBox="1">
            <a:spLocks noGrp="1"/>
          </p:cNvSpPr>
          <p:nvPr>
            <p:ph type="dt" idx="10"/>
          </p:nvPr>
        </p:nvSpPr>
        <p:spPr/>
        <p:txBody>
          <a:bodyPr spcFirstLastPara="1" wrap="square" lIns="91425" tIns="45700" rIns="91425" bIns="45700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fld id="{05D13521-7E06-4F52-9C56-E3CDBB210513}" type="datetimeFigureOut">
              <a:rPr lang="en-US"/>
              <a:pPr>
                <a:defRPr/>
              </a:pPr>
              <a:t>2/27/2025</a:t>
            </a:fld>
            <a:endParaRPr lang="en-US"/>
          </a:p>
        </p:txBody>
      </p:sp>
      <p:sp>
        <p:nvSpPr>
          <p:cNvPr id="4" name="Google Shape;31;p9"/>
          <p:cNvSpPr txBox="1">
            <a:spLocks noGrp="1"/>
          </p:cNvSpPr>
          <p:nvPr>
            <p:ph type="ftr" idx="11"/>
          </p:nvPr>
        </p:nvSpPr>
        <p:spPr/>
        <p:txBody>
          <a:bodyPr spcFirstLastPara="1" wrap="square" lIns="91425" tIns="45700" rIns="91425" bIns="45700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5" name="Google Shape;32;p9"/>
          <p:cNvSpPr txBox="1">
            <a:spLocks noGrp="1"/>
          </p:cNvSpPr>
          <p:nvPr>
            <p:ph type="sldNum" idx="12"/>
          </p:nvPr>
        </p:nvSpPr>
        <p:spPr/>
        <p:txBody>
          <a:bodyPr spcFirstLastPara="1" wrap="square" lIns="91425" tIns="45700" rIns="91425" bIns="45700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54C03A2D-63E5-4251-AB4F-1BFEE33D0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87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2A887-AE42-4BA2-9290-050196C588A9}" type="datetimeFigureOut">
              <a:rPr lang="vi-VN"/>
              <a:pPr>
                <a:defRPr/>
              </a:pPr>
              <a:t>27/02/2025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A15D6-5155-4499-BD43-615B176624F9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0757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DCD47-5F2D-4ADA-B273-DCF74F125F58}" type="datetimeFigureOut">
              <a:rPr lang="vi-VN"/>
              <a:pPr>
                <a:defRPr/>
              </a:pPr>
              <a:t>27/02/2025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6AC87-F353-4C6B-B183-F9E40C8BD8A9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2718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1F5C5-9ACB-404E-8C18-A0A56982CF7F}" type="datetimeFigureOut">
              <a:rPr lang="vi-VN"/>
              <a:pPr>
                <a:defRPr/>
              </a:pPr>
              <a:t>27/02/2025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D2AC4-CF06-4417-B3A2-E243B932B1E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7105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AC1B7-5923-46E1-92EF-997698C14A3C}" type="datetimeFigureOut">
              <a:rPr lang="vi-VN"/>
              <a:pPr>
                <a:defRPr/>
              </a:pPr>
              <a:t>27/02/2025</a:t>
            </a:fld>
            <a:endParaRPr lang="vi-V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6E6CF-56EB-4E2B-8E41-1FD188FBFFD9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4483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998C0-82D3-402C-89F3-6101B9123B33}" type="datetimeFigureOut">
              <a:rPr lang="vi-VN"/>
              <a:pPr>
                <a:defRPr/>
              </a:pPr>
              <a:t>27/02/2025</a:t>
            </a:fld>
            <a:endParaRPr lang="vi-V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8909E-8D69-4832-BA66-1BE33103C9B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427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9529B-C5C8-4BA5-A558-D865930A7D23}" type="datetimeFigureOut">
              <a:rPr lang="vi-VN"/>
              <a:pPr>
                <a:defRPr/>
              </a:pPr>
              <a:t>27/02/2025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49194-8C5B-43FC-A2EA-C196891D2E2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3540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21027-2DAE-4560-A118-474D5E5C613E}" type="datetimeFigureOut">
              <a:rPr lang="vi-VN"/>
              <a:pPr>
                <a:defRPr/>
              </a:pPr>
              <a:t>27/02/2025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356FD-5D4A-48BA-86B2-D9C18AF4FB0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566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BB580-931C-423E-9E70-4FF4C9F236C1}" type="datetimeFigureOut">
              <a:rPr lang="vi-VN"/>
              <a:pPr>
                <a:defRPr/>
              </a:pPr>
              <a:t>27/02/2025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30BE8-E436-4887-B70C-E3EC54E9C6F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3753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vi-VN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8FAB5C48-70A5-4BD7-917C-F88A706A623C}" type="datetimeFigureOut">
              <a:rPr lang="vi-VN"/>
              <a:pPr>
                <a:defRPr/>
              </a:pPr>
              <a:t>27/02/2025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F3209C37-2646-4EBD-A4BD-EBAD1DD2698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Users\Administrator\Desktop\ti&#7871;t%20d&#7841;y%20GVG\IqBlPWGMqsJvQMBSXvSiWch5MGoVCppE.mp4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Users\Administrator\Desktop\ti&#7871;t%20d&#7841;y%20GVG\Thi&#7871;t%20k&#7871;%20ch&#432;a%20c&#243;%20t&#234;n%20(1).mp4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Users\Administrator\Desktop\ti&#7871;t%20d&#7841;y%20GVG\Thi&#7871;t%20k&#7871;%20ch&#432;a%20c&#243;%20t&#234;n%20(2).mp4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Users\Administrator\Desktop\ti&#7871;t%20d&#7841;y%20GVG\Thi&#7871;t%20k&#7871;%20ch&#432;a%20c&#243;%20t&#234;n%20(3).mp4" TargetMode="External"/><Relationship Id="rId6" Type="http://schemas.openxmlformats.org/officeDocument/2006/relationships/slide" Target="slide20.xml"/><Relationship Id="rId5" Type="http://schemas.openxmlformats.org/officeDocument/2006/relationships/image" Target="../media/image35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1.png"/><Relationship Id="rId18" Type="http://schemas.openxmlformats.org/officeDocument/2006/relationships/slide" Target="slide36.xml"/><Relationship Id="rId3" Type="http://schemas.openxmlformats.org/officeDocument/2006/relationships/image" Target="../media/image43.png"/><Relationship Id="rId21" Type="http://schemas.openxmlformats.org/officeDocument/2006/relationships/slide" Target="slide41.xml"/><Relationship Id="rId7" Type="http://schemas.openxmlformats.org/officeDocument/2006/relationships/image" Target="../media/image46.gif"/><Relationship Id="rId12" Type="http://schemas.openxmlformats.org/officeDocument/2006/relationships/image" Target="../media/image50.png"/><Relationship Id="rId17" Type="http://schemas.openxmlformats.org/officeDocument/2006/relationships/slide" Target="slide35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37.xml"/><Relationship Id="rId20" Type="http://schemas.openxmlformats.org/officeDocument/2006/relationships/slide" Target="slide38.xml"/><Relationship Id="rId1" Type="http://schemas.openxmlformats.org/officeDocument/2006/relationships/audio" Target="../media/audio1.wav"/><Relationship Id="rId6" Type="http://schemas.openxmlformats.org/officeDocument/2006/relationships/image" Target="../media/image45.gif"/><Relationship Id="rId11" Type="http://schemas.openxmlformats.org/officeDocument/2006/relationships/image" Target="../media/image49.png"/><Relationship Id="rId5" Type="http://schemas.openxmlformats.org/officeDocument/2006/relationships/slide" Target="slide8.xml"/><Relationship Id="rId15" Type="http://schemas.openxmlformats.org/officeDocument/2006/relationships/slide" Target="slide40.xml"/><Relationship Id="rId10" Type="http://schemas.openxmlformats.org/officeDocument/2006/relationships/image" Target="../media/image48.png"/><Relationship Id="rId19" Type="http://schemas.openxmlformats.org/officeDocument/2006/relationships/slide" Target="slide39.xml"/><Relationship Id="rId4" Type="http://schemas.openxmlformats.org/officeDocument/2006/relationships/image" Target="../media/image44.gif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slide" Target="slide34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5" Type="http://schemas.openxmlformats.org/officeDocument/2006/relationships/image" Target="../media/image48.png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5" Type="http://schemas.openxmlformats.org/officeDocument/2006/relationships/image" Target="../media/image49.pn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5" Type="http://schemas.openxmlformats.org/officeDocument/2006/relationships/image" Target="../media/image50.png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5" Type="http://schemas.openxmlformats.org/officeDocument/2006/relationships/image" Target="../media/image52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Administrator\Desktop\ti&#7871;t%20d&#7841;y%20GVG\Thi&#7871;t%20k&#7871;%20ch&#432;a%20c&#243;%20t&#234;n%20(6).mp4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Users\Administrator\Desktop\ti&#7871;t%20d&#7841;y%20GVG\gi&#7899;i%20thi&#7879;u.mp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4513" y="-82550"/>
            <a:ext cx="12687301" cy="716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5178425"/>
            <a:ext cx="4025900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Vui-Den-Truong-Nhom-Hoa-Tay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42025"/>
            <a:ext cx="854075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Box 3"/>
          <p:cNvSpPr txBox="1">
            <a:spLocks noChangeArrowheads="1"/>
          </p:cNvSpPr>
          <p:nvPr/>
        </p:nvSpPr>
        <p:spPr bwMode="auto">
          <a:xfrm>
            <a:off x="1182688" y="4140200"/>
            <a:ext cx="109505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128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128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128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128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128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12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12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12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12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vi-VN" sz="32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 viên:</a:t>
            </a:r>
            <a:r>
              <a:rPr lang="en-US" sz="32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Bùi Thị Nhã</a:t>
            </a:r>
            <a:endParaRPr lang="en-US" sz="3200" b="1" i="1">
              <a:solidFill>
                <a:srgbClr val="00206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1182688" y="196850"/>
            <a:ext cx="10390187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C00000"/>
                </a:solidFill>
                <a:latin typeface="Times New Roman" pitchFamily="18" charset="0"/>
              </a:rPr>
              <a:t>CHÀO MỪNG QUÝ THẦY CÔ</a:t>
            </a:r>
          </a:p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</a:rPr>
              <a:t>VỀ DỰ HỘI THI GIÁO VIÊN DẠY GIỎI CẤP QUẬN </a:t>
            </a:r>
          </a:p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C00000"/>
                </a:solidFill>
                <a:latin typeface="Times New Roman" pitchFamily="18" charset="0"/>
              </a:rPr>
              <a:t>NĂM HỌC 2024- 2025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957263" y="2817813"/>
            <a:ext cx="10615612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1349"/>
              </a:spcBef>
              <a:spcAft>
                <a:spcPts val="0"/>
              </a:spcAft>
              <a:defRPr/>
            </a:pP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ctr" eaLnBrk="1" fontAlgn="auto" hangingPunct="1">
              <a:spcBef>
                <a:spcPts val="1349"/>
              </a:spcBef>
              <a:spcAft>
                <a:spcPts val="0"/>
              </a:spcAft>
              <a:defRPr/>
            </a:pP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128: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qBlPWGMqsJvQMBSXvSiWch5MGoVCppE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92364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6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20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1171575" y="1262063"/>
            <a:ext cx="24606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8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S/62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910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788" y="0"/>
            <a:ext cx="4073525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100" y="0"/>
            <a:ext cx="35179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075113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788" y="3556000"/>
            <a:ext cx="4011612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100" y="3556000"/>
            <a:ext cx="3517900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" t="2345" r="735" b="-203"/>
          <a:stretch>
            <a:fillRect/>
          </a:stretch>
        </p:blipFill>
        <p:spPr>
          <a:xfrm>
            <a:off x="2057400" y="352425"/>
            <a:ext cx="8077200" cy="67341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9" b="-1276"/>
          <a:stretch>
            <a:fillRect/>
          </a:stretch>
        </p:blipFill>
        <p:spPr bwMode="auto">
          <a:xfrm>
            <a:off x="0" y="342900"/>
            <a:ext cx="12192000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16" b="1796"/>
          <a:stretch>
            <a:fillRect/>
          </a:stretch>
        </p:blipFill>
        <p:spPr bwMode="auto">
          <a:xfrm>
            <a:off x="133350" y="360363"/>
            <a:ext cx="11984038" cy="649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52" b="-526"/>
          <a:stretch>
            <a:fillRect/>
          </a:stretch>
        </p:blipFill>
        <p:spPr bwMode="auto">
          <a:xfrm>
            <a:off x="-141288" y="228600"/>
            <a:ext cx="12498388" cy="672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" r="1208"/>
          <a:stretch>
            <a:fillRect/>
          </a:stretch>
        </p:blipFill>
        <p:spPr bwMode="auto">
          <a:xfrm>
            <a:off x="0" y="346075"/>
            <a:ext cx="12287250" cy="651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58" b="832"/>
          <a:stretch>
            <a:fillRect/>
          </a:stretch>
        </p:blipFill>
        <p:spPr bwMode="auto">
          <a:xfrm>
            <a:off x="-115888" y="303213"/>
            <a:ext cx="12455526" cy="661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i vây xinh xinh - Cá vàng bơi trong bể nước - Nhạc thiếu nhi sôi động #nhacthieunhi (online-video-cutter.com)">
            <a:hlinkClick r:id="" action="ppaction://media"/>
            <a:extLst>
              <a:ext uri="{FF2B5EF4-FFF2-40B4-BE49-F238E27FC236}">
                <a16:creationId xmlns="" xmlns:a16="http://schemas.microsoft.com/office/drawing/2014/main" id="{82DCDB56-35C7-DC03-0E09-8307C2826D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64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5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415925"/>
            <a:ext cx="5343525" cy="421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50" y="415925"/>
            <a:ext cx="5195888" cy="421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Thiết kế chưa có tên (1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5"/>
          <a:srcRect t="14648" b="12193"/>
          <a:stretch/>
        </p:blipFill>
        <p:spPr>
          <a:xfrm>
            <a:off x="3708224" y="4627563"/>
            <a:ext cx="4048478" cy="2105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0"/>
            <a:ext cx="5872162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563" y="0"/>
            <a:ext cx="6040437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hiết kế chưa có tên (2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5"/>
          <a:srcRect t="11922"/>
          <a:stretch/>
        </p:blipFill>
        <p:spPr>
          <a:xfrm>
            <a:off x="4061690" y="4701309"/>
            <a:ext cx="2957945" cy="21566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0"/>
            <a:ext cx="5451475" cy="479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0"/>
            <a:ext cx="5800725" cy="479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hiết kế chưa có tên (3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5"/>
          <a:srcRect t="13017" b="13091"/>
          <a:stretch/>
        </p:blipFill>
        <p:spPr>
          <a:xfrm>
            <a:off x="4366490" y="4794250"/>
            <a:ext cx="3140799" cy="1921163"/>
          </a:xfrm>
          <a:prstGeom prst="rect">
            <a:avLst/>
          </a:prstGeom>
        </p:spPr>
      </p:pic>
      <p:sp>
        <p:nvSpPr>
          <p:cNvPr id="4" name="6-Point Star 3">
            <a:hlinkClick r:id="rId6" action="ppaction://hlinksldjump"/>
          </p:cNvPr>
          <p:cNvSpPr/>
          <p:nvPr/>
        </p:nvSpPr>
        <p:spPr>
          <a:xfrm>
            <a:off x="10048" y="4794250"/>
            <a:ext cx="823964" cy="600027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33">
            <a:extLst>
              <a:ext uri="{FF2B5EF4-FFF2-40B4-BE49-F238E27FC236}"/>
            </a:extLst>
          </p:cNvPr>
          <p:cNvSpPr/>
          <p:nvPr/>
        </p:nvSpPr>
        <p:spPr>
          <a:xfrm>
            <a:off x="5684838" y="2913063"/>
            <a:ext cx="6016625" cy="1374775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25400" tIns="25400" rIns="25400" bIns="25400" anchor="ctr">
            <a:spAutoFit/>
          </a:bodyPr>
          <a:lstStyle/>
          <a:p>
            <a:pPr defTabSz="41275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sz="6600" b="1" kern="0" dirty="0">
              <a:solidFill>
                <a:srgbClr val="FF0000"/>
              </a:solidFill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23555" name="图片 2" descr="觅元素584a989cd6c5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0"/>
            <a:ext cx="8874125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图片 1" descr="31f7217a017c2d9a8a7bcbd9844c16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0" y="1739900"/>
            <a:ext cx="8872538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图片 8" descr="觅元素58b0fbac4bf9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4602163"/>
            <a:ext cx="11777662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1"/>
          <p:cNvSpPr>
            <a:spLocks noChangeArrowheads="1"/>
          </p:cNvSpPr>
          <p:nvPr/>
        </p:nvSpPr>
        <p:spPr bwMode="auto">
          <a:xfrm>
            <a:off x="3592513" y="2597150"/>
            <a:ext cx="67056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6600" b="1">
                <a:solidFill>
                  <a:srgbClr val="FFFFFF"/>
                </a:solidFill>
                <a:latin typeface="UTM Avo"/>
              </a:rPr>
              <a:t>Làm việc nhóm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79575" y="430213"/>
            <a:ext cx="77724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Tiêu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chí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579" name="AutoShape 2" descr="Tập tin:Approve.svg – Wikipedia tiếng Việ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sz="7200">
              <a:solidFill>
                <a:srgbClr val="FF0000"/>
              </a:solidFill>
              <a:latin typeface="UTM Avo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00200"/>
            <a:ext cx="1614488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3276600"/>
            <a:ext cx="1452562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3668" b="64575"/>
          <a:stretch>
            <a:fillRect/>
          </a:stretch>
        </p:blipFill>
        <p:spPr bwMode="auto">
          <a:xfrm>
            <a:off x="2543175" y="4849813"/>
            <a:ext cx="16002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225925" y="1474788"/>
            <a:ext cx="39608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7200">
                <a:solidFill>
                  <a:srgbClr val="FF0000"/>
                </a:solidFill>
                <a:latin typeface="UTM Avo"/>
              </a:rPr>
              <a:t>Kể đúng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225925" y="3284538"/>
            <a:ext cx="233910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7200" dirty="0" err="1">
                <a:solidFill>
                  <a:srgbClr val="FF0000"/>
                </a:solidFill>
                <a:latin typeface="UTM Avo"/>
              </a:rPr>
              <a:t>Kể</a:t>
            </a:r>
            <a:r>
              <a:rPr lang="en-US" sz="72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7200" dirty="0" smtClean="0">
                <a:solidFill>
                  <a:srgbClr val="FF0000"/>
                </a:solidFill>
                <a:latin typeface="UTM Avo"/>
              </a:rPr>
              <a:t>to</a:t>
            </a:r>
            <a:endParaRPr lang="en-US" sz="7200" dirty="0">
              <a:solidFill>
                <a:srgbClr val="FF0000"/>
              </a:solidFill>
              <a:latin typeface="UTM Avo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225925" y="5083175"/>
            <a:ext cx="3271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7200">
                <a:solidFill>
                  <a:srgbClr val="FF0000"/>
                </a:solidFill>
                <a:latin typeface="UTM Avo"/>
              </a:rPr>
              <a:t>Kể hay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78"/>
          <a:stretch>
            <a:fillRect/>
          </a:stretch>
        </p:blipFill>
        <p:spPr bwMode="auto">
          <a:xfrm>
            <a:off x="0" y="0"/>
            <a:ext cx="8128000" cy="344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05"/>
          <a:stretch>
            <a:fillRect/>
          </a:stretch>
        </p:blipFill>
        <p:spPr bwMode="auto">
          <a:xfrm>
            <a:off x="4064000" y="3606800"/>
            <a:ext cx="8128000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7"/>
          <a:stretch>
            <a:fillRect/>
          </a:stretch>
        </p:blipFill>
        <p:spPr bwMode="auto">
          <a:xfrm>
            <a:off x="8135938" y="0"/>
            <a:ext cx="4010025" cy="344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25"/>
          <a:stretch>
            <a:fillRect/>
          </a:stretch>
        </p:blipFill>
        <p:spPr bwMode="auto">
          <a:xfrm>
            <a:off x="0" y="3530600"/>
            <a:ext cx="424180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23" b="31078"/>
          <a:stretch/>
        </p:blipFill>
        <p:spPr bwMode="auto">
          <a:xfrm>
            <a:off x="0" y="0"/>
            <a:ext cx="11841018" cy="669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05582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7" b="31078"/>
          <a:stretch/>
        </p:blipFill>
        <p:spPr bwMode="auto">
          <a:xfrm>
            <a:off x="85435" y="-1"/>
            <a:ext cx="12004965" cy="6804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78478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7"/>
          <a:stretch>
            <a:fillRect/>
          </a:stretch>
        </p:blipFill>
        <p:spPr bwMode="auto">
          <a:xfrm>
            <a:off x="267855" y="0"/>
            <a:ext cx="11878109" cy="700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434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25"/>
          <a:stretch>
            <a:fillRect/>
          </a:stretch>
        </p:blipFill>
        <p:spPr bwMode="auto">
          <a:xfrm>
            <a:off x="0" y="-294108"/>
            <a:ext cx="12192000" cy="7031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10003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04" b="25905"/>
          <a:stretch/>
        </p:blipFill>
        <p:spPr bwMode="auto">
          <a:xfrm>
            <a:off x="0" y="-1"/>
            <a:ext cx="12081164" cy="645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19092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954" b="25905"/>
          <a:stretch/>
        </p:blipFill>
        <p:spPr bwMode="auto">
          <a:xfrm>
            <a:off x="92364" y="-73604"/>
            <a:ext cx="12192000" cy="693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98155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81316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>
            <a:grpSpLocks/>
          </p:cNvGrpSpPr>
          <p:nvPr/>
        </p:nvGrpSpPr>
        <p:grpSpPr bwMode="auto">
          <a:xfrm>
            <a:off x="6572250" y="817563"/>
            <a:ext cx="4624388" cy="4512454"/>
            <a:chOff x="5425622" y="292790"/>
            <a:chExt cx="5834378" cy="5910394"/>
          </a:xfrm>
        </p:grpSpPr>
        <p:pic>
          <p:nvPicPr>
            <p:cNvPr id="2668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622" y="292790"/>
              <a:ext cx="5834378" cy="5828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85" name="TextBox 8"/>
            <p:cNvSpPr txBox="1">
              <a:spLocks noChangeArrowheads="1"/>
            </p:cNvSpPr>
            <p:nvPr/>
          </p:nvSpPr>
          <p:spPr bwMode="auto">
            <a:xfrm rot="14949661">
              <a:off x="6674685" y="1277556"/>
              <a:ext cx="2025648" cy="660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2800" b="1" dirty="0" err="1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Bút</a:t>
              </a:r>
              <a:r>
                <a:rPr lang="en-US" sz="2800" b="1" dirty="0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chì</a:t>
              </a:r>
              <a:endParaRPr lang="vi-VN" sz="28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6686" name="TextBox 9"/>
            <p:cNvSpPr txBox="1">
              <a:spLocks noChangeArrowheads="1"/>
            </p:cNvSpPr>
            <p:nvPr/>
          </p:nvSpPr>
          <p:spPr bwMode="auto">
            <a:xfrm rot="-9367408">
              <a:off x="5742637" y="2184872"/>
              <a:ext cx="2025648" cy="676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sz="3200" b="1" dirty="0" err="1">
                  <a:solidFill>
                    <a:srgbClr val="FFFFFF"/>
                  </a:solidFill>
                  <a:latin typeface="Tahoma" pitchFamily="34" charset="0"/>
                  <a:cs typeface="Tahoma" pitchFamily="34" charset="0"/>
                </a:rPr>
                <a:t>Kẹo</a:t>
              </a:r>
              <a:endParaRPr lang="vi-VN" sz="32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6687" name="TextBox 10"/>
            <p:cNvSpPr txBox="1">
              <a:spLocks noChangeArrowheads="1"/>
            </p:cNvSpPr>
            <p:nvPr/>
          </p:nvSpPr>
          <p:spPr bwMode="auto">
            <a:xfrm rot="-4009724">
              <a:off x="8020996" y="1337588"/>
              <a:ext cx="2025648" cy="534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sz="2400" b="1">
                  <a:solidFill>
                    <a:srgbClr val="FFFFFF"/>
                  </a:solidFill>
                  <a:latin typeface="Tahoma" pitchFamily="34" charset="0"/>
                  <a:cs typeface="Tahoma" pitchFamily="34" charset="0"/>
                </a:rPr>
                <a:t>Tẩy</a:t>
              </a:r>
              <a:endParaRPr lang="vi-VN" sz="2400" b="1">
                <a:solidFill>
                  <a:srgbClr val="FFFFFF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6688" name="TextBox 11"/>
            <p:cNvSpPr txBox="1">
              <a:spLocks noChangeArrowheads="1"/>
            </p:cNvSpPr>
            <p:nvPr/>
          </p:nvSpPr>
          <p:spPr bwMode="auto">
            <a:xfrm rot="20155085">
              <a:off x="8917980" y="1902964"/>
              <a:ext cx="2025647" cy="1249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sz="2800" b="1" dirty="0" err="1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Kẹo</a:t>
              </a:r>
              <a:r>
                <a:rPr lang="en-GB" sz="2800" b="1" dirty="0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GB" sz="2800" b="1" dirty="0" err="1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bí</a:t>
              </a:r>
              <a:r>
                <a:rPr lang="en-GB" sz="2800" b="1" dirty="0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GB" sz="2800" b="1" dirty="0" err="1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mật</a:t>
              </a:r>
              <a:endParaRPr lang="vi-VN" sz="28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6689" name="TextBox 16"/>
            <p:cNvSpPr txBox="1">
              <a:spLocks noChangeArrowheads="1"/>
            </p:cNvSpPr>
            <p:nvPr/>
          </p:nvSpPr>
          <p:spPr bwMode="auto">
            <a:xfrm rot="9501114">
              <a:off x="5697320" y="3480027"/>
              <a:ext cx="2025647" cy="765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sz="3200" b="1" dirty="0" err="1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Tẩy</a:t>
              </a:r>
              <a:endParaRPr lang="vi-VN" sz="32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6690" name="TextBox 18"/>
            <p:cNvSpPr txBox="1">
              <a:spLocks noChangeArrowheads="1"/>
            </p:cNvSpPr>
            <p:nvPr/>
          </p:nvSpPr>
          <p:spPr bwMode="auto">
            <a:xfrm rot="6703311">
              <a:off x="6800695" y="4852030"/>
              <a:ext cx="2025648" cy="676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sz="3200" b="1" dirty="0" err="1">
                  <a:solidFill>
                    <a:srgbClr val="FFFFFF"/>
                  </a:solidFill>
                  <a:latin typeface="Tahoma" pitchFamily="34" charset="0"/>
                  <a:cs typeface="Tahoma" pitchFamily="34" charset="0"/>
                </a:rPr>
                <a:t>Bút</a:t>
              </a:r>
              <a:r>
                <a:rPr lang="en-GB" sz="3200" b="1" dirty="0">
                  <a:solidFill>
                    <a:srgbClr val="FFFFFF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GB" sz="3200" b="1" dirty="0" err="1">
                  <a:solidFill>
                    <a:srgbClr val="FFFFFF"/>
                  </a:solidFill>
                  <a:latin typeface="Tahoma" pitchFamily="34" charset="0"/>
                  <a:cs typeface="Tahoma" pitchFamily="34" charset="0"/>
                </a:rPr>
                <a:t>chì</a:t>
              </a:r>
              <a:endParaRPr lang="vi-VN" sz="32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6691" name="TextBox 19"/>
            <p:cNvSpPr txBox="1">
              <a:spLocks noChangeArrowheads="1"/>
            </p:cNvSpPr>
            <p:nvPr/>
          </p:nvSpPr>
          <p:spPr bwMode="auto">
            <a:xfrm rot="3829829">
              <a:off x="8019634" y="4159028"/>
              <a:ext cx="2025648" cy="1359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sz="3200" b="1" dirty="0" err="1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Bút</a:t>
              </a:r>
              <a:r>
                <a:rPr lang="en-GB" sz="3200" b="1" dirty="0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GB" sz="3200" b="1" dirty="0" err="1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chì</a:t>
              </a:r>
              <a:endParaRPr lang="vi-VN" sz="32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6692" name="TextBox 20"/>
            <p:cNvSpPr txBox="1">
              <a:spLocks noChangeArrowheads="1"/>
            </p:cNvSpPr>
            <p:nvPr/>
          </p:nvSpPr>
          <p:spPr bwMode="auto">
            <a:xfrm rot="1321648">
              <a:off x="8940448" y="3342493"/>
              <a:ext cx="2025648" cy="1104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2800" b="1">
                  <a:solidFill>
                    <a:srgbClr val="FFFFFF"/>
                  </a:solidFill>
                  <a:latin typeface="Tahoma" pitchFamily="34" charset="0"/>
                  <a:cs typeface="Tahoma" pitchFamily="34" charset="0"/>
                </a:rPr>
                <a:t>Thước kẻ</a:t>
              </a:r>
              <a:endParaRPr lang="vi-VN" sz="2800" b="1">
                <a:solidFill>
                  <a:srgbClr val="FFFFFF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1258550" y="2173288"/>
            <a:ext cx="534988" cy="12112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8463" y="5878513"/>
            <a:ext cx="2703512" cy="849312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560607" y="95110"/>
            <a:ext cx="2805576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 </a:t>
            </a:r>
            <a:r>
              <a:rPr lang="en-US" sz="3200" b="1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cửa</a:t>
            </a:r>
            <a:r>
              <a:rPr lang="en-US" sz="32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bí</a:t>
            </a:r>
            <a:r>
              <a:rPr lang="en-US" sz="32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mật</a:t>
            </a:r>
            <a:endParaRPr lang="en-US" sz="60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630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8" y="846138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13" y="1208088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63" y="681038"/>
            <a:ext cx="358775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4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675"/>
            <a:ext cx="654050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725" y="2211388"/>
            <a:ext cx="1627188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461F2335.wav">
            <a:hlinkClick r:id="" action="ppaction://media"/>
          </p:cNvPr>
          <p:cNvPicPr>
            <a:picLocks noChangeAspect="1"/>
          </p:cNvPicPr>
          <p:nvPr>
            <a:wavAudioFile r:embed="rId1" name="461FC2A6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934" y="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Isosceles Triangle 30"/>
          <p:cNvSpPr/>
          <p:nvPr/>
        </p:nvSpPr>
        <p:spPr>
          <a:xfrm rot="16200000">
            <a:off x="11258550" y="2173288"/>
            <a:ext cx="534988" cy="12112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1258550" y="2173288"/>
            <a:ext cx="534988" cy="12112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1258550" y="2173288"/>
            <a:ext cx="534988" cy="12112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1258550" y="2173288"/>
            <a:ext cx="534988" cy="12112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1258550" y="2173288"/>
            <a:ext cx="534988" cy="12112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1258550" y="2173288"/>
            <a:ext cx="534988" cy="12112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1258550" y="2173288"/>
            <a:ext cx="534988" cy="12112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1258550" y="2173288"/>
            <a:ext cx="534988" cy="12112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1258550" y="2173288"/>
            <a:ext cx="534988" cy="12112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1258550" y="2173288"/>
            <a:ext cx="534988" cy="12112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1258550" y="2173288"/>
            <a:ext cx="534988" cy="12112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1258550" y="2173288"/>
            <a:ext cx="534988" cy="12112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1258550" y="2173288"/>
            <a:ext cx="534988" cy="12112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1258550" y="2173288"/>
            <a:ext cx="534988" cy="12112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1258550" y="2173288"/>
            <a:ext cx="534988" cy="12112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1258550" y="2173288"/>
            <a:ext cx="534988" cy="12112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1258550" y="2173288"/>
            <a:ext cx="534988" cy="12112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1258550" y="2173288"/>
            <a:ext cx="534988" cy="12112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1258550" y="2173288"/>
            <a:ext cx="534988" cy="12112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1258550" y="2173288"/>
            <a:ext cx="534988" cy="12112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24" name="Heart 23"/>
          <p:cNvSpPr/>
          <p:nvPr/>
        </p:nvSpPr>
        <p:spPr>
          <a:xfrm rot="5400000">
            <a:off x="11757819" y="2416969"/>
            <a:ext cx="692150" cy="71913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pic>
        <p:nvPicPr>
          <p:cNvPr id="68" name="Content Placeholder 5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9"/>
          <a:srcRect t="1093" b="6577"/>
          <a:stretch/>
        </p:blipFill>
        <p:spPr>
          <a:xfrm>
            <a:off x="790575" y="812800"/>
            <a:ext cx="2422525" cy="1617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9" name="Picture 68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3165475" y="812800"/>
            <a:ext cx="2593975" cy="1739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0" name="Picture 69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11"/>
          <a:srcRect t="-1998" b="3508"/>
          <a:stretch/>
        </p:blipFill>
        <p:spPr>
          <a:xfrm>
            <a:off x="720725" y="2376488"/>
            <a:ext cx="2492375" cy="16621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" name="Picture 70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12"/>
          <a:srcRect l="914" r="914"/>
          <a:stretch/>
        </p:blipFill>
        <p:spPr>
          <a:xfrm>
            <a:off x="3232150" y="2462213"/>
            <a:ext cx="2397125" cy="160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2" name="Picture 71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13"/>
          <a:srcRect t="-2510" b="2143"/>
          <a:stretch/>
        </p:blipFill>
        <p:spPr>
          <a:xfrm>
            <a:off x="3108325" y="4014788"/>
            <a:ext cx="2520950" cy="1687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3" name="Picture 72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14"/>
          <a:srcRect t="501" b="9286"/>
          <a:stretch/>
        </p:blipFill>
        <p:spPr>
          <a:xfrm>
            <a:off x="720725" y="4019550"/>
            <a:ext cx="2576513" cy="1860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4" name="Oval 73"/>
          <p:cNvSpPr/>
          <p:nvPr/>
        </p:nvSpPr>
        <p:spPr>
          <a:xfrm>
            <a:off x="11766550" y="4140200"/>
            <a:ext cx="107950" cy="1460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11766550" y="6494463"/>
            <a:ext cx="96838" cy="130175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6" name="Oval 75"/>
          <p:cNvSpPr/>
          <p:nvPr/>
        </p:nvSpPr>
        <p:spPr>
          <a:xfrm flipV="1">
            <a:off x="195263" y="4238625"/>
            <a:ext cx="106362" cy="952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11766550" y="1876425"/>
            <a:ext cx="142875" cy="12223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1" name="Rectangle 80">
            <a:hlinkClick r:id="rId15" action="ppaction://hlinksldjump"/>
          </p:cNvPr>
          <p:cNvSpPr/>
          <p:nvPr/>
        </p:nvSpPr>
        <p:spPr>
          <a:xfrm>
            <a:off x="3213100" y="4092575"/>
            <a:ext cx="2441575" cy="164465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latin typeface=".VnTifani Heavy" pitchFamily="34" charset="0"/>
              </a:rPr>
              <a:t>6</a:t>
            </a:r>
          </a:p>
        </p:txBody>
      </p:sp>
      <p:sp>
        <p:nvSpPr>
          <p:cNvPr id="84" name="Rectangle 83">
            <a:hlinkClick r:id="rId16" action="ppaction://hlinksldjump"/>
          </p:cNvPr>
          <p:cNvSpPr/>
          <p:nvPr/>
        </p:nvSpPr>
        <p:spPr>
          <a:xfrm>
            <a:off x="793750" y="2478088"/>
            <a:ext cx="2371725" cy="1628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latin typeface=".VnTifani Heavy" pitchFamily="34" charset="0"/>
              </a:rPr>
              <a:t>3</a:t>
            </a:r>
          </a:p>
        </p:txBody>
      </p:sp>
      <p:sp>
        <p:nvSpPr>
          <p:cNvPr id="86" name="Oval 85"/>
          <p:cNvSpPr/>
          <p:nvPr/>
        </p:nvSpPr>
        <p:spPr>
          <a:xfrm>
            <a:off x="12623800" y="1793875"/>
            <a:ext cx="449263" cy="246063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6670" name="Picture 8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974725"/>
            <a:ext cx="192088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71" name="Picture 8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0" y="1336675"/>
            <a:ext cx="192088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72" name="Picture 8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800" y="809625"/>
            <a:ext cx="265113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Oval 95"/>
          <p:cNvSpPr/>
          <p:nvPr/>
        </p:nvSpPr>
        <p:spPr>
          <a:xfrm flipV="1">
            <a:off x="4471988" y="4367213"/>
            <a:ext cx="46037" cy="5238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2549525" y="6284119"/>
            <a:ext cx="431800" cy="3683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.VnTifani Heavy" pitchFamily="34" charset="0"/>
              </a:rPr>
              <a:t>5</a:t>
            </a:r>
          </a:p>
        </p:txBody>
      </p:sp>
      <p:sp>
        <p:nvSpPr>
          <p:cNvPr id="98" name="Rectangle 97"/>
          <p:cNvSpPr/>
          <p:nvPr/>
        </p:nvSpPr>
        <p:spPr>
          <a:xfrm>
            <a:off x="3001962" y="6277769"/>
            <a:ext cx="433388" cy="36512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.VnTifani Heavy" pitchFamily="34" charset="0"/>
              </a:rPr>
              <a:t>6</a:t>
            </a:r>
          </a:p>
        </p:txBody>
      </p:sp>
      <p:sp>
        <p:nvSpPr>
          <p:cNvPr id="99" name="Rectangle 98"/>
          <p:cNvSpPr/>
          <p:nvPr/>
        </p:nvSpPr>
        <p:spPr>
          <a:xfrm>
            <a:off x="557212" y="6326981"/>
            <a:ext cx="420688" cy="3698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.VnTifani Heavy" pitchFamily="34" charset="0"/>
              </a:rPr>
              <a:t>1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2084387" y="6303169"/>
            <a:ext cx="433388" cy="3683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.VnTifani Heavy" pitchFamily="34" charset="0"/>
              </a:rPr>
              <a:t>4</a:t>
            </a:r>
            <a:endParaRPr lang="en-US" dirty="0">
              <a:solidFill>
                <a:schemeClr val="bg1"/>
              </a:solidFill>
              <a:latin typeface=".VnTifani Heavy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1555750" y="6303169"/>
            <a:ext cx="411162" cy="3619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.VnTifani Heavy" pitchFamily="34" charset="0"/>
              </a:rPr>
              <a:t>3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1050925" y="6311106"/>
            <a:ext cx="430212" cy="35877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.VnTifani Heavy" pitchFamily="34" charset="0"/>
              </a:rPr>
              <a:t>2</a:t>
            </a:r>
          </a:p>
        </p:txBody>
      </p:sp>
      <p:sp>
        <p:nvSpPr>
          <p:cNvPr id="5" name="Rectangle 4">
            <a:hlinkClick r:id="rId17" action="ppaction://hlinksldjump"/>
          </p:cNvPr>
          <p:cNvSpPr/>
          <p:nvPr/>
        </p:nvSpPr>
        <p:spPr>
          <a:xfrm>
            <a:off x="793750" y="838200"/>
            <a:ext cx="2371725" cy="159226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latin typeface=".VnTifani Heavy" pitchFamily="34" charset="0"/>
              </a:rPr>
              <a:t>1</a:t>
            </a:r>
          </a:p>
        </p:txBody>
      </p:sp>
      <p:sp>
        <p:nvSpPr>
          <p:cNvPr id="103" name="Rectangle 102">
            <a:hlinkClick r:id="rId18" action="ppaction://hlinksldjump"/>
          </p:cNvPr>
          <p:cNvSpPr/>
          <p:nvPr/>
        </p:nvSpPr>
        <p:spPr>
          <a:xfrm>
            <a:off x="3265488" y="846138"/>
            <a:ext cx="2393950" cy="159067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latin typeface=".VnTifani Heavy" pitchFamily="34" charset="0"/>
              </a:rPr>
              <a:t>2</a:t>
            </a:r>
          </a:p>
        </p:txBody>
      </p:sp>
      <p:sp>
        <p:nvSpPr>
          <p:cNvPr id="104" name="Rectangle 103">
            <a:hlinkClick r:id="rId19" action="ppaction://hlinksldjump"/>
          </p:cNvPr>
          <p:cNvSpPr/>
          <p:nvPr/>
        </p:nvSpPr>
        <p:spPr>
          <a:xfrm>
            <a:off x="793750" y="4140200"/>
            <a:ext cx="2393950" cy="159226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latin typeface=".VnTifani Heavy" pitchFamily="34" charset="0"/>
              </a:rPr>
              <a:t>5</a:t>
            </a:r>
          </a:p>
        </p:txBody>
      </p:sp>
      <p:sp>
        <p:nvSpPr>
          <p:cNvPr id="105" name="Rectangle 104">
            <a:hlinkClick r:id="rId20" action="ppaction://hlinksldjump"/>
          </p:cNvPr>
          <p:cNvSpPr/>
          <p:nvPr/>
        </p:nvSpPr>
        <p:spPr>
          <a:xfrm>
            <a:off x="3243263" y="2497138"/>
            <a:ext cx="2393950" cy="1590675"/>
          </a:xfrm>
          <a:prstGeom prst="rect">
            <a:avLst/>
          </a:prstGeom>
          <a:solidFill>
            <a:srgbClr val="E99D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latin typeface=".VnTifani Heavy" pitchFamily="34" charset="0"/>
              </a:rPr>
              <a:t>4</a:t>
            </a:r>
            <a:endParaRPr lang="en-US" sz="6000" dirty="0">
              <a:solidFill>
                <a:schemeClr val="bg1"/>
              </a:solidFill>
              <a:latin typeface=".VnTifani Heavy" pitchFamily="34" charset="0"/>
            </a:endParaRPr>
          </a:p>
        </p:txBody>
      </p:sp>
      <p:sp>
        <p:nvSpPr>
          <p:cNvPr id="4" name="Heart 3">
            <a:hlinkClick r:id="rId21" action="ppaction://hlinksldjump"/>
          </p:cNvPr>
          <p:cNvSpPr/>
          <p:nvPr/>
        </p:nvSpPr>
        <p:spPr>
          <a:xfrm>
            <a:off x="11127247" y="495400"/>
            <a:ext cx="782178" cy="841275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 nodeType="clickPar">
                      <p:stCondLst>
                        <p:cond delay="0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81" grpId="0" animBg="1"/>
      <p:bldP spid="84" grpId="0" animBg="1"/>
      <p:bldP spid="5" grpId="0" animBg="1"/>
      <p:bldP spid="103" grpId="0" animBg="1"/>
      <p:bldP spid="104" grpId="0" animBg="1"/>
      <p:bldP spid="10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75" y="3768725"/>
            <a:ext cx="1087438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413" y="4516438"/>
            <a:ext cx="812800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613" y="5130800"/>
            <a:ext cx="5207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Cloud 39"/>
          <p:cNvSpPr/>
          <p:nvPr/>
        </p:nvSpPr>
        <p:spPr>
          <a:xfrm>
            <a:off x="-682625" y="4902200"/>
            <a:ext cx="566737" cy="3492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1863" y="4702175"/>
            <a:ext cx="892175" cy="5492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pic>
        <p:nvPicPr>
          <p:cNvPr id="10" name="Content Placeholder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" t="3340" r="3191" b="5872"/>
          <a:stretch>
            <a:fillRect/>
          </a:stretch>
        </p:blipFill>
        <p:spPr bwMode="auto">
          <a:xfrm>
            <a:off x="-115888" y="-76200"/>
            <a:ext cx="12609513" cy="657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loud 11">
            <a:hlinkClick r:id="rId6" action="ppaction://hlinksldjump"/>
            <a:extLst>
              <a:ext uri="{FF2B5EF4-FFF2-40B4-BE49-F238E27FC236}"/>
            </a:extLst>
          </p:cNvPr>
          <p:cNvSpPr/>
          <p:nvPr/>
        </p:nvSpPr>
        <p:spPr>
          <a:xfrm>
            <a:off x="42863" y="5807075"/>
            <a:ext cx="2359025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2" name="Right Arrow 1">
            <a:hlinkClick r:id="rId7" action="ppaction://hlinksldjump"/>
          </p:cNvPr>
          <p:cNvSpPr/>
          <p:nvPr/>
        </p:nvSpPr>
        <p:spPr>
          <a:xfrm flipH="1">
            <a:off x="441325" y="5934075"/>
            <a:ext cx="1492250" cy="781050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75" y="3768725"/>
            <a:ext cx="1087438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413" y="4516438"/>
            <a:ext cx="812800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613" y="5130800"/>
            <a:ext cx="5207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Cloud 40"/>
          <p:cNvSpPr/>
          <p:nvPr/>
        </p:nvSpPr>
        <p:spPr>
          <a:xfrm>
            <a:off x="13631863" y="4702175"/>
            <a:ext cx="892175" cy="5492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142875"/>
            <a:ext cx="12685713" cy="703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loud 11">
            <a:extLst>
              <a:ext uri="{FF2B5EF4-FFF2-40B4-BE49-F238E27FC236}"/>
            </a:extLst>
          </p:cNvPr>
          <p:cNvSpPr/>
          <p:nvPr/>
        </p:nvSpPr>
        <p:spPr>
          <a:xfrm>
            <a:off x="-682625" y="4902200"/>
            <a:ext cx="566737" cy="3492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13" name="Right Arrow 12">
            <a:hlinkClick r:id="rId6" action="ppaction://hlinksldjump"/>
          </p:cNvPr>
          <p:cNvSpPr/>
          <p:nvPr/>
        </p:nvSpPr>
        <p:spPr>
          <a:xfrm flipH="1">
            <a:off x="441325" y="5934075"/>
            <a:ext cx="1492250" cy="781050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75" y="3768725"/>
            <a:ext cx="1087438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413" y="4516438"/>
            <a:ext cx="812800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613" y="5130800"/>
            <a:ext cx="5207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Cloud 40"/>
          <p:cNvSpPr/>
          <p:nvPr/>
        </p:nvSpPr>
        <p:spPr>
          <a:xfrm>
            <a:off x="13631863" y="4702175"/>
            <a:ext cx="892175" cy="5492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97" b="3508"/>
          <a:stretch>
            <a:fillRect/>
          </a:stretch>
        </p:blipFill>
        <p:spPr bwMode="auto">
          <a:xfrm>
            <a:off x="-98425" y="-233363"/>
            <a:ext cx="12609513" cy="675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loud 11">
            <a:extLst>
              <a:ext uri="{FF2B5EF4-FFF2-40B4-BE49-F238E27FC236}"/>
            </a:extLst>
          </p:cNvPr>
          <p:cNvSpPr/>
          <p:nvPr/>
        </p:nvSpPr>
        <p:spPr>
          <a:xfrm>
            <a:off x="-682625" y="4902200"/>
            <a:ext cx="566737" cy="3492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13" name="Right Arrow 12">
            <a:hlinkClick r:id="rId6" action="ppaction://hlinksldjump"/>
          </p:cNvPr>
          <p:cNvSpPr/>
          <p:nvPr/>
        </p:nvSpPr>
        <p:spPr>
          <a:xfrm flipH="1">
            <a:off x="441325" y="5934075"/>
            <a:ext cx="1492250" cy="781050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75" y="3768725"/>
            <a:ext cx="1087438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413" y="4516438"/>
            <a:ext cx="812800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613" y="5130800"/>
            <a:ext cx="5207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Cloud 40"/>
          <p:cNvSpPr/>
          <p:nvPr/>
        </p:nvSpPr>
        <p:spPr>
          <a:xfrm>
            <a:off x="13631863" y="4702175"/>
            <a:ext cx="892175" cy="5492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" r="914"/>
          <a:stretch>
            <a:fillRect/>
          </a:stretch>
        </p:blipFill>
        <p:spPr bwMode="auto">
          <a:xfrm>
            <a:off x="0" y="-174625"/>
            <a:ext cx="12192000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loud 11">
            <a:extLst>
              <a:ext uri="{FF2B5EF4-FFF2-40B4-BE49-F238E27FC236}"/>
            </a:extLst>
          </p:cNvPr>
          <p:cNvSpPr/>
          <p:nvPr/>
        </p:nvSpPr>
        <p:spPr>
          <a:xfrm>
            <a:off x="-682625" y="4902200"/>
            <a:ext cx="566737" cy="3492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13" name="Right Arrow 12">
            <a:hlinkClick r:id="rId6" action="ppaction://hlinksldjump"/>
          </p:cNvPr>
          <p:cNvSpPr/>
          <p:nvPr/>
        </p:nvSpPr>
        <p:spPr>
          <a:xfrm flipH="1">
            <a:off x="441325" y="5934075"/>
            <a:ext cx="1492250" cy="781050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75" y="3768725"/>
            <a:ext cx="1087438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413" y="4516438"/>
            <a:ext cx="812800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613" y="5130800"/>
            <a:ext cx="5207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Cloud 40"/>
          <p:cNvSpPr/>
          <p:nvPr/>
        </p:nvSpPr>
        <p:spPr>
          <a:xfrm>
            <a:off x="13631863" y="4702175"/>
            <a:ext cx="892175" cy="5492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" b="9286"/>
          <a:stretch>
            <a:fillRect/>
          </a:stretch>
        </p:blipFill>
        <p:spPr bwMode="auto">
          <a:xfrm>
            <a:off x="-115888" y="-280988"/>
            <a:ext cx="13174663" cy="7419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loud 11">
            <a:extLst>
              <a:ext uri="{FF2B5EF4-FFF2-40B4-BE49-F238E27FC236}"/>
            </a:extLst>
          </p:cNvPr>
          <p:cNvSpPr/>
          <p:nvPr/>
        </p:nvSpPr>
        <p:spPr>
          <a:xfrm>
            <a:off x="-682625" y="4902200"/>
            <a:ext cx="566737" cy="3492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13" name="Right Arrow 12">
            <a:hlinkClick r:id="rId6" action="ppaction://hlinksldjump"/>
          </p:cNvPr>
          <p:cNvSpPr/>
          <p:nvPr/>
        </p:nvSpPr>
        <p:spPr>
          <a:xfrm flipH="1">
            <a:off x="441325" y="5934075"/>
            <a:ext cx="1492250" cy="781050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975"/>
            <a:ext cx="12192000" cy="642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/>
            </a:extLst>
          </p:cNvPr>
          <p:cNvSpPr txBox="1"/>
          <p:nvPr/>
        </p:nvSpPr>
        <p:spPr>
          <a:xfrm>
            <a:off x="2260600" y="2554288"/>
            <a:ext cx="6091238" cy="21224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cs typeface="+mn-cs"/>
              </a:rPr>
              <a:t>Bài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cs typeface="+mn-cs"/>
              </a:rPr>
              <a:t> 128: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cs typeface="+mn-cs"/>
              </a:rPr>
              <a:t>Kể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cs typeface="+mn-cs"/>
              </a:rPr>
              <a:t>chuyện</a:t>
            </a:r>
            <a:endParaRPr lang="en-US" sz="4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cs typeface="+mn-cs"/>
              </a:rPr>
              <a:t>Cá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cs typeface="+mn-cs"/>
              </a:rPr>
              <a:t>đuôi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cs typeface="+mn-cs"/>
              </a:rPr>
              <a:t>cờ</a:t>
            </a:r>
            <a:endParaRPr lang="en-US" sz="4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75" y="3768725"/>
            <a:ext cx="1087438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413" y="4516438"/>
            <a:ext cx="812800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613" y="5130800"/>
            <a:ext cx="5207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Cloud 40"/>
          <p:cNvSpPr/>
          <p:nvPr/>
        </p:nvSpPr>
        <p:spPr>
          <a:xfrm>
            <a:off x="13631863" y="4702175"/>
            <a:ext cx="892175" cy="5492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10" b="2142"/>
          <a:stretch>
            <a:fillRect/>
          </a:stretch>
        </p:blipFill>
        <p:spPr bwMode="auto">
          <a:xfrm>
            <a:off x="-115888" y="-515938"/>
            <a:ext cx="12553951" cy="704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loud 14">
            <a:extLst>
              <a:ext uri="{FF2B5EF4-FFF2-40B4-BE49-F238E27FC236}"/>
            </a:extLst>
          </p:cNvPr>
          <p:cNvSpPr/>
          <p:nvPr/>
        </p:nvSpPr>
        <p:spPr>
          <a:xfrm>
            <a:off x="-682625" y="4902200"/>
            <a:ext cx="566737" cy="3492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10" name="Right Arrow 9">
            <a:hlinkClick r:id="rId6" action="ppaction://hlinksldjump"/>
          </p:cNvPr>
          <p:cNvSpPr/>
          <p:nvPr/>
        </p:nvSpPr>
        <p:spPr>
          <a:xfrm flipH="1">
            <a:off x="441325" y="5934075"/>
            <a:ext cx="1492250" cy="781050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" b="6577"/>
          <a:stretch>
            <a:fillRect/>
          </a:stretch>
        </p:blipFill>
        <p:spPr bwMode="auto">
          <a:xfrm>
            <a:off x="0" y="481013"/>
            <a:ext cx="4183063" cy="271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0" y="481013"/>
            <a:ext cx="4343400" cy="281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97" b="3508"/>
          <a:stretch>
            <a:fillRect/>
          </a:stretch>
        </p:blipFill>
        <p:spPr bwMode="auto">
          <a:xfrm>
            <a:off x="7958138" y="481013"/>
            <a:ext cx="4324350" cy="271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" r="914"/>
          <a:stretch>
            <a:fillRect/>
          </a:stretch>
        </p:blipFill>
        <p:spPr bwMode="auto">
          <a:xfrm>
            <a:off x="38100" y="3662363"/>
            <a:ext cx="3983038" cy="271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" b="9286"/>
          <a:stretch>
            <a:fillRect/>
          </a:stretch>
        </p:blipFill>
        <p:spPr bwMode="auto">
          <a:xfrm>
            <a:off x="3919538" y="3559175"/>
            <a:ext cx="4343400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10" b="2142"/>
          <a:stretch>
            <a:fillRect/>
          </a:stretch>
        </p:blipFill>
        <p:spPr bwMode="auto">
          <a:xfrm>
            <a:off x="7958138" y="3460750"/>
            <a:ext cx="4343400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47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ết kế chưa có tên (6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3182" y="-503382"/>
            <a:ext cx="11898745" cy="82978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ình ảnh Nền Cuốn Sách Nhỏ, Cuốn Sách Nhỏ Vector Nền Và Tập Tin Tải về Miễn  Phí |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3825" y="0"/>
            <a:ext cx="13585825" cy="706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85900" y="1325563"/>
            <a:ext cx="7018338" cy="2862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XIN TRÂN TRỌNG CẢM </a:t>
            </a:r>
            <a:r>
              <a:rPr lang="vi-VN" sz="6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3702050" cy="350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0" y="271463"/>
            <a:ext cx="3702050" cy="315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388" y="150813"/>
            <a:ext cx="4114800" cy="327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3640138"/>
            <a:ext cx="3702050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640138"/>
            <a:ext cx="3632200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213" y="3640138"/>
            <a:ext cx="4114800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iluo AI- Transform Idea to Visual with AI.mp4">
            <a:hlinkClick r:id="" action="ppaction://media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41163" cy="615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iới thiệu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3"/>
          <a:srcRect l="7134" t="18110" r="10505" b="18327"/>
          <a:stretch/>
        </p:blipFill>
        <p:spPr>
          <a:xfrm>
            <a:off x="166255" y="129309"/>
            <a:ext cx="11961090" cy="64202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33">
            <a:extLst>
              <a:ext uri="{FF2B5EF4-FFF2-40B4-BE49-F238E27FC236}"/>
            </a:extLst>
          </p:cNvPr>
          <p:cNvSpPr/>
          <p:nvPr/>
        </p:nvSpPr>
        <p:spPr>
          <a:xfrm>
            <a:off x="5684838" y="2913063"/>
            <a:ext cx="6016625" cy="1374775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25400" tIns="25400" rIns="25400" bIns="25400" anchor="ctr">
            <a:spAutoFit/>
          </a:bodyPr>
          <a:lstStyle/>
          <a:p>
            <a:pPr defTabSz="41275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sz="6600" b="1" kern="0" dirty="0">
              <a:solidFill>
                <a:srgbClr val="FF0000"/>
              </a:solidFill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10243" name="图片 2" descr="觅元素584a989cd6c5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0"/>
            <a:ext cx="8874125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图片 1" descr="31f7217a017c2d9a8a7bcbd9844c16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925" y="1739900"/>
            <a:ext cx="8872538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图片 8" descr="觅元素58b0fbac4bf9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4602163"/>
            <a:ext cx="11777662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Rectangle 1"/>
          <p:cNvSpPr>
            <a:spLocks noChangeArrowheads="1"/>
          </p:cNvSpPr>
          <p:nvPr/>
        </p:nvSpPr>
        <p:spPr bwMode="auto">
          <a:xfrm>
            <a:off x="3671888" y="2509838"/>
            <a:ext cx="80295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6600" b="1">
                <a:solidFill>
                  <a:srgbClr val="FFFFFF"/>
                </a:solidFill>
                <a:latin typeface="UTM Avo"/>
              </a:rPr>
              <a:t>Nghe kể chuyện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3702050" cy="350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0" y="271463"/>
            <a:ext cx="3702050" cy="315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388" y="150813"/>
            <a:ext cx="4114800" cy="327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3640138"/>
            <a:ext cx="3702050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640138"/>
            <a:ext cx="3632200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213" y="3640138"/>
            <a:ext cx="4114800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1322</TotalTime>
  <Words>100</Words>
  <Application>Microsoft Office PowerPoint</Application>
  <PresentationFormat>Custom</PresentationFormat>
  <Paragraphs>39</Paragraphs>
  <Slides>44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Arial</vt:lpstr>
      <vt:lpstr>Calibri Light</vt:lpstr>
      <vt:lpstr>UTM Avo</vt:lpstr>
      <vt:lpstr>.VnTifani Heavy</vt:lpstr>
      <vt:lpstr>Times New Roman</vt:lpstr>
      <vt:lpstr>HP001 4 hàng</vt:lpstr>
      <vt:lpstr>Tahoma</vt:lpstr>
      <vt:lpstr>字魂7号-温暖童稚体</vt:lpstr>
      <vt:lpstr>Lato Regular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Tiêu chí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Administrator</cp:lastModifiedBy>
  <cp:revision>108</cp:revision>
  <dcterms:created xsi:type="dcterms:W3CDTF">2018-05-10T00:06:18Z</dcterms:created>
  <dcterms:modified xsi:type="dcterms:W3CDTF">2025-02-27T01:15:30Z</dcterms:modified>
</cp:coreProperties>
</file>