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03" r:id="rId3"/>
  </p:sldMasterIdLst>
  <p:notesMasterIdLst>
    <p:notesMasterId r:id="rId31"/>
  </p:notesMasterIdLst>
  <p:sldIdLst>
    <p:sldId id="261" r:id="rId4"/>
    <p:sldId id="258" r:id="rId5"/>
    <p:sldId id="290" r:id="rId6"/>
    <p:sldId id="2652" r:id="rId7"/>
    <p:sldId id="2653" r:id="rId8"/>
    <p:sldId id="259" r:id="rId9"/>
    <p:sldId id="2633" r:id="rId10"/>
    <p:sldId id="2637" r:id="rId11"/>
    <p:sldId id="2638" r:id="rId12"/>
    <p:sldId id="312" r:id="rId13"/>
    <p:sldId id="283" r:id="rId14"/>
    <p:sldId id="288" r:id="rId15"/>
    <p:sldId id="297" r:id="rId16"/>
    <p:sldId id="2654" r:id="rId17"/>
    <p:sldId id="2655" r:id="rId18"/>
    <p:sldId id="2656" r:id="rId19"/>
    <p:sldId id="2657" r:id="rId20"/>
    <p:sldId id="2658" r:id="rId21"/>
    <p:sldId id="321" r:id="rId22"/>
    <p:sldId id="2659" r:id="rId23"/>
    <p:sldId id="271" r:id="rId24"/>
    <p:sldId id="272" r:id="rId25"/>
    <p:sldId id="273" r:id="rId26"/>
    <p:sldId id="276" r:id="rId27"/>
    <p:sldId id="277" r:id="rId28"/>
    <p:sldId id="2660"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7FD41-1B63-4597-AA76-716868EE6285}"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ABFA1-F8EA-4A64-8918-07547A54215B}" type="slidenum">
              <a:rPr lang="en-US" smtClean="0"/>
              <a:t>‹#›</a:t>
            </a:fld>
            <a:endParaRPr lang="en-US"/>
          </a:p>
        </p:txBody>
      </p:sp>
    </p:spTree>
    <p:extLst>
      <p:ext uri="{BB962C8B-B14F-4D97-AF65-F5344CB8AC3E}">
        <p14:creationId xmlns:p14="http://schemas.microsoft.com/office/powerpoint/2010/main" val="172459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a74fb6151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a74fb6151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411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645C2-530E-44A0-8CF4-C837E85FF8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53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96736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46960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0021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36931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C0C9-3AC2-4BE7-DEFD-005B62E60D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0DA553-0D3B-CEE7-CFE5-9B4A2D9840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D97376-9E66-1A39-5EF8-541FA0C2CA8D}"/>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5" name="Footer Placeholder 4">
            <a:extLst>
              <a:ext uri="{FF2B5EF4-FFF2-40B4-BE49-F238E27FC236}">
                <a16:creationId xmlns:a16="http://schemas.microsoft.com/office/drawing/2014/main" id="{6D1373CC-671E-CD98-3EC0-ED9A99ABD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7EE06-3370-2FBA-C0F4-D3C767FB35CD}"/>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140147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C02F-F684-6286-FA37-E1EADF64F2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4C61E0-8AB8-1670-3E36-6422EBFBF3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1ED99-8EE8-ED45-D02E-FB06D7F54EBF}"/>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5" name="Footer Placeholder 4">
            <a:extLst>
              <a:ext uri="{FF2B5EF4-FFF2-40B4-BE49-F238E27FC236}">
                <a16:creationId xmlns:a16="http://schemas.microsoft.com/office/drawing/2014/main" id="{DA8BF9CE-4CEE-9A14-8F2F-BAFA04FB5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E68FD-0BFE-A415-F2FB-039F986D5AFE}"/>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263433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6DEC79-44C4-EB00-5392-AFA9B2AF54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86C059-09EE-8F0F-1F41-F821D10C86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5E8B6-53DE-9630-1AC9-16AD4A81CCB0}"/>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5" name="Footer Placeholder 4">
            <a:extLst>
              <a:ext uri="{FF2B5EF4-FFF2-40B4-BE49-F238E27FC236}">
                <a16:creationId xmlns:a16="http://schemas.microsoft.com/office/drawing/2014/main" id="{24F3945D-58B0-47D3-9FF3-9D85D904A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C065E-7B92-9049-1978-EA25ED7904CC}"/>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1489094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userDrawn="1">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userDrawn="1"/>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710862" y="4431483"/>
            <a:ext cx="603759" cy="2437403"/>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519808" y="4065354"/>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830447" y="34397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490935" y="3765419"/>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209073" y="4283393"/>
            <a:ext cx="1417642" cy="787116"/>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8771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165622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32" name="Google Shape;32;p2"/>
          <p:cNvSpPr txBox="1">
            <a:spLocks noGrp="1"/>
          </p:cNvSpPr>
          <p:nvPr>
            <p:ph type="title"/>
          </p:nvPr>
        </p:nvSpPr>
        <p:spPr>
          <a:xfrm>
            <a:off x="424200" y="536230"/>
            <a:ext cx="11360700" cy="1230600"/>
          </a:xfrm>
          <a:prstGeom prst="rect">
            <a:avLst/>
          </a:prstGeom>
        </p:spPr>
        <p:txBody>
          <a:bodyPr spcFirstLastPara="1" wrap="square" lIns="121900" tIns="121900" rIns="121900" bIns="121900" anchor="t" anchorCtr="0">
            <a:noAutofit/>
          </a:bodyPr>
          <a:lstStyle>
            <a:lvl1pPr lvl="0" algn="r">
              <a:spcBef>
                <a:spcPts val="0"/>
              </a:spcBef>
              <a:spcAft>
                <a:spcPts val="0"/>
              </a:spcAft>
              <a:buSzPts val="7000"/>
              <a:buNone/>
              <a:defRPr sz="7000"/>
            </a:lvl1pPr>
            <a:lvl2pPr lvl="1" algn="r">
              <a:spcBef>
                <a:spcPts val="0"/>
              </a:spcBef>
              <a:spcAft>
                <a:spcPts val="0"/>
              </a:spcAft>
              <a:buSzPts val="7000"/>
              <a:buNone/>
              <a:defRPr sz="7000"/>
            </a:lvl2pPr>
            <a:lvl3pPr lvl="2" algn="r">
              <a:spcBef>
                <a:spcPts val="0"/>
              </a:spcBef>
              <a:spcAft>
                <a:spcPts val="0"/>
              </a:spcAft>
              <a:buSzPts val="7000"/>
              <a:buNone/>
              <a:defRPr sz="7000"/>
            </a:lvl3pPr>
            <a:lvl4pPr lvl="3" algn="r">
              <a:spcBef>
                <a:spcPts val="0"/>
              </a:spcBef>
              <a:spcAft>
                <a:spcPts val="0"/>
              </a:spcAft>
              <a:buSzPts val="7000"/>
              <a:buNone/>
              <a:defRPr sz="7000"/>
            </a:lvl4pPr>
            <a:lvl5pPr lvl="4" algn="r">
              <a:spcBef>
                <a:spcPts val="0"/>
              </a:spcBef>
              <a:spcAft>
                <a:spcPts val="0"/>
              </a:spcAft>
              <a:buSzPts val="7000"/>
              <a:buNone/>
              <a:defRPr sz="7000"/>
            </a:lvl5pPr>
            <a:lvl6pPr lvl="5" algn="r">
              <a:spcBef>
                <a:spcPts val="0"/>
              </a:spcBef>
              <a:spcAft>
                <a:spcPts val="0"/>
              </a:spcAft>
              <a:buSzPts val="7000"/>
              <a:buNone/>
              <a:defRPr sz="7000"/>
            </a:lvl6pPr>
            <a:lvl7pPr lvl="6" algn="r">
              <a:spcBef>
                <a:spcPts val="0"/>
              </a:spcBef>
              <a:spcAft>
                <a:spcPts val="0"/>
              </a:spcAft>
              <a:buSzPts val="7000"/>
              <a:buNone/>
              <a:defRPr sz="7000"/>
            </a:lvl7pPr>
            <a:lvl8pPr lvl="7" algn="r">
              <a:spcBef>
                <a:spcPts val="0"/>
              </a:spcBef>
              <a:spcAft>
                <a:spcPts val="0"/>
              </a:spcAft>
              <a:buSzPts val="7000"/>
              <a:buNone/>
              <a:defRPr sz="7000"/>
            </a:lvl8pPr>
            <a:lvl9pPr lvl="8" algn="r">
              <a:spcBef>
                <a:spcPts val="0"/>
              </a:spcBef>
              <a:spcAft>
                <a:spcPts val="0"/>
              </a:spcAft>
              <a:buSzPts val="7000"/>
              <a:buNone/>
              <a:defRPr sz="7000"/>
            </a:lvl9pPr>
          </a:lstStyle>
          <a:p>
            <a:endParaRPr/>
          </a:p>
        </p:txBody>
      </p:sp>
      <p:sp>
        <p:nvSpPr>
          <p:cNvPr id="33" name="Google Shape;33;p2"/>
          <p:cNvSpPr txBox="1">
            <a:spLocks noGrp="1"/>
          </p:cNvSpPr>
          <p:nvPr>
            <p:ph type="subTitle" idx="1"/>
          </p:nvPr>
        </p:nvSpPr>
        <p:spPr>
          <a:xfrm>
            <a:off x="441400" y="2991150"/>
            <a:ext cx="11379900" cy="717900"/>
          </a:xfrm>
          <a:prstGeom prst="rect">
            <a:avLst/>
          </a:prstGeom>
        </p:spPr>
        <p:txBody>
          <a:bodyPr spcFirstLastPara="1" wrap="square" lIns="121900" tIns="121900" rIns="121900" bIns="121900" anchor="t" anchorCtr="0">
            <a:noAutofit/>
          </a:bodyPr>
          <a:lstStyle>
            <a:lvl1pPr lvl="0" algn="r">
              <a:spcBef>
                <a:spcPts val="0"/>
              </a:spcBef>
              <a:spcAft>
                <a:spcPts val="0"/>
              </a:spcAft>
              <a:buSzPts val="1900"/>
              <a:buNone/>
              <a:defRPr/>
            </a:lvl1pPr>
            <a:lvl2pPr lvl="1" algn="r">
              <a:spcBef>
                <a:spcPts val="2100"/>
              </a:spcBef>
              <a:spcAft>
                <a:spcPts val="0"/>
              </a:spcAft>
              <a:buSzPts val="1900"/>
              <a:buNone/>
              <a:defRPr/>
            </a:lvl2pPr>
            <a:lvl3pPr lvl="2" algn="r">
              <a:spcBef>
                <a:spcPts val="2100"/>
              </a:spcBef>
              <a:spcAft>
                <a:spcPts val="0"/>
              </a:spcAft>
              <a:buSzPts val="1900"/>
              <a:buNone/>
              <a:defRPr/>
            </a:lvl3pPr>
            <a:lvl4pPr lvl="3" algn="r">
              <a:spcBef>
                <a:spcPts val="2100"/>
              </a:spcBef>
              <a:spcAft>
                <a:spcPts val="0"/>
              </a:spcAft>
              <a:buSzPts val="1900"/>
              <a:buNone/>
              <a:defRPr/>
            </a:lvl4pPr>
            <a:lvl5pPr lvl="4" algn="r">
              <a:spcBef>
                <a:spcPts val="2100"/>
              </a:spcBef>
              <a:spcAft>
                <a:spcPts val="0"/>
              </a:spcAft>
              <a:buSzPts val="1900"/>
              <a:buNone/>
              <a:defRPr/>
            </a:lvl5pPr>
            <a:lvl6pPr lvl="5" algn="r">
              <a:spcBef>
                <a:spcPts val="2100"/>
              </a:spcBef>
              <a:spcAft>
                <a:spcPts val="0"/>
              </a:spcAft>
              <a:buSzPts val="1900"/>
              <a:buNone/>
              <a:defRPr/>
            </a:lvl6pPr>
            <a:lvl7pPr lvl="6" algn="r">
              <a:spcBef>
                <a:spcPts val="2100"/>
              </a:spcBef>
              <a:spcAft>
                <a:spcPts val="0"/>
              </a:spcAft>
              <a:buSzPts val="1900"/>
              <a:buNone/>
              <a:defRPr/>
            </a:lvl7pPr>
            <a:lvl8pPr lvl="7" algn="r">
              <a:spcBef>
                <a:spcPts val="2100"/>
              </a:spcBef>
              <a:spcAft>
                <a:spcPts val="0"/>
              </a:spcAft>
              <a:buSzPts val="1900"/>
              <a:buNone/>
              <a:defRPr/>
            </a:lvl8pPr>
            <a:lvl9pPr lvl="8" algn="r">
              <a:spcBef>
                <a:spcPts val="2100"/>
              </a:spcBef>
              <a:spcAft>
                <a:spcPts val="2100"/>
              </a:spcAft>
              <a:buSzPts val="1900"/>
              <a:buNone/>
              <a:defRPr/>
            </a:lvl9pPr>
          </a:lstStyle>
          <a:p>
            <a:endParaRPr/>
          </a:p>
        </p:txBody>
      </p:sp>
    </p:spTree>
    <p:extLst>
      <p:ext uri="{BB962C8B-B14F-4D97-AF65-F5344CB8AC3E}">
        <p14:creationId xmlns:p14="http://schemas.microsoft.com/office/powerpoint/2010/main" val="3655659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Tree>
    <p:extLst>
      <p:ext uri="{BB962C8B-B14F-4D97-AF65-F5344CB8AC3E}">
        <p14:creationId xmlns:p14="http://schemas.microsoft.com/office/powerpoint/2010/main" val="2835102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Tree>
    <p:extLst>
      <p:ext uri="{BB962C8B-B14F-4D97-AF65-F5344CB8AC3E}">
        <p14:creationId xmlns:p14="http://schemas.microsoft.com/office/powerpoint/2010/main" val="1297592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4 Section Title" userDrawn="1">
  <p:cSld name="1_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userDrawn="1"/>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8"/>
          <p:cNvSpPr/>
          <p:nvPr/>
        </p:nvSpPr>
        <p:spPr>
          <a:xfrm>
            <a:off x="8710862" y="4431483"/>
            <a:ext cx="603759" cy="2437403"/>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8"/>
          <p:cNvSpPr/>
          <p:nvPr/>
        </p:nvSpPr>
        <p:spPr>
          <a:xfrm>
            <a:off x="8519808" y="4065354"/>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8"/>
          <p:cNvSpPr/>
          <p:nvPr/>
        </p:nvSpPr>
        <p:spPr>
          <a:xfrm>
            <a:off x="7830447" y="34397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0" name="Google Shape;290;p8"/>
          <p:cNvSpPr/>
          <p:nvPr/>
        </p:nvSpPr>
        <p:spPr>
          <a:xfrm>
            <a:off x="7490935" y="3765419"/>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1" name="Google Shape;291;p8"/>
          <p:cNvSpPr/>
          <p:nvPr/>
        </p:nvSpPr>
        <p:spPr>
          <a:xfrm>
            <a:off x="8209073" y="4283393"/>
            <a:ext cx="1417642" cy="787116"/>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1666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2603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65681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1470-B348-F8D4-8246-18664CDBB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4A011-8AFD-6DFB-CED2-63A46AE536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2577C-4C3F-8FD2-782D-1CD15D286E6C}"/>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5" name="Footer Placeholder 4">
            <a:extLst>
              <a:ext uri="{FF2B5EF4-FFF2-40B4-BE49-F238E27FC236}">
                <a16:creationId xmlns:a16="http://schemas.microsoft.com/office/drawing/2014/main" id="{3938D576-BCD6-839A-8E3D-C4BF75F6D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8ACE3-1DA1-DD81-F258-0A3717FCC228}"/>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3594682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96014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003885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33784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56412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203219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61532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257979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082240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167494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97567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33B1-702D-18D3-BF45-09A25BE918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17B5F6-FEFA-6D1E-C748-57E01CB2E3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BE6F0-C878-150D-F62F-1EC95508400D}"/>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5" name="Footer Placeholder 4">
            <a:extLst>
              <a:ext uri="{FF2B5EF4-FFF2-40B4-BE49-F238E27FC236}">
                <a16:creationId xmlns:a16="http://schemas.microsoft.com/office/drawing/2014/main" id="{2137CF72-9390-51A8-EC03-7583BC3AF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12704-4E36-F77F-D457-05963B65A452}"/>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590351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370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3/13/2025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10696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2376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20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3/13/2025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0777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3/13/2025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28592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3/13/2025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0211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6680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3/13/2025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73299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3/13/2025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0183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F794-18B5-5BA6-13A4-EE437E3F5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EDFE3-9CE0-7EA4-C546-3BE07B5788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79C2D8-4D80-EDB9-D8E5-F5CCE60E4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E5348B-2779-CA5E-B9FF-034D6B88B90B}"/>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6" name="Footer Placeholder 5">
            <a:extLst>
              <a:ext uri="{FF2B5EF4-FFF2-40B4-BE49-F238E27FC236}">
                <a16:creationId xmlns:a16="http://schemas.microsoft.com/office/drawing/2014/main" id="{4EF59F7F-3716-8ECB-D874-A7D3410F1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1E3747-7DDD-2DC7-CCB9-CBE6C8A5849F}"/>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1159434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3/13/2025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21137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3/13/2025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19600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2D74-8385-9A80-620B-0B882F75C8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F9466-0DB8-C71C-4ADD-04C752AB3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F49966-EBD4-BA11-DF10-27DEF0DC4A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32B70-FA44-F138-A252-776783548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144CA8-17E7-944A-0611-8031F8792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432454-187B-9024-38D2-D44E7524D5C2}"/>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8" name="Footer Placeholder 7">
            <a:extLst>
              <a:ext uri="{FF2B5EF4-FFF2-40B4-BE49-F238E27FC236}">
                <a16:creationId xmlns:a16="http://schemas.microsoft.com/office/drawing/2014/main" id="{E0B762DE-7071-532A-43DD-F32C21DE5B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24EF69-FAE4-1BD7-DB2C-CAA57E55BF4D}"/>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3488148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DAD3-691F-72EC-FDA2-676538CC39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DF29A4-C565-6F94-629C-F4C2802A901B}"/>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4" name="Footer Placeholder 3">
            <a:extLst>
              <a:ext uri="{FF2B5EF4-FFF2-40B4-BE49-F238E27FC236}">
                <a16:creationId xmlns:a16="http://schemas.microsoft.com/office/drawing/2014/main" id="{EAA1F96B-64C3-DAC5-0621-A0B384AE96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0F7C2-ED25-8F90-3131-3440F5D7CC9F}"/>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262693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47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B78E-8868-99D8-CE5B-4D8E41507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820EE-85EF-9C97-4E0C-A2D24CF91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9AC93-E703-C652-9363-84C9B7EB7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FF855-6A5C-DC69-9B8C-844E5F8FE4E2}"/>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6" name="Footer Placeholder 5">
            <a:extLst>
              <a:ext uri="{FF2B5EF4-FFF2-40B4-BE49-F238E27FC236}">
                <a16:creationId xmlns:a16="http://schemas.microsoft.com/office/drawing/2014/main" id="{A47A46CA-C9F9-89D1-FD1E-42F3C8164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99C69-5C6D-9CBB-275F-B4FD51ECFE99}"/>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47676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215F-14D9-9CA5-AA73-5FE81BEBB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681D72-8BF2-C576-B56A-1ADA0A43EF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6E1DBF-3CC7-6C33-7BDB-D5206BF37A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322A1F-3E8A-0E44-10A6-7C66D1D0F266}"/>
              </a:ext>
            </a:extLst>
          </p:cNvPr>
          <p:cNvSpPr>
            <a:spLocks noGrp="1"/>
          </p:cNvSpPr>
          <p:nvPr>
            <p:ph type="dt" sz="half" idx="10"/>
          </p:nvPr>
        </p:nvSpPr>
        <p:spPr/>
        <p:txBody>
          <a:bodyPr/>
          <a:lstStyle/>
          <a:p>
            <a:fld id="{F52E8651-79E0-4B4D-B2E6-F6038A71B1DB}" type="datetimeFigureOut">
              <a:rPr lang="en-US" smtClean="0"/>
              <a:t>3/13/2025</a:t>
            </a:fld>
            <a:endParaRPr lang="en-US"/>
          </a:p>
        </p:txBody>
      </p:sp>
      <p:sp>
        <p:nvSpPr>
          <p:cNvPr id="6" name="Footer Placeholder 5">
            <a:extLst>
              <a:ext uri="{FF2B5EF4-FFF2-40B4-BE49-F238E27FC236}">
                <a16:creationId xmlns:a16="http://schemas.microsoft.com/office/drawing/2014/main" id="{35A96E44-12CB-18FC-64A6-2A908B176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918B8-44B1-3BBB-ACDA-2940FF75E56F}"/>
              </a:ext>
            </a:extLst>
          </p:cNvPr>
          <p:cNvSpPr>
            <a:spLocks noGrp="1"/>
          </p:cNvSpPr>
          <p:nvPr>
            <p:ph type="sldNum" sz="quarter" idx="12"/>
          </p:nvPr>
        </p:nvSpPr>
        <p:spPr/>
        <p:txBody>
          <a:bodyPr/>
          <a:lstStyle/>
          <a:p>
            <a:fld id="{0E011C46-4A87-4224-B0D7-C57269752442}" type="slidenum">
              <a:rPr lang="en-US" smtClean="0"/>
              <a:t>‹#›</a:t>
            </a:fld>
            <a:endParaRPr lang="en-US"/>
          </a:p>
        </p:txBody>
      </p:sp>
    </p:spTree>
    <p:extLst>
      <p:ext uri="{BB962C8B-B14F-4D97-AF65-F5344CB8AC3E}">
        <p14:creationId xmlns:p14="http://schemas.microsoft.com/office/powerpoint/2010/main" val="21711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D74EDE8-2D8A-F44E-6265-3FEF3D962B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229C801-A7F7-CA12-35F6-77C0ADB68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A0F820-1F54-337A-B98A-F4D00E7AA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2A28E-3820-A177-0F52-D9FF80FA26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E8651-79E0-4B4D-B2E6-F6038A71B1DB}" type="datetimeFigureOut">
              <a:rPr lang="en-US" smtClean="0"/>
              <a:t>3/13/2025</a:t>
            </a:fld>
            <a:endParaRPr lang="en-US"/>
          </a:p>
        </p:txBody>
      </p:sp>
      <p:sp>
        <p:nvSpPr>
          <p:cNvPr id="5" name="Footer Placeholder 4">
            <a:extLst>
              <a:ext uri="{FF2B5EF4-FFF2-40B4-BE49-F238E27FC236}">
                <a16:creationId xmlns:a16="http://schemas.microsoft.com/office/drawing/2014/main" id="{6A8572DA-5D3A-88C6-EE7F-D182C7389B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21F6D7-582E-FB6C-DE2F-BF735EF28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11C46-4A87-4224-B0D7-C57269752442}" type="slidenum">
              <a:rPr lang="en-US" smtClean="0"/>
              <a:t>‹#›</a:t>
            </a:fld>
            <a:endParaRPr lang="en-US"/>
          </a:p>
        </p:txBody>
      </p:sp>
      <p:pic>
        <p:nvPicPr>
          <p:cNvPr id="11" name="Picture 2" descr="Vector Hội An - Việt Nam -File vector Phố cổ Hội An">
            <a:extLst>
              <a:ext uri="{FF2B5EF4-FFF2-40B4-BE49-F238E27FC236}">
                <a16:creationId xmlns:a16="http://schemas.microsoft.com/office/drawing/2014/main" id="{973C91A7-1D0D-4A28-825A-0CC394264AAA}"/>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1278979"/>
            <a:ext cx="12190203" cy="55985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andscape with a house and mountains&#10;&#10;Description automatically generated">
            <a:extLst>
              <a:ext uri="{FF2B5EF4-FFF2-40B4-BE49-F238E27FC236}">
                <a16:creationId xmlns:a16="http://schemas.microsoft.com/office/drawing/2014/main" id="{E0D0F70F-719F-D909-B171-6C408F8958E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 y="0"/>
            <a:ext cx="12201615" cy="6858000"/>
          </a:xfrm>
          <a:prstGeom prst="rect">
            <a:avLst/>
          </a:prstGeom>
        </p:spPr>
      </p:pic>
    </p:spTree>
    <p:extLst>
      <p:ext uri="{BB962C8B-B14F-4D97-AF65-F5344CB8AC3E}">
        <p14:creationId xmlns:p14="http://schemas.microsoft.com/office/powerpoint/2010/main" val="3768930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1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83ABE91-0939-C40C-AAE3-12F2F2D709E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374299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2740E93-C43B-C44E-53E8-AABF1D3FCD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518743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24.xml"/><Relationship Id="rId18" Type="http://schemas.openxmlformats.org/officeDocument/2006/relationships/slide" Target="slide26.xml"/><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4.jpg"/><Relationship Id="rId17" Type="http://schemas.openxmlformats.org/officeDocument/2006/relationships/slide" Target="slide25.xml"/><Relationship Id="rId2" Type="http://schemas.openxmlformats.org/officeDocument/2006/relationships/image" Target="../media/image24.png"/><Relationship Id="rId16" Type="http://schemas.openxmlformats.org/officeDocument/2006/relationships/image" Target="../media/image46.jp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slide" Target="slide23.xml"/><Relationship Id="rId5" Type="http://schemas.openxmlformats.org/officeDocument/2006/relationships/image" Target="../media/image41.png"/><Relationship Id="rId15" Type="http://schemas.microsoft.com/office/2007/relationships/hdphoto" Target="../media/hdphoto8.wdp"/><Relationship Id="rId10" Type="http://schemas.openxmlformats.org/officeDocument/2006/relationships/image" Target="../media/image43.jpg"/><Relationship Id="rId4" Type="http://schemas.openxmlformats.org/officeDocument/2006/relationships/image" Target="../media/image40.jpeg"/><Relationship Id="rId9" Type="http://schemas.openxmlformats.org/officeDocument/2006/relationships/slide" Target="slide22.xml"/><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8.jpeg"/><Relationship Id="rId3" Type="http://schemas.microsoft.com/office/2007/relationships/media" Target="../media/media3.mp3"/><Relationship Id="rId7" Type="http://schemas.openxmlformats.org/officeDocument/2006/relationships/audio" Target="../media/audio2.wav"/><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2.xml"/><Relationship Id="rId10" Type="http://schemas.openxmlformats.org/officeDocument/2006/relationships/slide" Target="slide21.xml"/><Relationship Id="rId4" Type="http://schemas.openxmlformats.org/officeDocument/2006/relationships/audio" Target="../media/media3.mp3"/><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9.jpeg"/><Relationship Id="rId3" Type="http://schemas.microsoft.com/office/2007/relationships/media" Target="../media/media3.mp3"/><Relationship Id="rId7" Type="http://schemas.openxmlformats.org/officeDocument/2006/relationships/audio" Target="../media/audio2.wav"/><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2.xml"/><Relationship Id="rId10" Type="http://schemas.openxmlformats.org/officeDocument/2006/relationships/slide" Target="slide21.xml"/><Relationship Id="rId4" Type="http://schemas.openxmlformats.org/officeDocument/2006/relationships/audio" Target="../media/media3.mp3"/><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jpeg"/><Relationship Id="rId3" Type="http://schemas.microsoft.com/office/2007/relationships/media" Target="../media/media3.mp3"/><Relationship Id="rId7" Type="http://schemas.openxmlformats.org/officeDocument/2006/relationships/audio" Target="../media/audio2.wav"/><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2.xml"/><Relationship Id="rId10" Type="http://schemas.openxmlformats.org/officeDocument/2006/relationships/slide" Target="slide21.xml"/><Relationship Id="rId4" Type="http://schemas.openxmlformats.org/officeDocument/2006/relationships/audio" Target="../media/media3.mp3"/><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1.jpeg"/><Relationship Id="rId3" Type="http://schemas.microsoft.com/office/2007/relationships/media" Target="../media/media3.mp3"/><Relationship Id="rId7" Type="http://schemas.openxmlformats.org/officeDocument/2006/relationships/audio" Target="../media/audio2.wav"/><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slideLayout" Target="../slideLayouts/slideLayout2.xml"/><Relationship Id="rId10" Type="http://schemas.openxmlformats.org/officeDocument/2006/relationships/slide" Target="slide21.xml"/><Relationship Id="rId4" Type="http://schemas.openxmlformats.org/officeDocument/2006/relationships/audio" Target="../media/media3.mp3"/><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5" name="Picture 4">
            <a:extLst>
              <a:ext uri="{FF2B5EF4-FFF2-40B4-BE49-F238E27FC236}">
                <a16:creationId xmlns:a16="http://schemas.microsoft.com/office/drawing/2014/main" id="{EE6B0812-611F-4F4A-9E86-9A88035584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034" r="98644">
                        <a14:foregroundMark x1="41356" y1="62034" x2="46102" y2="52881"/>
                        <a14:foregroundMark x1="29153" y1="71695" x2="30508" y2="65593"/>
                        <a14:foregroundMark x1="72034" y1="69831" x2="76780" y2="72034"/>
                        <a14:backgroundMark x1="15085" y1="45424" x2="51017" y2="27627"/>
                        <a14:backgroundMark x1="58983" y1="48983" x2="77797" y2="55085"/>
                        <a14:backgroundMark x1="84915" y1="60169" x2="97966" y2="60169"/>
                        <a14:backgroundMark x1="14237" y1="60847" x2="22542" y2="59153"/>
                        <a14:backgroundMark x1="12203" y1="51864" x2="24746" y2="50847"/>
                        <a14:backgroundMark x1="16780" y1="69153" x2="7966" y2="74068"/>
                        <a14:backgroundMark x1="12542" y1="73220" x2="20847" y2="83051"/>
                        <a14:backgroundMark x1="6610" y1="71186" x2="2373" y2="77966"/>
                        <a14:backgroundMark x1="15932" y1="75254" x2="25763" y2="77966"/>
                        <a14:backgroundMark x1="25763" y1="77966" x2="25763" y2="78136"/>
                        <a14:backgroundMark x1="25593" y1="78305" x2="30847" y2="78305"/>
                        <a14:backgroundMark x1="30847" y1="78305" x2="34068" y2="78305"/>
                        <a14:backgroundMark x1="35254" y1="78136" x2="39153" y2="81864"/>
                        <a14:backgroundMark x1="39153" y1="81864" x2="39153" y2="82373"/>
                        <a14:backgroundMark x1="43898" y1="84068" x2="74407" y2="84576"/>
                        <a14:backgroundMark x1="42881" y1="80847" x2="50678" y2="82034"/>
                        <a14:backgroundMark x1="60678" y1="80678" x2="74237" y2="80847"/>
                        <a14:backgroundMark x1="74237" y1="80847" x2="78644" y2="80678"/>
                        <a14:backgroundMark x1="78644" y1="80678" x2="78814" y2="80508"/>
                        <a14:backgroundMark x1="82542" y1="80000" x2="88983" y2="77627"/>
                        <a14:backgroundMark x1="88983" y1="77627" x2="93390" y2="74237"/>
                        <a14:backgroundMark x1="93390" y1="74237" x2="93390" y2="74237"/>
                        <a14:backgroundMark x1="54915" y1="80847" x2="66441" y2="81017"/>
                        <a14:backgroundMark x1="77797" y1="77119" x2="82881" y2="76949"/>
                        <a14:backgroundMark x1="81525" y1="77288" x2="84746" y2="75085"/>
                        <a14:backgroundMark x1="92203" y1="78475" x2="96441" y2="75763"/>
                        <a14:backgroundMark x1="91017" y1="75763" x2="99322" y2="76271"/>
                        <a14:backgroundMark x1="78644" y1="50678" x2="91356" y2="53051"/>
                        <a14:backgroundMark x1="63559" y1="58305" x2="77966" y2="60339"/>
                        <a14:backgroundMark x1="7119" y1="47458" x2="21695" y2="54576"/>
                      </a14:backgroundRemoval>
                    </a14:imgEffect>
                  </a14:imgLayer>
                </a14:imgProps>
              </a:ext>
            </a:extLst>
          </a:blip>
          <a:stretch>
            <a:fillRect/>
          </a:stretch>
        </p:blipFill>
        <p:spPr>
          <a:xfrm>
            <a:off x="10984672" y="2402791"/>
            <a:ext cx="1450999" cy="1450999"/>
          </a:xfrm>
          <a:prstGeom prst="rect">
            <a:avLst/>
          </a:prstGeom>
        </p:spPr>
      </p:pic>
      <p:pic>
        <p:nvPicPr>
          <p:cNvPr id="7" name="Picture 6">
            <a:extLst>
              <a:ext uri="{FF2B5EF4-FFF2-40B4-BE49-F238E27FC236}">
                <a16:creationId xmlns:a16="http://schemas.microsoft.com/office/drawing/2014/main" id="{2B960802-B3E6-4D0C-A3E5-49A4E66B7E4E}"/>
              </a:ext>
            </a:extLst>
          </p:cNvPr>
          <p:cNvPicPr>
            <a:picLocks noChangeAspect="1"/>
          </p:cNvPicPr>
          <p:nvPr/>
        </p:nvPicPr>
        <p:blipFill>
          <a:blip r:embed="rId5"/>
          <a:stretch>
            <a:fillRect/>
          </a:stretch>
        </p:blipFill>
        <p:spPr>
          <a:xfrm>
            <a:off x="4738481" y="2721142"/>
            <a:ext cx="1004385" cy="1013985"/>
          </a:xfrm>
          <a:prstGeom prst="rect">
            <a:avLst/>
          </a:prstGeom>
        </p:spPr>
      </p:pic>
      <p:pic>
        <p:nvPicPr>
          <p:cNvPr id="3" name="Picture 2">
            <a:extLst>
              <a:ext uri="{FF2B5EF4-FFF2-40B4-BE49-F238E27FC236}">
                <a16:creationId xmlns:a16="http://schemas.microsoft.com/office/drawing/2014/main" id="{4CA9B069-BA75-FB58-D75C-BEABE77377F6}"/>
              </a:ext>
            </a:extLst>
          </p:cNvPr>
          <p:cNvPicPr>
            <a:picLocks noChangeAspect="1"/>
          </p:cNvPicPr>
          <p:nvPr/>
        </p:nvPicPr>
        <p:blipFill>
          <a:blip r:embed="rId6"/>
          <a:stretch>
            <a:fillRect/>
          </a:stretch>
        </p:blipFill>
        <p:spPr>
          <a:xfrm>
            <a:off x="1662309" y="725196"/>
            <a:ext cx="8638781" cy="52552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3477875"/>
          </a:xfrm>
          <a:prstGeom prst="rect">
            <a:avLst/>
          </a:prstGeom>
          <a:noFill/>
        </p:spPr>
        <p:txBody>
          <a:bodyPr wrap="square" rtlCol="0">
            <a:spAutoFit/>
          </a:bodyPr>
          <a:lstStyle/>
          <a:p>
            <a:pPr lvl="0" algn="just">
              <a:defRPr/>
            </a:pPr>
            <a:r>
              <a:rPr lang="vi-VN"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Vùng Tây Nguyên có nhiều dân tộc sinh sống như: Gia Rai, Ê Đê, Ba Na, Mnông, Mông, Tày, Thái, Nùng,...</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1085851" y="1"/>
            <a:ext cx="10487024" cy="1581150"/>
            <a:chOff x="1899329" y="788662"/>
            <a:chExt cx="8709869" cy="4835840"/>
          </a:xfrm>
        </p:grpSpPr>
        <p:sp>
          <p:nvSpPr>
            <p:cNvPr id="8" name="Rectangle: Rounded Corners 7"/>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p:cNvSpPr/>
          <p:nvPr/>
        </p:nvSpPr>
        <p:spPr>
          <a:xfrm>
            <a:off x="1438275" y="243314"/>
            <a:ext cx="10067925" cy="1077218"/>
          </a:xfrm>
          <a:prstGeom prst="rect">
            <a:avLst/>
          </a:prstGeom>
        </p:spPr>
        <p:txBody>
          <a:bodyPr wrap="square">
            <a:spAutoFit/>
          </a:bodyPr>
          <a:lstStyle/>
          <a:p>
            <a:pPr lvl="0"/>
            <a:r>
              <a:rPr lang="vi-VN" sz="3200" dirty="0">
                <a:solidFill>
                  <a:prstClr val="white"/>
                </a:solidFill>
                <a:latin typeface="Calibri" panose="020F0502020204030204"/>
              </a:rPr>
              <a:t>Vùng Tây Nguyên có nhiều dân tộc sinh sống như: Gia Rai, Ê Đê, Ba Na, Mnông, Mông, Tày, Thái, Nùng,...</a:t>
            </a:r>
          </a:p>
        </p:txBody>
      </p:sp>
      <p:pic>
        <p:nvPicPr>
          <p:cNvPr id="1028" name="Picture 4" descr="Tết của người Jrai | 54 dân tộc Việt Nam | Báo ảnh Dân tộc và Miền núi">
            <a:extLst>
              <a:ext uri="{FF2B5EF4-FFF2-40B4-BE49-F238E27FC236}">
                <a16:creationId xmlns:a16="http://schemas.microsoft.com/office/drawing/2014/main" id="{9629998E-B7F0-D0F8-9AF7-5FEBD6B72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938338"/>
            <a:ext cx="5184402" cy="345281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B4A9E306-1AEA-758D-B999-F91417ECE9CC}"/>
              </a:ext>
            </a:extLst>
          </p:cNvPr>
          <p:cNvGrpSpPr/>
          <p:nvPr/>
        </p:nvGrpSpPr>
        <p:grpSpPr>
          <a:xfrm>
            <a:off x="1000126" y="5543549"/>
            <a:ext cx="4714874" cy="1066801"/>
            <a:chOff x="1826341" y="1106129"/>
            <a:chExt cx="9843145" cy="4149213"/>
          </a:xfrm>
        </p:grpSpPr>
        <p:sp>
          <p:nvSpPr>
            <p:cNvPr id="22" name="Rectangle: Rounded Corners 21">
              <a:extLst>
                <a:ext uri="{FF2B5EF4-FFF2-40B4-BE49-F238E27FC236}">
                  <a16:creationId xmlns:a16="http://schemas.microsoft.com/office/drawing/2014/main" id="{1C0572E7-8D61-1706-A6E0-63CA0FF9D24E}"/>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2E0ABC17-8089-DF92-AEB8-456507621ECB}"/>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A76EF24F-36CA-6F8A-0125-3E11D26FAF97}"/>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811716FE-E648-C457-8F03-08B26AB3968C}"/>
              </a:ext>
            </a:extLst>
          </p:cNvPr>
          <p:cNvSpPr/>
          <p:nvPr/>
        </p:nvSpPr>
        <p:spPr>
          <a:xfrm>
            <a:off x="1491149" y="5641924"/>
            <a:ext cx="393810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tộc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Gia-Rai</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30" name="Picture 6" descr="Giới thiệu về người Ê Đê ở Tây Nguyên - daktip.com.vn">
            <a:extLst>
              <a:ext uri="{FF2B5EF4-FFF2-40B4-BE49-F238E27FC236}">
                <a16:creationId xmlns:a16="http://schemas.microsoft.com/office/drawing/2014/main" id="{EAB7028B-CBEA-EE60-8A96-5E1211CDD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4" y="1967913"/>
            <a:ext cx="5085637" cy="339466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5B237857-8DF1-4E96-AEEE-6C42A89E017A}"/>
              </a:ext>
            </a:extLst>
          </p:cNvPr>
          <p:cNvGrpSpPr/>
          <p:nvPr/>
        </p:nvGrpSpPr>
        <p:grpSpPr>
          <a:xfrm>
            <a:off x="6562726" y="5562599"/>
            <a:ext cx="4714874" cy="1066801"/>
            <a:chOff x="1826341" y="1106129"/>
            <a:chExt cx="9843145" cy="4149213"/>
          </a:xfrm>
        </p:grpSpPr>
        <p:sp>
          <p:nvSpPr>
            <p:cNvPr id="29" name="Rectangle: Rounded Corners 28">
              <a:extLst>
                <a:ext uri="{FF2B5EF4-FFF2-40B4-BE49-F238E27FC236}">
                  <a16:creationId xmlns:a16="http://schemas.microsoft.com/office/drawing/2014/main" id="{409DF4D5-0D9B-E05E-6132-C4FFB023F333}"/>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AC2F1E62-E7FC-5E29-9711-D9317777EE3A}"/>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4DC1107B-36CD-B56B-DFE9-72584D5AD23F}"/>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24" name="Rectangle 1023">
            <a:extLst>
              <a:ext uri="{FF2B5EF4-FFF2-40B4-BE49-F238E27FC236}">
                <a16:creationId xmlns:a16="http://schemas.microsoft.com/office/drawing/2014/main" id="{55549638-3BB6-41E0-CA64-473E6D6C3E03}"/>
              </a:ext>
            </a:extLst>
          </p:cNvPr>
          <p:cNvSpPr/>
          <p:nvPr/>
        </p:nvSpPr>
        <p:spPr>
          <a:xfrm>
            <a:off x="7053749" y="5660974"/>
            <a:ext cx="393810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tộc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Ê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Đê</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7804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24"/>
                                        </p:tgtEl>
                                        <p:attrNameLst>
                                          <p:attrName>style.visibility</p:attrName>
                                        </p:attrNameLst>
                                      </p:cBhvr>
                                      <p:to>
                                        <p:strVal val="visible"/>
                                      </p:to>
                                    </p:set>
                                    <p:animEffect transition="in" filter="barn(inVertical)">
                                      <p:cBhvr>
                                        <p:cTn id="26" dur="500"/>
                                        <p:tgtEl>
                                          <p:spTgt spid="1024"/>
                                        </p:tgtEl>
                                      </p:cBhvr>
                                    </p:animEffect>
                                  </p:childTnLst>
                                </p:cTn>
                              </p:par>
                              <p:par>
                                <p:cTn id="27" presetID="16" presetClass="entr" presetSubtype="2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arn(inVertical)">
                                      <p:cBhvr>
                                        <p:cTn id="3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10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07B01038-EAD0-6032-2404-44ACF5A2C0EC}"/>
              </a:ext>
            </a:extLst>
          </p:cNvPr>
          <p:cNvGrpSpPr/>
          <p:nvPr/>
        </p:nvGrpSpPr>
        <p:grpSpPr>
          <a:xfrm>
            <a:off x="971551" y="4610099"/>
            <a:ext cx="4714874" cy="1066801"/>
            <a:chOff x="1826341" y="1106129"/>
            <a:chExt cx="9843145" cy="4149213"/>
          </a:xfrm>
        </p:grpSpPr>
        <p:sp>
          <p:nvSpPr>
            <p:cNvPr id="6" name="Rectangle: Rounded Corners 5">
              <a:extLst>
                <a:ext uri="{FF2B5EF4-FFF2-40B4-BE49-F238E27FC236}">
                  <a16:creationId xmlns:a16="http://schemas.microsoft.com/office/drawing/2014/main" id="{36DFB266-7052-86D6-5645-4482E00700ED}"/>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1B206081-4556-AF99-9CD8-2CCD6A084CAE}"/>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89A12D2-16D3-795C-6570-393B5FB1F31F}"/>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6239802C-AD49-4A01-BE6A-005016F28A5F}"/>
              </a:ext>
            </a:extLst>
          </p:cNvPr>
          <p:cNvSpPr/>
          <p:nvPr/>
        </p:nvSpPr>
        <p:spPr>
          <a:xfrm>
            <a:off x="1281599" y="4708474"/>
            <a:ext cx="4195276" cy="769441"/>
          </a:xfrm>
          <a:prstGeom prst="rect">
            <a:avLst/>
          </a:prstGeom>
        </p:spPr>
        <p:txBody>
          <a:bodyPr wrap="square">
            <a:spAutoFit/>
          </a:bodyPr>
          <a:lstStyle/>
          <a:p>
            <a:pPr lvl="0" algn="ctr">
              <a:defRPr/>
            </a:pPr>
            <a:r>
              <a:rPr lang="en-US" altLang="en-US" sz="44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Dân</a:t>
            </a:r>
            <a:r>
              <a:rPr lang="en-US" altLang="en-US"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tộc</a:t>
            </a:r>
            <a:r>
              <a:rPr lang="en-US" altLang="en-US"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M'nông</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Nét tươi sáng trong trang phục truyền thống dân tộc Mạ">
            <a:extLst>
              <a:ext uri="{FF2B5EF4-FFF2-40B4-BE49-F238E27FC236}">
                <a16:creationId xmlns:a16="http://schemas.microsoft.com/office/drawing/2014/main" id="{5FE8D40C-6B5B-F82D-6AFF-36A0A84B5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603" y="785814"/>
            <a:ext cx="5105899" cy="340518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B400638-8AF4-64FE-C588-E0EC8AE75A39}"/>
              </a:ext>
            </a:extLst>
          </p:cNvPr>
          <p:cNvGrpSpPr/>
          <p:nvPr/>
        </p:nvGrpSpPr>
        <p:grpSpPr>
          <a:xfrm>
            <a:off x="7515224" y="4438649"/>
            <a:ext cx="3790951" cy="1066801"/>
            <a:chOff x="1826341" y="1106129"/>
            <a:chExt cx="9843145" cy="4149213"/>
          </a:xfrm>
        </p:grpSpPr>
        <p:sp>
          <p:nvSpPr>
            <p:cNvPr id="15" name="Rectangle: Rounded Corners 14">
              <a:extLst>
                <a:ext uri="{FF2B5EF4-FFF2-40B4-BE49-F238E27FC236}">
                  <a16:creationId xmlns:a16="http://schemas.microsoft.com/office/drawing/2014/main" id="{42B97C45-F441-59C0-E30C-CD80803BC061}"/>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0902668-7B0D-FA85-97C8-C60D86007FFA}"/>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F861652-EE22-8501-C665-62FDA314D1D7}"/>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29245239-2D70-59B0-E88F-9D80C47C98CC}"/>
              </a:ext>
            </a:extLst>
          </p:cNvPr>
          <p:cNvSpPr/>
          <p:nvPr/>
        </p:nvSpPr>
        <p:spPr>
          <a:xfrm>
            <a:off x="7329974" y="45370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tộc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Mạ</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39F70F6-2F08-7C70-7B1C-B74E01763EA8}"/>
              </a:ext>
            </a:extLst>
          </p:cNvPr>
          <p:cNvPicPr>
            <a:picLocks noChangeAspect="1"/>
          </p:cNvPicPr>
          <p:nvPr/>
        </p:nvPicPr>
        <p:blipFill>
          <a:blip r:embed="rId4"/>
          <a:stretch>
            <a:fillRect/>
          </a:stretch>
        </p:blipFill>
        <p:spPr>
          <a:xfrm>
            <a:off x="509698" y="797442"/>
            <a:ext cx="5341753" cy="3476846"/>
          </a:xfrm>
          <a:prstGeom prst="rect">
            <a:avLst/>
          </a:prstGeom>
        </p:spPr>
      </p:pic>
    </p:spTree>
    <p:extLst>
      <p:ext uri="{BB962C8B-B14F-4D97-AF65-F5344CB8AC3E}">
        <p14:creationId xmlns:p14="http://schemas.microsoft.com/office/powerpoint/2010/main" val="5951508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barn(inVertical)">
                                      <p:cBhvr>
                                        <p:cTn id="2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pic>
        <p:nvPicPr>
          <p:cNvPr id="1026" name="Picture 2" descr="Trang phục truyền thống dân tộc Ba Na: Lấy thiên nhiên làm hình mẫu">
            <a:extLst>
              <a:ext uri="{FF2B5EF4-FFF2-40B4-BE49-F238E27FC236}">
                <a16:creationId xmlns:a16="http://schemas.microsoft.com/office/drawing/2014/main" id="{29DF1D3C-3006-2ACE-67F9-1CD79E821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723" y="114782"/>
            <a:ext cx="7543802" cy="468721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F1046D38-968B-BA3F-534A-99EFC572B00C}"/>
              </a:ext>
            </a:extLst>
          </p:cNvPr>
          <p:cNvGrpSpPr/>
          <p:nvPr/>
        </p:nvGrpSpPr>
        <p:grpSpPr>
          <a:xfrm>
            <a:off x="4205774" y="5153024"/>
            <a:ext cx="3861901" cy="1066801"/>
            <a:chOff x="1826341" y="1106129"/>
            <a:chExt cx="9843145" cy="4149213"/>
          </a:xfrm>
        </p:grpSpPr>
        <p:sp>
          <p:nvSpPr>
            <p:cNvPr id="17" name="Rectangle: Rounded Corners 16">
              <a:extLst>
                <a:ext uri="{FF2B5EF4-FFF2-40B4-BE49-F238E27FC236}">
                  <a16:creationId xmlns:a16="http://schemas.microsoft.com/office/drawing/2014/main" id="{A214D909-0B76-8338-DB70-48D87C628D9E}"/>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29B01B04-88F6-BFB6-35A3-4E8806603AC8}"/>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BC8D6CD0-A61C-B057-5D93-8362284EC027}"/>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B259C7B6-EB3F-D059-8360-A59A0EE48E0D}"/>
              </a:ext>
            </a:extLst>
          </p:cNvPr>
          <p:cNvSpPr/>
          <p:nvPr/>
        </p:nvSpPr>
        <p:spPr>
          <a:xfrm>
            <a:off x="4205774" y="5251399"/>
            <a:ext cx="393810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tộc</a:t>
            </a: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Ba-Na</a:t>
            </a:r>
            <a:endParaRPr kumimoji="0" lang="en-GB"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772876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255181" y="304800"/>
            <a:ext cx="11483163" cy="63534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Rounded Corners 2">
            <a:extLst>
              <a:ext uri="{FF2B5EF4-FFF2-40B4-BE49-F238E27FC236}">
                <a16:creationId xmlns:a16="http://schemas.microsoft.com/office/drawing/2014/main" id="{80321C53-C5D4-BB34-F4AB-36CE70BA6817}"/>
              </a:ext>
            </a:extLst>
          </p:cNvPr>
          <p:cNvSpPr/>
          <p:nvPr/>
        </p:nvSpPr>
        <p:spPr>
          <a:xfrm>
            <a:off x="361507" y="1382232"/>
            <a:ext cx="5507665" cy="41998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3200" b="1" kern="0" dirty="0">
                <a:solidFill>
                  <a:sysClr val="windowText" lastClr="000000"/>
                </a:solidFill>
                <a:latin typeface="Calibri" panose="020F0502020204030204"/>
                <a:sym typeface="Arial"/>
              </a:rPr>
              <a:t>D</a:t>
            </a:r>
            <a:r>
              <a:rPr lang="vi-VN" sz="3200" b="1" kern="0" dirty="0">
                <a:solidFill>
                  <a:sysClr val="windowText" lastClr="000000"/>
                </a:solidFill>
                <a:latin typeface="Calibri" panose="020F0502020204030204"/>
                <a:sym typeface="Arial"/>
              </a:rPr>
              <a:t>ựa bảng trên và thông tin SGK, thảo luận  và cho biết:</a:t>
            </a:r>
          </a:p>
          <a:p>
            <a:pPr marL="571500" lvl="0" indent="-571500" algn="just">
              <a:buClr>
                <a:srgbClr val="000000"/>
              </a:buClr>
              <a:buFont typeface="Arial" panose="020B0604020202020204" pitchFamily="34" charset="0"/>
              <a:buChar char="•"/>
            </a:pPr>
            <a:r>
              <a:rPr lang="vi-VN" sz="3200" kern="0" dirty="0">
                <a:solidFill>
                  <a:sysClr val="windowText" lastClr="000000"/>
                </a:solidFill>
                <a:latin typeface="Calibri" panose="020F0502020204030204"/>
                <a:sym typeface="Arial"/>
              </a:rPr>
              <a:t>So sánh mật độ dân số ở vùng Tây Nguyên với các vùng khác?</a:t>
            </a:r>
          </a:p>
          <a:p>
            <a:pPr marL="571500" lvl="0" indent="-571500" algn="just">
              <a:buClr>
                <a:srgbClr val="000000"/>
              </a:buClr>
              <a:buFont typeface="Arial" panose="020B0604020202020204" pitchFamily="34" charset="0"/>
              <a:buChar char="•"/>
            </a:pPr>
            <a:r>
              <a:rPr lang="vi-VN" sz="3200" kern="0" dirty="0">
                <a:solidFill>
                  <a:sysClr val="windowText" lastClr="000000"/>
                </a:solidFill>
                <a:latin typeface="Calibri" panose="020F0502020204030204"/>
                <a:sym typeface="Arial"/>
              </a:rPr>
              <a:t>Nhận xét sự phân bố dân cư ở vùng Tây Nguyên?</a:t>
            </a:r>
          </a:p>
        </p:txBody>
      </p:sp>
      <p:pic>
        <p:nvPicPr>
          <p:cNvPr id="4" name="Picture 3">
            <a:extLst>
              <a:ext uri="{FF2B5EF4-FFF2-40B4-BE49-F238E27FC236}">
                <a16:creationId xmlns:a16="http://schemas.microsoft.com/office/drawing/2014/main" id="{CAE9DAFF-7B45-CC4D-DE4F-B2F3B37472A6}"/>
              </a:ext>
            </a:extLst>
          </p:cNvPr>
          <p:cNvPicPr>
            <a:picLocks noChangeAspect="1"/>
          </p:cNvPicPr>
          <p:nvPr/>
        </p:nvPicPr>
        <p:blipFill>
          <a:blip r:embed="rId2"/>
          <a:stretch>
            <a:fillRect/>
          </a:stretch>
        </p:blipFill>
        <p:spPr>
          <a:xfrm>
            <a:off x="6035211" y="1158949"/>
            <a:ext cx="5466004" cy="4730048"/>
          </a:xfrm>
          <a:prstGeom prst="rect">
            <a:avLst/>
          </a:prstGeom>
        </p:spPr>
      </p:pic>
    </p:spTree>
    <p:extLst>
      <p:ext uri="{BB962C8B-B14F-4D97-AF65-F5344CB8AC3E}">
        <p14:creationId xmlns:p14="http://schemas.microsoft.com/office/powerpoint/2010/main" val="3736249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255181" y="304800"/>
            <a:ext cx="11483163" cy="63534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2" name="Group 1">
            <a:extLst>
              <a:ext uri="{FF2B5EF4-FFF2-40B4-BE49-F238E27FC236}">
                <a16:creationId xmlns:a16="http://schemas.microsoft.com/office/drawing/2014/main" id="{49889D72-6730-05C4-3C5B-188BF6494460}"/>
              </a:ext>
            </a:extLst>
          </p:cNvPr>
          <p:cNvGrpSpPr/>
          <p:nvPr/>
        </p:nvGrpSpPr>
        <p:grpSpPr>
          <a:xfrm>
            <a:off x="734977" y="329609"/>
            <a:ext cx="10487024" cy="932564"/>
            <a:chOff x="1899329" y="788662"/>
            <a:chExt cx="8709869" cy="4835840"/>
          </a:xfrm>
        </p:grpSpPr>
        <p:sp>
          <p:nvSpPr>
            <p:cNvPr id="5" name="Rectangle: Rounded Corners 4">
              <a:extLst>
                <a:ext uri="{FF2B5EF4-FFF2-40B4-BE49-F238E27FC236}">
                  <a16:creationId xmlns:a16="http://schemas.microsoft.com/office/drawing/2014/main" id="{FC48C8B6-242D-2C5D-467D-DD647A219CA8}"/>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chemeClr val="bg1"/>
                  </a:solidFill>
                  <a:effectLst/>
                  <a:latin typeface="Calibri" panose="020F0502020204030204" pitchFamily="34" charset="0"/>
                  <a:cs typeface="Calibri" panose="020F0502020204030204" pitchFamily="34" charset="0"/>
                </a:rPr>
                <a:t>Tây Nguyên là vùng thưa dân nhất ở nước ta.</a:t>
              </a:r>
              <a:endParaRPr kumimoji="0" lang="en-US" sz="40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C838716-03DF-D6D2-57E8-B11666B44F40}"/>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DCFE9F92-B8B4-6CC0-004E-A6CFF7B40546}"/>
              </a:ext>
            </a:extLst>
          </p:cNvPr>
          <p:cNvPicPr>
            <a:picLocks noChangeAspect="1"/>
          </p:cNvPicPr>
          <p:nvPr/>
        </p:nvPicPr>
        <p:blipFill>
          <a:blip r:embed="rId2"/>
          <a:stretch>
            <a:fillRect/>
          </a:stretch>
        </p:blipFill>
        <p:spPr>
          <a:xfrm>
            <a:off x="1903228" y="1498127"/>
            <a:ext cx="8372696" cy="5023618"/>
          </a:xfrm>
          <a:prstGeom prst="rect">
            <a:avLst/>
          </a:prstGeom>
        </p:spPr>
      </p:pic>
    </p:spTree>
    <p:extLst>
      <p:ext uri="{BB962C8B-B14F-4D97-AF65-F5344CB8AC3E}">
        <p14:creationId xmlns:p14="http://schemas.microsoft.com/office/powerpoint/2010/main" val="3883851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255181" y="304800"/>
            <a:ext cx="11483163" cy="63534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2" name="Group 1">
            <a:extLst>
              <a:ext uri="{FF2B5EF4-FFF2-40B4-BE49-F238E27FC236}">
                <a16:creationId xmlns:a16="http://schemas.microsoft.com/office/drawing/2014/main" id="{49889D72-6730-05C4-3C5B-188BF6494460}"/>
              </a:ext>
            </a:extLst>
          </p:cNvPr>
          <p:cNvGrpSpPr/>
          <p:nvPr/>
        </p:nvGrpSpPr>
        <p:grpSpPr>
          <a:xfrm>
            <a:off x="671182" y="999459"/>
            <a:ext cx="10487024" cy="4284921"/>
            <a:chOff x="1899329" y="788662"/>
            <a:chExt cx="8709869" cy="4835840"/>
          </a:xfrm>
        </p:grpSpPr>
        <p:sp>
          <p:nvSpPr>
            <p:cNvPr id="5" name="Rectangle: Rounded Corners 4">
              <a:extLst>
                <a:ext uri="{FF2B5EF4-FFF2-40B4-BE49-F238E27FC236}">
                  <a16:creationId xmlns:a16="http://schemas.microsoft.com/office/drawing/2014/main" id="{FC48C8B6-242D-2C5D-467D-DD647A219CA8}"/>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chemeClr val="bg1"/>
                  </a:solidFill>
                  <a:effectLst/>
                  <a:latin typeface="Calibri" panose="020F0502020204030204" pitchFamily="34" charset="0"/>
                  <a:cs typeface="Calibri" panose="020F0502020204030204" pitchFamily="34" charset="0"/>
                </a:rPr>
                <a:t>- Dân cư ở Tây Nguyên phân bố không đều.</a:t>
              </a:r>
            </a:p>
            <a:p>
              <a:pPr marL="457200" indent="-457200" algn="just">
                <a:buFont typeface="Arial" panose="020B0604020202020204" pitchFamily="34" charset="0"/>
                <a:buChar char="•"/>
              </a:pPr>
              <a:r>
                <a:rPr lang="vi-VN" sz="3600" b="0" i="0" dirty="0">
                  <a:solidFill>
                    <a:schemeClr val="bg1"/>
                  </a:solidFill>
                  <a:effectLst/>
                  <a:latin typeface="Calibri" panose="020F0502020204030204" pitchFamily="34" charset="0"/>
                  <a:cs typeface="Calibri" panose="020F0502020204030204" pitchFamily="34" charset="0"/>
                </a:rPr>
                <a:t>Các đô thị và ven trục giao thông chính có mật độ dân số cao hơn mật độ dân số trung bình của cả vùng.</a:t>
              </a:r>
            </a:p>
            <a:p>
              <a:pPr marL="457200" indent="-457200" algn="just">
                <a:buFont typeface="Arial" panose="020B0604020202020204" pitchFamily="34" charset="0"/>
                <a:buChar char="•"/>
              </a:pPr>
              <a:r>
                <a:rPr lang="vi-VN" sz="3600" b="0" i="0" dirty="0">
                  <a:solidFill>
                    <a:schemeClr val="bg1"/>
                  </a:solidFill>
                  <a:effectLst/>
                  <a:latin typeface="Calibri" panose="020F0502020204030204" pitchFamily="34" charset="0"/>
                  <a:cs typeface="Calibri" panose="020F0502020204030204" pitchFamily="34" charset="0"/>
                </a:rPr>
                <a:t>Những huyện vùng cao có mật độ dân số rất thấp, nơi thấp nhất chỉ khoảng 10 người/km2.</a:t>
              </a:r>
            </a:p>
          </p:txBody>
        </p:sp>
        <p:sp>
          <p:nvSpPr>
            <p:cNvPr id="6" name="Rectangle: Rounded Corners 5">
              <a:extLst>
                <a:ext uri="{FF2B5EF4-FFF2-40B4-BE49-F238E27FC236}">
                  <a16:creationId xmlns:a16="http://schemas.microsoft.com/office/drawing/2014/main" id="{CC838716-03DF-D6D2-57E8-B11666B44F40}"/>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25584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720748"/>
            <a:ext cx="9218930" cy="1940957"/>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Với </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đ</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ặc điểm dân cư, xã hội Tây Nguyên như vậy có những thuận lợi và khó khăn gì đối với sự phát triển kinh tế?</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AA5C3270-EB60-B445-8B5A-78F6758C7BBF}"/>
              </a:ext>
            </a:extLst>
          </p:cNvPr>
          <p:cNvSpPr txBox="1"/>
          <p:nvPr/>
        </p:nvSpPr>
        <p:spPr>
          <a:xfrm>
            <a:off x="2647507" y="3114804"/>
            <a:ext cx="7347097" cy="3166824"/>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r>
              <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rPr>
              <a:t>- Thuận lợi: </a:t>
            </a:r>
            <a:r>
              <a:rPr lang="vi-VN" sz="3600" dirty="0">
                <a:solidFill>
                  <a:srgbClr val="FF0000"/>
                </a:solidFill>
                <a:latin typeface="Calibri" panose="020F0502020204030204" pitchFamily="34" charset="0"/>
                <a:ea typeface="Roboto" panose="02000000000000000000" pitchFamily="2" charset="0"/>
                <a:cs typeface="Calibri" panose="020F0502020204030204" pitchFamily="34" charset="0"/>
              </a:rPr>
              <a:t>nền văn hóa giàu bản sắc, thuận lợi cho phát triển du lịch.</a:t>
            </a:r>
          </a:p>
          <a:p>
            <a:pPr lvl="0" algn="just" defTabSz="457200"/>
            <a:r>
              <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Khó</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khăn</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vi-VN" sz="3600" dirty="0">
                <a:solidFill>
                  <a:srgbClr val="FF0000"/>
                </a:solidFill>
                <a:latin typeface="Calibri" panose="020F0502020204030204" pitchFamily="34" charset="0"/>
                <a:ea typeface="Roboto" panose="02000000000000000000" pitchFamily="2" charset="0"/>
                <a:cs typeface="Calibri" panose="020F0502020204030204" pitchFamily="34" charset="0"/>
              </a:rPr>
              <a:t>Đời sống dân cư còn nhiều khó khăn; thiếu lao động, trình độ lao động chưa cao.</a:t>
            </a:r>
          </a:p>
        </p:txBody>
      </p:sp>
    </p:spTree>
    <p:extLst>
      <p:ext uri="{BB962C8B-B14F-4D97-AF65-F5344CB8AC3E}">
        <p14:creationId xmlns:p14="http://schemas.microsoft.com/office/powerpoint/2010/main" val="2366101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891008"/>
            <a:ext cx="9218930" cy="1600438"/>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vi-VN" sz="4400" b="1" dirty="0">
                <a:solidFill>
                  <a:prstClr val="black"/>
                </a:solidFill>
                <a:latin typeface="Calibri" panose="020F0502020204030204" pitchFamily="34" charset="0"/>
                <a:ea typeface="Roboto" panose="02000000000000000000" pitchFamily="2" charset="0"/>
                <a:cs typeface="Calibri" panose="020F0502020204030204" pitchFamily="34" charset="0"/>
              </a:rPr>
              <a:t>Nêu một số giải pháp nhằm nâng cao mức sống người dân?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AA5C3270-EB60-B445-8B5A-78F6758C7BBF}"/>
              </a:ext>
            </a:extLst>
          </p:cNvPr>
          <p:cNvSpPr txBox="1"/>
          <p:nvPr/>
        </p:nvSpPr>
        <p:spPr>
          <a:xfrm>
            <a:off x="2647507" y="3114804"/>
            <a:ext cx="7347097" cy="3166824"/>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r>
              <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rPr>
              <a:t>- Đầu tư phát triển kinh tế: </a:t>
            </a:r>
          </a:p>
          <a:p>
            <a:pPr marL="571500" lvl="0" indent="-571500" algn="just" defTabSz="457200">
              <a:buFont typeface="Arial" panose="020B0604020202020204" pitchFamily="34" charset="0"/>
              <a:buChar char="•"/>
            </a:pPr>
            <a:r>
              <a:rPr lang="vi-VN" sz="3600" dirty="0">
                <a:solidFill>
                  <a:srgbClr val="FF0000"/>
                </a:solidFill>
                <a:latin typeface="Calibri" panose="020F0502020204030204" pitchFamily="34" charset="0"/>
                <a:ea typeface="Roboto" panose="02000000000000000000" pitchFamily="2" charset="0"/>
                <a:cs typeface="Calibri" panose="020F0502020204030204" pitchFamily="34" charset="0"/>
              </a:rPr>
              <a:t>Xóa đói giảm nghèo, cải thiện đời sống người dân.</a:t>
            </a:r>
          </a:p>
          <a:p>
            <a:pPr marL="571500" lvl="0" indent="-571500" algn="just" defTabSz="457200">
              <a:buFont typeface="Arial" panose="020B0604020202020204" pitchFamily="34" charset="0"/>
              <a:buChar char="•"/>
            </a:pPr>
            <a:r>
              <a:rPr lang="vi-VN" sz="3600" dirty="0">
                <a:solidFill>
                  <a:srgbClr val="FF0000"/>
                </a:solidFill>
                <a:latin typeface="Calibri" panose="020F0502020204030204" pitchFamily="34" charset="0"/>
                <a:ea typeface="Roboto" panose="02000000000000000000" pitchFamily="2" charset="0"/>
                <a:cs typeface="Calibri" panose="020F0502020204030204" pitchFamily="34" charset="0"/>
              </a:rPr>
              <a:t>Ngăn chặn phá rừng, bảo vệ đất, rừng.</a:t>
            </a:r>
          </a:p>
        </p:txBody>
      </p:sp>
    </p:spTree>
    <p:extLst>
      <p:ext uri="{BB962C8B-B14F-4D97-AF65-F5344CB8AC3E}">
        <p14:creationId xmlns:p14="http://schemas.microsoft.com/office/powerpoint/2010/main" val="1001272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07D7B-96D9-03CA-F460-E8B9785C3146}"/>
              </a:ext>
            </a:extLst>
          </p:cNvPr>
          <p:cNvPicPr>
            <a:picLocks noChangeAspect="1"/>
          </p:cNvPicPr>
          <p:nvPr/>
        </p:nvPicPr>
        <p:blipFill rotWithShape="1">
          <a:blip r:embed="rId2"/>
          <a:srcRect l="26121" b="50000"/>
          <a:stretch/>
        </p:blipFill>
        <p:spPr>
          <a:xfrm>
            <a:off x="-5537" y="-1"/>
            <a:ext cx="12192000" cy="5419899"/>
          </a:xfrm>
          <a:prstGeom prst="rect">
            <a:avLst/>
          </a:prstGeom>
        </p:spPr>
      </p:pic>
      <p:pic>
        <p:nvPicPr>
          <p:cNvPr id="5" name="Picture 4">
            <a:extLst>
              <a:ext uri="{FF2B5EF4-FFF2-40B4-BE49-F238E27FC236}">
                <a16:creationId xmlns:a16="http://schemas.microsoft.com/office/drawing/2014/main" id="{BEC2C21B-4148-0FD3-4C97-5CCD92A702EB}"/>
              </a:ext>
            </a:extLst>
          </p:cNvPr>
          <p:cNvPicPr>
            <a:picLocks noChangeAspect="1"/>
          </p:cNvPicPr>
          <p:nvPr/>
        </p:nvPicPr>
        <p:blipFill rotWithShape="1">
          <a:blip r:embed="rId3"/>
          <a:srcRect t="70705"/>
          <a:stretch/>
        </p:blipFill>
        <p:spPr>
          <a:xfrm>
            <a:off x="0" y="4862729"/>
            <a:ext cx="12192000" cy="2122271"/>
          </a:xfrm>
          <a:prstGeom prst="rect">
            <a:avLst/>
          </a:prstGeom>
        </p:spPr>
      </p:pic>
      <p:grpSp>
        <p:nvGrpSpPr>
          <p:cNvPr id="6" name="Group 5">
            <a:extLst>
              <a:ext uri="{FF2B5EF4-FFF2-40B4-BE49-F238E27FC236}">
                <a16:creationId xmlns:a16="http://schemas.microsoft.com/office/drawing/2014/main" id="{78D09030-E2DC-E6B7-DE09-99600CEC8903}"/>
              </a:ext>
            </a:extLst>
          </p:cNvPr>
          <p:cNvGrpSpPr/>
          <p:nvPr/>
        </p:nvGrpSpPr>
        <p:grpSpPr>
          <a:xfrm>
            <a:off x="1132878" y="1187545"/>
            <a:ext cx="9341373" cy="5838802"/>
            <a:chOff x="250499" y="105715"/>
            <a:chExt cx="10971965" cy="6858000"/>
          </a:xfrm>
        </p:grpSpPr>
        <p:pic>
          <p:nvPicPr>
            <p:cNvPr id="7" name="Picture 6">
              <a:extLst>
                <a:ext uri="{FF2B5EF4-FFF2-40B4-BE49-F238E27FC236}">
                  <a16:creationId xmlns:a16="http://schemas.microsoft.com/office/drawing/2014/main" id="{8A87B410-2213-47E1-0C5E-45F4D51F1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0709" y="105715"/>
              <a:ext cx="4001755" cy="6858000"/>
            </a:xfrm>
            <a:prstGeom prst="rect">
              <a:avLst/>
            </a:prstGeom>
          </p:spPr>
        </p:pic>
        <p:pic>
          <p:nvPicPr>
            <p:cNvPr id="8" name="Picture 7">
              <a:extLst>
                <a:ext uri="{FF2B5EF4-FFF2-40B4-BE49-F238E27FC236}">
                  <a16:creationId xmlns:a16="http://schemas.microsoft.com/office/drawing/2014/main" id="{39AD2267-DD89-4BED-4ED9-DCAE05F79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99" y="1572078"/>
              <a:ext cx="6719710" cy="5341138"/>
            </a:xfrm>
            <a:prstGeom prst="rect">
              <a:avLst/>
            </a:prstGeom>
          </p:spPr>
        </p:pic>
      </p:grpSp>
      <p:pic>
        <p:nvPicPr>
          <p:cNvPr id="2" name="Picture 1">
            <a:extLst>
              <a:ext uri="{FF2B5EF4-FFF2-40B4-BE49-F238E27FC236}">
                <a16:creationId xmlns:a16="http://schemas.microsoft.com/office/drawing/2014/main" id="{B7F0A3FC-02A8-2096-817E-09580251B5B1}"/>
              </a:ext>
            </a:extLst>
          </p:cNvPr>
          <p:cNvPicPr>
            <a:picLocks noChangeAspect="1"/>
          </p:cNvPicPr>
          <p:nvPr/>
        </p:nvPicPr>
        <p:blipFill>
          <a:blip r:embed="rId6"/>
          <a:stretch>
            <a:fillRect/>
          </a:stretch>
        </p:blipFill>
        <p:spPr>
          <a:xfrm>
            <a:off x="-661017" y="1057351"/>
            <a:ext cx="12046740" cy="2127688"/>
          </a:xfrm>
          <a:prstGeom prst="rect">
            <a:avLst/>
          </a:prstGeom>
        </p:spPr>
      </p:pic>
    </p:spTree>
    <p:extLst>
      <p:ext uri="{BB962C8B-B14F-4D97-AF65-F5344CB8AC3E}">
        <p14:creationId xmlns:p14="http://schemas.microsoft.com/office/powerpoint/2010/main" val="1229703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3" name="y2mate.com - Một số hình ảnh về tây nguyên_480p">
            <a:hlinkClick r:id="" action="ppaction://media"/>
            <a:extLst>
              <a:ext uri="{FF2B5EF4-FFF2-40B4-BE49-F238E27FC236}">
                <a16:creationId xmlns:a16="http://schemas.microsoft.com/office/drawing/2014/main" id="{4BDB3D61-A0A2-19FF-9909-45ADE6D712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01525"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93AF9C-661D-406E-ADCB-96A6813A60C1}"/>
              </a:ext>
            </a:extLst>
          </p:cNvPr>
          <p:cNvSpPr/>
          <p:nvPr/>
        </p:nvSpPr>
        <p:spPr>
          <a:xfrm>
            <a:off x="1286933" y="993422"/>
            <a:ext cx="8906934" cy="3057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 name="Google Shape;862;p28">
            <a:extLst>
              <a:ext uri="{FF2B5EF4-FFF2-40B4-BE49-F238E27FC236}">
                <a16:creationId xmlns:a16="http://schemas.microsoft.com/office/drawing/2014/main" id="{00404A0B-5EBC-4192-BD92-806B42976D60}"/>
              </a:ext>
            </a:extLst>
          </p:cNvPr>
          <p:cNvSpPr txBox="1"/>
          <p:nvPr/>
        </p:nvSpPr>
        <p:spPr>
          <a:xfrm>
            <a:off x="415650" y="73082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5000" b="1" i="0" u="none" strike="noStrike" kern="0" cap="none" spc="0" normalizeH="0" baseline="0" noProof="0" dirty="0">
              <a:ln>
                <a:solidFill>
                  <a:srgbClr val="70AD47">
                    <a:lumMod val="50000"/>
                  </a:srgbClr>
                </a:solidFill>
              </a:ln>
              <a:solidFill>
                <a:srgbClr val="FF0000"/>
              </a:solidFill>
              <a:effectLst/>
              <a:uLnTx/>
              <a:uFillTx/>
              <a:latin typeface="SVN-Apple" panose="02040603050506020204" pitchFamily="18" charset="0"/>
              <a:ea typeface="Pompiere"/>
              <a:cs typeface="Pompiere"/>
              <a:sym typeface="Pompiere"/>
            </a:endParaRPr>
          </a:p>
        </p:txBody>
      </p:sp>
      <p:sp>
        <p:nvSpPr>
          <p:cNvPr id="5" name="Google Shape;970;p30">
            <a:extLst>
              <a:ext uri="{FF2B5EF4-FFF2-40B4-BE49-F238E27FC236}">
                <a16:creationId xmlns:a16="http://schemas.microsoft.com/office/drawing/2014/main" id="{A3F02282-1BFA-4E19-B8F2-B1D90E2B7658}"/>
              </a:ext>
            </a:extLst>
          </p:cNvPr>
          <p:cNvSpPr txBox="1">
            <a:spLocks/>
          </p:cNvSpPr>
          <p:nvPr/>
        </p:nvSpPr>
        <p:spPr>
          <a:xfrm>
            <a:off x="1472836" y="1090973"/>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kumimoji="0" lang="vi-VN"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rPr>
              <a:t>Hoạt động </a:t>
            </a:r>
            <a:r>
              <a:rPr kumimoji="0" lang="en-US"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rPr>
              <a:t>2</a:t>
            </a:r>
            <a:r>
              <a:rPr kumimoji="0" lang="vi-VN"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lang="vi-VN" sz="5400" b="1" kern="0" dirty="0">
                <a:ln w="38100">
                  <a:noFill/>
                </a:ln>
                <a:solidFill>
                  <a:srgbClr val="C00000"/>
                </a:solidFill>
                <a:latin typeface="Cambria" panose="02040503050406030204" pitchFamily="18" charset="0"/>
                <a:ea typeface="Cambria" panose="02040503050406030204" pitchFamily="18" charset="0"/>
              </a:rPr>
              <a:t>Tìm hiểu một số trang phục dân tộc ở Tây Nguyên</a:t>
            </a:r>
            <a:endParaRPr kumimoji="0" lang="vi-VN"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pic>
        <p:nvPicPr>
          <p:cNvPr id="3" name="Picture 23">
            <a:extLst>
              <a:ext uri="{FF2B5EF4-FFF2-40B4-BE49-F238E27FC236}">
                <a16:creationId xmlns:a16="http://schemas.microsoft.com/office/drawing/2014/main" id="{C3ED93AC-7B48-3304-D9FA-462DCAEB239E}"/>
              </a:ext>
            </a:extLst>
          </p:cNvPr>
          <p:cNvPicPr>
            <a:picLocks noChangeAspect="1"/>
          </p:cNvPicPr>
          <p:nvPr/>
        </p:nvPicPr>
        <p:blipFill rotWithShape="1">
          <a:blip r:embed="rId3"/>
          <a:srcRect b="25274"/>
          <a:stretch/>
        </p:blipFill>
        <p:spPr>
          <a:xfrm>
            <a:off x="8569842" y="2681754"/>
            <a:ext cx="3469691" cy="41762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1187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11341" y="0"/>
            <a:ext cx="12192000" cy="68580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430" y="1490663"/>
            <a:ext cx="5563280" cy="5563280"/>
          </a:xfrm>
          <a:prstGeom prst="rect">
            <a:avLst/>
          </a:prstGeom>
        </p:spPr>
      </p:pic>
      <p:grpSp>
        <p:nvGrpSpPr>
          <p:cNvPr id="12" name="Group 11"/>
          <p:cNvGrpSpPr/>
          <p:nvPr/>
        </p:nvGrpSpPr>
        <p:grpSpPr>
          <a:xfrm>
            <a:off x="2796494" y="800429"/>
            <a:ext cx="2824223" cy="2812648"/>
            <a:chOff x="1365622" y="2868020"/>
            <a:chExt cx="2824223" cy="2812648"/>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377" r="66594" b="21657"/>
            <a:stretch/>
          </p:blipFill>
          <p:spPr>
            <a:xfrm rot="21291661">
              <a:off x="1552071" y="3040145"/>
              <a:ext cx="1423686" cy="2159414"/>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365622" y="2868020"/>
              <a:ext cx="2824223" cy="2812648"/>
            </a:xfrm>
            <a:prstGeom prst="rect">
              <a:avLst/>
            </a:prstGeom>
          </p:spPr>
        </p:pic>
      </p:grpSp>
      <p:pic>
        <p:nvPicPr>
          <p:cNvPr id="9"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796494" y="704782"/>
            <a:ext cx="1958266" cy="3003941"/>
          </a:xfrm>
          <a:prstGeom prst="rect">
            <a:avLst/>
          </a:prstGeom>
        </p:spPr>
      </p:pic>
      <p:sp>
        <p:nvSpPr>
          <p:cNvPr id="14" name="Oval 13">
            <a:hlinkClick r:id="rId9" action="ppaction://hlinksldjump"/>
          </p:cNvPr>
          <p:cNvSpPr/>
          <p:nvPr/>
        </p:nvSpPr>
        <p:spPr>
          <a:xfrm>
            <a:off x="3100439" y="1584712"/>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hlinkClick r:id="rId9" action="ppaction://hlinksldjump"/>
          </p:cNvPr>
          <p:cNvSpPr txBox="1"/>
          <p:nvPr/>
        </p:nvSpPr>
        <p:spPr>
          <a:xfrm>
            <a:off x="3476081" y="1675987"/>
            <a:ext cx="722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1</a:t>
            </a:r>
          </a:p>
        </p:txBody>
      </p:sp>
      <p:grpSp>
        <p:nvGrpSpPr>
          <p:cNvPr id="3" name="Group 2"/>
          <p:cNvGrpSpPr/>
          <p:nvPr/>
        </p:nvGrpSpPr>
        <p:grpSpPr>
          <a:xfrm>
            <a:off x="6148285" y="735141"/>
            <a:ext cx="2824223" cy="2812648"/>
            <a:chOff x="6773914" y="1986457"/>
            <a:chExt cx="2824223" cy="2812648"/>
          </a:xfrm>
        </p:grpSpPr>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r="60641" b="10211"/>
            <a:stretch/>
          </p:blipFill>
          <p:spPr>
            <a:xfrm rot="21332565">
              <a:off x="7028485" y="2211046"/>
              <a:ext cx="1348269" cy="2112043"/>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6773914" y="1986457"/>
              <a:ext cx="2824223" cy="2812648"/>
            </a:xfrm>
            <a:prstGeom prst="rect">
              <a:avLst/>
            </a:prstGeom>
          </p:spPr>
        </p:pic>
      </p:grpSp>
      <p:pic>
        <p:nvPicPr>
          <p:cNvPr id="18"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125462" y="697543"/>
            <a:ext cx="1958266" cy="3003941"/>
          </a:xfrm>
          <a:prstGeom prst="rect">
            <a:avLst/>
          </a:prstGeom>
        </p:spPr>
      </p:pic>
      <p:sp>
        <p:nvSpPr>
          <p:cNvPr id="20" name="Oval 19">
            <a:hlinkClick r:id="rId11" action="ppaction://hlinksldjump"/>
          </p:cNvPr>
          <p:cNvSpPr/>
          <p:nvPr/>
        </p:nvSpPr>
        <p:spPr>
          <a:xfrm>
            <a:off x="6493588" y="1393711"/>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hlinkClick r:id="rId11" action="ppaction://hlinksldjump"/>
          </p:cNvPr>
          <p:cNvSpPr txBox="1"/>
          <p:nvPr/>
        </p:nvSpPr>
        <p:spPr>
          <a:xfrm>
            <a:off x="6744017" y="1506907"/>
            <a:ext cx="722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2</a:t>
            </a:r>
          </a:p>
        </p:txBody>
      </p:sp>
      <p:grpSp>
        <p:nvGrpSpPr>
          <p:cNvPr id="7" name="Group 6"/>
          <p:cNvGrpSpPr/>
          <p:nvPr/>
        </p:nvGrpSpPr>
        <p:grpSpPr>
          <a:xfrm>
            <a:off x="2874492" y="4066656"/>
            <a:ext cx="2824223" cy="2812648"/>
            <a:chOff x="1803450" y="4314005"/>
            <a:chExt cx="2824223" cy="2812648"/>
          </a:xfrm>
        </p:grpSpPr>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r="19992" b="11020"/>
            <a:stretch/>
          </p:blipFill>
          <p:spPr>
            <a:xfrm rot="21432803">
              <a:off x="2031425" y="4545129"/>
              <a:ext cx="1530136" cy="2059077"/>
            </a:xfrm>
            <a:prstGeom prst="rect">
              <a:avLst/>
            </a:prstGeom>
          </p:spPr>
        </p:pic>
        <p:pic>
          <p:nvPicPr>
            <p:cNvPr id="25" name="Picture 2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1803450" y="4314005"/>
              <a:ext cx="2824223" cy="2812648"/>
            </a:xfrm>
            <a:prstGeom prst="rect">
              <a:avLst/>
            </a:prstGeom>
          </p:spPr>
        </p:pic>
      </p:grpSp>
      <p:pic>
        <p:nvPicPr>
          <p:cNvPr id="26"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2888403" y="4037308"/>
            <a:ext cx="1958266" cy="3003941"/>
          </a:xfrm>
          <a:prstGeom prst="rect">
            <a:avLst/>
          </a:prstGeom>
        </p:spPr>
      </p:pic>
      <p:sp>
        <p:nvSpPr>
          <p:cNvPr id="28" name="Oval 27">
            <a:hlinkClick r:id="rId13" action="ppaction://hlinksldjump"/>
          </p:cNvPr>
          <p:cNvSpPr/>
          <p:nvPr/>
        </p:nvSpPr>
        <p:spPr>
          <a:xfrm>
            <a:off x="3119034" y="4760305"/>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hlinkClick r:id="rId13" action="ppaction://hlinksldjump"/>
          </p:cNvPr>
          <p:cNvSpPr txBox="1"/>
          <p:nvPr/>
        </p:nvSpPr>
        <p:spPr>
          <a:xfrm>
            <a:off x="3428228" y="4883065"/>
            <a:ext cx="722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3</a:t>
            </a:r>
          </a:p>
        </p:txBody>
      </p:sp>
      <p:pic>
        <p:nvPicPr>
          <p:cNvPr id="30" name="Picture 29"/>
          <p:cNvPicPr>
            <a:picLocks noChangeAspect="1"/>
          </p:cNvPicPr>
          <p:nvPr/>
        </p:nvPicPr>
        <p:blipFill rotWithShape="1">
          <a:blip r:embed="rId14">
            <a:extLst>
              <a:ext uri="{BEBA8EAE-BF5A-486C-A8C5-ECC9F3942E4B}">
                <a14:imgProps xmlns:a14="http://schemas.microsoft.com/office/drawing/2010/main">
                  <a14:imgLayer r:embed="rId15">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108774" y="1783826"/>
            <a:ext cx="2534615" cy="3597947"/>
          </a:xfrm>
          <a:prstGeom prst="rect">
            <a:avLst/>
          </a:prstGeom>
        </p:spPr>
      </p:pic>
      <p:grpSp>
        <p:nvGrpSpPr>
          <p:cNvPr id="39" name="Group 38"/>
          <p:cNvGrpSpPr/>
          <p:nvPr/>
        </p:nvGrpSpPr>
        <p:grpSpPr>
          <a:xfrm>
            <a:off x="6419384" y="4163115"/>
            <a:ext cx="2824223" cy="2812648"/>
            <a:chOff x="7478296" y="4487359"/>
            <a:chExt cx="2824223" cy="2812648"/>
          </a:xfrm>
        </p:grpSpPr>
        <p:pic>
          <p:nvPicPr>
            <p:cNvPr id="8" name="Picture 7"/>
            <p:cNvPicPr>
              <a:picLocks noChangeAspect="1"/>
            </p:cNvPicPr>
            <p:nvPr/>
          </p:nvPicPr>
          <p:blipFill rotWithShape="1">
            <a:blip r:embed="rId16">
              <a:extLst>
                <a:ext uri="{28A0092B-C50C-407E-A947-70E740481C1C}">
                  <a14:useLocalDpi xmlns:a14="http://schemas.microsoft.com/office/drawing/2010/main" val="0"/>
                </a:ext>
              </a:extLst>
            </a:blip>
            <a:srcRect r="63374" b="5414"/>
            <a:stretch/>
          </p:blipFill>
          <p:spPr>
            <a:xfrm rot="21368969">
              <a:off x="7736000" y="4748331"/>
              <a:ext cx="1331745" cy="2149505"/>
            </a:xfrm>
            <a:prstGeom prst="rect">
              <a:avLst/>
            </a:prstGeom>
          </p:spPr>
        </p:pic>
        <p:pic>
          <p:nvPicPr>
            <p:cNvPr id="33" name="Picture 3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4800" y1="27604" x2="52700" y2="75000"/>
                          <a14:backgroundMark x1="32600" y1="28125" x2="49500" y2="50000"/>
                          <a14:backgroundMark x1="27500" y1="36458" x2="38300" y2="68333"/>
                        </a14:backgroundRemoval>
                      </a14:imgEffect>
                    </a14:imgLayer>
                  </a14:imgProps>
                </a:ext>
                <a:ext uri="{28A0092B-C50C-407E-A947-70E740481C1C}">
                  <a14:useLocalDpi xmlns:a14="http://schemas.microsoft.com/office/drawing/2010/main" val="0"/>
                </a:ext>
              </a:extLst>
            </a:blip>
            <a:srcRect l="19777" t="18057" r="14345" b="13601"/>
            <a:stretch/>
          </p:blipFill>
          <p:spPr>
            <a:xfrm>
              <a:off x="7478296" y="4487359"/>
              <a:ext cx="2824223" cy="2812648"/>
            </a:xfrm>
            <a:prstGeom prst="rect">
              <a:avLst/>
            </a:prstGeom>
          </p:spPr>
        </p:pic>
      </p:grpSp>
      <p:pic>
        <p:nvPicPr>
          <p:cNvPr id="34" name="Content Placeholder 6"/>
          <p:cNvPicPr>
            <a:picLocks noChangeAspect="1"/>
          </p:cNvPicPr>
          <p:nvPr/>
        </p:nvPicPr>
        <p:blipFill rotWithShape="1">
          <a:blip r:embed="rId7">
            <a:extLst>
              <a:ext uri="{BEBA8EAE-BF5A-486C-A8C5-ECC9F3942E4B}">
                <a14:imgProps xmlns:a14="http://schemas.microsoft.com/office/drawing/2010/main">
                  <a14:imgLayer r:embed="rId8">
                    <a14:imgEffect>
                      <a14:backgroundRemoval t="24487" b="75000" l="11000" r="39200">
                        <a14:foregroundMark x1="20000" y1="48718" x2="20300" y2="53846"/>
                      </a14:backgroundRemoval>
                    </a14:imgEffect>
                  </a14:imgLayer>
                </a14:imgProps>
              </a:ext>
              <a:ext uri="{28A0092B-C50C-407E-A947-70E740481C1C}">
                <a14:useLocalDpi xmlns:a14="http://schemas.microsoft.com/office/drawing/2010/main" val="0"/>
              </a:ext>
            </a:extLst>
          </a:blip>
          <a:srcRect l="12144" t="21838" r="57708" b="18872"/>
          <a:stretch/>
        </p:blipFill>
        <p:spPr>
          <a:xfrm>
            <a:off x="6457430" y="4110972"/>
            <a:ext cx="1958266" cy="3003941"/>
          </a:xfrm>
          <a:prstGeom prst="rect">
            <a:avLst/>
          </a:prstGeom>
        </p:spPr>
      </p:pic>
      <p:sp>
        <p:nvSpPr>
          <p:cNvPr id="36" name="Oval 35">
            <a:hlinkClick r:id="rId17" action="ppaction://hlinksldjump"/>
          </p:cNvPr>
          <p:cNvSpPr/>
          <p:nvPr/>
        </p:nvSpPr>
        <p:spPr>
          <a:xfrm>
            <a:off x="6798330" y="4859620"/>
            <a:ext cx="1222013" cy="124407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hlinkClick r:id="rId17" action="ppaction://hlinksldjump"/>
          </p:cNvPr>
          <p:cNvSpPr txBox="1"/>
          <p:nvPr/>
        </p:nvSpPr>
        <p:spPr>
          <a:xfrm>
            <a:off x="6981590" y="5003555"/>
            <a:ext cx="722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UTM Guanine" panose="02040603050506020204" pitchFamily="18" charset="0"/>
                <a:ea typeface="+mn-ea"/>
                <a:cs typeface="Times New Roman" panose="02020603050405020304" pitchFamily="18" charset="0"/>
              </a:rPr>
              <a:t>4</a:t>
            </a:r>
          </a:p>
        </p:txBody>
      </p:sp>
      <p:sp>
        <p:nvSpPr>
          <p:cNvPr id="41" name="Speech Bubble: Rectangle with Corners Rounded 40"/>
          <p:cNvSpPr/>
          <p:nvPr/>
        </p:nvSpPr>
        <p:spPr>
          <a:xfrm>
            <a:off x="279824" y="105737"/>
            <a:ext cx="2429400" cy="1389384"/>
          </a:xfrm>
          <a:prstGeom prst="wedgeRoundRectCallout">
            <a:avLst>
              <a:gd name="adj1" fmla="val 13962"/>
              <a:gd name="adj2" fmla="val 958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hãy</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chọn</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ô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cửa</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nhé</a:t>
            </a:r>
            <a:endParaRPr kumimoji="0" lang="en-US" sz="2400" b="0"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endParaRPr>
          </a:p>
        </p:txBody>
      </p:sp>
      <p:sp>
        <p:nvSpPr>
          <p:cNvPr id="43" name="Arrow: Right 42">
            <a:hlinkClick r:id="rId18" action="ppaction://hlinksldjump"/>
          </p:cNvPr>
          <p:cNvSpPr/>
          <p:nvPr/>
        </p:nvSpPr>
        <p:spPr>
          <a:xfrm>
            <a:off x="485556" y="583894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5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55"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55"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strVal val="#ppt_w*0.70"/>
                                          </p:val>
                                        </p:tav>
                                        <p:tav tm="100000">
                                          <p:val>
                                            <p:strVal val="#ppt_w"/>
                                          </p:val>
                                        </p:tav>
                                      </p:tavLst>
                                    </p:anim>
                                    <p:anim calcmode="lin" valueType="num">
                                      <p:cBhvr>
                                        <p:cTn id="45" dur="1000" fill="hold"/>
                                        <p:tgtEl>
                                          <p:spTgt spid="3"/>
                                        </p:tgtEl>
                                        <p:attrNameLst>
                                          <p:attrName>ppt_h</p:attrName>
                                        </p:attrNameLst>
                                      </p:cBhvr>
                                      <p:tavLst>
                                        <p:tav tm="0">
                                          <p:val>
                                            <p:strVal val="#ppt_h"/>
                                          </p:val>
                                        </p:tav>
                                        <p:tav tm="100000">
                                          <p:val>
                                            <p:strVal val="#ppt_h"/>
                                          </p:val>
                                        </p:tav>
                                      </p:tavLst>
                                    </p:anim>
                                    <p:animEffect transition="in" filter="fade">
                                      <p:cBhvr>
                                        <p:cTn id="46" dur="1000"/>
                                        <p:tgtEl>
                                          <p:spTgt spid="3"/>
                                        </p:tgtEl>
                                      </p:cBhvr>
                                    </p:animEffec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cTn>
                              </p:par>
                              <p:par>
                                <p:cTn id="59" presetID="55"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strVal val="#ppt_w*0.70"/>
                                          </p:val>
                                        </p:tav>
                                        <p:tav tm="100000">
                                          <p:val>
                                            <p:strVal val="#ppt_w"/>
                                          </p:val>
                                        </p:tav>
                                      </p:tavLst>
                                    </p:anim>
                                    <p:anim calcmode="lin" valueType="num">
                                      <p:cBhvr>
                                        <p:cTn id="62" dur="1000" fill="hold"/>
                                        <p:tgtEl>
                                          <p:spTgt spid="7"/>
                                        </p:tgtEl>
                                        <p:attrNameLst>
                                          <p:attrName>ppt_h</p:attrName>
                                        </p:attrNameLst>
                                      </p:cBhvr>
                                      <p:tavLst>
                                        <p:tav tm="0">
                                          <p:val>
                                            <p:strVal val="#ppt_h"/>
                                          </p:val>
                                        </p:tav>
                                        <p:tav tm="100000">
                                          <p:val>
                                            <p:strVal val="#ppt_h"/>
                                          </p:val>
                                        </p:tav>
                                      </p:tavLst>
                                    </p:anim>
                                    <p:animEffect transition="in" filter="fade">
                                      <p:cBhvr>
                                        <p:cTn id="63" dur="1000"/>
                                        <p:tgtEl>
                                          <p:spTgt spid="7"/>
                                        </p:tgtEl>
                                      </p:cBhvr>
                                    </p:animEffect>
                                  </p:child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par>
                                <p:cTn id="76" presetID="55" presetClass="entr" presetSubtype="0" fill="hold" nodeType="with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p:cTn id="78" dur="1000" fill="hold"/>
                                        <p:tgtEl>
                                          <p:spTgt spid="39"/>
                                        </p:tgtEl>
                                        <p:attrNameLst>
                                          <p:attrName>ppt_w</p:attrName>
                                        </p:attrNameLst>
                                      </p:cBhvr>
                                      <p:tavLst>
                                        <p:tav tm="0">
                                          <p:val>
                                            <p:strVal val="#ppt_w*0.70"/>
                                          </p:val>
                                        </p:tav>
                                        <p:tav tm="100000">
                                          <p:val>
                                            <p:strVal val="#ppt_w"/>
                                          </p:val>
                                        </p:tav>
                                      </p:tavLst>
                                    </p:anim>
                                    <p:anim calcmode="lin" valueType="num">
                                      <p:cBhvr>
                                        <p:cTn id="79" dur="1000" fill="hold"/>
                                        <p:tgtEl>
                                          <p:spTgt spid="39"/>
                                        </p:tgtEl>
                                        <p:attrNameLst>
                                          <p:attrName>ppt_h</p:attrName>
                                        </p:attrNameLst>
                                      </p:cBhvr>
                                      <p:tavLst>
                                        <p:tav tm="0">
                                          <p:val>
                                            <p:strVal val="#ppt_h"/>
                                          </p:val>
                                        </p:tav>
                                        <p:tav tm="100000">
                                          <p:val>
                                            <p:strVal val="#ppt_h"/>
                                          </p:val>
                                        </p:tav>
                                      </p:tavLst>
                                    </p:anim>
                                    <p:animEffect transition="in" filter="fade">
                                      <p:cBhvr>
                                        <p:cTn id="80" dur="1000"/>
                                        <p:tgtEl>
                                          <p:spTgt spid="39"/>
                                        </p:tgtEl>
                                      </p:cBhvr>
                                    </p:animEffect>
                                  </p:childTnLst>
                                </p:cTn>
                              </p:par>
                            </p:childTnLst>
                          </p:cTn>
                        </p:par>
                      </p:childTnLst>
                    </p:cTn>
                  </p:par>
                </p:childTnLst>
              </p:cTn>
              <p:nextCondLst>
                <p:cond evt="onClick" delay="0">
                  <p:tgtEl>
                    <p:spTgt spid="37"/>
                  </p:tgtEl>
                </p:cond>
              </p:nextCondLst>
            </p:seq>
          </p:childTnLst>
        </p:cTn>
      </p:par>
    </p:tnLst>
    <p:bldLst>
      <p:bldP spid="14" grpId="0" animBg="1"/>
      <p:bldP spid="13" grpId="0"/>
      <p:bldP spid="20" grpId="0" animBg="1"/>
      <p:bldP spid="21" grpId="0"/>
      <p:bldP spid="28" grpId="0" animBg="1"/>
      <p:bldP spid="29" grpId="0"/>
      <p:bldP spid="36" grpId="0" animBg="1"/>
      <p:bldP spid="37" grpId="0"/>
      <p:bldP spid="41" grpId="0" animBg="1"/>
      <p:bldP spid="4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16" name="Group 15"/>
          <p:cNvGrpSpPr/>
          <p:nvPr/>
        </p:nvGrpSpPr>
        <p:grpSpPr>
          <a:xfrm>
            <a:off x="3762375" y="211137"/>
            <a:ext cx="6029325" cy="1611313"/>
            <a:chOff x="1899329" y="788662"/>
            <a:chExt cx="8709869" cy="4835840"/>
          </a:xfrm>
        </p:grpSpPr>
        <p:sp>
          <p:nvSpPr>
            <p:cNvPr id="17" name="Rectangle: Rounded Corners 16"/>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2727612" y="535334"/>
            <a:ext cx="8356600" cy="769441"/>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32" name="Tieng-thac-nuoc-d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113" y="374133"/>
            <a:ext cx="487362" cy="487362"/>
          </a:xfrm>
          <a:prstGeom prst="rect">
            <a:avLst/>
          </a:prstGeom>
        </p:spPr>
      </p:pic>
      <p:pic>
        <p:nvPicPr>
          <p:cNvPr id="33" name="Tieng-chim-hot-buoi-s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9524" y="1208854"/>
            <a:ext cx="487362" cy="487363"/>
          </a:xfrm>
          <a:prstGeom prst="rect">
            <a:avLst/>
          </a:prstGeom>
        </p:spPr>
      </p:pic>
      <p:sp>
        <p:nvSpPr>
          <p:cNvPr id="34" name="Arrow: Right 33">
            <a:hlinkClick r:id="rId10" action="ppaction://hlinksldjump"/>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p:cNvPicPr>
            <a:picLocks noChangeAspect="1"/>
          </p:cNvPicPr>
          <p:nvPr/>
        </p:nvPicPr>
        <p:blipFill rotWithShape="1">
          <a:blip r:embed="rId11">
            <a:extLst>
              <a:ext uri="{BEBA8EAE-BF5A-486C-A8C5-ECC9F3942E4B}">
                <a14:imgProps xmlns:a14="http://schemas.microsoft.com/office/drawing/2010/main">
                  <a14:imgLayer r:embed="rId12">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2588693" y="0"/>
            <a:ext cx="1395746" cy="1981295"/>
          </a:xfrm>
          <a:prstGeom prst="rect">
            <a:avLst/>
          </a:prstGeom>
        </p:spPr>
      </p:pic>
      <p:pic>
        <p:nvPicPr>
          <p:cNvPr id="8194" name="Picture 2" descr="Trang phục truyền thống dân tộc Ê Đê, lấy các hình tượng từ thiên nhiên">
            <a:extLst>
              <a:ext uri="{FF2B5EF4-FFF2-40B4-BE49-F238E27FC236}">
                <a16:creationId xmlns:a16="http://schemas.microsoft.com/office/drawing/2014/main" id="{0D089C9C-8928-2D79-6A6C-FDC1808342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55" y="2314575"/>
            <a:ext cx="5275824" cy="35242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EA7C41A-8AB6-DF9C-2293-3D8D551D0808}"/>
              </a:ext>
            </a:extLst>
          </p:cNvPr>
          <p:cNvGrpSpPr/>
          <p:nvPr/>
        </p:nvGrpSpPr>
        <p:grpSpPr>
          <a:xfrm>
            <a:off x="7353300" y="2914649"/>
            <a:ext cx="2447926" cy="952501"/>
            <a:chOff x="1826341" y="1106129"/>
            <a:chExt cx="9843145" cy="4149213"/>
          </a:xfrm>
        </p:grpSpPr>
        <p:sp>
          <p:nvSpPr>
            <p:cNvPr id="3" name="Rectangle: Rounded Corners 2">
              <a:extLst>
                <a:ext uri="{FF2B5EF4-FFF2-40B4-BE49-F238E27FC236}">
                  <a16:creationId xmlns:a16="http://schemas.microsoft.com/office/drawing/2014/main" id="{88E025A6-7338-1342-BCBA-2B94D31E5390}"/>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A111C9C3-C195-AE88-B38F-0B13672312E6}"/>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F86E086-501A-EA26-2719-DBFC42D39834}"/>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ABB0EFE1-CE5F-B3D1-D20D-54F8DD59707A}"/>
              </a:ext>
            </a:extLst>
          </p:cNvPr>
          <p:cNvSpPr/>
          <p:nvPr/>
        </p:nvSpPr>
        <p:spPr>
          <a:xfrm>
            <a:off x="6520349" y="30130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Ê </a:t>
            </a:r>
            <a:r>
              <a:rPr kumimoji="0" lang="en-US" alt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Đê</a:t>
            </a:r>
            <a:endParaRPr kumimoji="0" lang="en-GB"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1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2"/>
                </p:tgtEl>
              </p:cMediaNode>
            </p:audio>
            <p:audio>
              <p:cMediaNode vol="43902">
                <p:cTn id="25" fill="hold" display="0">
                  <p:stCondLst>
                    <p:cond delay="indefinite"/>
                  </p:stCondLst>
                  <p:endCondLst>
                    <p:cond evt="onStopAudio" delay="0">
                      <p:tgtEl>
                        <p:sldTgt/>
                      </p:tgtEl>
                    </p:cond>
                  </p:endCondLst>
                </p:cTn>
                <p:tgtEl>
                  <p:spTgt spid="33"/>
                </p:tgtEl>
              </p:cMediaNode>
            </p:audio>
          </p:childTnLst>
        </p:cTn>
      </p:par>
    </p:tnLst>
    <p:bldLst>
      <p:bldP spid="1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E27CF-27B0-7897-1685-3F5F1ECB1487}"/>
              </a:ext>
            </a:extLst>
          </p:cNvPr>
          <p:cNvPicPr>
            <a:picLocks noChangeAspect="1"/>
          </p:cNvPicPr>
          <p:nvPr/>
        </p:nvPicPr>
        <p:blipFill rotWithShape="1">
          <a:blip r:embed="rId8">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6B460528-0DC6-9B0C-D58F-17B26BA2AF67}"/>
              </a:ext>
            </a:extLst>
          </p:cNvPr>
          <p:cNvGrpSpPr/>
          <p:nvPr/>
        </p:nvGrpSpPr>
        <p:grpSpPr>
          <a:xfrm>
            <a:off x="3762375" y="211137"/>
            <a:ext cx="6029325" cy="1611313"/>
            <a:chOff x="1899329" y="788662"/>
            <a:chExt cx="8709869" cy="4835840"/>
          </a:xfrm>
        </p:grpSpPr>
        <p:sp>
          <p:nvSpPr>
            <p:cNvPr id="6" name="Rectangle: Rounded Corners 5">
              <a:extLst>
                <a:ext uri="{FF2B5EF4-FFF2-40B4-BE49-F238E27FC236}">
                  <a16:creationId xmlns:a16="http://schemas.microsoft.com/office/drawing/2014/main" id="{F493D943-AED9-D982-803D-1E4343611D14}"/>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41DB93D-51DB-B5D2-D66F-84FC8729710D}"/>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663E1FAA-970C-8A38-6BE2-F8EF655A6AAF}"/>
              </a:ext>
            </a:extLst>
          </p:cNvPr>
          <p:cNvSpPr/>
          <p:nvPr/>
        </p:nvSpPr>
        <p:spPr>
          <a:xfrm>
            <a:off x="2727612" y="535334"/>
            <a:ext cx="8356600" cy="769441"/>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9" name="Tieng-thac-nuoc-do-www_tiengdong_com">
            <a:hlinkClick r:id="" action="ppaction://media"/>
            <a:extLst>
              <a:ext uri="{FF2B5EF4-FFF2-40B4-BE49-F238E27FC236}">
                <a16:creationId xmlns:a16="http://schemas.microsoft.com/office/drawing/2014/main" id="{F8F8CC2D-0E66-8A6A-F8B3-C5BA3159E6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113" y="374133"/>
            <a:ext cx="487362" cy="487362"/>
          </a:xfrm>
          <a:prstGeom prst="rect">
            <a:avLst/>
          </a:prstGeom>
        </p:spPr>
      </p:pic>
      <p:pic>
        <p:nvPicPr>
          <p:cNvPr id="10" name="Tieng-chim-hot-buoi-sang-www_tiengdong_com">
            <a:hlinkClick r:id="" action="ppaction://media"/>
            <a:extLst>
              <a:ext uri="{FF2B5EF4-FFF2-40B4-BE49-F238E27FC236}">
                <a16:creationId xmlns:a16="http://schemas.microsoft.com/office/drawing/2014/main" id="{9E2236CE-DAB7-46E4-B17A-52A1749B43C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9524" y="1208854"/>
            <a:ext cx="487362" cy="487363"/>
          </a:xfrm>
          <a:prstGeom prst="rect">
            <a:avLst/>
          </a:prstGeom>
        </p:spPr>
      </p:pic>
      <p:sp>
        <p:nvSpPr>
          <p:cNvPr id="11" name="Arrow: Right 10">
            <a:hlinkClick r:id="rId10" action="ppaction://hlinksldjump"/>
            <a:extLst>
              <a:ext uri="{FF2B5EF4-FFF2-40B4-BE49-F238E27FC236}">
                <a16:creationId xmlns:a16="http://schemas.microsoft.com/office/drawing/2014/main" id="{B45713AB-F8F5-DCCB-AFE6-EB3D4B7178A9}"/>
              </a:ext>
            </a:extLst>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A53FF25A-AAE0-3A9C-9E41-78B276B09A0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2588693" y="0"/>
            <a:ext cx="1395746" cy="1981295"/>
          </a:xfrm>
          <a:prstGeom prst="rect">
            <a:avLst/>
          </a:prstGeom>
        </p:spPr>
      </p:pic>
      <p:grpSp>
        <p:nvGrpSpPr>
          <p:cNvPr id="25" name="Group 24">
            <a:extLst>
              <a:ext uri="{FF2B5EF4-FFF2-40B4-BE49-F238E27FC236}">
                <a16:creationId xmlns:a16="http://schemas.microsoft.com/office/drawing/2014/main" id="{B7CD3D2F-3E58-CEE3-3D7E-66BD86B7F9B5}"/>
              </a:ext>
            </a:extLst>
          </p:cNvPr>
          <p:cNvGrpSpPr/>
          <p:nvPr/>
        </p:nvGrpSpPr>
        <p:grpSpPr>
          <a:xfrm>
            <a:off x="7353300" y="2914649"/>
            <a:ext cx="2447926" cy="952501"/>
            <a:chOff x="1826341" y="1106129"/>
            <a:chExt cx="9843145" cy="4149213"/>
          </a:xfrm>
        </p:grpSpPr>
        <p:sp>
          <p:nvSpPr>
            <p:cNvPr id="26" name="Rectangle: Rounded Corners 25">
              <a:extLst>
                <a:ext uri="{FF2B5EF4-FFF2-40B4-BE49-F238E27FC236}">
                  <a16:creationId xmlns:a16="http://schemas.microsoft.com/office/drawing/2014/main" id="{7BC4A608-FC30-5A04-5611-9549AB17807D}"/>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F8C27DE1-A861-524C-151B-5352182FF69B}"/>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20F66709-2877-0109-7EF5-C7CA87DF6516}"/>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31">
            <a:extLst>
              <a:ext uri="{FF2B5EF4-FFF2-40B4-BE49-F238E27FC236}">
                <a16:creationId xmlns:a16="http://schemas.microsoft.com/office/drawing/2014/main" id="{2B59BC4E-937C-F80B-C394-6D3F6220608E}"/>
              </a:ext>
            </a:extLst>
          </p:cNvPr>
          <p:cNvSpPr/>
          <p:nvPr/>
        </p:nvSpPr>
        <p:spPr>
          <a:xfrm>
            <a:off x="6520349" y="30130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Gia Rai</a:t>
            </a:r>
            <a:endParaRPr kumimoji="0" lang="en-GB"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218" name="Picture 2" descr="Dân tộc Gia Rai - YouTube">
            <a:extLst>
              <a:ext uri="{FF2B5EF4-FFF2-40B4-BE49-F238E27FC236}">
                <a16:creationId xmlns:a16="http://schemas.microsoft.com/office/drawing/2014/main" id="{F3DA4034-1CFE-0DBC-1253-6A5B703220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399" y="2147291"/>
            <a:ext cx="5953125" cy="334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4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19" presetID="42"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audio>
              <p:cMediaNode vol="43902">
                <p:cTn id="25" fill="hold" display="0">
                  <p:stCondLst>
                    <p:cond delay="indefinite"/>
                  </p:stCondLst>
                  <p:endCondLst>
                    <p:cond evt="onStopAudio" delay="0">
                      <p:tgtEl>
                        <p:sldTgt/>
                      </p:tgtEl>
                    </p:cond>
                  </p:endCondLst>
                </p:cTn>
                <p:tgtEl>
                  <p:spTgt spid="10"/>
                </p:tgtEl>
              </p:cMediaNode>
            </p:audio>
          </p:childTnLst>
        </p:cTn>
      </p:par>
    </p:tnLst>
    <p:bldLst>
      <p:bldP spid="8"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92F23-55E8-F0CD-0D30-BF1CF8EBCDEB}"/>
              </a:ext>
            </a:extLst>
          </p:cNvPr>
          <p:cNvPicPr>
            <a:picLocks noChangeAspect="1"/>
          </p:cNvPicPr>
          <p:nvPr/>
        </p:nvPicPr>
        <p:blipFill rotWithShape="1">
          <a:blip r:embed="rId8">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579DC755-4E62-640C-BDC2-9B6C9F5D2DC7}"/>
              </a:ext>
            </a:extLst>
          </p:cNvPr>
          <p:cNvGrpSpPr/>
          <p:nvPr/>
        </p:nvGrpSpPr>
        <p:grpSpPr>
          <a:xfrm>
            <a:off x="3762375" y="211137"/>
            <a:ext cx="6029325" cy="1611313"/>
            <a:chOff x="1899329" y="788662"/>
            <a:chExt cx="8709869" cy="4835840"/>
          </a:xfrm>
        </p:grpSpPr>
        <p:sp>
          <p:nvSpPr>
            <p:cNvPr id="7" name="Rectangle: Rounded Corners 6">
              <a:extLst>
                <a:ext uri="{FF2B5EF4-FFF2-40B4-BE49-F238E27FC236}">
                  <a16:creationId xmlns:a16="http://schemas.microsoft.com/office/drawing/2014/main" id="{83BCBE7D-8AAC-FC6B-FD23-AD8EF66850BE}"/>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A8A20E15-0B3F-8657-63D6-373E9C1790A3}"/>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124EA15A-4B66-8CF1-FB45-311992BC6ECC}"/>
              </a:ext>
            </a:extLst>
          </p:cNvPr>
          <p:cNvSpPr/>
          <p:nvPr/>
        </p:nvSpPr>
        <p:spPr>
          <a:xfrm>
            <a:off x="2727612" y="535334"/>
            <a:ext cx="8356600" cy="769441"/>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0" name="Tieng-thac-nuoc-do-www_tiengdong_com">
            <a:hlinkClick r:id="" action="ppaction://media"/>
            <a:extLst>
              <a:ext uri="{FF2B5EF4-FFF2-40B4-BE49-F238E27FC236}">
                <a16:creationId xmlns:a16="http://schemas.microsoft.com/office/drawing/2014/main" id="{07C1ED0F-2894-AA9D-A1B2-388EAEE92B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113" y="374133"/>
            <a:ext cx="487362" cy="487362"/>
          </a:xfrm>
          <a:prstGeom prst="rect">
            <a:avLst/>
          </a:prstGeom>
        </p:spPr>
      </p:pic>
      <p:pic>
        <p:nvPicPr>
          <p:cNvPr id="11" name="Tieng-chim-hot-buoi-sang-www_tiengdong_com">
            <a:hlinkClick r:id="" action="ppaction://media"/>
            <a:extLst>
              <a:ext uri="{FF2B5EF4-FFF2-40B4-BE49-F238E27FC236}">
                <a16:creationId xmlns:a16="http://schemas.microsoft.com/office/drawing/2014/main" id="{CB3A81C1-5797-7C43-65F2-2165E30CAF8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9524" y="1208854"/>
            <a:ext cx="487362" cy="487363"/>
          </a:xfrm>
          <a:prstGeom prst="rect">
            <a:avLst/>
          </a:prstGeom>
        </p:spPr>
      </p:pic>
      <p:sp>
        <p:nvSpPr>
          <p:cNvPr id="21" name="Arrow: Right 20">
            <a:hlinkClick r:id="rId10" action="ppaction://hlinksldjump"/>
            <a:extLst>
              <a:ext uri="{FF2B5EF4-FFF2-40B4-BE49-F238E27FC236}">
                <a16:creationId xmlns:a16="http://schemas.microsoft.com/office/drawing/2014/main" id="{62A17F69-7FAA-8E71-11A3-9EDDD8222F41}"/>
              </a:ext>
            </a:extLst>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9F8C66B0-AA92-E2D4-C6CC-FA8554F951F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2588693" y="0"/>
            <a:ext cx="1395746" cy="1981295"/>
          </a:xfrm>
          <a:prstGeom prst="rect">
            <a:avLst/>
          </a:prstGeom>
        </p:spPr>
      </p:pic>
      <p:grpSp>
        <p:nvGrpSpPr>
          <p:cNvPr id="51" name="Group 50">
            <a:extLst>
              <a:ext uri="{FF2B5EF4-FFF2-40B4-BE49-F238E27FC236}">
                <a16:creationId xmlns:a16="http://schemas.microsoft.com/office/drawing/2014/main" id="{A1E2A22D-A3B4-1929-9A71-E4BA71AD7631}"/>
              </a:ext>
            </a:extLst>
          </p:cNvPr>
          <p:cNvGrpSpPr/>
          <p:nvPr/>
        </p:nvGrpSpPr>
        <p:grpSpPr>
          <a:xfrm>
            <a:off x="7353300" y="2914649"/>
            <a:ext cx="2447926" cy="952501"/>
            <a:chOff x="1826341" y="1106129"/>
            <a:chExt cx="9843145" cy="4149213"/>
          </a:xfrm>
        </p:grpSpPr>
        <p:sp>
          <p:nvSpPr>
            <p:cNvPr id="52" name="Rectangle: Rounded Corners 51">
              <a:extLst>
                <a:ext uri="{FF2B5EF4-FFF2-40B4-BE49-F238E27FC236}">
                  <a16:creationId xmlns:a16="http://schemas.microsoft.com/office/drawing/2014/main" id="{2F18E805-E704-64D5-AE6E-1868FBF5DA83}"/>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B4137814-0B28-EC9D-0C61-F18B57C3F725}"/>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0CC27DF1-6FCB-26AD-FD00-E09AAE3ED350}"/>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id="{7A26768D-4F4F-BB85-1C3B-3D6E1BE322B9}"/>
              </a:ext>
            </a:extLst>
          </p:cNvPr>
          <p:cNvSpPr/>
          <p:nvPr/>
        </p:nvSpPr>
        <p:spPr>
          <a:xfrm>
            <a:off x="6520349" y="3013024"/>
            <a:ext cx="41952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Mạ</a:t>
            </a:r>
            <a:endParaRPr kumimoji="0" lang="en-GB"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266" name="Picture 2" descr="Làng Văn hóa - Du lịch các dân tộc Việt Nam">
            <a:extLst>
              <a:ext uri="{FF2B5EF4-FFF2-40B4-BE49-F238E27FC236}">
                <a16:creationId xmlns:a16="http://schemas.microsoft.com/office/drawing/2014/main" id="{1F67591E-FFC8-64CC-5E1F-F31DFEE34B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324" y="2020241"/>
            <a:ext cx="6067425" cy="404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83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1000"/>
                                        <p:tgtEl>
                                          <p:spTgt spid="55"/>
                                        </p:tgtEl>
                                      </p:cBhvr>
                                    </p:animEffect>
                                    <p:anim calcmode="lin" valueType="num">
                                      <p:cBhvr>
                                        <p:cTn id="17" dur="1000" fill="hold"/>
                                        <p:tgtEl>
                                          <p:spTgt spid="55"/>
                                        </p:tgtEl>
                                        <p:attrNameLst>
                                          <p:attrName>ppt_x</p:attrName>
                                        </p:attrNameLst>
                                      </p:cBhvr>
                                      <p:tavLst>
                                        <p:tav tm="0">
                                          <p:val>
                                            <p:strVal val="#ppt_x"/>
                                          </p:val>
                                        </p:tav>
                                        <p:tav tm="100000">
                                          <p:val>
                                            <p:strVal val="#ppt_x"/>
                                          </p:val>
                                        </p:tav>
                                      </p:tavLst>
                                    </p:anim>
                                    <p:anim calcmode="lin" valueType="num">
                                      <p:cBhvr>
                                        <p:cTn id="18"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19" presetID="42"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audio>
              <p:cMediaNode vol="43902">
                <p:cTn id="25" fill="hold" display="0">
                  <p:stCondLst>
                    <p:cond delay="indefinite"/>
                  </p:stCondLst>
                  <p:endCondLst>
                    <p:cond evt="onStopAudio" delay="0">
                      <p:tgtEl>
                        <p:sldTgt/>
                      </p:tgtEl>
                    </p:cond>
                  </p:endCondLst>
                </p:cTn>
                <p:tgtEl>
                  <p:spTgt spid="11"/>
                </p:tgtEl>
              </p:cMediaNode>
            </p:audio>
          </p:childTnLst>
        </p:cTn>
      </p:par>
    </p:tnLst>
    <p:bldLst>
      <p:bldP spid="9" grpId="0"/>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55C8A-8112-1361-F6A7-94980E21AC28}"/>
              </a:ext>
            </a:extLst>
          </p:cNvPr>
          <p:cNvPicPr>
            <a:picLocks noChangeAspect="1"/>
          </p:cNvPicPr>
          <p:nvPr/>
        </p:nvPicPr>
        <p:blipFill rotWithShape="1">
          <a:blip r:embed="rId8">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EAEA1718-F4F7-39F5-CC20-3B217D983796}"/>
              </a:ext>
            </a:extLst>
          </p:cNvPr>
          <p:cNvGrpSpPr/>
          <p:nvPr/>
        </p:nvGrpSpPr>
        <p:grpSpPr>
          <a:xfrm>
            <a:off x="3762375" y="211137"/>
            <a:ext cx="6029325" cy="1611313"/>
            <a:chOff x="1899329" y="788662"/>
            <a:chExt cx="8709869" cy="4835840"/>
          </a:xfrm>
        </p:grpSpPr>
        <p:sp>
          <p:nvSpPr>
            <p:cNvPr id="6" name="Rectangle: Rounded Corners 5">
              <a:extLst>
                <a:ext uri="{FF2B5EF4-FFF2-40B4-BE49-F238E27FC236}">
                  <a16:creationId xmlns:a16="http://schemas.microsoft.com/office/drawing/2014/main" id="{08678C10-801A-D077-24A1-A992A60935AA}"/>
                </a:ext>
              </a:extLst>
            </p:cNvPr>
            <p:cNvSpPr/>
            <p:nvPr/>
          </p:nvSpPr>
          <p:spPr>
            <a:xfrm>
              <a:off x="1978741" y="1258529"/>
              <a:ext cx="8539317" cy="399681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DD23CF5-E42D-4341-45AD-2A86D58F3EE6}"/>
                </a:ext>
              </a:extLst>
            </p:cNvPr>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FC290FF0-95A9-EA3A-F4C1-4113F137D86C}"/>
              </a:ext>
            </a:extLst>
          </p:cNvPr>
          <p:cNvSpPr/>
          <p:nvPr/>
        </p:nvSpPr>
        <p:spPr>
          <a:xfrm>
            <a:off x="2727612" y="535334"/>
            <a:ext cx="8356600" cy="769441"/>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alt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9" name="Tieng-thac-nuoc-do-www_tiengdong_com">
            <a:hlinkClick r:id="" action="ppaction://media"/>
            <a:extLst>
              <a:ext uri="{FF2B5EF4-FFF2-40B4-BE49-F238E27FC236}">
                <a16:creationId xmlns:a16="http://schemas.microsoft.com/office/drawing/2014/main" id="{C29A2227-1749-F540-20DC-41B404D392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113" y="374133"/>
            <a:ext cx="487362" cy="487362"/>
          </a:xfrm>
          <a:prstGeom prst="rect">
            <a:avLst/>
          </a:prstGeom>
        </p:spPr>
      </p:pic>
      <p:pic>
        <p:nvPicPr>
          <p:cNvPr id="10" name="Tieng-chim-hot-buoi-sang-www_tiengdong_com">
            <a:hlinkClick r:id="" action="ppaction://media"/>
            <a:extLst>
              <a:ext uri="{FF2B5EF4-FFF2-40B4-BE49-F238E27FC236}">
                <a16:creationId xmlns:a16="http://schemas.microsoft.com/office/drawing/2014/main" id="{D9683117-01C1-C122-AFCD-FCE3F391F28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9524" y="1208854"/>
            <a:ext cx="487362" cy="487363"/>
          </a:xfrm>
          <a:prstGeom prst="rect">
            <a:avLst/>
          </a:prstGeom>
        </p:spPr>
      </p:pic>
      <p:sp>
        <p:nvSpPr>
          <p:cNvPr id="11" name="Arrow: Right 10">
            <a:hlinkClick r:id="rId10" action="ppaction://hlinksldjump"/>
            <a:extLst>
              <a:ext uri="{FF2B5EF4-FFF2-40B4-BE49-F238E27FC236}">
                <a16:creationId xmlns:a16="http://schemas.microsoft.com/office/drawing/2014/main" id="{17666E34-F9EB-515D-1C8F-AAEBAB7DB68E}"/>
              </a:ext>
            </a:extLst>
          </p:cNvPr>
          <p:cNvSpPr/>
          <p:nvPr/>
        </p:nvSpPr>
        <p:spPr>
          <a:xfrm rot="10800000">
            <a:off x="215585" y="55939"/>
            <a:ext cx="1122745" cy="561875"/>
          </a:xfrm>
          <a:prstGeom prst="rightArrow">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8F28189-BA9A-8D5C-BE74-98BF188819F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03" b="99306" l="10000" r="90000"/>
                    </a14:imgEffect>
                  </a14:imgLayer>
                </a14:imgProps>
              </a:ext>
              <a:ext uri="{28A0092B-C50C-407E-A947-70E740481C1C}">
                <a14:useLocalDpi xmlns:a14="http://schemas.microsoft.com/office/drawing/2010/main" val="0"/>
              </a:ext>
            </a:extLst>
          </a:blip>
          <a:srcRect l="29874" r="30500"/>
          <a:stretch/>
        </p:blipFill>
        <p:spPr>
          <a:xfrm flipH="1">
            <a:off x="2588693" y="0"/>
            <a:ext cx="1395746" cy="1981295"/>
          </a:xfrm>
          <a:prstGeom prst="rect">
            <a:avLst/>
          </a:prstGeom>
        </p:spPr>
      </p:pic>
      <p:grpSp>
        <p:nvGrpSpPr>
          <p:cNvPr id="13" name="Group 12">
            <a:extLst>
              <a:ext uri="{FF2B5EF4-FFF2-40B4-BE49-F238E27FC236}">
                <a16:creationId xmlns:a16="http://schemas.microsoft.com/office/drawing/2014/main" id="{ED3BA836-699A-8A22-807D-80C97A958B19}"/>
              </a:ext>
            </a:extLst>
          </p:cNvPr>
          <p:cNvGrpSpPr/>
          <p:nvPr/>
        </p:nvGrpSpPr>
        <p:grpSpPr>
          <a:xfrm>
            <a:off x="7353300" y="2914649"/>
            <a:ext cx="3276600" cy="952501"/>
            <a:chOff x="1826341" y="1106129"/>
            <a:chExt cx="9843145" cy="4149213"/>
          </a:xfrm>
        </p:grpSpPr>
        <p:sp>
          <p:nvSpPr>
            <p:cNvPr id="14" name="Rectangle: Rounded Corners 13">
              <a:extLst>
                <a:ext uri="{FF2B5EF4-FFF2-40B4-BE49-F238E27FC236}">
                  <a16:creationId xmlns:a16="http://schemas.microsoft.com/office/drawing/2014/main" id="{CEDE984A-7C20-021F-D998-A3ADD89C81D3}"/>
                </a:ext>
              </a:extLst>
            </p:cNvPr>
            <p:cNvSpPr/>
            <p:nvPr/>
          </p:nvSpPr>
          <p:spPr>
            <a:xfrm>
              <a:off x="1978741" y="1258530"/>
              <a:ext cx="9690745" cy="39968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9B72544-B3C3-A206-76AC-B6A75750E22F}"/>
                </a:ext>
              </a:extLst>
            </p:cNvPr>
            <p:cNvSpPr/>
            <p:nvPr/>
          </p:nvSpPr>
          <p:spPr>
            <a:xfrm>
              <a:off x="1826341" y="1106129"/>
              <a:ext cx="9690745" cy="3996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BE8D939C-7E43-1614-00E5-6013F941E1AB}"/>
                </a:ext>
              </a:extLst>
            </p:cNvPr>
            <p:cNvSpPr/>
            <p:nvPr/>
          </p:nvSpPr>
          <p:spPr>
            <a:xfrm>
              <a:off x="1978741" y="1258530"/>
              <a:ext cx="9353215" cy="3711676"/>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DCA12659-93AF-0D32-B735-E9495E7294E7}"/>
              </a:ext>
            </a:extLst>
          </p:cNvPr>
          <p:cNvSpPr/>
          <p:nvPr/>
        </p:nvSpPr>
        <p:spPr>
          <a:xfrm>
            <a:off x="7153275" y="3013024"/>
            <a:ext cx="3562350" cy="769441"/>
          </a:xfrm>
          <a:prstGeom prst="rect">
            <a:avLst/>
          </a:prstGeom>
        </p:spPr>
        <p:txBody>
          <a:bodyPr wrap="square">
            <a:spAutoFit/>
          </a:bodyPr>
          <a:lstStyle/>
          <a:p>
            <a:pPr lvl="0" algn="ctr">
              <a:defRPr/>
            </a:pPr>
            <a:r>
              <a:rPr lang="en-US" alt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M'nông</a:t>
            </a:r>
            <a:endParaRPr kumimoji="0" lang="en-GB"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Megastory: Phát huy bản sắc văn hóa người M'Nông">
            <a:extLst>
              <a:ext uri="{FF2B5EF4-FFF2-40B4-BE49-F238E27FC236}">
                <a16:creationId xmlns:a16="http://schemas.microsoft.com/office/drawing/2014/main" id="{9DB20D3A-595D-E88C-F5DF-AB293F4C53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586" y="2362795"/>
            <a:ext cx="5871830" cy="389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4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audio>
              <p:cMediaNode vol="43902">
                <p:cTn id="25" fill="hold" display="0">
                  <p:stCondLst>
                    <p:cond delay="indefinite"/>
                  </p:stCondLst>
                  <p:endCondLst>
                    <p:cond evt="onStopAudio" delay="0">
                      <p:tgtEl>
                        <p:sldTgt/>
                      </p:tgtEl>
                    </p:cond>
                  </p:endCondLst>
                </p:cTn>
                <p:tgtEl>
                  <p:spTgt spid="10"/>
                </p:tgtEl>
              </p:cMediaNode>
            </p:audio>
          </p:childTnLst>
        </p:cTn>
      </p:par>
    </p:tnLst>
    <p:bldLst>
      <p:bldP spid="8"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43238" y="342147"/>
            <a:ext cx="9218930" cy="2145268"/>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E</a:t>
            </a: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m có nhận xét gì trang phục truyền thống các dân tộc ở Tây Nguyên thường giống và khác nhau thế nào?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AA5C3270-EB60-B445-8B5A-78F6758C7BBF}"/>
              </a:ext>
            </a:extLst>
          </p:cNvPr>
          <p:cNvSpPr txBox="1"/>
          <p:nvPr/>
        </p:nvSpPr>
        <p:spPr>
          <a:xfrm>
            <a:off x="2796363" y="2891520"/>
            <a:ext cx="7347097" cy="377975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r>
              <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rPr>
              <a:t>Trang phục truyền thống của các dân tộc Tây Nguyên thường giống nhau là nam đóng khố, nữ quấn váy nhưng khác nhau về màu sắc, hoa văn. Nam nữ đều thích mang đồ trang sức bằng kim loại.</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74210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pic>
        <p:nvPicPr>
          <p:cNvPr id="4" name="Picture 3">
            <a:extLst>
              <a:ext uri="{FF2B5EF4-FFF2-40B4-BE49-F238E27FC236}">
                <a16:creationId xmlns:a16="http://schemas.microsoft.com/office/drawing/2014/main" id="{3B13F74E-8720-2E8B-8E79-8806AE466FA8}"/>
              </a:ext>
            </a:extLst>
          </p:cNvPr>
          <p:cNvPicPr>
            <a:picLocks noChangeAspect="1"/>
          </p:cNvPicPr>
          <p:nvPr/>
        </p:nvPicPr>
        <p:blipFill rotWithShape="1">
          <a:blip r:embed="rId3">
            <a:extLst>
              <a:ext uri="{28A0092B-C50C-407E-A947-70E740481C1C}">
                <a14:useLocalDpi xmlns:a14="http://schemas.microsoft.com/office/drawing/2010/main" val="0"/>
              </a:ext>
            </a:extLst>
          </a:blip>
          <a:srcRect l="22958" r="13580" b="34382"/>
          <a:stretch/>
        </p:blipFill>
        <p:spPr>
          <a:xfrm>
            <a:off x="-325762" y="2857912"/>
            <a:ext cx="3868616" cy="4000088"/>
          </a:xfrm>
          <a:prstGeom prst="rect">
            <a:avLst/>
          </a:prstGeom>
        </p:spPr>
      </p:pic>
      <p:pic>
        <p:nvPicPr>
          <p:cNvPr id="6" name="Picture 5">
            <a:extLst>
              <a:ext uri="{FF2B5EF4-FFF2-40B4-BE49-F238E27FC236}">
                <a16:creationId xmlns:a16="http://schemas.microsoft.com/office/drawing/2014/main" id="{98810F49-470D-CEF1-45DA-68448655E561}"/>
              </a:ext>
            </a:extLst>
          </p:cNvPr>
          <p:cNvPicPr>
            <a:picLocks noChangeAspect="1"/>
          </p:cNvPicPr>
          <p:nvPr/>
        </p:nvPicPr>
        <p:blipFill>
          <a:blip r:embed="rId4"/>
          <a:stretch>
            <a:fillRect/>
          </a:stretch>
        </p:blipFill>
        <p:spPr>
          <a:xfrm>
            <a:off x="2153218" y="1259911"/>
            <a:ext cx="8748518" cy="39261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462845" y="408481"/>
            <a:ext cx="11008060" cy="60410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a16="http://schemas.microsoft.com/office/drawing/2014/main" id="{A4CE1338-80F3-6E3F-E395-F0380574DAC8}"/>
              </a:ext>
            </a:extLst>
          </p:cNvPr>
          <p:cNvPicPr>
            <a:picLocks noChangeAspect="1"/>
          </p:cNvPicPr>
          <p:nvPr/>
        </p:nvPicPr>
        <p:blipFill>
          <a:blip r:embed="rId2">
            <a:extLst>
              <a:ext uri="{BEBA8EAE-BF5A-486C-A8C5-ECC9F3942E4B}">
                <a14:imgProps xmlns:a14="http://schemas.microsoft.com/office/drawing/2010/main">
                  <a14:imgLayer r:embed="rId3">
                    <a14:imgEffect>
                      <a14:saturation sat="133000"/>
                    </a14:imgEffect>
                  </a14:imgLayer>
                </a14:imgProps>
              </a:ext>
            </a:extLst>
          </a:blip>
          <a:stretch>
            <a:fillRect/>
          </a:stretch>
        </p:blipFill>
        <p:spPr>
          <a:xfrm>
            <a:off x="50783" y="4151885"/>
            <a:ext cx="4416442" cy="2809705"/>
          </a:xfrm>
          <a:prstGeom prst="rect">
            <a:avLst/>
          </a:prstGeom>
          <a:effectLst>
            <a:glow rad="101600">
              <a:schemeClr val="bg1"/>
            </a:glow>
          </a:effectLst>
        </p:spPr>
      </p:pic>
      <p:sp>
        <p:nvSpPr>
          <p:cNvPr id="4" name="TextBox 3">
            <a:extLst>
              <a:ext uri="{FF2B5EF4-FFF2-40B4-BE49-F238E27FC236}">
                <a16:creationId xmlns:a16="http://schemas.microsoft.com/office/drawing/2014/main" id="{D2F3D78E-471F-AE1C-549E-A4024563B0B1}"/>
              </a:ext>
            </a:extLst>
          </p:cNvPr>
          <p:cNvSpPr txBox="1"/>
          <p:nvPr/>
        </p:nvSpPr>
        <p:spPr>
          <a:xfrm>
            <a:off x="3057526" y="674616"/>
            <a:ext cx="8255516" cy="2145268"/>
          </a:xfrm>
          <a:prstGeom prst="wedgeRoundRectCallout">
            <a:avLst>
              <a:gd name="adj1" fmla="val -42245"/>
              <a:gd name="adj2" fmla="val 72246"/>
              <a:gd name="adj3" fmla="val 16667"/>
            </a:avLst>
          </a:prstGeom>
          <a:solidFill>
            <a:schemeClr val="bg1"/>
          </a:solidFill>
          <a:ln w="57150">
            <a:solidFill>
              <a:srgbClr val="002060"/>
            </a:solidFill>
          </a:ln>
        </p:spPr>
        <p:txBody>
          <a:bodyPr wrap="square" rtlCol="0">
            <a:spAutoFit/>
          </a:bodyPr>
          <a:lstStyle/>
          <a:p>
            <a:pPr lvl="0" algn="just">
              <a:defRPr/>
            </a:pPr>
            <a:r>
              <a:rPr lang="en-US" sz="4000" dirty="0" err="1">
                <a:solidFill>
                  <a:prstClr val="black"/>
                </a:solidFill>
              </a:rPr>
              <a:t>Hãy</a:t>
            </a:r>
            <a:r>
              <a:rPr lang="en-US" sz="4000" dirty="0">
                <a:solidFill>
                  <a:prstClr val="black"/>
                </a:solidFill>
              </a:rPr>
              <a:t> </a:t>
            </a:r>
            <a:r>
              <a:rPr lang="en-US" sz="4000" dirty="0" err="1">
                <a:solidFill>
                  <a:prstClr val="black"/>
                </a:solidFill>
              </a:rPr>
              <a:t>nêu</a:t>
            </a:r>
            <a:r>
              <a:rPr lang="en-US" sz="4000" dirty="0">
                <a:solidFill>
                  <a:prstClr val="black"/>
                </a:solidFill>
              </a:rPr>
              <a:t> </a:t>
            </a:r>
            <a:r>
              <a:rPr lang="en-US" sz="4000" dirty="0" err="1">
                <a:solidFill>
                  <a:prstClr val="black"/>
                </a:solidFill>
              </a:rPr>
              <a:t>tên</a:t>
            </a:r>
            <a:r>
              <a:rPr lang="en-US" sz="4000" dirty="0">
                <a:solidFill>
                  <a:prstClr val="black"/>
                </a:solidFill>
              </a:rPr>
              <a:t> </a:t>
            </a:r>
            <a:r>
              <a:rPr lang="en-US" sz="4000" dirty="0" err="1">
                <a:solidFill>
                  <a:prstClr val="black"/>
                </a:solidFill>
              </a:rPr>
              <a:t>một</a:t>
            </a:r>
            <a:r>
              <a:rPr lang="en-US" sz="4000" dirty="0">
                <a:solidFill>
                  <a:prstClr val="black"/>
                </a:solidFill>
              </a:rPr>
              <a:t> </a:t>
            </a:r>
            <a:r>
              <a:rPr lang="en-US" sz="4000" dirty="0" err="1">
                <a:solidFill>
                  <a:prstClr val="black"/>
                </a:solidFill>
              </a:rPr>
              <a:t>anh</a:t>
            </a:r>
            <a:r>
              <a:rPr lang="en-US" sz="4000" dirty="0">
                <a:solidFill>
                  <a:prstClr val="black"/>
                </a:solidFill>
              </a:rPr>
              <a:t> </a:t>
            </a:r>
            <a:r>
              <a:rPr lang="en-US" sz="4000" dirty="0" err="1">
                <a:solidFill>
                  <a:prstClr val="black"/>
                </a:solidFill>
              </a:rPr>
              <a:t>hùng</a:t>
            </a:r>
            <a:r>
              <a:rPr lang="en-US" sz="4000" dirty="0">
                <a:solidFill>
                  <a:prstClr val="black"/>
                </a:solidFill>
              </a:rPr>
              <a:t>, </a:t>
            </a:r>
            <a:r>
              <a:rPr lang="en-US" sz="4000" dirty="0" err="1">
                <a:solidFill>
                  <a:prstClr val="black"/>
                </a:solidFill>
              </a:rPr>
              <a:t>một</a:t>
            </a:r>
            <a:r>
              <a:rPr lang="en-US" sz="4000" dirty="0">
                <a:solidFill>
                  <a:prstClr val="black"/>
                </a:solidFill>
              </a:rPr>
              <a:t> </a:t>
            </a:r>
            <a:r>
              <a:rPr lang="en-US" sz="4000" dirty="0" err="1">
                <a:solidFill>
                  <a:prstClr val="black"/>
                </a:solidFill>
              </a:rPr>
              <a:t>lễ</a:t>
            </a:r>
            <a:r>
              <a:rPr lang="en-US" sz="4000" dirty="0">
                <a:solidFill>
                  <a:prstClr val="black"/>
                </a:solidFill>
              </a:rPr>
              <a:t> </a:t>
            </a:r>
            <a:r>
              <a:rPr lang="en-US" sz="4000" dirty="0" err="1">
                <a:solidFill>
                  <a:prstClr val="black"/>
                </a:solidFill>
              </a:rPr>
              <a:t>hội</a:t>
            </a:r>
            <a:r>
              <a:rPr lang="en-US" sz="4000" dirty="0">
                <a:solidFill>
                  <a:prstClr val="black"/>
                </a:solidFill>
              </a:rPr>
              <a:t> </a:t>
            </a:r>
            <a:r>
              <a:rPr lang="en-US" sz="4000" dirty="0" err="1">
                <a:solidFill>
                  <a:prstClr val="black"/>
                </a:solidFill>
              </a:rPr>
              <a:t>hoặc</a:t>
            </a:r>
            <a:r>
              <a:rPr lang="en-US" sz="4000" dirty="0">
                <a:solidFill>
                  <a:prstClr val="black"/>
                </a:solidFill>
              </a:rPr>
              <a:t> </a:t>
            </a:r>
            <a:r>
              <a:rPr lang="en-US" sz="4000" dirty="0" err="1">
                <a:solidFill>
                  <a:prstClr val="black"/>
                </a:solidFill>
              </a:rPr>
              <a:t>một</a:t>
            </a:r>
            <a:r>
              <a:rPr lang="en-US" sz="4000" dirty="0">
                <a:solidFill>
                  <a:prstClr val="black"/>
                </a:solidFill>
              </a:rPr>
              <a:t> </a:t>
            </a:r>
            <a:r>
              <a:rPr lang="en-US" sz="4000" dirty="0" err="1">
                <a:solidFill>
                  <a:prstClr val="black"/>
                </a:solidFill>
              </a:rPr>
              <a:t>sản</a:t>
            </a:r>
            <a:r>
              <a:rPr lang="en-US" sz="4000" dirty="0">
                <a:solidFill>
                  <a:prstClr val="black"/>
                </a:solidFill>
              </a:rPr>
              <a:t> </a:t>
            </a:r>
            <a:r>
              <a:rPr lang="en-US" sz="4000" dirty="0" err="1">
                <a:solidFill>
                  <a:prstClr val="black"/>
                </a:solidFill>
              </a:rPr>
              <a:t>phẩm</a:t>
            </a:r>
            <a:r>
              <a:rPr lang="en-US" sz="4000" dirty="0">
                <a:solidFill>
                  <a:prstClr val="black"/>
                </a:solidFill>
              </a:rPr>
              <a:t> </a:t>
            </a:r>
            <a:r>
              <a:rPr lang="en-US" sz="4000" dirty="0" err="1">
                <a:solidFill>
                  <a:prstClr val="black"/>
                </a:solidFill>
              </a:rPr>
              <a:t>cây</a:t>
            </a:r>
            <a:r>
              <a:rPr lang="en-US" sz="4000" dirty="0">
                <a:solidFill>
                  <a:prstClr val="black"/>
                </a:solidFill>
              </a:rPr>
              <a:t> </a:t>
            </a:r>
            <a:r>
              <a:rPr lang="en-US" sz="4000" dirty="0" err="1">
                <a:solidFill>
                  <a:prstClr val="black"/>
                </a:solidFill>
              </a:rPr>
              <a:t>công</a:t>
            </a:r>
            <a:r>
              <a:rPr lang="en-US" sz="4000" dirty="0">
                <a:solidFill>
                  <a:prstClr val="black"/>
                </a:solidFill>
              </a:rPr>
              <a:t> </a:t>
            </a:r>
            <a:r>
              <a:rPr lang="en-US" sz="4000" dirty="0" err="1">
                <a:solidFill>
                  <a:prstClr val="black"/>
                </a:solidFill>
              </a:rPr>
              <a:t>nghiệp</a:t>
            </a:r>
            <a:r>
              <a:rPr lang="en-US" sz="4000" dirty="0">
                <a:solidFill>
                  <a:prstClr val="black"/>
                </a:solidFill>
              </a:rPr>
              <a:t> </a:t>
            </a:r>
            <a:r>
              <a:rPr lang="en-US" sz="4000" dirty="0" err="1">
                <a:solidFill>
                  <a:prstClr val="black"/>
                </a:solidFill>
              </a:rPr>
              <a:t>nổi</a:t>
            </a:r>
            <a:r>
              <a:rPr lang="en-US" sz="4000" dirty="0">
                <a:solidFill>
                  <a:prstClr val="black"/>
                </a:solidFill>
              </a:rPr>
              <a:t> </a:t>
            </a:r>
            <a:r>
              <a:rPr lang="en-US" sz="4000" dirty="0" err="1">
                <a:solidFill>
                  <a:prstClr val="black"/>
                </a:solidFill>
              </a:rPr>
              <a:t>tiếng</a:t>
            </a:r>
            <a:r>
              <a:rPr lang="en-US" sz="4000" dirty="0">
                <a:solidFill>
                  <a:prstClr val="black"/>
                </a:solidFill>
              </a:rPr>
              <a:t> ở </a:t>
            </a:r>
            <a:r>
              <a:rPr lang="en-US" sz="4000" dirty="0" err="1">
                <a:solidFill>
                  <a:prstClr val="black"/>
                </a:solidFill>
              </a:rPr>
              <a:t>vùng</a:t>
            </a:r>
            <a:r>
              <a:rPr lang="en-US" sz="4000" dirty="0">
                <a:solidFill>
                  <a:prstClr val="black"/>
                </a:solidFill>
              </a:rPr>
              <a:t> </a:t>
            </a:r>
            <a:r>
              <a:rPr lang="en-US" sz="4000" dirty="0" err="1">
                <a:solidFill>
                  <a:prstClr val="black"/>
                </a:solidFill>
              </a:rPr>
              <a:t>đất</a:t>
            </a:r>
            <a:r>
              <a:rPr lang="en-US" sz="4000" dirty="0">
                <a:solidFill>
                  <a:prstClr val="black"/>
                </a:solidFill>
              </a:rPr>
              <a:t> </a:t>
            </a:r>
            <a:r>
              <a:rPr lang="en-US" sz="4000" dirty="0" err="1">
                <a:solidFill>
                  <a:prstClr val="black"/>
                </a:solidFill>
              </a:rPr>
              <a:t>Tây</a:t>
            </a:r>
            <a:r>
              <a:rPr lang="en-US" sz="4000" dirty="0">
                <a:solidFill>
                  <a:prstClr val="black"/>
                </a:solidFill>
              </a:rPr>
              <a:t> </a:t>
            </a:r>
            <a:r>
              <a:rPr lang="en-US" sz="4000" dirty="0" err="1">
                <a:solidFill>
                  <a:prstClr val="black"/>
                </a:solidFill>
              </a:rPr>
              <a:t>Nguyên</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65389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462845" y="408481"/>
            <a:ext cx="11008060" cy="604103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 name="Group 2">
            <a:extLst>
              <a:ext uri="{FF2B5EF4-FFF2-40B4-BE49-F238E27FC236}">
                <a16:creationId xmlns:a16="http://schemas.microsoft.com/office/drawing/2014/main" id="{0EA42C9D-3ADD-481A-AAC3-D55FD42CADA2}"/>
              </a:ext>
            </a:extLst>
          </p:cNvPr>
          <p:cNvGrpSpPr/>
          <p:nvPr/>
        </p:nvGrpSpPr>
        <p:grpSpPr>
          <a:xfrm>
            <a:off x="2850446" y="200663"/>
            <a:ext cx="5868252" cy="1053979"/>
            <a:chOff x="2569573" y="404009"/>
            <a:chExt cx="14773550" cy="2057401"/>
          </a:xfrm>
        </p:grpSpPr>
        <p:sp>
          <p:nvSpPr>
            <p:cNvPr id="5" name="Rectangle: Rounded Corners 4">
              <a:extLst>
                <a:ext uri="{FF2B5EF4-FFF2-40B4-BE49-F238E27FC236}">
                  <a16:creationId xmlns:a16="http://schemas.microsoft.com/office/drawing/2014/main" id="{993CF4D4-2B62-3E21-14C1-21BF0EA98FD7}"/>
                </a:ext>
              </a:extLst>
            </p:cNvPr>
            <p:cNvSpPr/>
            <p:nvPr/>
          </p:nvSpPr>
          <p:spPr>
            <a:xfrm>
              <a:off x="2569573" y="404009"/>
              <a:ext cx="14773550" cy="205740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29B0916B-359E-79A8-E2C9-50DCF883F3D9}"/>
                </a:ext>
              </a:extLst>
            </p:cNvPr>
            <p:cNvSpPr/>
            <p:nvPr/>
          </p:nvSpPr>
          <p:spPr>
            <a:xfrm>
              <a:off x="2760136" y="544370"/>
              <a:ext cx="14392424" cy="1776679"/>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Ví</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dụ</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Anh </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hùng</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Núp</a:t>
              </a:r>
              <a:endPar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0D7662A-E050-4739-6571-69C151C989E1}"/>
              </a:ext>
            </a:extLst>
          </p:cNvPr>
          <p:cNvPicPr>
            <a:picLocks noChangeAspect="1"/>
          </p:cNvPicPr>
          <p:nvPr/>
        </p:nvPicPr>
        <p:blipFill>
          <a:blip r:embed="rId2"/>
          <a:stretch>
            <a:fillRect/>
          </a:stretch>
        </p:blipFill>
        <p:spPr>
          <a:xfrm>
            <a:off x="4306186" y="1474187"/>
            <a:ext cx="2960770" cy="4522576"/>
          </a:xfrm>
          <a:prstGeom prst="rect">
            <a:avLst/>
          </a:prstGeom>
        </p:spPr>
      </p:pic>
    </p:spTree>
    <p:extLst>
      <p:ext uri="{BB962C8B-B14F-4D97-AF65-F5344CB8AC3E}">
        <p14:creationId xmlns:p14="http://schemas.microsoft.com/office/powerpoint/2010/main" val="2801322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462845" y="408481"/>
            <a:ext cx="11008060" cy="62368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3" name="Group 2">
            <a:extLst>
              <a:ext uri="{FF2B5EF4-FFF2-40B4-BE49-F238E27FC236}">
                <a16:creationId xmlns:a16="http://schemas.microsoft.com/office/drawing/2014/main" id="{0EA42C9D-3ADD-481A-AAC3-D55FD42CADA2}"/>
              </a:ext>
            </a:extLst>
          </p:cNvPr>
          <p:cNvGrpSpPr/>
          <p:nvPr/>
        </p:nvGrpSpPr>
        <p:grpSpPr>
          <a:xfrm>
            <a:off x="2850446" y="200663"/>
            <a:ext cx="5868252" cy="1053979"/>
            <a:chOff x="2569573" y="404009"/>
            <a:chExt cx="14773550" cy="2057401"/>
          </a:xfrm>
        </p:grpSpPr>
        <p:sp>
          <p:nvSpPr>
            <p:cNvPr id="5" name="Rectangle: Rounded Corners 4">
              <a:extLst>
                <a:ext uri="{FF2B5EF4-FFF2-40B4-BE49-F238E27FC236}">
                  <a16:creationId xmlns:a16="http://schemas.microsoft.com/office/drawing/2014/main" id="{993CF4D4-2B62-3E21-14C1-21BF0EA98FD7}"/>
                </a:ext>
              </a:extLst>
            </p:cNvPr>
            <p:cNvSpPr/>
            <p:nvPr/>
          </p:nvSpPr>
          <p:spPr>
            <a:xfrm>
              <a:off x="2569573" y="404009"/>
              <a:ext cx="14773550" cy="2057401"/>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29B0916B-359E-79A8-E2C9-50DCF883F3D9}"/>
                </a:ext>
              </a:extLst>
            </p:cNvPr>
            <p:cNvSpPr/>
            <p:nvPr/>
          </p:nvSpPr>
          <p:spPr>
            <a:xfrm>
              <a:off x="2760136" y="544370"/>
              <a:ext cx="14392424" cy="1776679"/>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Lễ</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hội</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lang="en-US" sz="4000" b="1" dirty="0">
                  <a:solidFill>
                    <a:srgbClr val="934237"/>
                  </a:solidFill>
                  <a:latin typeface="Calibri" panose="020F0502020204030204"/>
                </a:rPr>
                <a:t>c</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ồng</a:t>
              </a:r>
              <a:r>
                <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lang="en-US" sz="4000" b="1" dirty="0">
                  <a:solidFill>
                    <a:srgbClr val="934237"/>
                  </a:solidFill>
                  <a:latin typeface="Calibri" panose="020F0502020204030204"/>
                </a:rPr>
                <a:t>c</a:t>
              </a:r>
              <a:r>
                <a:rPr kumimoji="0" lang="en-US" sz="4000" b="1" i="0" u="none" strike="noStrike" kern="1200" cap="none" spc="0" normalizeH="0" baseline="0" noProof="0" dirty="0" err="1">
                  <a:ln>
                    <a:noFill/>
                  </a:ln>
                  <a:solidFill>
                    <a:srgbClr val="934237"/>
                  </a:solidFill>
                  <a:effectLst/>
                  <a:uLnTx/>
                  <a:uFillTx/>
                  <a:latin typeface="Calibri" panose="020F0502020204030204"/>
                  <a:ea typeface="+mn-ea"/>
                  <a:cs typeface="+mn-cs"/>
                </a:rPr>
                <a:t>hiêng</a:t>
              </a:r>
              <a:endParaRPr kumimoji="0" lang="en-US" sz="4000" b="1" i="0" u="none" strike="noStrike" kern="1200" cap="none" spc="0" normalizeH="0" baseline="0" noProof="0" dirty="0">
                <a:ln>
                  <a:noFill/>
                </a:ln>
                <a:solidFill>
                  <a:srgbClr val="934237"/>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F13F54A-B4C0-A3B6-C9FE-DBCA9220BE8B}"/>
              </a:ext>
            </a:extLst>
          </p:cNvPr>
          <p:cNvPicPr>
            <a:picLocks noChangeAspect="1"/>
          </p:cNvPicPr>
          <p:nvPr/>
        </p:nvPicPr>
        <p:blipFill>
          <a:blip r:embed="rId2"/>
          <a:stretch>
            <a:fillRect/>
          </a:stretch>
        </p:blipFill>
        <p:spPr>
          <a:xfrm>
            <a:off x="2222203" y="1484422"/>
            <a:ext cx="7426399" cy="4950933"/>
          </a:xfrm>
          <a:prstGeom prst="rect">
            <a:avLst/>
          </a:prstGeom>
        </p:spPr>
      </p:pic>
    </p:spTree>
    <p:extLst>
      <p:ext uri="{BB962C8B-B14F-4D97-AF65-F5344CB8AC3E}">
        <p14:creationId xmlns:p14="http://schemas.microsoft.com/office/powerpoint/2010/main" val="3356591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3" name="Picture 2">
            <a:extLst>
              <a:ext uri="{FF2B5EF4-FFF2-40B4-BE49-F238E27FC236}">
                <a16:creationId xmlns:a16="http://schemas.microsoft.com/office/drawing/2014/main" id="{1489B233-7147-749C-F2A3-8BEE0C1523BC}"/>
              </a:ext>
            </a:extLst>
          </p:cNvPr>
          <p:cNvPicPr>
            <a:picLocks noChangeAspect="1"/>
          </p:cNvPicPr>
          <p:nvPr/>
        </p:nvPicPr>
        <p:blipFill>
          <a:blip r:embed="rId3"/>
          <a:stretch>
            <a:fillRect/>
          </a:stretch>
        </p:blipFill>
        <p:spPr>
          <a:xfrm>
            <a:off x="1824361" y="113226"/>
            <a:ext cx="8644877" cy="1322947"/>
          </a:xfrm>
          <a:prstGeom prst="rect">
            <a:avLst/>
          </a:prstGeom>
        </p:spPr>
      </p:pic>
      <p:pic>
        <p:nvPicPr>
          <p:cNvPr id="10" name="Picture 9">
            <a:extLst>
              <a:ext uri="{FF2B5EF4-FFF2-40B4-BE49-F238E27FC236}">
                <a16:creationId xmlns:a16="http://schemas.microsoft.com/office/drawing/2014/main" id="{CEF95FD5-0070-AE58-50A0-4F19B2A0556F}"/>
              </a:ext>
            </a:extLst>
          </p:cNvPr>
          <p:cNvPicPr>
            <a:picLocks noChangeAspect="1"/>
          </p:cNvPicPr>
          <p:nvPr/>
        </p:nvPicPr>
        <p:blipFill>
          <a:blip r:embed="rId4"/>
          <a:stretch>
            <a:fillRect/>
          </a:stretch>
        </p:blipFill>
        <p:spPr>
          <a:xfrm>
            <a:off x="697695" y="1436173"/>
            <a:ext cx="11209238" cy="3273677"/>
          </a:xfrm>
          <a:prstGeom prst="rect">
            <a:avLst/>
          </a:prstGeom>
        </p:spPr>
      </p:pic>
    </p:spTree>
    <p:extLst>
      <p:ext uri="{BB962C8B-B14F-4D97-AF65-F5344CB8AC3E}">
        <p14:creationId xmlns:p14="http://schemas.microsoft.com/office/powerpoint/2010/main" val="1987879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CC72D-7E67-2A9B-30DE-067435D0BED2}"/>
              </a:ext>
            </a:extLst>
          </p:cNvPr>
          <p:cNvPicPr>
            <a:picLocks noChangeAspect="1"/>
          </p:cNvPicPr>
          <p:nvPr/>
        </p:nvPicPr>
        <p:blipFill>
          <a:blip r:embed="rId2"/>
          <a:stretch>
            <a:fillRect/>
          </a:stretch>
        </p:blipFill>
        <p:spPr>
          <a:xfrm>
            <a:off x="1989260" y="882720"/>
            <a:ext cx="8638781" cy="4773582"/>
          </a:xfrm>
          <a:prstGeom prst="rect">
            <a:avLst/>
          </a:prstGeom>
        </p:spPr>
      </p:pic>
    </p:spTree>
    <p:extLst>
      <p:ext uri="{BB962C8B-B14F-4D97-AF65-F5344CB8AC3E}">
        <p14:creationId xmlns:p14="http://schemas.microsoft.com/office/powerpoint/2010/main" val="1226410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93AF9C-661D-406E-ADCB-96A6813A60C1}"/>
              </a:ext>
            </a:extLst>
          </p:cNvPr>
          <p:cNvSpPr/>
          <p:nvPr/>
        </p:nvSpPr>
        <p:spPr>
          <a:xfrm>
            <a:off x="1286933" y="993422"/>
            <a:ext cx="8906934" cy="3057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 name="Google Shape;862;p28">
            <a:extLst>
              <a:ext uri="{FF2B5EF4-FFF2-40B4-BE49-F238E27FC236}">
                <a16:creationId xmlns:a16="http://schemas.microsoft.com/office/drawing/2014/main" id="{00404A0B-5EBC-4192-BD92-806B42976D60}"/>
              </a:ext>
            </a:extLst>
          </p:cNvPr>
          <p:cNvSpPr txBox="1"/>
          <p:nvPr/>
        </p:nvSpPr>
        <p:spPr>
          <a:xfrm>
            <a:off x="415650" y="730820"/>
            <a:ext cx="11360700"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5000" b="1" i="0" u="none" strike="noStrike" kern="0" cap="none" spc="0" normalizeH="0" baseline="0" noProof="0" dirty="0">
              <a:ln>
                <a:solidFill>
                  <a:srgbClr val="70AD47">
                    <a:lumMod val="50000"/>
                  </a:srgbClr>
                </a:solidFill>
              </a:ln>
              <a:solidFill>
                <a:srgbClr val="FF0000"/>
              </a:solidFill>
              <a:effectLst/>
              <a:uLnTx/>
              <a:uFillTx/>
              <a:latin typeface="SVN-Apple" panose="02040603050506020204" pitchFamily="18" charset="0"/>
              <a:ea typeface="Pompiere"/>
              <a:cs typeface="Pompiere"/>
              <a:sym typeface="Pompiere"/>
            </a:endParaRPr>
          </a:p>
        </p:txBody>
      </p:sp>
      <p:sp>
        <p:nvSpPr>
          <p:cNvPr id="5" name="Google Shape;970;p30">
            <a:extLst>
              <a:ext uri="{FF2B5EF4-FFF2-40B4-BE49-F238E27FC236}">
                <a16:creationId xmlns:a16="http://schemas.microsoft.com/office/drawing/2014/main" id="{A3F02282-1BFA-4E19-B8F2-B1D90E2B7658}"/>
              </a:ext>
            </a:extLst>
          </p:cNvPr>
          <p:cNvSpPr txBox="1">
            <a:spLocks/>
          </p:cNvSpPr>
          <p:nvPr/>
        </p:nvSpPr>
        <p:spPr>
          <a:xfrm>
            <a:off x="1472836" y="1654499"/>
            <a:ext cx="8641451" cy="13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5400" b="1" kern="0" dirty="0">
                <a:ln w="38100">
                  <a:noFill/>
                </a:ln>
                <a:solidFill>
                  <a:srgbClr val="C00000"/>
                </a:solidFill>
                <a:latin typeface="Cambria" panose="02040503050406030204" pitchFamily="18" charset="0"/>
                <a:ea typeface="Cambria" panose="02040503050406030204" pitchFamily="18" charset="0"/>
              </a:rPr>
              <a:t>Hoạt động 1: Tìm hiểu dân cư ở vùng Tây Nguyên </a:t>
            </a:r>
            <a:endParaRPr kumimoji="0" lang="vi-VN" sz="5400" b="1" i="0" u="none" strike="noStrike" kern="0" cap="none" spc="0" normalizeH="0" baseline="0" noProof="0" dirty="0">
              <a:ln w="38100">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pic>
        <p:nvPicPr>
          <p:cNvPr id="3" name="Picture 23">
            <a:extLst>
              <a:ext uri="{FF2B5EF4-FFF2-40B4-BE49-F238E27FC236}">
                <a16:creationId xmlns:a16="http://schemas.microsoft.com/office/drawing/2014/main" id="{C3ED93AC-7B48-3304-D9FA-462DCAEB239E}"/>
              </a:ext>
            </a:extLst>
          </p:cNvPr>
          <p:cNvPicPr>
            <a:picLocks noChangeAspect="1"/>
          </p:cNvPicPr>
          <p:nvPr/>
        </p:nvPicPr>
        <p:blipFill rotWithShape="1">
          <a:blip r:embed="rId3"/>
          <a:srcRect b="25274"/>
          <a:stretch/>
        </p:blipFill>
        <p:spPr>
          <a:xfrm>
            <a:off x="8569842" y="2681754"/>
            <a:ext cx="3469691" cy="4176246"/>
          </a:xfrm>
          <a:prstGeom prst="rect">
            <a:avLst/>
          </a:prstGeom>
          <a:effectLst>
            <a:outerShdw blurRad="63500" sx="102000" sy="102000" algn="c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4C9DFD-CFE7-4481-BCFC-F8B6D3933778}"/>
              </a:ext>
            </a:extLst>
          </p:cNvPr>
          <p:cNvSpPr/>
          <p:nvPr/>
        </p:nvSpPr>
        <p:spPr>
          <a:xfrm>
            <a:off x="404038" y="304800"/>
            <a:ext cx="11334306" cy="63534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Rounded Corners 2">
            <a:extLst>
              <a:ext uri="{FF2B5EF4-FFF2-40B4-BE49-F238E27FC236}">
                <a16:creationId xmlns:a16="http://schemas.microsoft.com/office/drawing/2014/main" id="{80321C53-C5D4-BB34-F4AB-36CE70BA6817}"/>
              </a:ext>
            </a:extLst>
          </p:cNvPr>
          <p:cNvSpPr/>
          <p:nvPr/>
        </p:nvSpPr>
        <p:spPr>
          <a:xfrm>
            <a:off x="1584250" y="1371599"/>
            <a:ext cx="7262038" cy="30728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vi-VN" sz="4400" b="1" kern="0" dirty="0">
                <a:solidFill>
                  <a:sysClr val="windowText" lastClr="000000"/>
                </a:solidFill>
                <a:latin typeface="Calibri" panose="020F0502020204030204"/>
                <a:sym typeface="Arial"/>
              </a:rPr>
              <a:t>Đọc thông tin và dựa vào bảng 1, em hãy:</a:t>
            </a:r>
          </a:p>
          <a:p>
            <a:pPr marL="457200" lvl="0" indent="-457200" algn="just">
              <a:buClr>
                <a:srgbClr val="000000"/>
              </a:buClr>
              <a:buFont typeface="Arial" panose="020B0604020202020204" pitchFamily="34" charset="0"/>
              <a:buChar char="•"/>
            </a:pPr>
            <a:r>
              <a:rPr lang="vi-VN" sz="4400" kern="0" dirty="0">
                <a:solidFill>
                  <a:sysClr val="windowText" lastClr="000000"/>
                </a:solidFill>
                <a:latin typeface="Calibri" panose="020F0502020204030204"/>
                <a:sym typeface="Arial"/>
              </a:rPr>
              <a:t>Kể tên một số dân tộc sinh sống ở vùng Tây Nguyên.</a:t>
            </a:r>
            <a:endParaRPr kumimoji="0" lang="en-US" sz="4400" b="0" i="0" u="none" strike="noStrike" kern="0" cap="none" spc="0" normalizeH="0" baseline="0" noProof="0" dirty="0">
              <a:ln>
                <a:noFill/>
              </a:ln>
              <a:solidFill>
                <a:sysClr val="windowText" lastClr="000000"/>
              </a:solidFill>
              <a:effectLst/>
              <a:uLnTx/>
              <a:uFillTx/>
              <a:latin typeface="Calibri" panose="020F0502020204030204"/>
              <a:sym typeface="Arial"/>
            </a:endParaRPr>
          </a:p>
        </p:txBody>
      </p:sp>
      <p:pic>
        <p:nvPicPr>
          <p:cNvPr id="10" name="Picture 2" descr="Viết báo cáo cho một buổi thảo luận của nhóm em lớp 4">
            <a:extLst>
              <a:ext uri="{FF2B5EF4-FFF2-40B4-BE49-F238E27FC236}">
                <a16:creationId xmlns:a16="http://schemas.microsoft.com/office/drawing/2014/main" id="{7BC02F35-F6DB-63FF-20D0-C4BC4B0830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37" b="98638" l="4429" r="92143">
                        <a14:foregroundMark x1="12143" y1="67302" x2="17571" y2="95640"/>
                        <a14:foregroundMark x1="10714" y1="96458" x2="79429" y2="98910"/>
                        <a14:foregroundMark x1="86000" y1="62398" x2="90857" y2="74659"/>
                        <a14:foregroundMark x1="4429" y1="76022" x2="13571" y2="91826"/>
                        <a14:foregroundMark x1="38857" y1="41144" x2="38571" y2="71935"/>
                        <a14:foregroundMark x1="55000" y1="79019" x2="62857" y2="83106"/>
                        <a14:foregroundMark x1="80000" y1="60490" x2="92143" y2="72480"/>
                        <a14:foregroundMark x1="86000" y1="85559" x2="87714" y2="95095"/>
                        <a14:foregroundMark x1="34143" y1="32698" x2="46000" y2="32698"/>
                        <a14:foregroundMark x1="56000" y1="65668" x2="60714" y2="67302"/>
                      </a14:backgroundRemoval>
                    </a14:imgEffect>
                  </a14:imgLayer>
                </a14:imgProps>
              </a:ext>
              <a:ext uri="{28A0092B-C50C-407E-A947-70E740481C1C}">
                <a14:useLocalDpi xmlns:a14="http://schemas.microsoft.com/office/drawing/2010/main" val="0"/>
              </a:ext>
            </a:extLst>
          </a:blip>
          <a:srcRect/>
          <a:stretch>
            <a:fillRect/>
          </a:stretch>
        </p:blipFill>
        <p:spPr bwMode="auto">
          <a:xfrm>
            <a:off x="6390168" y="4036088"/>
            <a:ext cx="5027121" cy="263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824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TotalTime>
  <Words>507</Words>
  <Application>Microsoft Office PowerPoint</Application>
  <PresentationFormat>Widescreen</PresentationFormat>
  <Paragraphs>47</Paragraphs>
  <Slides>27</Slides>
  <Notes>10</Notes>
  <HiddenSlides>0</HiddenSlides>
  <MMClips>9</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等线</vt:lpstr>
      <vt:lpstr>Abril Fatface</vt:lpstr>
      <vt:lpstr>Aldrich</vt:lpstr>
      <vt:lpstr>Arial</vt:lpstr>
      <vt:lpstr>Calibri</vt:lpstr>
      <vt:lpstr>Calibri Light</vt:lpstr>
      <vt:lpstr>Cambria</vt:lpstr>
      <vt:lpstr>iCiel Altus</vt:lpstr>
      <vt:lpstr>SVN-Apple</vt:lpstr>
      <vt:lpstr>Times New Roman</vt:lpstr>
      <vt:lpstr>UTM Guanine</vt:lpstr>
      <vt:lpstr>印品黑体</vt:lpstr>
      <vt:lpstr>Custom Design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Lương Quốc Phương</cp:lastModifiedBy>
  <cp:revision>28</cp:revision>
  <dcterms:created xsi:type="dcterms:W3CDTF">2024-01-29T08:01:34Z</dcterms:created>
  <dcterms:modified xsi:type="dcterms:W3CDTF">2025-03-13T03:27:58Z</dcterms:modified>
  <cp:category>9Slide.vn</cp:category>
</cp:coreProperties>
</file>