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  <p:sldMasterId id="2147483722" r:id="rId2"/>
  </p:sldMasterIdLst>
  <p:notesMasterIdLst>
    <p:notesMasterId r:id="rId18"/>
  </p:notesMasterIdLst>
  <p:sldIdLst>
    <p:sldId id="406" r:id="rId3"/>
    <p:sldId id="322" r:id="rId4"/>
    <p:sldId id="371" r:id="rId5"/>
    <p:sldId id="321" r:id="rId6"/>
    <p:sldId id="318" r:id="rId7"/>
    <p:sldId id="315" r:id="rId8"/>
    <p:sldId id="271" r:id="rId9"/>
    <p:sldId id="394" r:id="rId10"/>
    <p:sldId id="256" r:id="rId11"/>
    <p:sldId id="409" r:id="rId12"/>
    <p:sldId id="410" r:id="rId13"/>
    <p:sldId id="320" r:id="rId14"/>
    <p:sldId id="317" r:id="rId15"/>
    <p:sldId id="319" r:id="rId16"/>
    <p:sldId id="383" r:id="rId17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19"/>
      <p:bold r:id="rId20"/>
      <p:italic r:id="rId21"/>
      <p:boldItalic r:id="rId22"/>
    </p:embeddedFont>
    <p:embeddedFont>
      <p:font typeface="Nunito" pitchFamily="2" charset="0"/>
      <p:regular r:id="rId23"/>
      <p:bold r:id="rId24"/>
      <p:italic r:id="rId25"/>
      <p:boldItalic r:id="rId26"/>
    </p:embeddedFont>
    <p:embeddedFont>
      <p:font typeface="Nunito ExtraBold" panose="020F0502020204030204" pitchFamily="2" charset="0"/>
      <p:bold r:id="rId27"/>
      <p:boldItalic r:id="rId28"/>
    </p:embeddedFont>
    <p:embeddedFont>
      <p:font typeface="Sport Day" panose="020B060402020202020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8CA001E-773F-4DC3-ACA9-DBB08A18D3E9}">
  <a:tblStyle styleId="{58CA001E-773F-4DC3-ACA9-DBB08A18D3E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11" autoAdjust="0"/>
  </p:normalViewPr>
  <p:slideViewPr>
    <p:cSldViewPr snapToGrid="0">
      <p:cViewPr varScale="1">
        <p:scale>
          <a:sx n="109" d="100"/>
          <a:sy n="109" d="100"/>
        </p:scale>
        <p:origin x="3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829302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112855283ca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112855283ca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9935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4 teams.</a:t>
            </a: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Invite 1 pupil from each team to come to the board, look and choose the correct answer. If it is correct, give points for the teams.</a:t>
            </a: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Encourage pupils to practice speaking English.</a:t>
            </a: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for pupils.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563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112855283ca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112855283ca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6596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 eaLnBrk="0" hangingPunct="0">
              <a:spcBef>
                <a:spcPts val="300"/>
              </a:spcBef>
              <a:spcAft>
                <a:spcPts val="0"/>
              </a:spcAft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328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112855283ca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112855283ca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7244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967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078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112855283ca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112855283ca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2712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783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112855283ca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112855283ca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5715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rot="10800000" flipH="1">
            <a:off x="7128100" y="-308"/>
            <a:ext cx="2015872" cy="179880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20025" y="194901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20025" y="2705975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228" y="212"/>
            <a:ext cx="2015872" cy="17982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9899659">
            <a:off x="8518550" y="245820"/>
            <a:ext cx="403640" cy="289295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34" name="Google Shape;34;p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B9F80E-7A60-4925-89F8-C60D3F067C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AF479E3-A10A-4749-BB5F-2D5F36E329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BB6644-3A08-4614-A969-F93B30457E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9A7928-F3F9-4531-87CD-981DA436AF8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6153824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583E9E-06B7-46A6-A8F1-F805904AA0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B49FB1-46FB-480D-BD88-C995F9A3A5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58C709-5563-471D-A4AA-7B34B97705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DA0159-F7AB-4895-A5D0-9F7144549FF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06778583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76CBD8-BB65-4C53-A0B3-E532B127D9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628ACD-3494-4CF7-A90F-AD10CB3D55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0ACB42-604A-4778-AC0A-853EFEFF7B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8448AE-B21D-4012-9EF5-DC930135C49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95333923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A9ED328-F497-4D25-B8A7-CAAEB1AD7C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3B55E5A-D33E-41D0-B05C-4938E89192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E0454DA-21B7-4C66-BA56-302A59B726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4CBBB4-920C-4820-AF27-EEB7CCF6F1C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6037866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F04740C-C146-459C-A035-31A1D80582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FAB6B8E-277B-4233-B70E-7D89AF4305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1D93F60-3962-458E-BA07-391974D389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3E2AB1-78F6-4DAA-9B8B-35C7D6BF01A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03980950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2B56318-E290-40DD-9E2B-C07161460B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E0DB8C0-87A3-4F23-AD88-3D2F9B20A1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F116490-7520-4175-BF2F-6646CB32CD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4E5675-F56D-424A-B1F0-1F01F97C153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33939068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8F6A39-ADE1-4E4C-9315-D31BBEAD60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F71342-6DEB-4208-9379-49D028DE02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572050-C41C-47A4-BD9E-892D320F37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9633F1-EFAE-471D-BF84-C69A53899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54979522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B95522-0F4D-4FE1-933E-4527648E24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E73D1E-1031-4312-AE72-807A6EBEE0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58D701-6CA9-4603-92F0-287016D2D8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0B9544-28A6-43BB-85F6-24AC2D8860B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20891694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CCEFC2-89AD-4932-B6F9-1B280ED5B3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B358A1-B161-4518-86AB-62B2F40A67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B60674-A190-4862-98A5-9E1C401443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EDCAC2-7C7B-4D57-8B5C-7A477556B4E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20346391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45853A-3381-4338-8962-8B0EF245D9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9081EF-C43E-45B8-B9A4-6A391B8D03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53A996-A962-4D7D-9353-0C3910D267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622521-83A0-43C5-BB95-D492B7785E2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5073903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6" name="Google Shape;46;p4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47" name="Google Shape;47;p4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7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0" name="Google Shape;230;p17"/>
          <p:cNvSpPr txBox="1">
            <a:spLocks noGrp="1"/>
          </p:cNvSpPr>
          <p:nvPr>
            <p:ph type="subTitle" idx="1"/>
          </p:nvPr>
        </p:nvSpPr>
        <p:spPr>
          <a:xfrm>
            <a:off x="715100" y="3206200"/>
            <a:ext cx="4354800" cy="80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1" name="Google Shape;231;p17"/>
          <p:cNvGrpSpPr/>
          <p:nvPr/>
        </p:nvGrpSpPr>
        <p:grpSpPr>
          <a:xfrm rot="10800000"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232" name="Google Shape;232;p17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7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7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7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7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37" name="Google Shape;237;p17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38" name="Google Shape;238;p17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7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240" name="Google Shape;240;p17"/>
          <p:cNvSpPr txBox="1">
            <a:spLocks noGrp="1"/>
          </p:cNvSpPr>
          <p:nvPr>
            <p:ph type="title"/>
          </p:nvPr>
        </p:nvSpPr>
        <p:spPr>
          <a:xfrm>
            <a:off x="999225" y="1433200"/>
            <a:ext cx="3796500" cy="137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2_1_1">
    <p:bg>
      <p:bgPr>
        <a:solidFill>
          <a:schemeClr val="lt2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9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5" name="Google Shape;565;p39"/>
          <p:cNvSpPr txBox="1">
            <a:spLocks noGrp="1"/>
          </p:cNvSpPr>
          <p:nvPr>
            <p:ph type="title"/>
          </p:nvPr>
        </p:nvSpPr>
        <p:spPr>
          <a:xfrm>
            <a:off x="2572300" y="2271325"/>
            <a:ext cx="3981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6" name="Google Shape;566;p39"/>
          <p:cNvSpPr txBox="1">
            <a:spLocks noGrp="1"/>
          </p:cNvSpPr>
          <p:nvPr>
            <p:ph type="subTitle" idx="1"/>
          </p:nvPr>
        </p:nvSpPr>
        <p:spPr>
          <a:xfrm>
            <a:off x="3125400" y="3438050"/>
            <a:ext cx="2875200" cy="51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67" name="Google Shape;567;p39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568" name="Google Shape;568;p39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9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9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9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9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73" name="Google Shape;573;p39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74" name="Google Shape;574;p39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9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76" name="Google Shape;576;p39"/>
          <p:cNvSpPr txBox="1">
            <a:spLocks noGrp="1"/>
          </p:cNvSpPr>
          <p:nvPr>
            <p:ph type="title" idx="2" hasCustomPrompt="1"/>
          </p:nvPr>
        </p:nvSpPr>
        <p:spPr>
          <a:xfrm>
            <a:off x="2589800" y="1013425"/>
            <a:ext cx="39639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77" name="Google Shape;577;p39"/>
          <p:cNvSpPr/>
          <p:nvPr/>
        </p:nvSpPr>
        <p:spPr>
          <a:xfrm>
            <a:off x="7743052" y="4646449"/>
            <a:ext cx="1401255" cy="514465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39"/>
          <p:cNvSpPr/>
          <p:nvPr/>
        </p:nvSpPr>
        <p:spPr>
          <a:xfrm rot="10800000">
            <a:off x="-228" y="127"/>
            <a:ext cx="1325449" cy="492097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159C6C-2BB3-4B73-B775-B10E315C36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5CFF8A-A14D-4B5B-853A-A36381C2A6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17CDDF-D74A-441B-ADD7-CE9F32FF22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0F2BF6-14C4-4E75-BDEB-BBB07077BEE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12578107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63" r:id="rId4"/>
    <p:sldLayoutId id="2147483685" r:id="rId5"/>
    <p:sldLayoutId id="2147483688" r:id="rId6"/>
    <p:sldLayoutId id="2147483689" r:id="rId7"/>
    <p:sldLayoutId id="2147483690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3CC9DCC-70D2-468A-AFB4-71A2600122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2A49CA5-35A3-4F49-AEB9-0002D056EC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16CD04C-FF41-407E-ABC1-349F435BF65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DF4BD5D-9760-47FC-8D99-A7D093A030B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F8656A0-DC62-406E-A15B-FEA2327EE35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fld id="{97798491-F61D-4D01-8E8D-071F83195B5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60404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plickers.com/classes/67e1153cc38bbc98a97c9399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Relationship Id="rId9" Type="http://schemas.openxmlformats.org/officeDocument/2006/relationships/hyperlink" Target="https://wordwall.net/resource/81107202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2019B-DCB5-48BC-A51E-8780CF20F43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13950" y="4946700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  <p:grpSp>
        <p:nvGrpSpPr>
          <p:cNvPr id="29" name="Google Shape;1340;p60">
            <a:extLst>
              <a:ext uri="{FF2B5EF4-FFF2-40B4-BE49-F238E27FC236}">
                <a16:creationId xmlns:a16="http://schemas.microsoft.com/office/drawing/2014/main" id="{7E194604-0429-4DA9-B21B-17E651C805F1}"/>
              </a:ext>
            </a:extLst>
          </p:cNvPr>
          <p:cNvGrpSpPr/>
          <p:nvPr/>
        </p:nvGrpSpPr>
        <p:grpSpPr>
          <a:xfrm>
            <a:off x="5650749" y="458643"/>
            <a:ext cx="543942" cy="832810"/>
            <a:chOff x="4156067" y="3302612"/>
            <a:chExt cx="832097" cy="1274188"/>
          </a:xfrm>
        </p:grpSpPr>
        <p:sp>
          <p:nvSpPr>
            <p:cNvPr id="30" name="Google Shape;1341;p60">
              <a:extLst>
                <a:ext uri="{FF2B5EF4-FFF2-40B4-BE49-F238E27FC236}">
                  <a16:creationId xmlns:a16="http://schemas.microsoft.com/office/drawing/2014/main" id="{A436D681-1219-475D-AF08-632E1AB238ED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42;p60">
              <a:extLst>
                <a:ext uri="{FF2B5EF4-FFF2-40B4-BE49-F238E27FC236}">
                  <a16:creationId xmlns:a16="http://schemas.microsoft.com/office/drawing/2014/main" id="{5D0F91B2-0382-47B1-BFBD-12B68C8FC3C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43;p60">
              <a:extLst>
                <a:ext uri="{FF2B5EF4-FFF2-40B4-BE49-F238E27FC236}">
                  <a16:creationId xmlns:a16="http://schemas.microsoft.com/office/drawing/2014/main" id="{BB70697C-9116-47AD-9DA1-F91DB076CFEC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340;p60">
            <a:extLst>
              <a:ext uri="{FF2B5EF4-FFF2-40B4-BE49-F238E27FC236}">
                <a16:creationId xmlns:a16="http://schemas.microsoft.com/office/drawing/2014/main" id="{CB16E67F-9C91-43F2-99E5-AE1BBA2EABCB}"/>
              </a:ext>
            </a:extLst>
          </p:cNvPr>
          <p:cNvGrpSpPr/>
          <p:nvPr/>
        </p:nvGrpSpPr>
        <p:grpSpPr>
          <a:xfrm>
            <a:off x="3105669" y="458643"/>
            <a:ext cx="543942" cy="832810"/>
            <a:chOff x="4156067" y="3302612"/>
            <a:chExt cx="832097" cy="1274188"/>
          </a:xfrm>
        </p:grpSpPr>
        <p:sp>
          <p:nvSpPr>
            <p:cNvPr id="34" name="Google Shape;1341;p60">
              <a:extLst>
                <a:ext uri="{FF2B5EF4-FFF2-40B4-BE49-F238E27FC236}">
                  <a16:creationId xmlns:a16="http://schemas.microsoft.com/office/drawing/2014/main" id="{BF80E43F-8119-4BBF-AD57-2CED2BB21F31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42;p60">
              <a:extLst>
                <a:ext uri="{FF2B5EF4-FFF2-40B4-BE49-F238E27FC236}">
                  <a16:creationId xmlns:a16="http://schemas.microsoft.com/office/drawing/2014/main" id="{9CCC9557-B78A-42D9-A647-927172E6AEF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43;p60">
              <a:extLst>
                <a:ext uri="{FF2B5EF4-FFF2-40B4-BE49-F238E27FC236}">
                  <a16:creationId xmlns:a16="http://schemas.microsoft.com/office/drawing/2014/main" id="{15676CF6-EC9A-4CBC-8881-228E15475EB1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1032;p56">
            <a:extLst>
              <a:ext uri="{FF2B5EF4-FFF2-40B4-BE49-F238E27FC236}">
                <a16:creationId xmlns:a16="http://schemas.microsoft.com/office/drawing/2014/main" id="{AD042CE7-A372-43A2-883F-E0FECA1EAAF1}"/>
              </a:ext>
            </a:extLst>
          </p:cNvPr>
          <p:cNvGrpSpPr/>
          <p:nvPr/>
        </p:nvGrpSpPr>
        <p:grpSpPr>
          <a:xfrm>
            <a:off x="7075416" y="3506101"/>
            <a:ext cx="1466936" cy="1678090"/>
            <a:chOff x="6988982" y="3072043"/>
            <a:chExt cx="1633741" cy="1886554"/>
          </a:xfrm>
        </p:grpSpPr>
        <p:sp>
          <p:nvSpPr>
            <p:cNvPr id="38" name="Google Shape;1033;p56">
              <a:extLst>
                <a:ext uri="{FF2B5EF4-FFF2-40B4-BE49-F238E27FC236}">
                  <a16:creationId xmlns:a16="http://schemas.microsoft.com/office/drawing/2014/main" id="{17DB9CD1-B541-488B-9D25-E08E059A7E0A}"/>
                </a:ext>
              </a:extLst>
            </p:cNvPr>
            <p:cNvSpPr/>
            <p:nvPr/>
          </p:nvSpPr>
          <p:spPr>
            <a:xfrm rot="-900107">
              <a:off x="7176762" y="3207325"/>
              <a:ext cx="1258179" cy="1615991"/>
            </a:xfrm>
            <a:custGeom>
              <a:avLst/>
              <a:gdLst/>
              <a:ahLst/>
              <a:cxnLst/>
              <a:rect l="l" t="t" r="r" b="b"/>
              <a:pathLst>
                <a:path w="162636" h="207150" extrusionOk="0">
                  <a:moveTo>
                    <a:pt x="126996" y="118486"/>
                  </a:moveTo>
                  <a:cubicBezTo>
                    <a:pt x="126341" y="122050"/>
                    <a:pt x="126341" y="125686"/>
                    <a:pt x="126923" y="129250"/>
                  </a:cubicBezTo>
                  <a:cubicBezTo>
                    <a:pt x="126923" y="129760"/>
                    <a:pt x="126996" y="130269"/>
                    <a:pt x="127068" y="130705"/>
                  </a:cubicBezTo>
                  <a:cubicBezTo>
                    <a:pt x="126996" y="131360"/>
                    <a:pt x="126777" y="132014"/>
                    <a:pt x="126632" y="132596"/>
                  </a:cubicBezTo>
                  <a:cubicBezTo>
                    <a:pt x="126487" y="133251"/>
                    <a:pt x="126341" y="133905"/>
                    <a:pt x="126268" y="134560"/>
                  </a:cubicBezTo>
                  <a:cubicBezTo>
                    <a:pt x="123650" y="132669"/>
                    <a:pt x="120813" y="130996"/>
                    <a:pt x="117758" y="129687"/>
                  </a:cubicBezTo>
                  <a:cubicBezTo>
                    <a:pt x="117249" y="127359"/>
                    <a:pt x="116013" y="125323"/>
                    <a:pt x="114340" y="123723"/>
                  </a:cubicBezTo>
                  <a:lnTo>
                    <a:pt x="122850" y="120304"/>
                  </a:lnTo>
                  <a:cubicBezTo>
                    <a:pt x="123795" y="119940"/>
                    <a:pt x="124595" y="119431"/>
                    <a:pt x="125395" y="118922"/>
                  </a:cubicBezTo>
                  <a:cubicBezTo>
                    <a:pt x="125977" y="118777"/>
                    <a:pt x="126487" y="118704"/>
                    <a:pt x="126996" y="118486"/>
                  </a:cubicBezTo>
                  <a:close/>
                  <a:moveTo>
                    <a:pt x="80445" y="0"/>
                  </a:moveTo>
                  <a:cubicBezTo>
                    <a:pt x="76081" y="0"/>
                    <a:pt x="71935" y="73"/>
                    <a:pt x="68153" y="364"/>
                  </a:cubicBezTo>
                  <a:cubicBezTo>
                    <a:pt x="62407" y="800"/>
                    <a:pt x="56734" y="1746"/>
                    <a:pt x="51206" y="3128"/>
                  </a:cubicBezTo>
                  <a:cubicBezTo>
                    <a:pt x="50333" y="3346"/>
                    <a:pt x="49460" y="3637"/>
                    <a:pt x="48660" y="4000"/>
                  </a:cubicBezTo>
                  <a:cubicBezTo>
                    <a:pt x="47860" y="4073"/>
                    <a:pt x="47132" y="4219"/>
                    <a:pt x="46332" y="4437"/>
                  </a:cubicBezTo>
                  <a:cubicBezTo>
                    <a:pt x="40514" y="6182"/>
                    <a:pt x="34986" y="8728"/>
                    <a:pt x="29967" y="12074"/>
                  </a:cubicBezTo>
                  <a:cubicBezTo>
                    <a:pt x="29240" y="12583"/>
                    <a:pt x="28512" y="13092"/>
                    <a:pt x="27858" y="13601"/>
                  </a:cubicBezTo>
                  <a:cubicBezTo>
                    <a:pt x="21021" y="18693"/>
                    <a:pt x="15347" y="25239"/>
                    <a:pt x="11201" y="32731"/>
                  </a:cubicBezTo>
                  <a:cubicBezTo>
                    <a:pt x="10692" y="33531"/>
                    <a:pt x="10256" y="34404"/>
                    <a:pt x="9819" y="35277"/>
                  </a:cubicBezTo>
                  <a:cubicBezTo>
                    <a:pt x="5164" y="44732"/>
                    <a:pt x="2182" y="54988"/>
                    <a:pt x="1164" y="65534"/>
                  </a:cubicBezTo>
                  <a:cubicBezTo>
                    <a:pt x="0" y="75863"/>
                    <a:pt x="582" y="82918"/>
                    <a:pt x="2764" y="86628"/>
                  </a:cubicBezTo>
                  <a:cubicBezTo>
                    <a:pt x="3273" y="87355"/>
                    <a:pt x="3855" y="88082"/>
                    <a:pt x="4510" y="88810"/>
                  </a:cubicBezTo>
                  <a:cubicBezTo>
                    <a:pt x="4801" y="89610"/>
                    <a:pt x="5237" y="90410"/>
                    <a:pt x="5746" y="91137"/>
                  </a:cubicBezTo>
                  <a:cubicBezTo>
                    <a:pt x="10692" y="97974"/>
                    <a:pt x="16293" y="104302"/>
                    <a:pt x="22548" y="109976"/>
                  </a:cubicBezTo>
                  <a:cubicBezTo>
                    <a:pt x="16438" y="129105"/>
                    <a:pt x="6983" y="161836"/>
                    <a:pt x="8219" y="177619"/>
                  </a:cubicBezTo>
                  <a:cubicBezTo>
                    <a:pt x="8365" y="179510"/>
                    <a:pt x="8947" y="181329"/>
                    <a:pt x="10038" y="182929"/>
                  </a:cubicBezTo>
                  <a:cubicBezTo>
                    <a:pt x="7783" y="186420"/>
                    <a:pt x="6474" y="190348"/>
                    <a:pt x="7346" y="194494"/>
                  </a:cubicBezTo>
                  <a:cubicBezTo>
                    <a:pt x="8146" y="198422"/>
                    <a:pt x="10838" y="201767"/>
                    <a:pt x="14474" y="203368"/>
                  </a:cubicBezTo>
                  <a:cubicBezTo>
                    <a:pt x="15420" y="204095"/>
                    <a:pt x="16366" y="204677"/>
                    <a:pt x="17384" y="205186"/>
                  </a:cubicBezTo>
                  <a:cubicBezTo>
                    <a:pt x="18839" y="205841"/>
                    <a:pt x="20366" y="206204"/>
                    <a:pt x="21966" y="206350"/>
                  </a:cubicBezTo>
                  <a:cubicBezTo>
                    <a:pt x="23421" y="206859"/>
                    <a:pt x="24948" y="207150"/>
                    <a:pt x="26548" y="207150"/>
                  </a:cubicBezTo>
                  <a:cubicBezTo>
                    <a:pt x="28149" y="207150"/>
                    <a:pt x="29676" y="206932"/>
                    <a:pt x="31203" y="206422"/>
                  </a:cubicBezTo>
                  <a:cubicBezTo>
                    <a:pt x="33167" y="205695"/>
                    <a:pt x="35058" y="204895"/>
                    <a:pt x="36950" y="203804"/>
                  </a:cubicBezTo>
                  <a:lnTo>
                    <a:pt x="37095" y="203731"/>
                  </a:lnTo>
                  <a:cubicBezTo>
                    <a:pt x="38633" y="204369"/>
                    <a:pt x="40267" y="204678"/>
                    <a:pt x="41909" y="204678"/>
                  </a:cubicBezTo>
                  <a:cubicBezTo>
                    <a:pt x="43450" y="204678"/>
                    <a:pt x="44998" y="204405"/>
                    <a:pt x="46478" y="203877"/>
                  </a:cubicBezTo>
                  <a:cubicBezTo>
                    <a:pt x="48296" y="203731"/>
                    <a:pt x="50042" y="203295"/>
                    <a:pt x="51715" y="202422"/>
                  </a:cubicBezTo>
                  <a:cubicBezTo>
                    <a:pt x="52078" y="202349"/>
                    <a:pt x="52442" y="202204"/>
                    <a:pt x="52806" y="202131"/>
                  </a:cubicBezTo>
                  <a:cubicBezTo>
                    <a:pt x="54115" y="201767"/>
                    <a:pt x="55279" y="201185"/>
                    <a:pt x="56370" y="200458"/>
                  </a:cubicBezTo>
                  <a:cubicBezTo>
                    <a:pt x="56952" y="200531"/>
                    <a:pt x="57534" y="200531"/>
                    <a:pt x="58115" y="200531"/>
                  </a:cubicBezTo>
                  <a:cubicBezTo>
                    <a:pt x="58625" y="200531"/>
                    <a:pt x="107939" y="199076"/>
                    <a:pt x="136088" y="199076"/>
                  </a:cubicBezTo>
                  <a:cubicBezTo>
                    <a:pt x="142634" y="199076"/>
                    <a:pt x="147943" y="193694"/>
                    <a:pt x="147871" y="187148"/>
                  </a:cubicBezTo>
                  <a:lnTo>
                    <a:pt x="147871" y="186638"/>
                  </a:lnTo>
                  <a:cubicBezTo>
                    <a:pt x="151362" y="184384"/>
                    <a:pt x="154199" y="181183"/>
                    <a:pt x="156090" y="177474"/>
                  </a:cubicBezTo>
                  <a:cubicBezTo>
                    <a:pt x="158999" y="171510"/>
                    <a:pt x="159726" y="164600"/>
                    <a:pt x="158199" y="156235"/>
                  </a:cubicBezTo>
                  <a:cubicBezTo>
                    <a:pt x="157472" y="152671"/>
                    <a:pt x="156453" y="149180"/>
                    <a:pt x="154999" y="145834"/>
                  </a:cubicBezTo>
                  <a:cubicBezTo>
                    <a:pt x="154708" y="145034"/>
                    <a:pt x="154417" y="144307"/>
                    <a:pt x="154126" y="143579"/>
                  </a:cubicBezTo>
                  <a:cubicBezTo>
                    <a:pt x="158926" y="141106"/>
                    <a:pt x="161763" y="135869"/>
                    <a:pt x="161181" y="130487"/>
                  </a:cubicBezTo>
                  <a:cubicBezTo>
                    <a:pt x="161327" y="130269"/>
                    <a:pt x="161399" y="130050"/>
                    <a:pt x="161472" y="129760"/>
                  </a:cubicBezTo>
                  <a:cubicBezTo>
                    <a:pt x="162636" y="126123"/>
                    <a:pt x="162127" y="122195"/>
                    <a:pt x="160017" y="118995"/>
                  </a:cubicBezTo>
                  <a:cubicBezTo>
                    <a:pt x="159508" y="118122"/>
                    <a:pt x="158926" y="117395"/>
                    <a:pt x="158199" y="116667"/>
                  </a:cubicBezTo>
                  <a:cubicBezTo>
                    <a:pt x="157617" y="115431"/>
                    <a:pt x="156890" y="114267"/>
                    <a:pt x="156017" y="113249"/>
                  </a:cubicBezTo>
                  <a:cubicBezTo>
                    <a:pt x="153689" y="110630"/>
                    <a:pt x="150489" y="109030"/>
                    <a:pt x="146998" y="108812"/>
                  </a:cubicBezTo>
                  <a:cubicBezTo>
                    <a:pt x="145006" y="107644"/>
                    <a:pt x="142689" y="107060"/>
                    <a:pt x="140355" y="107060"/>
                  </a:cubicBezTo>
                  <a:cubicBezTo>
                    <a:pt x="140217" y="107060"/>
                    <a:pt x="140080" y="107062"/>
                    <a:pt x="139943" y="107066"/>
                  </a:cubicBezTo>
                  <a:cubicBezTo>
                    <a:pt x="138561" y="107066"/>
                    <a:pt x="137179" y="107357"/>
                    <a:pt x="135869" y="107794"/>
                  </a:cubicBezTo>
                  <a:cubicBezTo>
                    <a:pt x="140015" y="96592"/>
                    <a:pt x="142125" y="82482"/>
                    <a:pt x="141543" y="69098"/>
                  </a:cubicBezTo>
                  <a:cubicBezTo>
                    <a:pt x="141543" y="68444"/>
                    <a:pt x="141470" y="67789"/>
                    <a:pt x="141397" y="67207"/>
                  </a:cubicBezTo>
                  <a:cubicBezTo>
                    <a:pt x="141324" y="65825"/>
                    <a:pt x="141179" y="64371"/>
                    <a:pt x="141034" y="62625"/>
                  </a:cubicBezTo>
                  <a:lnTo>
                    <a:pt x="141034" y="62552"/>
                  </a:lnTo>
                  <a:cubicBezTo>
                    <a:pt x="140961" y="61825"/>
                    <a:pt x="140815" y="61170"/>
                    <a:pt x="140743" y="60443"/>
                  </a:cubicBezTo>
                  <a:cubicBezTo>
                    <a:pt x="138706" y="44878"/>
                    <a:pt x="133178" y="31640"/>
                    <a:pt x="124377" y="21093"/>
                  </a:cubicBezTo>
                  <a:cubicBezTo>
                    <a:pt x="123577" y="20148"/>
                    <a:pt x="122777" y="19275"/>
                    <a:pt x="122050" y="18402"/>
                  </a:cubicBezTo>
                  <a:cubicBezTo>
                    <a:pt x="119649" y="15784"/>
                    <a:pt x="117031" y="13456"/>
                    <a:pt x="114267" y="11274"/>
                  </a:cubicBezTo>
                  <a:cubicBezTo>
                    <a:pt x="113612" y="10838"/>
                    <a:pt x="113031" y="10401"/>
                    <a:pt x="112449" y="9892"/>
                  </a:cubicBezTo>
                  <a:cubicBezTo>
                    <a:pt x="110485" y="8510"/>
                    <a:pt x="108230" y="7710"/>
                    <a:pt x="105830" y="7710"/>
                  </a:cubicBezTo>
                  <a:cubicBezTo>
                    <a:pt x="104448" y="5746"/>
                    <a:pt x="102557" y="4291"/>
                    <a:pt x="100302" y="3491"/>
                  </a:cubicBezTo>
                  <a:cubicBezTo>
                    <a:pt x="93974" y="1236"/>
                    <a:pt x="87210" y="73"/>
                    <a:pt x="80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34;p56">
              <a:extLst>
                <a:ext uri="{FF2B5EF4-FFF2-40B4-BE49-F238E27FC236}">
                  <a16:creationId xmlns:a16="http://schemas.microsoft.com/office/drawing/2014/main" id="{19D444DA-D9A2-44D6-8518-393D15D59320}"/>
                </a:ext>
              </a:extLst>
            </p:cNvPr>
            <p:cNvSpPr/>
            <p:nvPr/>
          </p:nvSpPr>
          <p:spPr>
            <a:xfrm rot="-900100">
              <a:off x="7400567" y="4110314"/>
              <a:ext cx="239617" cy="575935"/>
            </a:xfrm>
            <a:custGeom>
              <a:avLst/>
              <a:gdLst/>
              <a:ahLst/>
              <a:cxnLst/>
              <a:rect l="l" t="t" r="r" b="b"/>
              <a:pathLst>
                <a:path w="30404" h="73078" extrusionOk="0">
                  <a:moveTo>
                    <a:pt x="18475" y="0"/>
                  </a:moveTo>
                  <a:cubicBezTo>
                    <a:pt x="18475" y="0"/>
                    <a:pt x="0" y="53606"/>
                    <a:pt x="1528" y="72444"/>
                  </a:cubicBezTo>
                  <a:cubicBezTo>
                    <a:pt x="3504" y="72869"/>
                    <a:pt x="5496" y="73077"/>
                    <a:pt x="7472" y="73077"/>
                  </a:cubicBezTo>
                  <a:cubicBezTo>
                    <a:pt x="14292" y="73077"/>
                    <a:pt x="20923" y="70596"/>
                    <a:pt x="26112" y="65971"/>
                  </a:cubicBezTo>
                  <a:lnTo>
                    <a:pt x="30403" y="4364"/>
                  </a:lnTo>
                  <a:lnTo>
                    <a:pt x="184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35;p56">
              <a:extLst>
                <a:ext uri="{FF2B5EF4-FFF2-40B4-BE49-F238E27FC236}">
                  <a16:creationId xmlns:a16="http://schemas.microsoft.com/office/drawing/2014/main" id="{75FD80BD-9C3A-4A43-BCD9-52B4BB2B3FA0}"/>
                </a:ext>
              </a:extLst>
            </p:cNvPr>
            <p:cNvSpPr/>
            <p:nvPr/>
          </p:nvSpPr>
          <p:spPr>
            <a:xfrm rot="-900100">
              <a:off x="8083255" y="4116917"/>
              <a:ext cx="337642" cy="391998"/>
            </a:xfrm>
            <a:custGeom>
              <a:avLst/>
              <a:gdLst/>
              <a:ahLst/>
              <a:cxnLst/>
              <a:rect l="l" t="t" r="r" b="b"/>
              <a:pathLst>
                <a:path w="42842" h="49739" extrusionOk="0">
                  <a:moveTo>
                    <a:pt x="37241" y="0"/>
                  </a:moveTo>
                  <a:lnTo>
                    <a:pt x="37241" y="0"/>
                  </a:lnTo>
                  <a:cubicBezTo>
                    <a:pt x="34768" y="291"/>
                    <a:pt x="33896" y="3855"/>
                    <a:pt x="33459" y="5819"/>
                  </a:cubicBezTo>
                  <a:cubicBezTo>
                    <a:pt x="32950" y="8147"/>
                    <a:pt x="32950" y="10474"/>
                    <a:pt x="33314" y="12802"/>
                  </a:cubicBezTo>
                  <a:cubicBezTo>
                    <a:pt x="34041" y="17457"/>
                    <a:pt x="35787" y="21821"/>
                    <a:pt x="37169" y="26330"/>
                  </a:cubicBezTo>
                  <a:cubicBezTo>
                    <a:pt x="42122" y="41984"/>
                    <a:pt x="27404" y="42703"/>
                    <a:pt x="24656" y="42703"/>
                  </a:cubicBezTo>
                  <a:cubicBezTo>
                    <a:pt x="24377" y="42703"/>
                    <a:pt x="24222" y="42696"/>
                    <a:pt x="24222" y="42696"/>
                  </a:cubicBezTo>
                  <a:cubicBezTo>
                    <a:pt x="24222" y="42696"/>
                    <a:pt x="1" y="47351"/>
                    <a:pt x="24222" y="49606"/>
                  </a:cubicBezTo>
                  <a:cubicBezTo>
                    <a:pt x="25147" y="49691"/>
                    <a:pt x="26089" y="49738"/>
                    <a:pt x="27033" y="49738"/>
                  </a:cubicBezTo>
                  <a:cubicBezTo>
                    <a:pt x="32547" y="49738"/>
                    <a:pt x="38124" y="48109"/>
                    <a:pt x="40733" y="42769"/>
                  </a:cubicBezTo>
                  <a:cubicBezTo>
                    <a:pt x="42842" y="38550"/>
                    <a:pt x="42624" y="33386"/>
                    <a:pt x="41824" y="28876"/>
                  </a:cubicBezTo>
                  <a:cubicBezTo>
                    <a:pt x="40878" y="23348"/>
                    <a:pt x="37896" y="18402"/>
                    <a:pt x="36732" y="12947"/>
                  </a:cubicBezTo>
                  <a:cubicBezTo>
                    <a:pt x="35787" y="8656"/>
                    <a:pt x="35932" y="4219"/>
                    <a:pt x="37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36;p56">
              <a:extLst>
                <a:ext uri="{FF2B5EF4-FFF2-40B4-BE49-F238E27FC236}">
                  <a16:creationId xmlns:a16="http://schemas.microsoft.com/office/drawing/2014/main" id="{CAF7E494-0457-40A0-8BCD-5888ABB63DB9}"/>
                </a:ext>
              </a:extLst>
            </p:cNvPr>
            <p:cNvSpPr/>
            <p:nvPr/>
          </p:nvSpPr>
          <p:spPr>
            <a:xfrm rot="-900100">
              <a:off x="7525795" y="3951914"/>
              <a:ext cx="792784" cy="718094"/>
            </a:xfrm>
            <a:custGeom>
              <a:avLst/>
              <a:gdLst/>
              <a:ahLst/>
              <a:cxnLst/>
              <a:rect l="l" t="t" r="r" b="b"/>
              <a:pathLst>
                <a:path w="100593" h="91116" extrusionOk="0">
                  <a:moveTo>
                    <a:pt x="21237" y="1"/>
                  </a:moveTo>
                  <a:cubicBezTo>
                    <a:pt x="15962" y="1"/>
                    <a:pt x="11628" y="1778"/>
                    <a:pt x="9456" y="6524"/>
                  </a:cubicBezTo>
                  <a:cubicBezTo>
                    <a:pt x="7637" y="10961"/>
                    <a:pt x="6328" y="15471"/>
                    <a:pt x="5455" y="20126"/>
                  </a:cubicBezTo>
                  <a:cubicBezTo>
                    <a:pt x="1600" y="39400"/>
                    <a:pt x="437" y="67549"/>
                    <a:pt x="73" y="78459"/>
                  </a:cubicBezTo>
                  <a:cubicBezTo>
                    <a:pt x="0" y="81369"/>
                    <a:pt x="0" y="83042"/>
                    <a:pt x="0" y="83042"/>
                  </a:cubicBezTo>
                  <a:cubicBezTo>
                    <a:pt x="0" y="83042"/>
                    <a:pt x="3346" y="82532"/>
                    <a:pt x="8146" y="81878"/>
                  </a:cubicBezTo>
                  <a:lnTo>
                    <a:pt x="10329" y="81587"/>
                  </a:lnTo>
                  <a:cubicBezTo>
                    <a:pt x="17193" y="80718"/>
                    <a:pt x="26080" y="79803"/>
                    <a:pt x="32470" y="79803"/>
                  </a:cubicBezTo>
                  <a:cubicBezTo>
                    <a:pt x="37320" y="79803"/>
                    <a:pt x="40732" y="80330"/>
                    <a:pt x="40732" y="81805"/>
                  </a:cubicBezTo>
                  <a:cubicBezTo>
                    <a:pt x="25530" y="82460"/>
                    <a:pt x="22330" y="91115"/>
                    <a:pt x="22330" y="91115"/>
                  </a:cubicBezTo>
                  <a:cubicBezTo>
                    <a:pt x="22330" y="91115"/>
                    <a:pt x="72008" y="89660"/>
                    <a:pt x="100593" y="89660"/>
                  </a:cubicBezTo>
                  <a:cubicBezTo>
                    <a:pt x="100029" y="40806"/>
                    <a:pt x="68307" y="40054"/>
                    <a:pt x="65760" y="40054"/>
                  </a:cubicBezTo>
                  <a:cubicBezTo>
                    <a:pt x="65679" y="40054"/>
                    <a:pt x="65627" y="40055"/>
                    <a:pt x="65607" y="40055"/>
                  </a:cubicBezTo>
                  <a:cubicBezTo>
                    <a:pt x="64953" y="40055"/>
                    <a:pt x="61098" y="15834"/>
                    <a:pt x="61098" y="15834"/>
                  </a:cubicBezTo>
                  <a:cubicBezTo>
                    <a:pt x="61098" y="15834"/>
                    <a:pt x="36980" y="1"/>
                    <a:pt x="21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37;p56">
              <a:extLst>
                <a:ext uri="{FF2B5EF4-FFF2-40B4-BE49-F238E27FC236}">
                  <a16:creationId xmlns:a16="http://schemas.microsoft.com/office/drawing/2014/main" id="{90494A4C-4DB7-4F95-BCE3-362115E8C631}"/>
                </a:ext>
              </a:extLst>
            </p:cNvPr>
            <p:cNvSpPr/>
            <p:nvPr/>
          </p:nvSpPr>
          <p:spPr>
            <a:xfrm rot="-900100">
              <a:off x="8271455" y="4005167"/>
              <a:ext cx="116301" cy="113645"/>
            </a:xfrm>
            <a:custGeom>
              <a:avLst/>
              <a:gdLst/>
              <a:ahLst/>
              <a:cxnLst/>
              <a:rect l="l" t="t" r="r" b="b"/>
              <a:pathLst>
                <a:path w="14757" h="14420" extrusionOk="0">
                  <a:moveTo>
                    <a:pt x="3932" y="0"/>
                  </a:moveTo>
                  <a:cubicBezTo>
                    <a:pt x="3907" y="0"/>
                    <a:pt x="3881" y="1"/>
                    <a:pt x="3855" y="2"/>
                  </a:cubicBezTo>
                  <a:cubicBezTo>
                    <a:pt x="0" y="74"/>
                    <a:pt x="2837" y="12803"/>
                    <a:pt x="2837" y="12803"/>
                  </a:cubicBezTo>
                  <a:cubicBezTo>
                    <a:pt x="2837" y="12803"/>
                    <a:pt x="7492" y="14419"/>
                    <a:pt x="10488" y="14419"/>
                  </a:cubicBezTo>
                  <a:cubicBezTo>
                    <a:pt x="11985" y="14419"/>
                    <a:pt x="13068" y="14015"/>
                    <a:pt x="12947" y="12803"/>
                  </a:cubicBezTo>
                  <a:cubicBezTo>
                    <a:pt x="12776" y="11088"/>
                    <a:pt x="11601" y="10634"/>
                    <a:pt x="10407" y="10634"/>
                  </a:cubicBezTo>
                  <a:cubicBezTo>
                    <a:pt x="9274" y="10634"/>
                    <a:pt x="8123" y="11043"/>
                    <a:pt x="7800" y="11167"/>
                  </a:cubicBezTo>
                  <a:lnTo>
                    <a:pt x="7800" y="11167"/>
                  </a:lnTo>
                  <a:cubicBezTo>
                    <a:pt x="8619" y="10839"/>
                    <a:pt x="14756" y="8304"/>
                    <a:pt x="13602" y="6402"/>
                  </a:cubicBezTo>
                  <a:cubicBezTo>
                    <a:pt x="13400" y="6089"/>
                    <a:pt x="13087" y="5956"/>
                    <a:pt x="12701" y="5956"/>
                  </a:cubicBezTo>
                  <a:cubicBezTo>
                    <a:pt x="11483" y="5956"/>
                    <a:pt x="9542" y="7276"/>
                    <a:pt x="8108" y="8401"/>
                  </a:cubicBezTo>
                  <a:lnTo>
                    <a:pt x="8108" y="8401"/>
                  </a:lnTo>
                  <a:cubicBezTo>
                    <a:pt x="9928" y="6688"/>
                    <a:pt x="12218" y="3944"/>
                    <a:pt x="10620" y="2111"/>
                  </a:cubicBezTo>
                  <a:cubicBezTo>
                    <a:pt x="10348" y="1807"/>
                    <a:pt x="10054" y="1672"/>
                    <a:pt x="9747" y="1672"/>
                  </a:cubicBezTo>
                  <a:cubicBezTo>
                    <a:pt x="7256" y="1672"/>
                    <a:pt x="3855" y="10548"/>
                    <a:pt x="3855" y="10548"/>
                  </a:cubicBezTo>
                  <a:cubicBezTo>
                    <a:pt x="3855" y="10548"/>
                    <a:pt x="7658" y="0"/>
                    <a:pt x="39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38;p56">
              <a:extLst>
                <a:ext uri="{FF2B5EF4-FFF2-40B4-BE49-F238E27FC236}">
                  <a16:creationId xmlns:a16="http://schemas.microsoft.com/office/drawing/2014/main" id="{AF84966F-EDA2-4108-A7E9-DD24DEDBE52E}"/>
                </a:ext>
              </a:extLst>
            </p:cNvPr>
            <p:cNvSpPr/>
            <p:nvPr/>
          </p:nvSpPr>
          <p:spPr>
            <a:xfrm rot="-900100">
              <a:off x="7186075" y="3320052"/>
              <a:ext cx="983104" cy="900707"/>
            </a:xfrm>
            <a:custGeom>
              <a:avLst/>
              <a:gdLst/>
              <a:ahLst/>
              <a:cxnLst/>
              <a:rect l="l" t="t" r="r" b="b"/>
              <a:pathLst>
                <a:path w="124742" h="114287" extrusionOk="0">
                  <a:moveTo>
                    <a:pt x="67065" y="1"/>
                  </a:moveTo>
                  <a:cubicBezTo>
                    <a:pt x="63832" y="1"/>
                    <a:pt x="60790" y="142"/>
                    <a:pt x="57898" y="383"/>
                  </a:cubicBezTo>
                  <a:cubicBezTo>
                    <a:pt x="52879" y="747"/>
                    <a:pt x="47860" y="1474"/>
                    <a:pt x="42914" y="2711"/>
                  </a:cubicBezTo>
                  <a:lnTo>
                    <a:pt x="44296" y="17549"/>
                  </a:lnTo>
                  <a:cubicBezTo>
                    <a:pt x="44296" y="17549"/>
                    <a:pt x="40369" y="8166"/>
                    <a:pt x="38550" y="4020"/>
                  </a:cubicBezTo>
                  <a:cubicBezTo>
                    <a:pt x="33895" y="5329"/>
                    <a:pt x="29458" y="7366"/>
                    <a:pt x="25458" y="10057"/>
                  </a:cubicBezTo>
                  <a:cubicBezTo>
                    <a:pt x="24876" y="10493"/>
                    <a:pt x="24294" y="10857"/>
                    <a:pt x="23785" y="11293"/>
                  </a:cubicBezTo>
                  <a:cubicBezTo>
                    <a:pt x="18257" y="15439"/>
                    <a:pt x="13675" y="20676"/>
                    <a:pt x="10329" y="26713"/>
                  </a:cubicBezTo>
                  <a:cubicBezTo>
                    <a:pt x="9965" y="27441"/>
                    <a:pt x="9602" y="28095"/>
                    <a:pt x="9238" y="28823"/>
                  </a:cubicBezTo>
                  <a:cubicBezTo>
                    <a:pt x="1" y="46861"/>
                    <a:pt x="946" y="67300"/>
                    <a:pt x="1746" y="68681"/>
                  </a:cubicBezTo>
                  <a:lnTo>
                    <a:pt x="16075" y="63517"/>
                  </a:lnTo>
                  <a:lnTo>
                    <a:pt x="4292" y="72536"/>
                  </a:lnTo>
                  <a:cubicBezTo>
                    <a:pt x="9965" y="80319"/>
                    <a:pt x="16584" y="87374"/>
                    <a:pt x="24003" y="93557"/>
                  </a:cubicBezTo>
                  <a:cubicBezTo>
                    <a:pt x="24731" y="94139"/>
                    <a:pt x="25385" y="94721"/>
                    <a:pt x="26113" y="95230"/>
                  </a:cubicBezTo>
                  <a:cubicBezTo>
                    <a:pt x="27349" y="96248"/>
                    <a:pt x="28658" y="97266"/>
                    <a:pt x="29967" y="98285"/>
                  </a:cubicBezTo>
                  <a:cubicBezTo>
                    <a:pt x="30331" y="98503"/>
                    <a:pt x="30768" y="98867"/>
                    <a:pt x="31204" y="99158"/>
                  </a:cubicBezTo>
                  <a:cubicBezTo>
                    <a:pt x="32077" y="99812"/>
                    <a:pt x="32950" y="100467"/>
                    <a:pt x="33822" y="101049"/>
                  </a:cubicBezTo>
                  <a:lnTo>
                    <a:pt x="34404" y="101485"/>
                  </a:lnTo>
                  <a:cubicBezTo>
                    <a:pt x="37532" y="103667"/>
                    <a:pt x="40732" y="105704"/>
                    <a:pt x="43933" y="107522"/>
                  </a:cubicBezTo>
                  <a:lnTo>
                    <a:pt x="45460" y="108395"/>
                  </a:lnTo>
                  <a:cubicBezTo>
                    <a:pt x="48515" y="110068"/>
                    <a:pt x="51643" y="111523"/>
                    <a:pt x="54843" y="112832"/>
                  </a:cubicBezTo>
                  <a:cubicBezTo>
                    <a:pt x="56661" y="108104"/>
                    <a:pt x="61389" y="97048"/>
                    <a:pt x="63207" y="92902"/>
                  </a:cubicBezTo>
                  <a:cubicBezTo>
                    <a:pt x="63644" y="91884"/>
                    <a:pt x="63935" y="91229"/>
                    <a:pt x="63935" y="91229"/>
                  </a:cubicBezTo>
                  <a:lnTo>
                    <a:pt x="63935" y="114286"/>
                  </a:lnTo>
                  <a:cubicBezTo>
                    <a:pt x="71499" y="111741"/>
                    <a:pt x="96738" y="101703"/>
                    <a:pt x="107358" y="97485"/>
                  </a:cubicBezTo>
                  <a:lnTo>
                    <a:pt x="106703" y="86138"/>
                  </a:lnTo>
                  <a:lnTo>
                    <a:pt x="112231" y="95448"/>
                  </a:lnTo>
                  <a:cubicBezTo>
                    <a:pt x="112813" y="92248"/>
                    <a:pt x="124741" y="29768"/>
                    <a:pt x="94338" y="7657"/>
                  </a:cubicBezTo>
                  <a:lnTo>
                    <a:pt x="77100" y="26495"/>
                  </a:lnTo>
                  <a:cubicBezTo>
                    <a:pt x="77100" y="26495"/>
                    <a:pt x="82700" y="9621"/>
                    <a:pt x="85101" y="2783"/>
                  </a:cubicBezTo>
                  <a:cubicBezTo>
                    <a:pt x="80009" y="965"/>
                    <a:pt x="74554" y="20"/>
                    <a:pt x="69099" y="20"/>
                  </a:cubicBezTo>
                  <a:cubicBezTo>
                    <a:pt x="68413" y="7"/>
                    <a:pt x="67735" y="1"/>
                    <a:pt x="670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39;p56">
              <a:extLst>
                <a:ext uri="{FF2B5EF4-FFF2-40B4-BE49-F238E27FC236}">
                  <a16:creationId xmlns:a16="http://schemas.microsoft.com/office/drawing/2014/main" id="{7BBD7687-040E-4A0A-A1C3-92BA26F36AA4}"/>
                </a:ext>
              </a:extLst>
            </p:cNvPr>
            <p:cNvSpPr/>
            <p:nvPr/>
          </p:nvSpPr>
          <p:spPr>
            <a:xfrm rot="-900100">
              <a:off x="7630819" y="3267175"/>
              <a:ext cx="487832" cy="900763"/>
            </a:xfrm>
            <a:custGeom>
              <a:avLst/>
              <a:gdLst/>
              <a:ahLst/>
              <a:cxnLst/>
              <a:rect l="l" t="t" r="r" b="b"/>
              <a:pathLst>
                <a:path w="61899" h="114294" extrusionOk="0">
                  <a:moveTo>
                    <a:pt x="9061" y="0"/>
                  </a:moveTo>
                  <a:cubicBezTo>
                    <a:pt x="6087" y="0"/>
                    <a:pt x="3250" y="95"/>
                    <a:pt x="583" y="317"/>
                  </a:cubicBezTo>
                  <a:cubicBezTo>
                    <a:pt x="1019" y="1845"/>
                    <a:pt x="1819" y="3372"/>
                    <a:pt x="2183" y="4463"/>
                  </a:cubicBezTo>
                  <a:cubicBezTo>
                    <a:pt x="4365" y="12028"/>
                    <a:pt x="4220" y="20101"/>
                    <a:pt x="1601" y="27593"/>
                  </a:cubicBezTo>
                  <a:cubicBezTo>
                    <a:pt x="946" y="29630"/>
                    <a:pt x="1" y="31957"/>
                    <a:pt x="946" y="33921"/>
                  </a:cubicBezTo>
                  <a:cubicBezTo>
                    <a:pt x="1674" y="35158"/>
                    <a:pt x="2765" y="36176"/>
                    <a:pt x="4001" y="36758"/>
                  </a:cubicBezTo>
                  <a:cubicBezTo>
                    <a:pt x="6983" y="38576"/>
                    <a:pt x="9893" y="40322"/>
                    <a:pt x="12948" y="41922"/>
                  </a:cubicBezTo>
                  <a:cubicBezTo>
                    <a:pt x="15712" y="43449"/>
                    <a:pt x="18548" y="44977"/>
                    <a:pt x="20803" y="47232"/>
                  </a:cubicBezTo>
                  <a:cubicBezTo>
                    <a:pt x="24003" y="50650"/>
                    <a:pt x="25749" y="55232"/>
                    <a:pt x="25458" y="59960"/>
                  </a:cubicBezTo>
                  <a:cubicBezTo>
                    <a:pt x="25095" y="64615"/>
                    <a:pt x="23349" y="69052"/>
                    <a:pt x="20294" y="72689"/>
                  </a:cubicBezTo>
                  <a:cubicBezTo>
                    <a:pt x="17457" y="76107"/>
                    <a:pt x="13020" y="76253"/>
                    <a:pt x="11202" y="80326"/>
                  </a:cubicBezTo>
                  <a:cubicBezTo>
                    <a:pt x="9238" y="84763"/>
                    <a:pt x="6620" y="91236"/>
                    <a:pt x="6620" y="91236"/>
                  </a:cubicBezTo>
                  <a:lnTo>
                    <a:pt x="6620" y="114293"/>
                  </a:lnTo>
                  <a:cubicBezTo>
                    <a:pt x="8875" y="113566"/>
                    <a:pt x="12730" y="112111"/>
                    <a:pt x="17239" y="110366"/>
                  </a:cubicBezTo>
                  <a:cubicBezTo>
                    <a:pt x="17966" y="110075"/>
                    <a:pt x="18694" y="109784"/>
                    <a:pt x="19494" y="109493"/>
                  </a:cubicBezTo>
                  <a:cubicBezTo>
                    <a:pt x="24804" y="107456"/>
                    <a:pt x="30841" y="105129"/>
                    <a:pt x="36441" y="102947"/>
                  </a:cubicBezTo>
                  <a:lnTo>
                    <a:pt x="38841" y="101928"/>
                  </a:lnTo>
                  <a:cubicBezTo>
                    <a:pt x="43206" y="100256"/>
                    <a:pt x="47133" y="98655"/>
                    <a:pt x="50043" y="97492"/>
                  </a:cubicBezTo>
                  <a:lnTo>
                    <a:pt x="49388" y="86145"/>
                  </a:lnTo>
                  <a:lnTo>
                    <a:pt x="54916" y="95455"/>
                  </a:lnTo>
                  <a:cubicBezTo>
                    <a:pt x="58989" y="86363"/>
                    <a:pt x="61898" y="72471"/>
                    <a:pt x="61244" y="57851"/>
                  </a:cubicBezTo>
                  <a:cubicBezTo>
                    <a:pt x="61244" y="57269"/>
                    <a:pt x="61244" y="56687"/>
                    <a:pt x="61171" y="56178"/>
                  </a:cubicBezTo>
                  <a:cubicBezTo>
                    <a:pt x="61098" y="54869"/>
                    <a:pt x="60953" y="53560"/>
                    <a:pt x="60807" y="52250"/>
                  </a:cubicBezTo>
                  <a:cubicBezTo>
                    <a:pt x="60735" y="51596"/>
                    <a:pt x="60662" y="50941"/>
                    <a:pt x="60589" y="50359"/>
                  </a:cubicBezTo>
                  <a:cubicBezTo>
                    <a:pt x="59062" y="38431"/>
                    <a:pt x="54916" y="26575"/>
                    <a:pt x="46770" y="16901"/>
                  </a:cubicBezTo>
                  <a:cubicBezTo>
                    <a:pt x="46188" y="16101"/>
                    <a:pt x="45533" y="15374"/>
                    <a:pt x="44878" y="14719"/>
                  </a:cubicBezTo>
                  <a:cubicBezTo>
                    <a:pt x="42478" y="12101"/>
                    <a:pt x="39860" y="9773"/>
                    <a:pt x="37023" y="7664"/>
                  </a:cubicBezTo>
                  <a:lnTo>
                    <a:pt x="19858" y="26502"/>
                  </a:lnTo>
                  <a:cubicBezTo>
                    <a:pt x="19858" y="26502"/>
                    <a:pt x="25385" y="9555"/>
                    <a:pt x="27858" y="2790"/>
                  </a:cubicBezTo>
                  <a:cubicBezTo>
                    <a:pt x="22694" y="972"/>
                    <a:pt x="17312" y="27"/>
                    <a:pt x="11857" y="27"/>
                  </a:cubicBezTo>
                  <a:cubicBezTo>
                    <a:pt x="10912" y="9"/>
                    <a:pt x="9980" y="0"/>
                    <a:pt x="90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40;p56">
              <a:extLst>
                <a:ext uri="{FF2B5EF4-FFF2-40B4-BE49-F238E27FC236}">
                  <a16:creationId xmlns:a16="http://schemas.microsoft.com/office/drawing/2014/main" id="{94C1FF0D-E7B7-4C9F-A371-C0BBFD9EBC0C}"/>
                </a:ext>
              </a:extLst>
            </p:cNvPr>
            <p:cNvSpPr/>
            <p:nvPr/>
          </p:nvSpPr>
          <p:spPr>
            <a:xfrm rot="-900100">
              <a:off x="7380819" y="3571166"/>
              <a:ext cx="576676" cy="395056"/>
            </a:xfrm>
            <a:custGeom>
              <a:avLst/>
              <a:gdLst/>
              <a:ahLst/>
              <a:cxnLst/>
              <a:rect l="l" t="t" r="r" b="b"/>
              <a:pathLst>
                <a:path w="73172" h="50127" extrusionOk="0">
                  <a:moveTo>
                    <a:pt x="36192" y="0"/>
                  </a:moveTo>
                  <a:cubicBezTo>
                    <a:pt x="18518" y="0"/>
                    <a:pt x="3276" y="13228"/>
                    <a:pt x="1310" y="31198"/>
                  </a:cubicBezTo>
                  <a:cubicBezTo>
                    <a:pt x="0" y="42472"/>
                    <a:pt x="23130" y="49745"/>
                    <a:pt x="43132" y="50109"/>
                  </a:cubicBezTo>
                  <a:cubicBezTo>
                    <a:pt x="43699" y="50121"/>
                    <a:pt x="44264" y="50126"/>
                    <a:pt x="44825" y="50126"/>
                  </a:cubicBezTo>
                  <a:cubicBezTo>
                    <a:pt x="58382" y="50126"/>
                    <a:pt x="70155" y="46733"/>
                    <a:pt x="71063" y="38981"/>
                  </a:cubicBezTo>
                  <a:cubicBezTo>
                    <a:pt x="73172" y="19779"/>
                    <a:pt x="59352" y="2395"/>
                    <a:pt x="40077" y="213"/>
                  </a:cubicBezTo>
                  <a:cubicBezTo>
                    <a:pt x="38772" y="70"/>
                    <a:pt x="37476" y="0"/>
                    <a:pt x="3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41;p56">
              <a:extLst>
                <a:ext uri="{FF2B5EF4-FFF2-40B4-BE49-F238E27FC236}">
                  <a16:creationId xmlns:a16="http://schemas.microsoft.com/office/drawing/2014/main" id="{C5C2FB85-AFB8-48D9-BA6D-DCEC7ED446F4}"/>
                </a:ext>
              </a:extLst>
            </p:cNvPr>
            <p:cNvSpPr/>
            <p:nvPr/>
          </p:nvSpPr>
          <p:spPr>
            <a:xfrm rot="-900100">
              <a:off x="7827499" y="3485438"/>
              <a:ext cx="173794" cy="140552"/>
            </a:xfrm>
            <a:custGeom>
              <a:avLst/>
              <a:gdLst/>
              <a:ahLst/>
              <a:cxnLst/>
              <a:rect l="l" t="t" r="r" b="b"/>
              <a:pathLst>
                <a:path w="22052" h="17834" extrusionOk="0">
                  <a:moveTo>
                    <a:pt x="13753" y="1"/>
                  </a:moveTo>
                  <a:cubicBezTo>
                    <a:pt x="7005" y="1"/>
                    <a:pt x="1" y="7232"/>
                    <a:pt x="4086" y="13898"/>
                  </a:cubicBezTo>
                  <a:cubicBezTo>
                    <a:pt x="5105" y="15571"/>
                    <a:pt x="6341" y="17389"/>
                    <a:pt x="8451" y="17680"/>
                  </a:cubicBezTo>
                  <a:cubicBezTo>
                    <a:pt x="9107" y="17783"/>
                    <a:pt x="9770" y="17833"/>
                    <a:pt x="10432" y="17833"/>
                  </a:cubicBezTo>
                  <a:cubicBezTo>
                    <a:pt x="12115" y="17833"/>
                    <a:pt x="13794" y="17507"/>
                    <a:pt x="15360" y="16880"/>
                  </a:cubicBezTo>
                  <a:cubicBezTo>
                    <a:pt x="17761" y="16007"/>
                    <a:pt x="19652" y="14189"/>
                    <a:pt x="20815" y="11934"/>
                  </a:cubicBezTo>
                  <a:cubicBezTo>
                    <a:pt x="21106" y="11207"/>
                    <a:pt x="21397" y="10407"/>
                    <a:pt x="21543" y="9606"/>
                  </a:cubicBezTo>
                  <a:cubicBezTo>
                    <a:pt x="22052" y="7061"/>
                    <a:pt x="21761" y="4006"/>
                    <a:pt x="19797" y="2115"/>
                  </a:cubicBezTo>
                  <a:cubicBezTo>
                    <a:pt x="18197" y="733"/>
                    <a:pt x="16160" y="5"/>
                    <a:pt x="14051" y="5"/>
                  </a:cubicBezTo>
                  <a:cubicBezTo>
                    <a:pt x="13952" y="2"/>
                    <a:pt x="13852" y="1"/>
                    <a:pt x="13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42;p56">
              <a:extLst>
                <a:ext uri="{FF2B5EF4-FFF2-40B4-BE49-F238E27FC236}">
                  <a16:creationId xmlns:a16="http://schemas.microsoft.com/office/drawing/2014/main" id="{9AC23446-BAA5-4547-9880-84C1C8425016}"/>
                </a:ext>
              </a:extLst>
            </p:cNvPr>
            <p:cNvSpPr/>
            <p:nvPr/>
          </p:nvSpPr>
          <p:spPr>
            <a:xfrm rot="-900100">
              <a:off x="7878546" y="3518291"/>
              <a:ext cx="89797" cy="71923"/>
            </a:xfrm>
            <a:custGeom>
              <a:avLst/>
              <a:gdLst/>
              <a:ahLst/>
              <a:cxnLst/>
              <a:rect l="l" t="t" r="r" b="b"/>
              <a:pathLst>
                <a:path w="11394" h="9126" extrusionOk="0">
                  <a:moveTo>
                    <a:pt x="7436" y="0"/>
                  </a:moveTo>
                  <a:cubicBezTo>
                    <a:pt x="4562" y="0"/>
                    <a:pt x="1" y="8117"/>
                    <a:pt x="1" y="8117"/>
                  </a:cubicBezTo>
                  <a:cubicBezTo>
                    <a:pt x="1277" y="8834"/>
                    <a:pt x="2717" y="9126"/>
                    <a:pt x="4127" y="9126"/>
                  </a:cubicBezTo>
                  <a:cubicBezTo>
                    <a:pt x="7863" y="9126"/>
                    <a:pt x="11393" y="7082"/>
                    <a:pt x="11129" y="5498"/>
                  </a:cubicBezTo>
                  <a:cubicBezTo>
                    <a:pt x="10988" y="4442"/>
                    <a:pt x="9877" y="4170"/>
                    <a:pt x="8767" y="4170"/>
                  </a:cubicBezTo>
                  <a:cubicBezTo>
                    <a:pt x="7583" y="4170"/>
                    <a:pt x="6401" y="4480"/>
                    <a:pt x="6401" y="4480"/>
                  </a:cubicBezTo>
                  <a:cubicBezTo>
                    <a:pt x="6401" y="4480"/>
                    <a:pt x="10620" y="770"/>
                    <a:pt x="7783" y="43"/>
                  </a:cubicBezTo>
                  <a:cubicBezTo>
                    <a:pt x="7671" y="14"/>
                    <a:pt x="7555" y="0"/>
                    <a:pt x="7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43;p56">
              <a:extLst>
                <a:ext uri="{FF2B5EF4-FFF2-40B4-BE49-F238E27FC236}">
                  <a16:creationId xmlns:a16="http://schemas.microsoft.com/office/drawing/2014/main" id="{968CCE04-8A3F-4745-A23A-2665C5A9F9B2}"/>
                </a:ext>
              </a:extLst>
            </p:cNvPr>
            <p:cNvSpPr/>
            <p:nvPr/>
          </p:nvSpPr>
          <p:spPr>
            <a:xfrm rot="-900100">
              <a:off x="7514727" y="3544839"/>
              <a:ext cx="91720" cy="71482"/>
            </a:xfrm>
            <a:custGeom>
              <a:avLst/>
              <a:gdLst/>
              <a:ahLst/>
              <a:cxnLst/>
              <a:rect l="l" t="t" r="r" b="b"/>
              <a:pathLst>
                <a:path w="11638" h="9070" extrusionOk="0">
                  <a:moveTo>
                    <a:pt x="9092" y="1"/>
                  </a:moveTo>
                  <a:cubicBezTo>
                    <a:pt x="7240" y="1"/>
                    <a:pt x="8365" y="6815"/>
                    <a:pt x="8365" y="6815"/>
                  </a:cubicBezTo>
                  <a:cubicBezTo>
                    <a:pt x="8365" y="6815"/>
                    <a:pt x="6629" y="913"/>
                    <a:pt x="4582" y="913"/>
                  </a:cubicBezTo>
                  <a:cubicBezTo>
                    <a:pt x="4534" y="913"/>
                    <a:pt x="4486" y="917"/>
                    <a:pt x="4437" y="923"/>
                  </a:cubicBezTo>
                  <a:cubicBezTo>
                    <a:pt x="2908" y="1142"/>
                    <a:pt x="5601" y="4802"/>
                    <a:pt x="7038" y="6615"/>
                  </a:cubicBezTo>
                  <a:lnTo>
                    <a:pt x="7038" y="6615"/>
                  </a:lnTo>
                  <a:cubicBezTo>
                    <a:pt x="6025" y="5457"/>
                    <a:pt x="4254" y="3708"/>
                    <a:pt x="2806" y="3708"/>
                  </a:cubicBezTo>
                  <a:cubicBezTo>
                    <a:pt x="2590" y="3708"/>
                    <a:pt x="2381" y="3747"/>
                    <a:pt x="2182" y="3833"/>
                  </a:cubicBezTo>
                  <a:cubicBezTo>
                    <a:pt x="0" y="4778"/>
                    <a:pt x="8874" y="9070"/>
                    <a:pt x="8874" y="9070"/>
                  </a:cubicBezTo>
                  <a:lnTo>
                    <a:pt x="9383" y="6233"/>
                  </a:lnTo>
                  <a:cubicBezTo>
                    <a:pt x="9383" y="6233"/>
                    <a:pt x="11638" y="778"/>
                    <a:pt x="9383" y="51"/>
                  </a:cubicBezTo>
                  <a:cubicBezTo>
                    <a:pt x="9279" y="17"/>
                    <a:pt x="9182" y="1"/>
                    <a:pt x="90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44;p56">
              <a:extLst>
                <a:ext uri="{FF2B5EF4-FFF2-40B4-BE49-F238E27FC236}">
                  <a16:creationId xmlns:a16="http://schemas.microsoft.com/office/drawing/2014/main" id="{336BFDBD-3076-4CC0-BB1F-6C29626AD112}"/>
                </a:ext>
              </a:extLst>
            </p:cNvPr>
            <p:cNvSpPr/>
            <p:nvPr/>
          </p:nvSpPr>
          <p:spPr>
            <a:xfrm rot="-900100">
              <a:off x="7634837" y="4144608"/>
              <a:ext cx="34976" cy="50455"/>
            </a:xfrm>
            <a:custGeom>
              <a:avLst/>
              <a:gdLst/>
              <a:ahLst/>
              <a:cxnLst/>
              <a:rect l="l" t="t" r="r" b="b"/>
              <a:pathLst>
                <a:path w="4438" h="6402" extrusionOk="0">
                  <a:moveTo>
                    <a:pt x="4437" y="1"/>
                  </a:moveTo>
                  <a:lnTo>
                    <a:pt x="1" y="5456"/>
                  </a:lnTo>
                  <a:lnTo>
                    <a:pt x="1528" y="6402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45;p56">
              <a:extLst>
                <a:ext uri="{FF2B5EF4-FFF2-40B4-BE49-F238E27FC236}">
                  <a16:creationId xmlns:a16="http://schemas.microsoft.com/office/drawing/2014/main" id="{893BCAF9-9561-4A24-8823-F4FD981F8A67}"/>
                </a:ext>
              </a:extLst>
            </p:cNvPr>
            <p:cNvSpPr/>
            <p:nvPr/>
          </p:nvSpPr>
          <p:spPr>
            <a:xfrm rot="-900100">
              <a:off x="7515173" y="4055577"/>
              <a:ext cx="86566" cy="103763"/>
            </a:xfrm>
            <a:custGeom>
              <a:avLst/>
              <a:gdLst/>
              <a:ahLst/>
              <a:cxnLst/>
              <a:rect l="l" t="t" r="r" b="b"/>
              <a:pathLst>
                <a:path w="10984" h="13166" extrusionOk="0">
                  <a:moveTo>
                    <a:pt x="10984" y="0"/>
                  </a:moveTo>
                  <a:lnTo>
                    <a:pt x="1" y="11274"/>
                  </a:lnTo>
                  <a:cubicBezTo>
                    <a:pt x="874" y="11929"/>
                    <a:pt x="1747" y="12511"/>
                    <a:pt x="2619" y="13165"/>
                  </a:cubicBezTo>
                  <a:lnTo>
                    <a:pt x="109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46;p56">
              <a:extLst>
                <a:ext uri="{FF2B5EF4-FFF2-40B4-BE49-F238E27FC236}">
                  <a16:creationId xmlns:a16="http://schemas.microsoft.com/office/drawing/2014/main" id="{8EACF313-1E01-46CE-9647-F1E5B2B1BC16}"/>
                </a:ext>
              </a:extLst>
            </p:cNvPr>
            <p:cNvSpPr/>
            <p:nvPr/>
          </p:nvSpPr>
          <p:spPr>
            <a:xfrm rot="-900100">
              <a:off x="7452400" y="4056223"/>
              <a:ext cx="92296" cy="71663"/>
            </a:xfrm>
            <a:custGeom>
              <a:avLst/>
              <a:gdLst/>
              <a:ahLst/>
              <a:cxnLst/>
              <a:rect l="l" t="t" r="r" b="b"/>
              <a:pathLst>
                <a:path w="11711" h="9093" extrusionOk="0">
                  <a:moveTo>
                    <a:pt x="11711" y="1"/>
                  </a:moveTo>
                  <a:lnTo>
                    <a:pt x="0" y="7347"/>
                  </a:lnTo>
                  <a:cubicBezTo>
                    <a:pt x="728" y="7929"/>
                    <a:pt x="1382" y="8511"/>
                    <a:pt x="2110" y="9093"/>
                  </a:cubicBezTo>
                  <a:lnTo>
                    <a:pt x="1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47;p56">
              <a:extLst>
                <a:ext uri="{FF2B5EF4-FFF2-40B4-BE49-F238E27FC236}">
                  <a16:creationId xmlns:a16="http://schemas.microsoft.com/office/drawing/2014/main" id="{5183AA20-9D52-47CD-B675-A7046B354010}"/>
                </a:ext>
              </a:extLst>
            </p:cNvPr>
            <p:cNvSpPr/>
            <p:nvPr/>
          </p:nvSpPr>
          <p:spPr>
            <a:xfrm rot="-900100">
              <a:off x="7282118" y="3586903"/>
              <a:ext cx="173692" cy="127343"/>
            </a:xfrm>
            <a:custGeom>
              <a:avLst/>
              <a:gdLst/>
              <a:ahLst/>
              <a:cxnLst/>
              <a:rect l="l" t="t" r="r" b="b"/>
              <a:pathLst>
                <a:path w="22039" h="16158" extrusionOk="0">
                  <a:moveTo>
                    <a:pt x="11347" y="0"/>
                  </a:moveTo>
                  <a:cubicBezTo>
                    <a:pt x="9165" y="0"/>
                    <a:pt x="6983" y="655"/>
                    <a:pt x="5091" y="1746"/>
                  </a:cubicBezTo>
                  <a:cubicBezTo>
                    <a:pt x="3055" y="2910"/>
                    <a:pt x="1091" y="4655"/>
                    <a:pt x="582" y="6983"/>
                  </a:cubicBezTo>
                  <a:cubicBezTo>
                    <a:pt x="0" y="9601"/>
                    <a:pt x="1455" y="12365"/>
                    <a:pt x="3637" y="13965"/>
                  </a:cubicBezTo>
                  <a:cubicBezTo>
                    <a:pt x="5892" y="15420"/>
                    <a:pt x="8583" y="16148"/>
                    <a:pt x="11274" y="16148"/>
                  </a:cubicBezTo>
                  <a:cubicBezTo>
                    <a:pt x="11407" y="16154"/>
                    <a:pt x="11541" y="16157"/>
                    <a:pt x="11673" y="16157"/>
                  </a:cubicBezTo>
                  <a:cubicBezTo>
                    <a:pt x="14435" y="16157"/>
                    <a:pt x="17021" y="14728"/>
                    <a:pt x="18547" y="12438"/>
                  </a:cubicBezTo>
                  <a:cubicBezTo>
                    <a:pt x="22039" y="6983"/>
                    <a:pt x="17529" y="0"/>
                    <a:pt x="11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48;p56">
              <a:extLst>
                <a:ext uri="{FF2B5EF4-FFF2-40B4-BE49-F238E27FC236}">
                  <a16:creationId xmlns:a16="http://schemas.microsoft.com/office/drawing/2014/main" id="{B55F872A-4262-4B57-B0F5-0F69A30D8CCC}"/>
                </a:ext>
              </a:extLst>
            </p:cNvPr>
            <p:cNvSpPr/>
            <p:nvPr/>
          </p:nvSpPr>
          <p:spPr>
            <a:xfrm rot="-900100">
              <a:off x="7313328" y="3616603"/>
              <a:ext cx="89277" cy="68108"/>
            </a:xfrm>
            <a:custGeom>
              <a:avLst/>
              <a:gdLst/>
              <a:ahLst/>
              <a:cxnLst/>
              <a:rect l="l" t="t" r="r" b="b"/>
              <a:pathLst>
                <a:path w="11328" h="8642" extrusionOk="0">
                  <a:moveTo>
                    <a:pt x="7646" y="1"/>
                  </a:moveTo>
                  <a:cubicBezTo>
                    <a:pt x="7570" y="1"/>
                    <a:pt x="7493" y="5"/>
                    <a:pt x="7414" y="12"/>
                  </a:cubicBezTo>
                  <a:cubicBezTo>
                    <a:pt x="3559" y="448"/>
                    <a:pt x="6105" y="4667"/>
                    <a:pt x="6105" y="4667"/>
                  </a:cubicBezTo>
                  <a:cubicBezTo>
                    <a:pt x="6105" y="4667"/>
                    <a:pt x="4474" y="3929"/>
                    <a:pt x="2971" y="3929"/>
                  </a:cubicBezTo>
                  <a:cubicBezTo>
                    <a:pt x="2417" y="3929"/>
                    <a:pt x="1881" y="4029"/>
                    <a:pt x="1450" y="4303"/>
                  </a:cubicBezTo>
                  <a:cubicBezTo>
                    <a:pt x="1" y="5160"/>
                    <a:pt x="401" y="8642"/>
                    <a:pt x="8273" y="8642"/>
                  </a:cubicBezTo>
                  <a:cubicBezTo>
                    <a:pt x="9092" y="8642"/>
                    <a:pt x="9992" y="8604"/>
                    <a:pt x="10978" y="8522"/>
                  </a:cubicBezTo>
                  <a:cubicBezTo>
                    <a:pt x="10978" y="8522"/>
                    <a:pt x="11328" y="1"/>
                    <a:pt x="7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49;p56">
              <a:extLst>
                <a:ext uri="{FF2B5EF4-FFF2-40B4-BE49-F238E27FC236}">
                  <a16:creationId xmlns:a16="http://schemas.microsoft.com/office/drawing/2014/main" id="{54709179-C919-47AE-BEA3-E32DB5BEC81B}"/>
                </a:ext>
              </a:extLst>
            </p:cNvPr>
            <p:cNvSpPr/>
            <p:nvPr/>
          </p:nvSpPr>
          <p:spPr>
            <a:xfrm rot="-900100">
              <a:off x="7860950" y="4031517"/>
              <a:ext cx="19498" cy="119241"/>
            </a:xfrm>
            <a:custGeom>
              <a:avLst/>
              <a:gdLst/>
              <a:ahLst/>
              <a:cxnLst/>
              <a:rect l="l" t="t" r="r" b="b"/>
              <a:pathLst>
                <a:path w="2474" h="15130" extrusionOk="0">
                  <a:moveTo>
                    <a:pt x="0" y="1"/>
                  </a:moveTo>
                  <a:lnTo>
                    <a:pt x="291" y="15130"/>
                  </a:lnTo>
                  <a:cubicBezTo>
                    <a:pt x="946" y="14839"/>
                    <a:pt x="1746" y="14548"/>
                    <a:pt x="2473" y="1425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50;p56">
              <a:extLst>
                <a:ext uri="{FF2B5EF4-FFF2-40B4-BE49-F238E27FC236}">
                  <a16:creationId xmlns:a16="http://schemas.microsoft.com/office/drawing/2014/main" id="{67DB399F-2DC1-4250-8A93-34AB3396394E}"/>
                </a:ext>
              </a:extLst>
            </p:cNvPr>
            <p:cNvSpPr/>
            <p:nvPr/>
          </p:nvSpPr>
          <p:spPr>
            <a:xfrm rot="-900100">
              <a:off x="7987999" y="3966549"/>
              <a:ext cx="29247" cy="88859"/>
            </a:xfrm>
            <a:custGeom>
              <a:avLst/>
              <a:gdLst/>
              <a:ahLst/>
              <a:cxnLst/>
              <a:rect l="l" t="t" r="r" b="b"/>
              <a:pathLst>
                <a:path w="3711" h="1127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2"/>
                    <a:pt x="874" y="7929"/>
                    <a:pt x="1310" y="11275"/>
                  </a:cubicBezTo>
                  <a:lnTo>
                    <a:pt x="3710" y="102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51;p56">
              <a:extLst>
                <a:ext uri="{FF2B5EF4-FFF2-40B4-BE49-F238E27FC236}">
                  <a16:creationId xmlns:a16="http://schemas.microsoft.com/office/drawing/2014/main" id="{3AA261E4-D802-4D35-A2E7-11EFE9E8F412}"/>
                </a:ext>
              </a:extLst>
            </p:cNvPr>
            <p:cNvSpPr/>
            <p:nvPr/>
          </p:nvSpPr>
          <p:spPr>
            <a:xfrm rot="-900100">
              <a:off x="7976040" y="3619738"/>
              <a:ext cx="118090" cy="30390"/>
            </a:xfrm>
            <a:custGeom>
              <a:avLst/>
              <a:gdLst/>
              <a:ahLst/>
              <a:cxnLst/>
              <a:rect l="l" t="t" r="r" b="b"/>
              <a:pathLst>
                <a:path w="14984" h="3856" extrusionOk="0">
                  <a:moveTo>
                    <a:pt x="14765" y="0"/>
                  </a:moveTo>
                  <a:lnTo>
                    <a:pt x="0" y="3855"/>
                  </a:lnTo>
                  <a:lnTo>
                    <a:pt x="14983" y="1891"/>
                  </a:lnTo>
                  <a:cubicBezTo>
                    <a:pt x="14911" y="1237"/>
                    <a:pt x="14838" y="582"/>
                    <a:pt x="147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52;p56">
              <a:extLst>
                <a:ext uri="{FF2B5EF4-FFF2-40B4-BE49-F238E27FC236}">
                  <a16:creationId xmlns:a16="http://schemas.microsoft.com/office/drawing/2014/main" id="{2C76ED75-0F32-42C2-B658-49D0D657ABB0}"/>
                </a:ext>
              </a:extLst>
            </p:cNvPr>
            <p:cNvSpPr/>
            <p:nvPr/>
          </p:nvSpPr>
          <p:spPr>
            <a:xfrm rot="-900100">
              <a:off x="8032393" y="3657725"/>
              <a:ext cx="73948" cy="13185"/>
            </a:xfrm>
            <a:custGeom>
              <a:avLst/>
              <a:gdLst/>
              <a:ahLst/>
              <a:cxnLst/>
              <a:rect l="l" t="t" r="r" b="b"/>
              <a:pathLst>
                <a:path w="9383" h="1673" extrusionOk="0">
                  <a:moveTo>
                    <a:pt x="9310" y="0"/>
                  </a:moveTo>
                  <a:lnTo>
                    <a:pt x="0" y="1018"/>
                  </a:lnTo>
                  <a:lnTo>
                    <a:pt x="9383" y="1673"/>
                  </a:lnTo>
                  <a:cubicBezTo>
                    <a:pt x="9383" y="1091"/>
                    <a:pt x="9383" y="509"/>
                    <a:pt x="9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53;p56">
              <a:extLst>
                <a:ext uri="{FF2B5EF4-FFF2-40B4-BE49-F238E27FC236}">
                  <a16:creationId xmlns:a16="http://schemas.microsoft.com/office/drawing/2014/main" id="{1BE2079E-83BA-46DB-957E-A39799907A74}"/>
                </a:ext>
              </a:extLst>
            </p:cNvPr>
            <p:cNvSpPr/>
            <p:nvPr/>
          </p:nvSpPr>
          <p:spPr>
            <a:xfrm rot="-900100">
              <a:off x="7839441" y="3371408"/>
              <a:ext cx="80261" cy="75099"/>
            </a:xfrm>
            <a:custGeom>
              <a:avLst/>
              <a:gdLst/>
              <a:ahLst/>
              <a:cxnLst/>
              <a:rect l="l" t="t" r="r" b="b"/>
              <a:pathLst>
                <a:path w="10184" h="9529" extrusionOk="0">
                  <a:moveTo>
                    <a:pt x="8292" y="0"/>
                  </a:moveTo>
                  <a:lnTo>
                    <a:pt x="1" y="9528"/>
                  </a:lnTo>
                  <a:lnTo>
                    <a:pt x="10184" y="2182"/>
                  </a:lnTo>
                  <a:cubicBezTo>
                    <a:pt x="9602" y="1382"/>
                    <a:pt x="9020" y="655"/>
                    <a:pt x="8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54;p56">
              <a:extLst>
                <a:ext uri="{FF2B5EF4-FFF2-40B4-BE49-F238E27FC236}">
                  <a16:creationId xmlns:a16="http://schemas.microsoft.com/office/drawing/2014/main" id="{EA2E3FBD-0E05-4853-AE29-B7FB38E2BD5B}"/>
                </a:ext>
              </a:extLst>
            </p:cNvPr>
            <p:cNvSpPr/>
            <p:nvPr/>
          </p:nvSpPr>
          <p:spPr>
            <a:xfrm rot="-900100">
              <a:off x="8000606" y="4169748"/>
              <a:ext cx="66509" cy="72821"/>
            </a:xfrm>
            <a:custGeom>
              <a:avLst/>
              <a:gdLst/>
              <a:ahLst/>
              <a:cxnLst/>
              <a:rect l="l" t="t" r="r" b="b"/>
              <a:pathLst>
                <a:path w="8439" h="9240" extrusionOk="0">
                  <a:moveTo>
                    <a:pt x="4619" y="0"/>
                  </a:moveTo>
                  <a:cubicBezTo>
                    <a:pt x="3286" y="0"/>
                    <a:pt x="1" y="7712"/>
                    <a:pt x="1" y="7712"/>
                  </a:cubicBezTo>
                  <a:lnTo>
                    <a:pt x="1528" y="9240"/>
                  </a:lnTo>
                  <a:cubicBezTo>
                    <a:pt x="1528" y="9240"/>
                    <a:pt x="8438" y="3639"/>
                    <a:pt x="7565" y="2912"/>
                  </a:cubicBezTo>
                  <a:cubicBezTo>
                    <a:pt x="7512" y="2858"/>
                    <a:pt x="7439" y="2833"/>
                    <a:pt x="7349" y="2833"/>
                  </a:cubicBezTo>
                  <a:cubicBezTo>
                    <a:pt x="6090" y="2833"/>
                    <a:pt x="1528" y="7712"/>
                    <a:pt x="1528" y="7712"/>
                  </a:cubicBezTo>
                  <a:cubicBezTo>
                    <a:pt x="1528" y="7712"/>
                    <a:pt x="6038" y="148"/>
                    <a:pt x="4656" y="2"/>
                  </a:cubicBezTo>
                  <a:cubicBezTo>
                    <a:pt x="4644" y="1"/>
                    <a:pt x="4632" y="0"/>
                    <a:pt x="4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55;p56">
              <a:extLst>
                <a:ext uri="{FF2B5EF4-FFF2-40B4-BE49-F238E27FC236}">
                  <a16:creationId xmlns:a16="http://schemas.microsoft.com/office/drawing/2014/main" id="{EAB2F38C-4387-45D3-B0D7-C2697FFC602D}"/>
                </a:ext>
              </a:extLst>
            </p:cNvPr>
            <p:cNvSpPr/>
            <p:nvPr/>
          </p:nvSpPr>
          <p:spPr>
            <a:xfrm rot="-900100">
              <a:off x="7546299" y="4173269"/>
              <a:ext cx="275161" cy="492183"/>
            </a:xfrm>
            <a:custGeom>
              <a:avLst/>
              <a:gdLst/>
              <a:ahLst/>
              <a:cxnLst/>
              <a:rect l="l" t="t" r="r" b="b"/>
              <a:pathLst>
                <a:path w="34914" h="62451" extrusionOk="0">
                  <a:moveTo>
                    <a:pt x="7895" y="1"/>
                  </a:moveTo>
                  <a:cubicBezTo>
                    <a:pt x="7052" y="1"/>
                    <a:pt x="6211" y="112"/>
                    <a:pt x="5383" y="335"/>
                  </a:cubicBezTo>
                  <a:cubicBezTo>
                    <a:pt x="1528" y="19537"/>
                    <a:pt x="365" y="47758"/>
                    <a:pt x="1" y="58668"/>
                  </a:cubicBezTo>
                  <a:lnTo>
                    <a:pt x="8074" y="62087"/>
                  </a:lnTo>
                  <a:lnTo>
                    <a:pt x="8802" y="62450"/>
                  </a:lnTo>
                  <a:lnTo>
                    <a:pt x="10257" y="61796"/>
                  </a:lnTo>
                  <a:lnTo>
                    <a:pt x="34914" y="51613"/>
                  </a:lnTo>
                  <a:lnTo>
                    <a:pt x="34914" y="51613"/>
                  </a:lnTo>
                  <a:cubicBezTo>
                    <a:pt x="34908" y="51615"/>
                    <a:pt x="34901" y="51616"/>
                    <a:pt x="34894" y="51616"/>
                  </a:cubicBezTo>
                  <a:cubicBezTo>
                    <a:pt x="34382" y="51616"/>
                    <a:pt x="30983" y="46516"/>
                    <a:pt x="30768" y="46158"/>
                  </a:cubicBezTo>
                  <a:cubicBezTo>
                    <a:pt x="27422" y="41721"/>
                    <a:pt x="24731" y="36775"/>
                    <a:pt x="22694" y="31611"/>
                  </a:cubicBezTo>
                  <a:cubicBezTo>
                    <a:pt x="20294" y="25501"/>
                    <a:pt x="20003" y="19100"/>
                    <a:pt x="18839" y="12772"/>
                  </a:cubicBezTo>
                  <a:cubicBezTo>
                    <a:pt x="18039" y="7972"/>
                    <a:pt x="16148" y="2444"/>
                    <a:pt x="11129" y="553"/>
                  </a:cubicBezTo>
                  <a:cubicBezTo>
                    <a:pt x="10066" y="185"/>
                    <a:pt x="8979" y="1"/>
                    <a:pt x="7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056;p56">
              <a:extLst>
                <a:ext uri="{FF2B5EF4-FFF2-40B4-BE49-F238E27FC236}">
                  <a16:creationId xmlns:a16="http://schemas.microsoft.com/office/drawing/2014/main" id="{B2AE1AE7-ABF3-4116-84DA-CD770BCC151C}"/>
                </a:ext>
              </a:extLst>
            </p:cNvPr>
            <p:cNvSpPr/>
            <p:nvPr/>
          </p:nvSpPr>
          <p:spPr>
            <a:xfrm rot="-900100">
              <a:off x="7435392" y="4310561"/>
              <a:ext cx="479234" cy="483569"/>
            </a:xfrm>
            <a:custGeom>
              <a:avLst/>
              <a:gdLst/>
              <a:ahLst/>
              <a:cxnLst/>
              <a:rect l="l" t="t" r="r" b="b"/>
              <a:pathLst>
                <a:path w="60808" h="61358" extrusionOk="0">
                  <a:moveTo>
                    <a:pt x="37896" y="1"/>
                  </a:moveTo>
                  <a:cubicBezTo>
                    <a:pt x="37896" y="1"/>
                    <a:pt x="34986" y="29313"/>
                    <a:pt x="33532" y="38041"/>
                  </a:cubicBezTo>
                  <a:cubicBezTo>
                    <a:pt x="6474" y="45169"/>
                    <a:pt x="1" y="58116"/>
                    <a:pt x="2110" y="58480"/>
                  </a:cubicBezTo>
                  <a:cubicBezTo>
                    <a:pt x="2204" y="58496"/>
                    <a:pt x="2300" y="58504"/>
                    <a:pt x="2399" y="58504"/>
                  </a:cubicBezTo>
                  <a:cubicBezTo>
                    <a:pt x="3893" y="58504"/>
                    <a:pt x="5948" y="56682"/>
                    <a:pt x="6956" y="55689"/>
                  </a:cubicBezTo>
                  <a:lnTo>
                    <a:pt x="6956" y="55689"/>
                  </a:lnTo>
                  <a:cubicBezTo>
                    <a:pt x="5800" y="56932"/>
                    <a:pt x="3537" y="59649"/>
                    <a:pt x="5092" y="60371"/>
                  </a:cubicBezTo>
                  <a:cubicBezTo>
                    <a:pt x="5244" y="60439"/>
                    <a:pt x="5416" y="60470"/>
                    <a:pt x="5605" y="60470"/>
                  </a:cubicBezTo>
                  <a:cubicBezTo>
                    <a:pt x="7925" y="60470"/>
                    <a:pt x="12790" y="55722"/>
                    <a:pt x="13273" y="55245"/>
                  </a:cubicBezTo>
                  <a:lnTo>
                    <a:pt x="13273" y="55245"/>
                  </a:lnTo>
                  <a:cubicBezTo>
                    <a:pt x="12751" y="55764"/>
                    <a:pt x="7182" y="61358"/>
                    <a:pt x="9407" y="61358"/>
                  </a:cubicBezTo>
                  <a:cubicBezTo>
                    <a:pt x="10098" y="61358"/>
                    <a:pt x="11538" y="60820"/>
                    <a:pt x="14111" y="59425"/>
                  </a:cubicBezTo>
                  <a:cubicBezTo>
                    <a:pt x="25313" y="53315"/>
                    <a:pt x="60807" y="43423"/>
                    <a:pt x="60807" y="43423"/>
                  </a:cubicBezTo>
                  <a:lnTo>
                    <a:pt x="57025" y="14475"/>
                  </a:lnTo>
                  <a:lnTo>
                    <a:pt x="378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057;p56">
              <a:extLst>
                <a:ext uri="{FF2B5EF4-FFF2-40B4-BE49-F238E27FC236}">
                  <a16:creationId xmlns:a16="http://schemas.microsoft.com/office/drawing/2014/main" id="{BF59629B-4436-40DA-BC5C-16A967F04958}"/>
                </a:ext>
              </a:extLst>
            </p:cNvPr>
            <p:cNvSpPr/>
            <p:nvPr/>
          </p:nvSpPr>
          <p:spPr>
            <a:xfrm rot="-900100">
              <a:off x="7492816" y="4596533"/>
              <a:ext cx="253953" cy="197098"/>
            </a:xfrm>
            <a:custGeom>
              <a:avLst/>
              <a:gdLst/>
              <a:ahLst/>
              <a:cxnLst/>
              <a:rect l="l" t="t" r="r" b="b"/>
              <a:pathLst>
                <a:path w="32223" h="25009" extrusionOk="0">
                  <a:moveTo>
                    <a:pt x="8991" y="0"/>
                  </a:moveTo>
                  <a:cubicBezTo>
                    <a:pt x="697" y="0"/>
                    <a:pt x="1" y="8768"/>
                    <a:pt x="1" y="8768"/>
                  </a:cubicBezTo>
                  <a:cubicBezTo>
                    <a:pt x="1" y="8768"/>
                    <a:pt x="15857" y="16987"/>
                    <a:pt x="20585" y="24043"/>
                  </a:cubicBezTo>
                  <a:cubicBezTo>
                    <a:pt x="21116" y="24712"/>
                    <a:pt x="21599" y="25008"/>
                    <a:pt x="21973" y="25008"/>
                  </a:cubicBezTo>
                  <a:cubicBezTo>
                    <a:pt x="22980" y="25008"/>
                    <a:pt x="23189" y="22854"/>
                    <a:pt x="21385" y="20042"/>
                  </a:cubicBezTo>
                  <a:lnTo>
                    <a:pt x="21385" y="20042"/>
                  </a:lnTo>
                  <a:cubicBezTo>
                    <a:pt x="24407" y="23204"/>
                    <a:pt x="25200" y="24196"/>
                    <a:pt x="25816" y="24196"/>
                  </a:cubicBezTo>
                  <a:cubicBezTo>
                    <a:pt x="26164" y="24196"/>
                    <a:pt x="26455" y="23881"/>
                    <a:pt x="27058" y="23461"/>
                  </a:cubicBezTo>
                  <a:cubicBezTo>
                    <a:pt x="27439" y="23207"/>
                    <a:pt x="27536" y="22855"/>
                    <a:pt x="27454" y="22461"/>
                  </a:cubicBezTo>
                  <a:lnTo>
                    <a:pt x="27454" y="22461"/>
                  </a:lnTo>
                  <a:cubicBezTo>
                    <a:pt x="27938" y="22764"/>
                    <a:pt x="28462" y="22958"/>
                    <a:pt x="29008" y="22958"/>
                  </a:cubicBezTo>
                  <a:cubicBezTo>
                    <a:pt x="29204" y="22958"/>
                    <a:pt x="29403" y="22933"/>
                    <a:pt x="29604" y="22879"/>
                  </a:cubicBezTo>
                  <a:cubicBezTo>
                    <a:pt x="32222" y="22152"/>
                    <a:pt x="23712" y="3022"/>
                    <a:pt x="12293" y="404"/>
                  </a:cubicBezTo>
                  <a:cubicBezTo>
                    <a:pt x="11077" y="125"/>
                    <a:pt x="9980" y="0"/>
                    <a:pt x="89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058;p56">
              <a:extLst>
                <a:ext uri="{FF2B5EF4-FFF2-40B4-BE49-F238E27FC236}">
                  <a16:creationId xmlns:a16="http://schemas.microsoft.com/office/drawing/2014/main" id="{712D3976-9CA5-4FA0-8E0A-7F1206816C7C}"/>
                </a:ext>
              </a:extLst>
            </p:cNvPr>
            <p:cNvSpPr/>
            <p:nvPr/>
          </p:nvSpPr>
          <p:spPr>
            <a:xfrm rot="-900100">
              <a:off x="7834365" y="4419442"/>
              <a:ext cx="236748" cy="188224"/>
            </a:xfrm>
            <a:custGeom>
              <a:avLst/>
              <a:gdLst/>
              <a:ahLst/>
              <a:cxnLst/>
              <a:rect l="l" t="t" r="r" b="b"/>
              <a:pathLst>
                <a:path w="30040" h="23883" extrusionOk="0">
                  <a:moveTo>
                    <a:pt x="29384" y="0"/>
                  </a:moveTo>
                  <a:cubicBezTo>
                    <a:pt x="20020" y="0"/>
                    <a:pt x="2274" y="14647"/>
                    <a:pt x="0" y="23882"/>
                  </a:cubicBezTo>
                  <a:cubicBezTo>
                    <a:pt x="2691" y="22937"/>
                    <a:pt x="5601" y="22428"/>
                    <a:pt x="8510" y="22428"/>
                  </a:cubicBezTo>
                  <a:cubicBezTo>
                    <a:pt x="8510" y="22428"/>
                    <a:pt x="11201" y="2426"/>
                    <a:pt x="30040" y="25"/>
                  </a:cubicBezTo>
                  <a:cubicBezTo>
                    <a:pt x="29826" y="8"/>
                    <a:pt x="29608" y="0"/>
                    <a:pt x="29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059;p56">
              <a:extLst>
                <a:ext uri="{FF2B5EF4-FFF2-40B4-BE49-F238E27FC236}">
                  <a16:creationId xmlns:a16="http://schemas.microsoft.com/office/drawing/2014/main" id="{5F7BD828-1AC2-44DB-93B4-2FB96BB13B38}"/>
                </a:ext>
              </a:extLst>
            </p:cNvPr>
            <p:cNvSpPr/>
            <p:nvPr/>
          </p:nvSpPr>
          <p:spPr>
            <a:xfrm rot="-900100">
              <a:off x="7523539" y="4621027"/>
              <a:ext cx="73948" cy="24605"/>
            </a:xfrm>
            <a:custGeom>
              <a:avLst/>
              <a:gdLst/>
              <a:ahLst/>
              <a:cxnLst/>
              <a:rect l="l" t="t" r="r" b="b"/>
              <a:pathLst>
                <a:path w="9383" h="3122" extrusionOk="0">
                  <a:moveTo>
                    <a:pt x="7923" y="0"/>
                  </a:moveTo>
                  <a:cubicBezTo>
                    <a:pt x="6418" y="0"/>
                    <a:pt x="3761" y="512"/>
                    <a:pt x="0" y="3122"/>
                  </a:cubicBezTo>
                  <a:lnTo>
                    <a:pt x="9383" y="212"/>
                  </a:lnTo>
                  <a:cubicBezTo>
                    <a:pt x="9383" y="212"/>
                    <a:pt x="8892" y="0"/>
                    <a:pt x="7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060;p56">
              <a:extLst>
                <a:ext uri="{FF2B5EF4-FFF2-40B4-BE49-F238E27FC236}">
                  <a16:creationId xmlns:a16="http://schemas.microsoft.com/office/drawing/2014/main" id="{04071E86-0FE7-4FA2-B5CA-B063330C7953}"/>
                </a:ext>
              </a:extLst>
            </p:cNvPr>
            <p:cNvSpPr/>
            <p:nvPr/>
          </p:nvSpPr>
          <p:spPr>
            <a:xfrm rot="-900100">
              <a:off x="7600128" y="3824486"/>
              <a:ext cx="205799" cy="107030"/>
            </a:xfrm>
            <a:custGeom>
              <a:avLst/>
              <a:gdLst/>
              <a:ahLst/>
              <a:cxnLst/>
              <a:rect l="l" t="t" r="r" b="b"/>
              <a:pathLst>
                <a:path w="26113" h="15147" extrusionOk="0">
                  <a:moveTo>
                    <a:pt x="10656" y="1"/>
                  </a:moveTo>
                  <a:cubicBezTo>
                    <a:pt x="9280" y="1"/>
                    <a:pt x="7394" y="640"/>
                    <a:pt x="5092" y="2976"/>
                  </a:cubicBezTo>
                  <a:cubicBezTo>
                    <a:pt x="0" y="8140"/>
                    <a:pt x="3419" y="13377"/>
                    <a:pt x="6183" y="13740"/>
                  </a:cubicBezTo>
                  <a:cubicBezTo>
                    <a:pt x="6441" y="13776"/>
                    <a:pt x="6691" y="13793"/>
                    <a:pt x="6935" y="13793"/>
                  </a:cubicBezTo>
                  <a:cubicBezTo>
                    <a:pt x="11158" y="13793"/>
                    <a:pt x="13238" y="8722"/>
                    <a:pt x="13238" y="8722"/>
                  </a:cubicBezTo>
                  <a:cubicBezTo>
                    <a:pt x="13238" y="8722"/>
                    <a:pt x="13938" y="15147"/>
                    <a:pt x="18966" y="15147"/>
                  </a:cubicBezTo>
                  <a:cubicBezTo>
                    <a:pt x="19315" y="15147"/>
                    <a:pt x="19684" y="15116"/>
                    <a:pt x="20075" y="15050"/>
                  </a:cubicBezTo>
                  <a:cubicBezTo>
                    <a:pt x="26112" y="14031"/>
                    <a:pt x="22330" y="2321"/>
                    <a:pt x="17311" y="1303"/>
                  </a:cubicBezTo>
                  <a:cubicBezTo>
                    <a:pt x="15061" y="879"/>
                    <a:pt x="14010" y="762"/>
                    <a:pt x="13535" y="762"/>
                  </a:cubicBezTo>
                  <a:cubicBezTo>
                    <a:pt x="13170" y="762"/>
                    <a:pt x="13145" y="831"/>
                    <a:pt x="13178" y="883"/>
                  </a:cubicBezTo>
                  <a:lnTo>
                    <a:pt x="13178" y="883"/>
                  </a:lnTo>
                  <a:cubicBezTo>
                    <a:pt x="12949" y="681"/>
                    <a:pt x="12074" y="1"/>
                    <a:pt x="106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061;p56">
              <a:extLst>
                <a:ext uri="{FF2B5EF4-FFF2-40B4-BE49-F238E27FC236}">
                  <a16:creationId xmlns:a16="http://schemas.microsoft.com/office/drawing/2014/main" id="{03E527C4-3E1B-4305-85F3-351C2F99F54B}"/>
                </a:ext>
              </a:extLst>
            </p:cNvPr>
            <p:cNvSpPr/>
            <p:nvPr/>
          </p:nvSpPr>
          <p:spPr>
            <a:xfrm rot="-900100">
              <a:off x="7611291" y="3675337"/>
              <a:ext cx="111218" cy="147708"/>
            </a:xfrm>
            <a:custGeom>
              <a:avLst/>
              <a:gdLst/>
              <a:ahLst/>
              <a:cxnLst/>
              <a:rect l="l" t="t" r="r" b="b"/>
              <a:pathLst>
                <a:path w="14112" h="18742" extrusionOk="0">
                  <a:moveTo>
                    <a:pt x="8979" y="1"/>
                  </a:moveTo>
                  <a:cubicBezTo>
                    <a:pt x="4717" y="1"/>
                    <a:pt x="0" y="16152"/>
                    <a:pt x="0" y="16152"/>
                  </a:cubicBezTo>
                  <a:cubicBezTo>
                    <a:pt x="0" y="16152"/>
                    <a:pt x="7439" y="18741"/>
                    <a:pt x="12197" y="18741"/>
                  </a:cubicBezTo>
                  <a:cubicBezTo>
                    <a:pt x="12906" y="18741"/>
                    <a:pt x="13555" y="18684"/>
                    <a:pt x="14111" y="18552"/>
                  </a:cubicBezTo>
                  <a:cubicBezTo>
                    <a:pt x="14111" y="18552"/>
                    <a:pt x="13311" y="295"/>
                    <a:pt x="9092" y="4"/>
                  </a:cubicBezTo>
                  <a:cubicBezTo>
                    <a:pt x="9055" y="2"/>
                    <a:pt x="9017" y="1"/>
                    <a:pt x="8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062;p56">
              <a:extLst>
                <a:ext uri="{FF2B5EF4-FFF2-40B4-BE49-F238E27FC236}">
                  <a16:creationId xmlns:a16="http://schemas.microsoft.com/office/drawing/2014/main" id="{DD1E5AA4-AB66-4C1C-87C3-3122C24C97AA}"/>
                </a:ext>
              </a:extLst>
            </p:cNvPr>
            <p:cNvSpPr/>
            <p:nvPr/>
          </p:nvSpPr>
          <p:spPr>
            <a:xfrm rot="-900131">
              <a:off x="7615306" y="3791676"/>
              <a:ext cx="137174" cy="57113"/>
            </a:xfrm>
            <a:custGeom>
              <a:avLst/>
              <a:gdLst/>
              <a:ahLst/>
              <a:cxnLst/>
              <a:rect l="l" t="t" r="r" b="b"/>
              <a:pathLst>
                <a:path w="16439" h="7249" extrusionOk="0">
                  <a:moveTo>
                    <a:pt x="3197" y="1"/>
                  </a:moveTo>
                  <a:cubicBezTo>
                    <a:pt x="2797" y="1"/>
                    <a:pt x="2427" y="80"/>
                    <a:pt x="2110" y="266"/>
                  </a:cubicBezTo>
                  <a:cubicBezTo>
                    <a:pt x="0" y="1503"/>
                    <a:pt x="9238" y="7249"/>
                    <a:pt x="9238" y="7249"/>
                  </a:cubicBezTo>
                  <a:cubicBezTo>
                    <a:pt x="9238" y="7249"/>
                    <a:pt x="16438" y="4194"/>
                    <a:pt x="16002" y="2521"/>
                  </a:cubicBezTo>
                  <a:cubicBezTo>
                    <a:pt x="15857" y="1939"/>
                    <a:pt x="14992" y="1745"/>
                    <a:pt x="13903" y="1745"/>
                  </a:cubicBezTo>
                  <a:cubicBezTo>
                    <a:pt x="11727" y="1745"/>
                    <a:pt x="8656" y="2521"/>
                    <a:pt x="8656" y="2521"/>
                  </a:cubicBezTo>
                  <a:cubicBezTo>
                    <a:pt x="8656" y="2521"/>
                    <a:pt x="5454" y="1"/>
                    <a:pt x="3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063;p56">
              <a:extLst>
                <a:ext uri="{FF2B5EF4-FFF2-40B4-BE49-F238E27FC236}">
                  <a16:creationId xmlns:a16="http://schemas.microsoft.com/office/drawing/2014/main" id="{F4ACF1B6-9304-4DC3-9ACD-393977076572}"/>
                </a:ext>
              </a:extLst>
            </p:cNvPr>
            <p:cNvSpPr/>
            <p:nvPr/>
          </p:nvSpPr>
          <p:spPr>
            <a:xfrm rot="-756389">
              <a:off x="7773930" y="3714655"/>
              <a:ext cx="72631" cy="68615"/>
            </a:xfrm>
            <a:custGeom>
              <a:avLst/>
              <a:gdLst/>
              <a:ahLst/>
              <a:cxnLst/>
              <a:rect l="l" t="t" r="r" b="b"/>
              <a:pathLst>
                <a:path w="9311" h="10284" extrusionOk="0">
                  <a:moveTo>
                    <a:pt x="946" y="0"/>
                  </a:moveTo>
                  <a:cubicBezTo>
                    <a:pt x="292" y="1746"/>
                    <a:pt x="1" y="3637"/>
                    <a:pt x="219" y="5528"/>
                  </a:cubicBezTo>
                  <a:cubicBezTo>
                    <a:pt x="292" y="6547"/>
                    <a:pt x="583" y="7492"/>
                    <a:pt x="1092" y="8438"/>
                  </a:cubicBezTo>
                  <a:cubicBezTo>
                    <a:pt x="1237" y="8656"/>
                    <a:pt x="1383" y="8874"/>
                    <a:pt x="1601" y="9092"/>
                  </a:cubicBezTo>
                  <a:cubicBezTo>
                    <a:pt x="1819" y="9310"/>
                    <a:pt x="2110" y="9529"/>
                    <a:pt x="2328" y="9747"/>
                  </a:cubicBezTo>
                  <a:cubicBezTo>
                    <a:pt x="2619" y="9892"/>
                    <a:pt x="2910" y="9965"/>
                    <a:pt x="3274" y="10111"/>
                  </a:cubicBezTo>
                  <a:cubicBezTo>
                    <a:pt x="3565" y="10183"/>
                    <a:pt x="3856" y="10256"/>
                    <a:pt x="4147" y="10256"/>
                  </a:cubicBezTo>
                  <a:cubicBezTo>
                    <a:pt x="4292" y="10274"/>
                    <a:pt x="4442" y="10283"/>
                    <a:pt x="4594" y="10283"/>
                  </a:cubicBezTo>
                  <a:cubicBezTo>
                    <a:pt x="5051" y="10283"/>
                    <a:pt x="5529" y="10201"/>
                    <a:pt x="5965" y="10038"/>
                  </a:cubicBezTo>
                  <a:cubicBezTo>
                    <a:pt x="6547" y="9820"/>
                    <a:pt x="7056" y="9456"/>
                    <a:pt x="7420" y="9020"/>
                  </a:cubicBezTo>
                  <a:cubicBezTo>
                    <a:pt x="8147" y="8219"/>
                    <a:pt x="8656" y="7274"/>
                    <a:pt x="8874" y="6183"/>
                  </a:cubicBezTo>
                  <a:cubicBezTo>
                    <a:pt x="9311" y="4364"/>
                    <a:pt x="9165" y="2473"/>
                    <a:pt x="8656" y="655"/>
                  </a:cubicBezTo>
                  <a:cubicBezTo>
                    <a:pt x="8292" y="2328"/>
                    <a:pt x="7783" y="4001"/>
                    <a:pt x="7129" y="5601"/>
                  </a:cubicBezTo>
                  <a:cubicBezTo>
                    <a:pt x="6838" y="6328"/>
                    <a:pt x="6474" y="6910"/>
                    <a:pt x="5892" y="7419"/>
                  </a:cubicBezTo>
                  <a:cubicBezTo>
                    <a:pt x="5456" y="7783"/>
                    <a:pt x="4874" y="7928"/>
                    <a:pt x="4365" y="7928"/>
                  </a:cubicBezTo>
                  <a:cubicBezTo>
                    <a:pt x="3783" y="7856"/>
                    <a:pt x="3274" y="7565"/>
                    <a:pt x="2983" y="7128"/>
                  </a:cubicBezTo>
                  <a:cubicBezTo>
                    <a:pt x="2546" y="6474"/>
                    <a:pt x="2255" y="5819"/>
                    <a:pt x="2037" y="5092"/>
                  </a:cubicBezTo>
                  <a:cubicBezTo>
                    <a:pt x="1601" y="3419"/>
                    <a:pt x="1164" y="1673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064;p56">
              <a:extLst>
                <a:ext uri="{FF2B5EF4-FFF2-40B4-BE49-F238E27FC236}">
                  <a16:creationId xmlns:a16="http://schemas.microsoft.com/office/drawing/2014/main" id="{B6FB761F-C37D-4D92-86A5-1ED7EA77A058}"/>
                </a:ext>
              </a:extLst>
            </p:cNvPr>
            <p:cNvSpPr/>
            <p:nvPr/>
          </p:nvSpPr>
          <p:spPr>
            <a:xfrm rot="-756389">
              <a:off x="7482221" y="3743454"/>
              <a:ext cx="76040" cy="78743"/>
            </a:xfrm>
            <a:custGeom>
              <a:avLst/>
              <a:gdLst/>
              <a:ahLst/>
              <a:cxnLst/>
              <a:rect l="l" t="t" r="r" b="b"/>
              <a:pathLst>
                <a:path w="9748" h="11802" extrusionOk="0">
                  <a:moveTo>
                    <a:pt x="2183" y="1"/>
                  </a:moveTo>
                  <a:lnTo>
                    <a:pt x="2183" y="1"/>
                  </a:lnTo>
                  <a:cubicBezTo>
                    <a:pt x="1164" y="1746"/>
                    <a:pt x="510" y="3637"/>
                    <a:pt x="146" y="5601"/>
                  </a:cubicBezTo>
                  <a:cubicBezTo>
                    <a:pt x="1" y="6692"/>
                    <a:pt x="1" y="7783"/>
                    <a:pt x="146" y="8874"/>
                  </a:cubicBezTo>
                  <a:cubicBezTo>
                    <a:pt x="292" y="9529"/>
                    <a:pt x="583" y="10111"/>
                    <a:pt x="946" y="10693"/>
                  </a:cubicBezTo>
                  <a:cubicBezTo>
                    <a:pt x="1455" y="11275"/>
                    <a:pt x="2183" y="11711"/>
                    <a:pt x="2983" y="11784"/>
                  </a:cubicBezTo>
                  <a:cubicBezTo>
                    <a:pt x="3101" y="11796"/>
                    <a:pt x="3219" y="11802"/>
                    <a:pt x="3337" y="11802"/>
                  </a:cubicBezTo>
                  <a:cubicBezTo>
                    <a:pt x="3944" y="11802"/>
                    <a:pt x="4544" y="11640"/>
                    <a:pt x="5092" y="11275"/>
                  </a:cubicBezTo>
                  <a:cubicBezTo>
                    <a:pt x="5601" y="10984"/>
                    <a:pt x="6038" y="10547"/>
                    <a:pt x="6401" y="10111"/>
                  </a:cubicBezTo>
                  <a:cubicBezTo>
                    <a:pt x="7129" y="9311"/>
                    <a:pt x="7711" y="8438"/>
                    <a:pt x="8147" y="7492"/>
                  </a:cubicBezTo>
                  <a:cubicBezTo>
                    <a:pt x="8947" y="5674"/>
                    <a:pt x="9529" y="3710"/>
                    <a:pt x="9747" y="1674"/>
                  </a:cubicBezTo>
                  <a:lnTo>
                    <a:pt x="9747" y="1674"/>
                  </a:lnTo>
                  <a:cubicBezTo>
                    <a:pt x="8583" y="3346"/>
                    <a:pt x="7638" y="5019"/>
                    <a:pt x="6547" y="6547"/>
                  </a:cubicBezTo>
                  <a:cubicBezTo>
                    <a:pt x="6038" y="7274"/>
                    <a:pt x="5456" y="7929"/>
                    <a:pt x="4801" y="8583"/>
                  </a:cubicBezTo>
                  <a:cubicBezTo>
                    <a:pt x="4269" y="9116"/>
                    <a:pt x="3676" y="9465"/>
                    <a:pt x="3300" y="9465"/>
                  </a:cubicBezTo>
                  <a:cubicBezTo>
                    <a:pt x="3265" y="9465"/>
                    <a:pt x="3232" y="9462"/>
                    <a:pt x="3201" y="9456"/>
                  </a:cubicBezTo>
                  <a:cubicBezTo>
                    <a:pt x="3056" y="9384"/>
                    <a:pt x="2910" y="9311"/>
                    <a:pt x="2765" y="9165"/>
                  </a:cubicBezTo>
                  <a:cubicBezTo>
                    <a:pt x="2546" y="8947"/>
                    <a:pt x="2401" y="8656"/>
                    <a:pt x="2328" y="8365"/>
                  </a:cubicBezTo>
                  <a:cubicBezTo>
                    <a:pt x="2110" y="7492"/>
                    <a:pt x="2037" y="6620"/>
                    <a:pt x="2037" y="5747"/>
                  </a:cubicBezTo>
                  <a:cubicBezTo>
                    <a:pt x="1965" y="3928"/>
                    <a:pt x="2110" y="1965"/>
                    <a:pt x="2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1068;p56">
            <a:extLst>
              <a:ext uri="{FF2B5EF4-FFF2-40B4-BE49-F238E27FC236}">
                <a16:creationId xmlns:a16="http://schemas.microsoft.com/office/drawing/2014/main" id="{313129BF-6B06-4B30-8D19-8122FAA942F1}"/>
              </a:ext>
            </a:extLst>
          </p:cNvPr>
          <p:cNvGrpSpPr/>
          <p:nvPr/>
        </p:nvGrpSpPr>
        <p:grpSpPr>
          <a:xfrm rot="-1800832">
            <a:off x="4697161" y="4010939"/>
            <a:ext cx="1240499" cy="881424"/>
            <a:chOff x="158275" y="279625"/>
            <a:chExt cx="7223625" cy="5132675"/>
          </a:xfrm>
        </p:grpSpPr>
        <p:sp>
          <p:nvSpPr>
            <p:cNvPr id="71" name="Google Shape;1069;p56">
              <a:extLst>
                <a:ext uri="{FF2B5EF4-FFF2-40B4-BE49-F238E27FC236}">
                  <a16:creationId xmlns:a16="http://schemas.microsoft.com/office/drawing/2014/main" id="{15DA224A-C08B-4A1C-8DA0-77230923396C}"/>
                </a:ext>
              </a:extLst>
            </p:cNvPr>
            <p:cNvSpPr/>
            <p:nvPr/>
          </p:nvSpPr>
          <p:spPr>
            <a:xfrm>
              <a:off x="233900" y="279625"/>
              <a:ext cx="7148000" cy="5132675"/>
            </a:xfrm>
            <a:custGeom>
              <a:avLst/>
              <a:gdLst/>
              <a:ahLst/>
              <a:cxnLst/>
              <a:rect l="l" t="t" r="r" b="b"/>
              <a:pathLst>
                <a:path w="285920" h="205307" extrusionOk="0">
                  <a:moveTo>
                    <a:pt x="179704" y="0"/>
                  </a:moveTo>
                  <a:cubicBezTo>
                    <a:pt x="177242" y="0"/>
                    <a:pt x="174763" y="508"/>
                    <a:pt x="172459" y="1506"/>
                  </a:cubicBezTo>
                  <a:cubicBezTo>
                    <a:pt x="163719" y="5204"/>
                    <a:pt x="160021" y="14112"/>
                    <a:pt x="156827" y="22517"/>
                  </a:cubicBezTo>
                  <a:cubicBezTo>
                    <a:pt x="155483" y="26383"/>
                    <a:pt x="154306" y="30249"/>
                    <a:pt x="153297" y="34283"/>
                  </a:cubicBezTo>
                  <a:cubicBezTo>
                    <a:pt x="142204" y="32434"/>
                    <a:pt x="131278" y="30753"/>
                    <a:pt x="120184" y="29576"/>
                  </a:cubicBezTo>
                  <a:cubicBezTo>
                    <a:pt x="113743" y="28845"/>
                    <a:pt x="107175" y="28368"/>
                    <a:pt x="100702" y="28368"/>
                  </a:cubicBezTo>
                  <a:cubicBezTo>
                    <a:pt x="99742" y="28368"/>
                    <a:pt x="98784" y="28378"/>
                    <a:pt x="97828" y="28400"/>
                  </a:cubicBezTo>
                  <a:cubicBezTo>
                    <a:pt x="89424" y="28568"/>
                    <a:pt x="81356" y="30081"/>
                    <a:pt x="73455" y="32938"/>
                  </a:cubicBezTo>
                  <a:cubicBezTo>
                    <a:pt x="71943" y="32770"/>
                    <a:pt x="70388" y="32686"/>
                    <a:pt x="68833" y="32686"/>
                  </a:cubicBezTo>
                  <a:cubicBezTo>
                    <a:pt x="67278" y="32686"/>
                    <a:pt x="65723" y="32770"/>
                    <a:pt x="64211" y="32938"/>
                  </a:cubicBezTo>
                  <a:cubicBezTo>
                    <a:pt x="58328" y="33443"/>
                    <a:pt x="52781" y="34955"/>
                    <a:pt x="47402" y="37140"/>
                  </a:cubicBezTo>
                  <a:cubicBezTo>
                    <a:pt x="41687" y="39494"/>
                    <a:pt x="36308" y="42519"/>
                    <a:pt x="31265" y="46217"/>
                  </a:cubicBezTo>
                  <a:cubicBezTo>
                    <a:pt x="22020" y="52773"/>
                    <a:pt x="14120" y="61177"/>
                    <a:pt x="8237" y="70926"/>
                  </a:cubicBezTo>
                  <a:cubicBezTo>
                    <a:pt x="2858" y="80171"/>
                    <a:pt x="1" y="90761"/>
                    <a:pt x="169" y="101518"/>
                  </a:cubicBezTo>
                  <a:cubicBezTo>
                    <a:pt x="505" y="112948"/>
                    <a:pt x="4203" y="124042"/>
                    <a:pt x="10590" y="133791"/>
                  </a:cubicBezTo>
                  <a:cubicBezTo>
                    <a:pt x="28408" y="160853"/>
                    <a:pt x="59336" y="175309"/>
                    <a:pt x="88415" y="187075"/>
                  </a:cubicBezTo>
                  <a:cubicBezTo>
                    <a:pt x="103711" y="193294"/>
                    <a:pt x="119680" y="198169"/>
                    <a:pt x="135984" y="201531"/>
                  </a:cubicBezTo>
                  <a:cubicBezTo>
                    <a:pt x="147865" y="203961"/>
                    <a:pt x="159855" y="205307"/>
                    <a:pt x="171953" y="205307"/>
                  </a:cubicBezTo>
                  <a:cubicBezTo>
                    <a:pt x="174917" y="205307"/>
                    <a:pt x="177887" y="205226"/>
                    <a:pt x="180864" y="205060"/>
                  </a:cubicBezTo>
                  <a:cubicBezTo>
                    <a:pt x="194983" y="204220"/>
                    <a:pt x="208935" y="200522"/>
                    <a:pt x="221709" y="194303"/>
                  </a:cubicBezTo>
                  <a:cubicBezTo>
                    <a:pt x="233475" y="188084"/>
                    <a:pt x="243393" y="179007"/>
                    <a:pt x="250789" y="167913"/>
                  </a:cubicBezTo>
                  <a:cubicBezTo>
                    <a:pt x="252301" y="165392"/>
                    <a:pt x="253814" y="162870"/>
                    <a:pt x="255159" y="160349"/>
                  </a:cubicBezTo>
                  <a:cubicBezTo>
                    <a:pt x="257344" y="155979"/>
                    <a:pt x="257848" y="151104"/>
                    <a:pt x="256504" y="146566"/>
                  </a:cubicBezTo>
                  <a:cubicBezTo>
                    <a:pt x="260538" y="143876"/>
                    <a:pt x="264068" y="140683"/>
                    <a:pt x="267093" y="137153"/>
                  </a:cubicBezTo>
                  <a:cubicBezTo>
                    <a:pt x="277178" y="124546"/>
                    <a:pt x="285919" y="106729"/>
                    <a:pt x="280372" y="90088"/>
                  </a:cubicBezTo>
                  <a:cubicBezTo>
                    <a:pt x="277178" y="81011"/>
                    <a:pt x="270623" y="73784"/>
                    <a:pt x="261882" y="69750"/>
                  </a:cubicBezTo>
                  <a:cubicBezTo>
                    <a:pt x="261546" y="69077"/>
                    <a:pt x="261378" y="68405"/>
                    <a:pt x="261042" y="67901"/>
                  </a:cubicBezTo>
                  <a:cubicBezTo>
                    <a:pt x="262050" y="61009"/>
                    <a:pt x="262219" y="53949"/>
                    <a:pt x="261378" y="47058"/>
                  </a:cubicBezTo>
                  <a:cubicBezTo>
                    <a:pt x="260706" y="42183"/>
                    <a:pt x="260033" y="37309"/>
                    <a:pt x="259193" y="32602"/>
                  </a:cubicBezTo>
                  <a:cubicBezTo>
                    <a:pt x="258353" y="27896"/>
                    <a:pt x="257176" y="22013"/>
                    <a:pt x="253142" y="18315"/>
                  </a:cubicBezTo>
                  <a:cubicBezTo>
                    <a:pt x="251965" y="16970"/>
                    <a:pt x="250620" y="15961"/>
                    <a:pt x="249108" y="15121"/>
                  </a:cubicBezTo>
                  <a:cubicBezTo>
                    <a:pt x="246082" y="13440"/>
                    <a:pt x="242720" y="12600"/>
                    <a:pt x="239359" y="12600"/>
                  </a:cubicBezTo>
                  <a:cubicBezTo>
                    <a:pt x="235997" y="12600"/>
                    <a:pt x="232635" y="13440"/>
                    <a:pt x="229609" y="15121"/>
                  </a:cubicBezTo>
                  <a:cubicBezTo>
                    <a:pt x="228937" y="15457"/>
                    <a:pt x="228433" y="15793"/>
                    <a:pt x="227929" y="15961"/>
                  </a:cubicBezTo>
                  <a:lnTo>
                    <a:pt x="220028" y="20500"/>
                  </a:lnTo>
                  <a:lnTo>
                    <a:pt x="211792" y="25206"/>
                  </a:lnTo>
                  <a:cubicBezTo>
                    <a:pt x="208430" y="20332"/>
                    <a:pt x="204396" y="15793"/>
                    <a:pt x="200026" y="11927"/>
                  </a:cubicBezTo>
                  <a:cubicBezTo>
                    <a:pt x="197673" y="9742"/>
                    <a:pt x="195488" y="8061"/>
                    <a:pt x="193134" y="6044"/>
                  </a:cubicBezTo>
                  <a:cubicBezTo>
                    <a:pt x="191622" y="4699"/>
                    <a:pt x="189941" y="3355"/>
                    <a:pt x="188092" y="2178"/>
                  </a:cubicBezTo>
                  <a:cubicBezTo>
                    <a:pt x="185535" y="717"/>
                    <a:pt x="182632" y="0"/>
                    <a:pt x="179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070;p56">
              <a:extLst>
                <a:ext uri="{FF2B5EF4-FFF2-40B4-BE49-F238E27FC236}">
                  <a16:creationId xmlns:a16="http://schemas.microsoft.com/office/drawing/2014/main" id="{C26AAD8C-9FD5-47F5-B832-65BA7EE917CE}"/>
                </a:ext>
              </a:extLst>
            </p:cNvPr>
            <p:cNvSpPr/>
            <p:nvPr/>
          </p:nvSpPr>
          <p:spPr>
            <a:xfrm>
              <a:off x="158275" y="1510750"/>
              <a:ext cx="3857650" cy="3235650"/>
            </a:xfrm>
            <a:custGeom>
              <a:avLst/>
              <a:gdLst/>
              <a:ahLst/>
              <a:cxnLst/>
              <a:rect l="l" t="t" r="r" b="b"/>
              <a:pathLst>
                <a:path w="154306" h="129426" extrusionOk="0">
                  <a:moveTo>
                    <a:pt x="71488" y="0"/>
                  </a:moveTo>
                  <a:cubicBezTo>
                    <a:pt x="65085" y="0"/>
                    <a:pt x="58785" y="1669"/>
                    <a:pt x="53116" y="4872"/>
                  </a:cubicBezTo>
                  <a:cubicBezTo>
                    <a:pt x="10422" y="28237"/>
                    <a:pt x="0" y="77318"/>
                    <a:pt x="76312" y="112953"/>
                  </a:cubicBezTo>
                  <a:cubicBezTo>
                    <a:pt x="89759" y="119340"/>
                    <a:pt x="103543" y="124719"/>
                    <a:pt x="117662" y="129426"/>
                  </a:cubicBezTo>
                  <a:lnTo>
                    <a:pt x="125898" y="118500"/>
                  </a:lnTo>
                  <a:lnTo>
                    <a:pt x="115309" y="110936"/>
                  </a:lnTo>
                  <a:lnTo>
                    <a:pt x="134471" y="107070"/>
                  </a:lnTo>
                  <a:lnTo>
                    <a:pt x="135648" y="105557"/>
                  </a:lnTo>
                  <a:lnTo>
                    <a:pt x="127915" y="91606"/>
                  </a:lnTo>
                  <a:lnTo>
                    <a:pt x="144052" y="91606"/>
                  </a:lnTo>
                  <a:lnTo>
                    <a:pt x="141026" y="76814"/>
                  </a:lnTo>
                  <a:lnTo>
                    <a:pt x="154305" y="80512"/>
                  </a:lnTo>
                  <a:lnTo>
                    <a:pt x="154137" y="80008"/>
                  </a:lnTo>
                  <a:lnTo>
                    <a:pt x="63706" y="10755"/>
                  </a:lnTo>
                  <a:cubicBezTo>
                    <a:pt x="67908" y="6553"/>
                    <a:pt x="72951" y="3023"/>
                    <a:pt x="78498" y="670"/>
                  </a:cubicBezTo>
                  <a:cubicBezTo>
                    <a:pt x="76165" y="222"/>
                    <a:pt x="73820" y="0"/>
                    <a:pt x="714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71;p56">
              <a:extLst>
                <a:ext uri="{FF2B5EF4-FFF2-40B4-BE49-F238E27FC236}">
                  <a16:creationId xmlns:a16="http://schemas.microsoft.com/office/drawing/2014/main" id="{B29D319E-1F05-4B44-ACF2-BA32F59C4443}"/>
                </a:ext>
              </a:extLst>
            </p:cNvPr>
            <p:cNvSpPr/>
            <p:nvPr/>
          </p:nvSpPr>
          <p:spPr>
            <a:xfrm>
              <a:off x="3099825" y="4473225"/>
              <a:ext cx="466450" cy="323600"/>
            </a:xfrm>
            <a:custGeom>
              <a:avLst/>
              <a:gdLst/>
              <a:ahLst/>
              <a:cxnLst/>
              <a:rect l="l" t="t" r="r" b="b"/>
              <a:pathLst>
                <a:path w="18658" h="12944" extrusionOk="0">
                  <a:moveTo>
                    <a:pt x="8236" y="1"/>
                  </a:moveTo>
                  <a:lnTo>
                    <a:pt x="0" y="10927"/>
                  </a:lnTo>
                  <a:cubicBezTo>
                    <a:pt x="2353" y="11599"/>
                    <a:pt x="4538" y="12271"/>
                    <a:pt x="6724" y="12944"/>
                  </a:cubicBezTo>
                  <a:lnTo>
                    <a:pt x="18658" y="7229"/>
                  </a:lnTo>
                  <a:lnTo>
                    <a:pt x="82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072;p56">
              <a:extLst>
                <a:ext uri="{FF2B5EF4-FFF2-40B4-BE49-F238E27FC236}">
                  <a16:creationId xmlns:a16="http://schemas.microsoft.com/office/drawing/2014/main" id="{BB1645A3-AD35-4E38-BF74-E85833765FFC}"/>
                </a:ext>
              </a:extLst>
            </p:cNvPr>
            <p:cNvSpPr/>
            <p:nvPr/>
          </p:nvSpPr>
          <p:spPr>
            <a:xfrm>
              <a:off x="3515825" y="4149675"/>
              <a:ext cx="50450" cy="37825"/>
            </a:xfrm>
            <a:custGeom>
              <a:avLst/>
              <a:gdLst/>
              <a:ahLst/>
              <a:cxnLst/>
              <a:rect l="l" t="t" r="r" b="b"/>
              <a:pathLst>
                <a:path w="2018" h="1513" extrusionOk="0">
                  <a:moveTo>
                    <a:pt x="1177" y="0"/>
                  </a:moveTo>
                  <a:lnTo>
                    <a:pt x="1" y="1513"/>
                  </a:lnTo>
                  <a:lnTo>
                    <a:pt x="2018" y="1177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073;p56">
              <a:extLst>
                <a:ext uri="{FF2B5EF4-FFF2-40B4-BE49-F238E27FC236}">
                  <a16:creationId xmlns:a16="http://schemas.microsoft.com/office/drawing/2014/main" id="{FE7740E9-5D75-4637-8904-EF313BCA2B3E}"/>
                </a:ext>
              </a:extLst>
            </p:cNvPr>
            <p:cNvSpPr/>
            <p:nvPr/>
          </p:nvSpPr>
          <p:spPr>
            <a:xfrm>
              <a:off x="1691564" y="1527764"/>
              <a:ext cx="2710994" cy="2139151"/>
            </a:xfrm>
            <a:custGeom>
              <a:avLst/>
              <a:gdLst/>
              <a:ahLst/>
              <a:cxnLst/>
              <a:rect l="l" t="t" r="r" b="b"/>
              <a:pathLst>
                <a:path w="98501" h="79338" extrusionOk="0">
                  <a:moveTo>
                    <a:pt x="14625" y="0"/>
                  </a:moveTo>
                  <a:cubicBezTo>
                    <a:pt x="9246" y="2353"/>
                    <a:pt x="4203" y="5715"/>
                    <a:pt x="1" y="10085"/>
                  </a:cubicBezTo>
                  <a:lnTo>
                    <a:pt x="90432" y="79338"/>
                  </a:lnTo>
                  <a:lnTo>
                    <a:pt x="90432" y="61520"/>
                  </a:lnTo>
                  <a:lnTo>
                    <a:pt x="98501" y="69084"/>
                  </a:lnTo>
                  <a:cubicBezTo>
                    <a:pt x="72111" y="40509"/>
                    <a:pt x="43536" y="5211"/>
                    <a:pt x="14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074;p56">
              <a:extLst>
                <a:ext uri="{FF2B5EF4-FFF2-40B4-BE49-F238E27FC236}">
                  <a16:creationId xmlns:a16="http://schemas.microsoft.com/office/drawing/2014/main" id="{CD92E0C4-B2F4-48E1-A031-94A73C04EEB2}"/>
                </a:ext>
              </a:extLst>
            </p:cNvPr>
            <p:cNvSpPr/>
            <p:nvPr/>
          </p:nvSpPr>
          <p:spPr>
            <a:xfrm>
              <a:off x="4217600" y="325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B3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075;p56">
              <a:extLst>
                <a:ext uri="{FF2B5EF4-FFF2-40B4-BE49-F238E27FC236}">
                  <a16:creationId xmlns:a16="http://schemas.microsoft.com/office/drawing/2014/main" id="{D9F8386C-7D8F-4CB9-A9B8-97EF377FBCB6}"/>
                </a:ext>
              </a:extLst>
            </p:cNvPr>
            <p:cNvSpPr/>
            <p:nvPr/>
          </p:nvSpPr>
          <p:spPr>
            <a:xfrm>
              <a:off x="3040975" y="3065500"/>
              <a:ext cx="3206325" cy="1928900"/>
            </a:xfrm>
            <a:custGeom>
              <a:avLst/>
              <a:gdLst/>
              <a:ahLst/>
              <a:cxnLst/>
              <a:rect l="l" t="t" r="r" b="b"/>
              <a:pathLst>
                <a:path w="128253" h="77156" extrusionOk="0">
                  <a:moveTo>
                    <a:pt x="38997" y="0"/>
                  </a:moveTo>
                  <a:lnTo>
                    <a:pt x="38997" y="18322"/>
                  </a:lnTo>
                  <a:lnTo>
                    <a:pt x="25718" y="14624"/>
                  </a:lnTo>
                  <a:lnTo>
                    <a:pt x="28744" y="29248"/>
                  </a:lnTo>
                  <a:lnTo>
                    <a:pt x="12607" y="29248"/>
                  </a:lnTo>
                  <a:lnTo>
                    <a:pt x="20340" y="43367"/>
                  </a:lnTo>
                  <a:lnTo>
                    <a:pt x="21012" y="44544"/>
                  </a:lnTo>
                  <a:lnTo>
                    <a:pt x="18995" y="45048"/>
                  </a:lnTo>
                  <a:lnTo>
                    <a:pt x="1" y="48914"/>
                  </a:lnTo>
                  <a:lnTo>
                    <a:pt x="10590" y="56310"/>
                  </a:lnTo>
                  <a:lnTo>
                    <a:pt x="21012" y="63706"/>
                  </a:lnTo>
                  <a:lnTo>
                    <a:pt x="9078" y="69253"/>
                  </a:lnTo>
                  <a:cubicBezTo>
                    <a:pt x="27206" y="74432"/>
                    <a:pt x="44250" y="77155"/>
                    <a:pt x="59631" y="77155"/>
                  </a:cubicBezTo>
                  <a:cubicBezTo>
                    <a:pt x="91169" y="77155"/>
                    <a:pt x="115711" y="65706"/>
                    <a:pt x="128252" y="40510"/>
                  </a:cubicBezTo>
                  <a:lnTo>
                    <a:pt x="128252" y="40510"/>
                  </a:lnTo>
                  <a:cubicBezTo>
                    <a:pt x="128252" y="40510"/>
                    <a:pt x="121474" y="45673"/>
                    <a:pt x="107318" y="45673"/>
                  </a:cubicBezTo>
                  <a:cubicBezTo>
                    <a:pt x="103779" y="45673"/>
                    <a:pt x="99778" y="45351"/>
                    <a:pt x="95307" y="44544"/>
                  </a:cubicBezTo>
                  <a:cubicBezTo>
                    <a:pt x="87911" y="43199"/>
                    <a:pt x="80179" y="38661"/>
                    <a:pt x="72111" y="32105"/>
                  </a:cubicBezTo>
                  <a:cubicBezTo>
                    <a:pt x="63202" y="24373"/>
                    <a:pt x="54798" y="16137"/>
                    <a:pt x="47066" y="7396"/>
                  </a:cubicBezTo>
                  <a:lnTo>
                    <a:pt x="38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076;p56">
              <a:extLst>
                <a:ext uri="{FF2B5EF4-FFF2-40B4-BE49-F238E27FC236}">
                  <a16:creationId xmlns:a16="http://schemas.microsoft.com/office/drawing/2014/main" id="{00EDF520-CF6F-4B4A-BF76-C1073E010548}"/>
                </a:ext>
              </a:extLst>
            </p:cNvPr>
            <p:cNvSpPr/>
            <p:nvPr/>
          </p:nvSpPr>
          <p:spPr>
            <a:xfrm>
              <a:off x="5503475" y="1012625"/>
              <a:ext cx="920300" cy="1031750"/>
            </a:xfrm>
            <a:custGeom>
              <a:avLst/>
              <a:gdLst/>
              <a:ahLst/>
              <a:cxnLst/>
              <a:rect l="l" t="t" r="r" b="b"/>
              <a:pathLst>
                <a:path w="36812" h="41270" extrusionOk="0">
                  <a:moveTo>
                    <a:pt x="28477" y="1"/>
                  </a:moveTo>
                  <a:cubicBezTo>
                    <a:pt x="27923" y="1"/>
                    <a:pt x="27359" y="186"/>
                    <a:pt x="26895" y="593"/>
                  </a:cubicBezTo>
                  <a:lnTo>
                    <a:pt x="1" y="15721"/>
                  </a:lnTo>
                  <a:cubicBezTo>
                    <a:pt x="11262" y="21604"/>
                    <a:pt x="27231" y="33034"/>
                    <a:pt x="32105" y="41270"/>
                  </a:cubicBezTo>
                  <a:cubicBezTo>
                    <a:pt x="36812" y="29336"/>
                    <a:pt x="32946" y="10006"/>
                    <a:pt x="30761" y="1769"/>
                  </a:cubicBezTo>
                  <a:cubicBezTo>
                    <a:pt x="30541" y="669"/>
                    <a:pt x="29528" y="1"/>
                    <a:pt x="28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077;p56">
              <a:extLst>
                <a:ext uri="{FF2B5EF4-FFF2-40B4-BE49-F238E27FC236}">
                  <a16:creationId xmlns:a16="http://schemas.microsoft.com/office/drawing/2014/main" id="{CA271363-A21A-4968-AA1B-6F771762E2F3}"/>
                </a:ext>
              </a:extLst>
            </p:cNvPr>
            <p:cNvSpPr/>
            <p:nvPr/>
          </p:nvSpPr>
          <p:spPr>
            <a:xfrm>
              <a:off x="5503475" y="1011700"/>
              <a:ext cx="743825" cy="604050"/>
            </a:xfrm>
            <a:custGeom>
              <a:avLst/>
              <a:gdLst/>
              <a:ahLst/>
              <a:cxnLst/>
              <a:rect l="l" t="t" r="r" b="b"/>
              <a:pathLst>
                <a:path w="29753" h="24162" extrusionOk="0">
                  <a:moveTo>
                    <a:pt x="28522" y="0"/>
                  </a:moveTo>
                  <a:cubicBezTo>
                    <a:pt x="27894" y="0"/>
                    <a:pt x="27302" y="223"/>
                    <a:pt x="26895" y="630"/>
                  </a:cubicBezTo>
                  <a:lnTo>
                    <a:pt x="1" y="15758"/>
                  </a:lnTo>
                  <a:cubicBezTo>
                    <a:pt x="4875" y="18279"/>
                    <a:pt x="9414" y="21136"/>
                    <a:pt x="13784" y="24162"/>
                  </a:cubicBezTo>
                  <a:cubicBezTo>
                    <a:pt x="16977" y="14917"/>
                    <a:pt x="21684" y="6513"/>
                    <a:pt x="29752" y="293"/>
                  </a:cubicBezTo>
                  <a:cubicBezTo>
                    <a:pt x="29354" y="95"/>
                    <a:pt x="28930" y="0"/>
                    <a:pt x="28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078;p56">
              <a:extLst>
                <a:ext uri="{FF2B5EF4-FFF2-40B4-BE49-F238E27FC236}">
                  <a16:creationId xmlns:a16="http://schemas.microsoft.com/office/drawing/2014/main" id="{23E0966D-5087-4DBC-854A-B51D1117E76C}"/>
                </a:ext>
              </a:extLst>
            </p:cNvPr>
            <p:cNvSpPr/>
            <p:nvPr/>
          </p:nvSpPr>
          <p:spPr>
            <a:xfrm>
              <a:off x="2120700" y="1404825"/>
              <a:ext cx="3197900" cy="2543150"/>
            </a:xfrm>
            <a:custGeom>
              <a:avLst/>
              <a:gdLst/>
              <a:ahLst/>
              <a:cxnLst/>
              <a:rect l="l" t="t" r="r" b="b"/>
              <a:pathLst>
                <a:path w="127916" h="101726" extrusionOk="0">
                  <a:moveTo>
                    <a:pt x="24683" y="0"/>
                  </a:moveTo>
                  <a:cubicBezTo>
                    <a:pt x="23779" y="0"/>
                    <a:pt x="22891" y="11"/>
                    <a:pt x="22020" y="33"/>
                  </a:cubicBezTo>
                  <a:cubicBezTo>
                    <a:pt x="14456" y="201"/>
                    <a:pt x="6892" y="1882"/>
                    <a:pt x="1" y="4907"/>
                  </a:cubicBezTo>
                  <a:cubicBezTo>
                    <a:pt x="28912" y="10118"/>
                    <a:pt x="57487" y="45416"/>
                    <a:pt x="83877" y="73991"/>
                  </a:cubicBezTo>
                  <a:cubicBezTo>
                    <a:pt x="91609" y="82732"/>
                    <a:pt x="100013" y="90968"/>
                    <a:pt x="108922" y="98532"/>
                  </a:cubicBezTo>
                  <a:lnTo>
                    <a:pt x="127916" y="101726"/>
                  </a:lnTo>
                  <a:cubicBezTo>
                    <a:pt x="107241" y="88111"/>
                    <a:pt x="69757" y="56678"/>
                    <a:pt x="68581" y="45080"/>
                  </a:cubicBezTo>
                  <a:cubicBezTo>
                    <a:pt x="70598" y="33650"/>
                    <a:pt x="75304" y="22893"/>
                    <a:pt x="82364" y="13648"/>
                  </a:cubicBezTo>
                  <a:cubicBezTo>
                    <a:pt x="83204" y="12303"/>
                    <a:pt x="84381" y="11126"/>
                    <a:pt x="85389" y="9950"/>
                  </a:cubicBezTo>
                  <a:lnTo>
                    <a:pt x="90600" y="7597"/>
                  </a:lnTo>
                  <a:cubicBezTo>
                    <a:pt x="90600" y="7597"/>
                    <a:pt x="83372" y="7260"/>
                    <a:pt x="81523" y="6924"/>
                  </a:cubicBezTo>
                  <a:cubicBezTo>
                    <a:pt x="72356" y="5155"/>
                    <a:pt x="44722" y="0"/>
                    <a:pt x="246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079;p56">
              <a:extLst>
                <a:ext uri="{FF2B5EF4-FFF2-40B4-BE49-F238E27FC236}">
                  <a16:creationId xmlns:a16="http://schemas.microsoft.com/office/drawing/2014/main" id="{C2FEC6E9-87CC-4CD9-A11A-F129428EF51A}"/>
                </a:ext>
              </a:extLst>
            </p:cNvPr>
            <p:cNvSpPr/>
            <p:nvPr/>
          </p:nvSpPr>
          <p:spPr>
            <a:xfrm>
              <a:off x="5835450" y="2355325"/>
              <a:ext cx="1340525" cy="1466600"/>
            </a:xfrm>
            <a:custGeom>
              <a:avLst/>
              <a:gdLst/>
              <a:ahLst/>
              <a:cxnLst/>
              <a:rect l="l" t="t" r="r" b="b"/>
              <a:pathLst>
                <a:path w="53621" h="58664" extrusionOk="0">
                  <a:moveTo>
                    <a:pt x="25214" y="0"/>
                  </a:moveTo>
                  <a:lnTo>
                    <a:pt x="25214" y="0"/>
                  </a:lnTo>
                  <a:cubicBezTo>
                    <a:pt x="28576" y="8069"/>
                    <a:pt x="28744" y="17145"/>
                    <a:pt x="25718" y="25214"/>
                  </a:cubicBezTo>
                  <a:cubicBezTo>
                    <a:pt x="20339" y="38829"/>
                    <a:pt x="1" y="58663"/>
                    <a:pt x="1" y="58663"/>
                  </a:cubicBezTo>
                  <a:cubicBezTo>
                    <a:pt x="1" y="58663"/>
                    <a:pt x="15633" y="55638"/>
                    <a:pt x="25718" y="47569"/>
                  </a:cubicBezTo>
                  <a:cubicBezTo>
                    <a:pt x="37652" y="37988"/>
                    <a:pt x="53621" y="7060"/>
                    <a:pt x="25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080;p56">
              <a:extLst>
                <a:ext uri="{FF2B5EF4-FFF2-40B4-BE49-F238E27FC236}">
                  <a16:creationId xmlns:a16="http://schemas.microsoft.com/office/drawing/2014/main" id="{A4DB52BB-EA33-40E7-B2C6-428A015B2746}"/>
                </a:ext>
              </a:extLst>
            </p:cNvPr>
            <p:cNvSpPr/>
            <p:nvPr/>
          </p:nvSpPr>
          <p:spPr>
            <a:xfrm>
              <a:off x="4402500" y="695650"/>
              <a:ext cx="865675" cy="869675"/>
            </a:xfrm>
            <a:custGeom>
              <a:avLst/>
              <a:gdLst/>
              <a:ahLst/>
              <a:cxnLst/>
              <a:rect l="l" t="t" r="r" b="b"/>
              <a:pathLst>
                <a:path w="34627" h="34787" extrusionOk="0">
                  <a:moveTo>
                    <a:pt x="12655" y="0"/>
                  </a:moveTo>
                  <a:cubicBezTo>
                    <a:pt x="9354" y="0"/>
                    <a:pt x="4122" y="14902"/>
                    <a:pt x="1177" y="28232"/>
                  </a:cubicBezTo>
                  <a:cubicBezTo>
                    <a:pt x="841" y="30585"/>
                    <a:pt x="337" y="32770"/>
                    <a:pt x="0" y="34787"/>
                  </a:cubicBezTo>
                  <a:cubicBezTo>
                    <a:pt x="1345" y="33946"/>
                    <a:pt x="2690" y="33106"/>
                    <a:pt x="4203" y="32266"/>
                  </a:cubicBezTo>
                  <a:cubicBezTo>
                    <a:pt x="13952" y="28063"/>
                    <a:pt x="24205" y="25206"/>
                    <a:pt x="34627" y="23861"/>
                  </a:cubicBezTo>
                  <a:cubicBezTo>
                    <a:pt x="31265" y="14280"/>
                    <a:pt x="16305" y="2850"/>
                    <a:pt x="13448" y="329"/>
                  </a:cubicBezTo>
                  <a:cubicBezTo>
                    <a:pt x="13199" y="106"/>
                    <a:pt x="12934" y="0"/>
                    <a:pt x="12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081;p56">
              <a:extLst>
                <a:ext uri="{FF2B5EF4-FFF2-40B4-BE49-F238E27FC236}">
                  <a16:creationId xmlns:a16="http://schemas.microsoft.com/office/drawing/2014/main" id="{8526176E-BB3B-4EEF-8AB0-C43F0EF1924E}"/>
                </a:ext>
              </a:extLst>
            </p:cNvPr>
            <p:cNvSpPr/>
            <p:nvPr/>
          </p:nvSpPr>
          <p:spPr>
            <a:xfrm>
              <a:off x="4696650" y="697550"/>
              <a:ext cx="567325" cy="699700"/>
            </a:xfrm>
            <a:custGeom>
              <a:avLst/>
              <a:gdLst/>
              <a:ahLst/>
              <a:cxnLst/>
              <a:rect l="l" t="t" r="r" b="b"/>
              <a:pathLst>
                <a:path w="22693" h="27988" extrusionOk="0">
                  <a:moveTo>
                    <a:pt x="841" y="1"/>
                  </a:moveTo>
                  <a:cubicBezTo>
                    <a:pt x="547" y="1"/>
                    <a:pt x="253" y="85"/>
                    <a:pt x="1" y="253"/>
                  </a:cubicBezTo>
                  <a:cubicBezTo>
                    <a:pt x="1" y="421"/>
                    <a:pt x="1" y="589"/>
                    <a:pt x="169" y="589"/>
                  </a:cubicBezTo>
                  <a:cubicBezTo>
                    <a:pt x="2690" y="9498"/>
                    <a:pt x="4035" y="18743"/>
                    <a:pt x="3867" y="27987"/>
                  </a:cubicBezTo>
                  <a:cubicBezTo>
                    <a:pt x="9918" y="25970"/>
                    <a:pt x="16305" y="24626"/>
                    <a:pt x="22693" y="23953"/>
                  </a:cubicBezTo>
                  <a:cubicBezTo>
                    <a:pt x="19499" y="14204"/>
                    <a:pt x="4539" y="2774"/>
                    <a:pt x="1682" y="253"/>
                  </a:cubicBezTo>
                  <a:cubicBezTo>
                    <a:pt x="1429" y="85"/>
                    <a:pt x="1135" y="1"/>
                    <a:pt x="8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082;p56">
              <a:extLst>
                <a:ext uri="{FF2B5EF4-FFF2-40B4-BE49-F238E27FC236}">
                  <a16:creationId xmlns:a16="http://schemas.microsoft.com/office/drawing/2014/main" id="{20378717-9914-47B6-A40E-9F973C841146}"/>
                </a:ext>
              </a:extLst>
            </p:cNvPr>
            <p:cNvSpPr/>
            <p:nvPr/>
          </p:nvSpPr>
          <p:spPr>
            <a:xfrm>
              <a:off x="3831000" y="1287000"/>
              <a:ext cx="2630600" cy="2725475"/>
            </a:xfrm>
            <a:custGeom>
              <a:avLst/>
              <a:gdLst/>
              <a:ahLst/>
              <a:cxnLst/>
              <a:rect l="l" t="t" r="r" b="b"/>
              <a:pathLst>
                <a:path w="105224" h="109019" extrusionOk="0">
                  <a:moveTo>
                    <a:pt x="52576" y="0"/>
                  </a:moveTo>
                  <a:cubicBezTo>
                    <a:pt x="51917" y="0"/>
                    <a:pt x="51256" y="13"/>
                    <a:pt x="50595" y="39"/>
                  </a:cubicBezTo>
                  <a:cubicBezTo>
                    <a:pt x="45048" y="39"/>
                    <a:pt x="39669" y="1048"/>
                    <a:pt x="34627" y="3065"/>
                  </a:cubicBezTo>
                  <a:cubicBezTo>
                    <a:pt x="27903" y="5418"/>
                    <a:pt x="22020" y="9452"/>
                    <a:pt x="17145" y="14663"/>
                  </a:cubicBezTo>
                  <a:cubicBezTo>
                    <a:pt x="15969" y="15839"/>
                    <a:pt x="14960" y="17016"/>
                    <a:pt x="13952" y="18361"/>
                  </a:cubicBezTo>
                  <a:cubicBezTo>
                    <a:pt x="6892" y="27606"/>
                    <a:pt x="2186" y="38363"/>
                    <a:pt x="0" y="49793"/>
                  </a:cubicBezTo>
                  <a:cubicBezTo>
                    <a:pt x="0" y="49793"/>
                    <a:pt x="13279" y="40716"/>
                    <a:pt x="26726" y="38027"/>
                  </a:cubicBezTo>
                  <a:cubicBezTo>
                    <a:pt x="28712" y="37512"/>
                    <a:pt x="30730" y="37255"/>
                    <a:pt x="32751" y="37255"/>
                  </a:cubicBezTo>
                  <a:cubicBezTo>
                    <a:pt x="35351" y="37255"/>
                    <a:pt x="37957" y="37680"/>
                    <a:pt x="40510" y="38531"/>
                  </a:cubicBezTo>
                  <a:cubicBezTo>
                    <a:pt x="44544" y="39876"/>
                    <a:pt x="47906" y="45423"/>
                    <a:pt x="50931" y="52819"/>
                  </a:cubicBezTo>
                  <a:cubicBezTo>
                    <a:pt x="57150" y="69291"/>
                    <a:pt x="61016" y="94841"/>
                    <a:pt x="62697" y="107784"/>
                  </a:cubicBezTo>
                  <a:cubicBezTo>
                    <a:pt x="64580" y="108607"/>
                    <a:pt x="66627" y="109019"/>
                    <a:pt x="68724" y="109019"/>
                  </a:cubicBezTo>
                  <a:cubicBezTo>
                    <a:pt x="69623" y="109019"/>
                    <a:pt x="70530" y="108943"/>
                    <a:pt x="71438" y="108792"/>
                  </a:cubicBezTo>
                  <a:cubicBezTo>
                    <a:pt x="73455" y="108120"/>
                    <a:pt x="75472" y="106775"/>
                    <a:pt x="76985" y="105094"/>
                  </a:cubicBezTo>
                  <a:cubicBezTo>
                    <a:pt x="74127" y="92488"/>
                    <a:pt x="76649" y="70804"/>
                    <a:pt x="80851" y="54668"/>
                  </a:cubicBezTo>
                  <a:cubicBezTo>
                    <a:pt x="83540" y="43238"/>
                    <a:pt x="87070" y="34497"/>
                    <a:pt x="90096" y="33657"/>
                  </a:cubicBezTo>
                  <a:cubicBezTo>
                    <a:pt x="90465" y="33534"/>
                    <a:pt x="90863" y="33475"/>
                    <a:pt x="91284" y="33475"/>
                  </a:cubicBezTo>
                  <a:cubicBezTo>
                    <a:pt x="94887" y="33475"/>
                    <a:pt x="100258" y="37767"/>
                    <a:pt x="105224" y="42733"/>
                  </a:cubicBezTo>
                  <a:cubicBezTo>
                    <a:pt x="103543" y="37859"/>
                    <a:pt x="101526" y="33321"/>
                    <a:pt x="99004" y="29118"/>
                  </a:cubicBezTo>
                  <a:cubicBezTo>
                    <a:pt x="93458" y="19033"/>
                    <a:pt x="85221" y="10965"/>
                    <a:pt x="75304" y="5418"/>
                  </a:cubicBezTo>
                  <a:cubicBezTo>
                    <a:pt x="68168" y="1850"/>
                    <a:pt x="60460" y="0"/>
                    <a:pt x="52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083;p56">
              <a:extLst>
                <a:ext uri="{FF2B5EF4-FFF2-40B4-BE49-F238E27FC236}">
                  <a16:creationId xmlns:a16="http://schemas.microsoft.com/office/drawing/2014/main" id="{7E1778B9-71F1-4D33-904C-567C32A9F14C}"/>
                </a:ext>
              </a:extLst>
            </p:cNvPr>
            <p:cNvSpPr/>
            <p:nvPr/>
          </p:nvSpPr>
          <p:spPr>
            <a:xfrm>
              <a:off x="5318575" y="3786600"/>
              <a:ext cx="516900" cy="289075"/>
            </a:xfrm>
            <a:custGeom>
              <a:avLst/>
              <a:gdLst/>
              <a:ahLst/>
              <a:cxnLst/>
              <a:rect l="l" t="t" r="r" b="b"/>
              <a:pathLst>
                <a:path w="20676" h="11563" extrusionOk="0">
                  <a:moveTo>
                    <a:pt x="14201" y="0"/>
                  </a:moveTo>
                  <a:cubicBezTo>
                    <a:pt x="6025" y="0"/>
                    <a:pt x="1" y="6455"/>
                    <a:pt x="1" y="6455"/>
                  </a:cubicBezTo>
                  <a:cubicBezTo>
                    <a:pt x="1" y="6455"/>
                    <a:pt x="3026" y="10489"/>
                    <a:pt x="11767" y="11497"/>
                  </a:cubicBezTo>
                  <a:cubicBezTo>
                    <a:pt x="12147" y="11541"/>
                    <a:pt x="12511" y="11562"/>
                    <a:pt x="12859" y="11562"/>
                  </a:cubicBezTo>
                  <a:cubicBezTo>
                    <a:pt x="20522" y="11562"/>
                    <a:pt x="20676" y="1412"/>
                    <a:pt x="20676" y="1412"/>
                  </a:cubicBezTo>
                  <a:cubicBezTo>
                    <a:pt x="18423" y="404"/>
                    <a:pt x="16245" y="0"/>
                    <a:pt x="14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084;p56">
              <a:extLst>
                <a:ext uri="{FF2B5EF4-FFF2-40B4-BE49-F238E27FC236}">
                  <a16:creationId xmlns:a16="http://schemas.microsoft.com/office/drawing/2014/main" id="{570B689C-CA0F-4D52-8CAA-1929710213FA}"/>
                </a:ext>
              </a:extLst>
            </p:cNvPr>
            <p:cNvSpPr/>
            <p:nvPr/>
          </p:nvSpPr>
          <p:spPr>
            <a:xfrm>
              <a:off x="5999325" y="2776600"/>
              <a:ext cx="264775" cy="142175"/>
            </a:xfrm>
            <a:custGeom>
              <a:avLst/>
              <a:gdLst/>
              <a:ahLst/>
              <a:cxnLst/>
              <a:rect l="l" t="t" r="r" b="b"/>
              <a:pathLst>
                <a:path w="10591" h="5687" extrusionOk="0">
                  <a:moveTo>
                    <a:pt x="3027" y="1135"/>
                  </a:moveTo>
                  <a:cubicBezTo>
                    <a:pt x="3027" y="1219"/>
                    <a:pt x="3069" y="1303"/>
                    <a:pt x="3111" y="1387"/>
                  </a:cubicBezTo>
                  <a:lnTo>
                    <a:pt x="3111" y="1387"/>
                  </a:lnTo>
                  <a:lnTo>
                    <a:pt x="3027" y="1303"/>
                  </a:lnTo>
                  <a:lnTo>
                    <a:pt x="3027" y="1303"/>
                  </a:lnTo>
                  <a:cubicBezTo>
                    <a:pt x="3052" y="1328"/>
                    <a:pt x="3066" y="1338"/>
                    <a:pt x="3072" y="1338"/>
                  </a:cubicBezTo>
                  <a:cubicBezTo>
                    <a:pt x="3085" y="1338"/>
                    <a:pt x="3056" y="1284"/>
                    <a:pt x="3027" y="1240"/>
                  </a:cubicBezTo>
                  <a:lnTo>
                    <a:pt x="3027" y="1240"/>
                  </a:lnTo>
                  <a:cubicBezTo>
                    <a:pt x="3027" y="1258"/>
                    <a:pt x="3027" y="1279"/>
                    <a:pt x="3027" y="1303"/>
                  </a:cubicBezTo>
                  <a:cubicBezTo>
                    <a:pt x="2983" y="1215"/>
                    <a:pt x="2973" y="1185"/>
                    <a:pt x="2980" y="1185"/>
                  </a:cubicBezTo>
                  <a:lnTo>
                    <a:pt x="2980" y="1185"/>
                  </a:lnTo>
                  <a:cubicBezTo>
                    <a:pt x="2986" y="1185"/>
                    <a:pt x="3007" y="1210"/>
                    <a:pt x="3027" y="1240"/>
                  </a:cubicBezTo>
                  <a:lnTo>
                    <a:pt x="3027" y="1240"/>
                  </a:lnTo>
                  <a:cubicBezTo>
                    <a:pt x="3027" y="1135"/>
                    <a:pt x="3027" y="1135"/>
                    <a:pt x="3027" y="1135"/>
                  </a:cubicBezTo>
                  <a:close/>
                  <a:moveTo>
                    <a:pt x="1" y="1471"/>
                  </a:moveTo>
                  <a:lnTo>
                    <a:pt x="1" y="1639"/>
                  </a:lnTo>
                  <a:cubicBezTo>
                    <a:pt x="1" y="1591"/>
                    <a:pt x="3" y="1544"/>
                    <a:pt x="6" y="1498"/>
                  </a:cubicBezTo>
                  <a:lnTo>
                    <a:pt x="6" y="1498"/>
                  </a:lnTo>
                  <a:cubicBezTo>
                    <a:pt x="4" y="1489"/>
                    <a:pt x="2" y="1480"/>
                    <a:pt x="1" y="1471"/>
                  </a:cubicBezTo>
                  <a:close/>
                  <a:moveTo>
                    <a:pt x="1598" y="0"/>
                  </a:moveTo>
                  <a:cubicBezTo>
                    <a:pt x="835" y="0"/>
                    <a:pt x="71" y="500"/>
                    <a:pt x="6" y="1498"/>
                  </a:cubicBezTo>
                  <a:lnTo>
                    <a:pt x="6" y="1498"/>
                  </a:lnTo>
                  <a:cubicBezTo>
                    <a:pt x="178" y="2495"/>
                    <a:pt x="681" y="3326"/>
                    <a:pt x="1514" y="3992"/>
                  </a:cubicBezTo>
                  <a:cubicBezTo>
                    <a:pt x="2522" y="4833"/>
                    <a:pt x="3699" y="5505"/>
                    <a:pt x="5044" y="5673"/>
                  </a:cubicBezTo>
                  <a:cubicBezTo>
                    <a:pt x="5163" y="5682"/>
                    <a:pt x="5282" y="5686"/>
                    <a:pt x="5401" y="5686"/>
                  </a:cubicBezTo>
                  <a:cubicBezTo>
                    <a:pt x="7615" y="5686"/>
                    <a:pt x="9625" y="4218"/>
                    <a:pt x="10422" y="2143"/>
                  </a:cubicBezTo>
                  <a:cubicBezTo>
                    <a:pt x="10591" y="1303"/>
                    <a:pt x="10086" y="463"/>
                    <a:pt x="9246" y="294"/>
                  </a:cubicBezTo>
                  <a:cubicBezTo>
                    <a:pt x="9066" y="223"/>
                    <a:pt x="8887" y="189"/>
                    <a:pt x="8714" y="189"/>
                  </a:cubicBezTo>
                  <a:cubicBezTo>
                    <a:pt x="8077" y="189"/>
                    <a:pt x="7529" y="642"/>
                    <a:pt x="7397" y="1303"/>
                  </a:cubicBezTo>
                  <a:cubicBezTo>
                    <a:pt x="7449" y="1199"/>
                    <a:pt x="7469" y="1159"/>
                    <a:pt x="7471" y="1159"/>
                  </a:cubicBezTo>
                  <a:lnTo>
                    <a:pt x="7471" y="1159"/>
                  </a:lnTo>
                  <a:cubicBezTo>
                    <a:pt x="7477" y="1159"/>
                    <a:pt x="7397" y="1355"/>
                    <a:pt x="7397" y="1471"/>
                  </a:cubicBezTo>
                  <a:cubicBezTo>
                    <a:pt x="7397" y="1580"/>
                    <a:pt x="7327" y="1618"/>
                    <a:pt x="7277" y="1677"/>
                  </a:cubicBezTo>
                  <a:lnTo>
                    <a:pt x="7277" y="1677"/>
                  </a:lnTo>
                  <a:cubicBezTo>
                    <a:pt x="7278" y="1663"/>
                    <a:pt x="7273" y="1658"/>
                    <a:pt x="7266" y="1658"/>
                  </a:cubicBezTo>
                  <a:cubicBezTo>
                    <a:pt x="7229" y="1658"/>
                    <a:pt x="7117" y="1807"/>
                    <a:pt x="7229" y="1807"/>
                  </a:cubicBezTo>
                  <a:cubicBezTo>
                    <a:pt x="7229" y="1748"/>
                    <a:pt x="7250" y="1709"/>
                    <a:pt x="7277" y="1677"/>
                  </a:cubicBezTo>
                  <a:lnTo>
                    <a:pt x="7277" y="1677"/>
                  </a:lnTo>
                  <a:cubicBezTo>
                    <a:pt x="7276" y="1698"/>
                    <a:pt x="7263" y="1739"/>
                    <a:pt x="7229" y="1807"/>
                  </a:cubicBezTo>
                  <a:lnTo>
                    <a:pt x="6725" y="2143"/>
                  </a:lnTo>
                  <a:lnTo>
                    <a:pt x="6556" y="2312"/>
                  </a:lnTo>
                  <a:cubicBezTo>
                    <a:pt x="6388" y="2312"/>
                    <a:pt x="6220" y="2312"/>
                    <a:pt x="6052" y="2480"/>
                  </a:cubicBezTo>
                  <a:lnTo>
                    <a:pt x="4539" y="2480"/>
                  </a:lnTo>
                  <a:lnTo>
                    <a:pt x="3867" y="2143"/>
                  </a:lnTo>
                  <a:lnTo>
                    <a:pt x="3195" y="1471"/>
                  </a:lnTo>
                  <a:lnTo>
                    <a:pt x="3188" y="1464"/>
                  </a:lnTo>
                  <a:lnTo>
                    <a:pt x="3188" y="1464"/>
                  </a:lnTo>
                  <a:cubicBezTo>
                    <a:pt x="3107" y="488"/>
                    <a:pt x="235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085;p56">
              <a:extLst>
                <a:ext uri="{FF2B5EF4-FFF2-40B4-BE49-F238E27FC236}">
                  <a16:creationId xmlns:a16="http://schemas.microsoft.com/office/drawing/2014/main" id="{5E15F185-4FF8-4509-8A8C-486CCB0ED3DA}"/>
                </a:ext>
              </a:extLst>
            </p:cNvPr>
            <p:cNvSpPr/>
            <p:nvPr/>
          </p:nvSpPr>
          <p:spPr>
            <a:xfrm>
              <a:off x="4457975" y="2799700"/>
              <a:ext cx="268125" cy="153425"/>
            </a:xfrm>
            <a:custGeom>
              <a:avLst/>
              <a:gdLst/>
              <a:ahLst/>
              <a:cxnLst/>
              <a:rect l="l" t="t" r="r" b="b"/>
              <a:pathLst>
                <a:path w="10725" h="6137" extrusionOk="0">
                  <a:moveTo>
                    <a:pt x="9131" y="1"/>
                  </a:moveTo>
                  <a:cubicBezTo>
                    <a:pt x="8446" y="1"/>
                    <a:pt x="7839" y="351"/>
                    <a:pt x="7699" y="1051"/>
                  </a:cubicBezTo>
                  <a:cubicBezTo>
                    <a:pt x="7699" y="1219"/>
                    <a:pt x="7699" y="1388"/>
                    <a:pt x="7699" y="1556"/>
                  </a:cubicBezTo>
                  <a:cubicBezTo>
                    <a:pt x="7531" y="1724"/>
                    <a:pt x="7531" y="1724"/>
                    <a:pt x="7531" y="1892"/>
                  </a:cubicBezTo>
                  <a:lnTo>
                    <a:pt x="7362" y="2060"/>
                  </a:lnTo>
                  <a:cubicBezTo>
                    <a:pt x="7362" y="2060"/>
                    <a:pt x="7255" y="2275"/>
                    <a:pt x="7298" y="2275"/>
                  </a:cubicBezTo>
                  <a:cubicBezTo>
                    <a:pt x="7309" y="2275"/>
                    <a:pt x="7329" y="2262"/>
                    <a:pt x="7362" y="2228"/>
                  </a:cubicBezTo>
                  <a:lnTo>
                    <a:pt x="7362" y="2228"/>
                  </a:lnTo>
                  <a:lnTo>
                    <a:pt x="7194" y="2396"/>
                  </a:lnTo>
                  <a:lnTo>
                    <a:pt x="7026" y="2564"/>
                  </a:lnTo>
                  <a:cubicBezTo>
                    <a:pt x="7062" y="2529"/>
                    <a:pt x="7067" y="2516"/>
                    <a:pt x="7057" y="2516"/>
                  </a:cubicBezTo>
                  <a:cubicBezTo>
                    <a:pt x="7029" y="2516"/>
                    <a:pt x="6883" y="2613"/>
                    <a:pt x="6911" y="2613"/>
                  </a:cubicBezTo>
                  <a:cubicBezTo>
                    <a:pt x="6922" y="2613"/>
                    <a:pt x="6955" y="2600"/>
                    <a:pt x="7026" y="2564"/>
                  </a:cubicBezTo>
                  <a:lnTo>
                    <a:pt x="7026" y="2564"/>
                  </a:lnTo>
                  <a:lnTo>
                    <a:pt x="6522" y="2900"/>
                  </a:lnTo>
                  <a:lnTo>
                    <a:pt x="4841" y="2900"/>
                  </a:lnTo>
                  <a:cubicBezTo>
                    <a:pt x="4673" y="2732"/>
                    <a:pt x="4337" y="2732"/>
                    <a:pt x="4337" y="2564"/>
                  </a:cubicBezTo>
                  <a:lnTo>
                    <a:pt x="3496" y="2060"/>
                  </a:lnTo>
                  <a:cubicBezTo>
                    <a:pt x="3496" y="2060"/>
                    <a:pt x="3496" y="1892"/>
                    <a:pt x="3328" y="1892"/>
                  </a:cubicBezTo>
                  <a:lnTo>
                    <a:pt x="3160" y="1724"/>
                  </a:lnTo>
                  <a:lnTo>
                    <a:pt x="3160" y="1724"/>
                  </a:lnTo>
                  <a:lnTo>
                    <a:pt x="3328" y="2060"/>
                  </a:lnTo>
                  <a:cubicBezTo>
                    <a:pt x="3328" y="2145"/>
                    <a:pt x="3339" y="2209"/>
                    <a:pt x="3353" y="2254"/>
                  </a:cubicBezTo>
                  <a:lnTo>
                    <a:pt x="3353" y="2254"/>
                  </a:lnTo>
                  <a:cubicBezTo>
                    <a:pt x="3345" y="2245"/>
                    <a:pt x="3337" y="2237"/>
                    <a:pt x="3328" y="2228"/>
                  </a:cubicBezTo>
                  <a:cubicBezTo>
                    <a:pt x="3127" y="1421"/>
                    <a:pt x="2522" y="1072"/>
                    <a:pt x="1900" y="1072"/>
                  </a:cubicBezTo>
                  <a:cubicBezTo>
                    <a:pt x="968" y="1072"/>
                    <a:pt x="0" y="1858"/>
                    <a:pt x="303" y="3068"/>
                  </a:cubicBezTo>
                  <a:cubicBezTo>
                    <a:pt x="471" y="4077"/>
                    <a:pt x="1479" y="4581"/>
                    <a:pt x="2320" y="5254"/>
                  </a:cubicBezTo>
                  <a:cubicBezTo>
                    <a:pt x="3295" y="5811"/>
                    <a:pt x="4269" y="6137"/>
                    <a:pt x="5244" y="6137"/>
                  </a:cubicBezTo>
                  <a:cubicBezTo>
                    <a:pt x="5446" y="6137"/>
                    <a:pt x="5648" y="6123"/>
                    <a:pt x="5850" y="6094"/>
                  </a:cubicBezTo>
                  <a:cubicBezTo>
                    <a:pt x="8203" y="5926"/>
                    <a:pt x="10220" y="4245"/>
                    <a:pt x="10724" y="1892"/>
                  </a:cubicBezTo>
                  <a:cubicBezTo>
                    <a:pt x="10724" y="1556"/>
                    <a:pt x="10724" y="1051"/>
                    <a:pt x="10556" y="715"/>
                  </a:cubicBezTo>
                  <a:cubicBezTo>
                    <a:pt x="10220" y="379"/>
                    <a:pt x="9884" y="211"/>
                    <a:pt x="9548" y="43"/>
                  </a:cubicBezTo>
                  <a:cubicBezTo>
                    <a:pt x="9408" y="15"/>
                    <a:pt x="9267" y="1"/>
                    <a:pt x="9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1086;p56">
            <a:extLst>
              <a:ext uri="{FF2B5EF4-FFF2-40B4-BE49-F238E27FC236}">
                <a16:creationId xmlns:a16="http://schemas.microsoft.com/office/drawing/2014/main" id="{4C9C9D65-BF8E-4394-8FB9-554BFA0BF8D5}"/>
              </a:ext>
            </a:extLst>
          </p:cNvPr>
          <p:cNvSpPr/>
          <p:nvPr/>
        </p:nvSpPr>
        <p:spPr>
          <a:xfrm rot="1093982">
            <a:off x="3750140" y="4157460"/>
            <a:ext cx="825813" cy="341411"/>
          </a:xfrm>
          <a:custGeom>
            <a:avLst/>
            <a:gdLst/>
            <a:ahLst/>
            <a:cxnLst/>
            <a:rect l="l" t="t" r="r" b="b"/>
            <a:pathLst>
              <a:path w="283159" h="125941" extrusionOk="0">
                <a:moveTo>
                  <a:pt x="140445" y="90830"/>
                </a:moveTo>
                <a:cubicBezTo>
                  <a:pt x="148764" y="96339"/>
                  <a:pt x="152113" y="102821"/>
                  <a:pt x="152221" y="108223"/>
                </a:cubicBezTo>
                <a:cubicBezTo>
                  <a:pt x="152221" y="112220"/>
                  <a:pt x="150492" y="114705"/>
                  <a:pt x="148656" y="115245"/>
                </a:cubicBezTo>
                <a:cubicBezTo>
                  <a:pt x="148238" y="115353"/>
                  <a:pt x="147831" y="115403"/>
                  <a:pt x="147435" y="115403"/>
                </a:cubicBezTo>
                <a:cubicBezTo>
                  <a:pt x="144247" y="115403"/>
                  <a:pt x="141791" y="112115"/>
                  <a:pt x="140445" y="108655"/>
                </a:cubicBezTo>
                <a:cubicBezTo>
                  <a:pt x="138392" y="102929"/>
                  <a:pt x="138392" y="96663"/>
                  <a:pt x="140445" y="90830"/>
                </a:cubicBezTo>
                <a:close/>
                <a:moveTo>
                  <a:pt x="281646" y="0"/>
                </a:moveTo>
                <a:cubicBezTo>
                  <a:pt x="281294" y="0"/>
                  <a:pt x="280943" y="135"/>
                  <a:pt x="280673" y="405"/>
                </a:cubicBezTo>
                <a:cubicBezTo>
                  <a:pt x="251720" y="29466"/>
                  <a:pt x="219202" y="42322"/>
                  <a:pt x="190573" y="53774"/>
                </a:cubicBezTo>
                <a:cubicBezTo>
                  <a:pt x="178797" y="58419"/>
                  <a:pt x="167778" y="62849"/>
                  <a:pt x="157947" y="68034"/>
                </a:cubicBezTo>
                <a:cubicBezTo>
                  <a:pt x="148007" y="73220"/>
                  <a:pt x="142174" y="80026"/>
                  <a:pt x="139041" y="86940"/>
                </a:cubicBezTo>
                <a:cubicBezTo>
                  <a:pt x="133099" y="83699"/>
                  <a:pt x="126725" y="81431"/>
                  <a:pt x="120135" y="79918"/>
                </a:cubicBezTo>
                <a:cubicBezTo>
                  <a:pt x="113746" y="78421"/>
                  <a:pt x="107048" y="77677"/>
                  <a:pt x="100130" y="77677"/>
                </a:cubicBezTo>
                <a:cubicBezTo>
                  <a:pt x="86576" y="77677"/>
                  <a:pt x="72174" y="80534"/>
                  <a:pt x="57583" y="86184"/>
                </a:cubicBezTo>
                <a:cubicBezTo>
                  <a:pt x="36300" y="94719"/>
                  <a:pt x="16962" y="107359"/>
                  <a:pt x="865" y="123564"/>
                </a:cubicBezTo>
                <a:cubicBezTo>
                  <a:pt x="1" y="124428"/>
                  <a:pt x="541" y="125941"/>
                  <a:pt x="1837" y="125941"/>
                </a:cubicBezTo>
                <a:cubicBezTo>
                  <a:pt x="2162" y="125941"/>
                  <a:pt x="2486" y="125832"/>
                  <a:pt x="2702" y="125616"/>
                </a:cubicBezTo>
                <a:cubicBezTo>
                  <a:pt x="31079" y="97239"/>
                  <a:pt x="68339" y="80507"/>
                  <a:pt x="100645" y="80507"/>
                </a:cubicBezTo>
                <a:cubicBezTo>
                  <a:pt x="107204" y="80507"/>
                  <a:pt x="113559" y="81197"/>
                  <a:pt x="119595" y="82619"/>
                </a:cubicBezTo>
                <a:cubicBezTo>
                  <a:pt x="126077" y="84023"/>
                  <a:pt x="132343" y="86292"/>
                  <a:pt x="138176" y="89533"/>
                </a:cubicBezTo>
                <a:cubicBezTo>
                  <a:pt x="135692" y="96015"/>
                  <a:pt x="135692" y="103145"/>
                  <a:pt x="137960" y="109735"/>
                </a:cubicBezTo>
                <a:cubicBezTo>
                  <a:pt x="140003" y="115028"/>
                  <a:pt x="143563" y="118087"/>
                  <a:pt x="147472" y="118087"/>
                </a:cubicBezTo>
                <a:cubicBezTo>
                  <a:pt x="148111" y="118087"/>
                  <a:pt x="148759" y="118005"/>
                  <a:pt x="149412" y="117838"/>
                </a:cubicBezTo>
                <a:cubicBezTo>
                  <a:pt x="152653" y="116974"/>
                  <a:pt x="154922" y="113084"/>
                  <a:pt x="154922" y="108223"/>
                </a:cubicBezTo>
                <a:cubicBezTo>
                  <a:pt x="154814" y="101849"/>
                  <a:pt x="150924" y="94503"/>
                  <a:pt x="141417" y="88345"/>
                </a:cubicBezTo>
                <a:cubicBezTo>
                  <a:pt x="144334" y="81863"/>
                  <a:pt x="149736" y="75381"/>
                  <a:pt x="159135" y="70411"/>
                </a:cubicBezTo>
                <a:cubicBezTo>
                  <a:pt x="168858" y="65334"/>
                  <a:pt x="179878" y="60904"/>
                  <a:pt x="191545" y="56259"/>
                </a:cubicBezTo>
                <a:cubicBezTo>
                  <a:pt x="220498" y="44807"/>
                  <a:pt x="253233" y="31735"/>
                  <a:pt x="282618" y="2350"/>
                </a:cubicBezTo>
                <a:cubicBezTo>
                  <a:pt x="283158" y="1810"/>
                  <a:pt x="283158" y="945"/>
                  <a:pt x="282618" y="405"/>
                </a:cubicBezTo>
                <a:cubicBezTo>
                  <a:pt x="282348" y="135"/>
                  <a:pt x="281997" y="0"/>
                  <a:pt x="281646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7;p56">
            <a:extLst>
              <a:ext uri="{FF2B5EF4-FFF2-40B4-BE49-F238E27FC236}">
                <a16:creationId xmlns:a16="http://schemas.microsoft.com/office/drawing/2014/main" id="{4C3C57F3-8340-4FE7-9821-73B67D0D11A8}"/>
              </a:ext>
            </a:extLst>
          </p:cNvPr>
          <p:cNvSpPr/>
          <p:nvPr/>
        </p:nvSpPr>
        <p:spPr>
          <a:xfrm rot="9752861">
            <a:off x="6133565" y="4161139"/>
            <a:ext cx="887213" cy="386545"/>
          </a:xfrm>
          <a:custGeom>
            <a:avLst/>
            <a:gdLst/>
            <a:ahLst/>
            <a:cxnLst/>
            <a:rect l="l" t="t" r="r" b="b"/>
            <a:pathLst>
              <a:path w="291601" h="169925" extrusionOk="0">
                <a:moveTo>
                  <a:pt x="10928" y="1"/>
                </a:moveTo>
                <a:cubicBezTo>
                  <a:pt x="10652" y="1"/>
                  <a:pt x="10372" y="164"/>
                  <a:pt x="10285" y="531"/>
                </a:cubicBezTo>
                <a:cubicBezTo>
                  <a:pt x="8319" y="11068"/>
                  <a:pt x="7059" y="21705"/>
                  <a:pt x="6555" y="32444"/>
                </a:cubicBezTo>
                <a:cubicBezTo>
                  <a:pt x="5496" y="55483"/>
                  <a:pt x="8672" y="71616"/>
                  <a:pt x="15932" y="80539"/>
                </a:cubicBezTo>
                <a:cubicBezTo>
                  <a:pt x="20116" y="85631"/>
                  <a:pt x="25712" y="88253"/>
                  <a:pt x="32518" y="88253"/>
                </a:cubicBezTo>
                <a:cubicBezTo>
                  <a:pt x="50516" y="88253"/>
                  <a:pt x="66951" y="77413"/>
                  <a:pt x="84344" y="65969"/>
                </a:cubicBezTo>
                <a:cubicBezTo>
                  <a:pt x="102479" y="54014"/>
                  <a:pt x="121209" y="41661"/>
                  <a:pt x="142621" y="41661"/>
                </a:cubicBezTo>
                <a:cubicBezTo>
                  <a:pt x="145317" y="41661"/>
                  <a:pt x="148056" y="41857"/>
                  <a:pt x="150841" y="42274"/>
                </a:cubicBezTo>
                <a:cubicBezTo>
                  <a:pt x="167932" y="44795"/>
                  <a:pt x="176704" y="66221"/>
                  <a:pt x="186837" y="90924"/>
                </a:cubicBezTo>
                <a:cubicBezTo>
                  <a:pt x="195004" y="110990"/>
                  <a:pt x="204331" y="133676"/>
                  <a:pt x="219808" y="149456"/>
                </a:cubicBezTo>
                <a:cubicBezTo>
                  <a:pt x="233269" y="163169"/>
                  <a:pt x="249805" y="169924"/>
                  <a:pt x="269971" y="169924"/>
                </a:cubicBezTo>
                <a:cubicBezTo>
                  <a:pt x="276979" y="169924"/>
                  <a:pt x="283936" y="169218"/>
                  <a:pt x="290792" y="167807"/>
                </a:cubicBezTo>
                <a:cubicBezTo>
                  <a:pt x="291601" y="167664"/>
                  <a:pt x="291422" y="166534"/>
                  <a:pt x="290722" y="166534"/>
                </a:cubicBezTo>
                <a:cubicBezTo>
                  <a:pt x="290680" y="166534"/>
                  <a:pt x="290636" y="166538"/>
                  <a:pt x="290591" y="166546"/>
                </a:cubicBezTo>
                <a:cubicBezTo>
                  <a:pt x="283336" y="167960"/>
                  <a:pt x="276485" y="168669"/>
                  <a:pt x="270016" y="168669"/>
                </a:cubicBezTo>
                <a:cubicBezTo>
                  <a:pt x="250184" y="168669"/>
                  <a:pt x="233945" y="162005"/>
                  <a:pt x="220716" y="148548"/>
                </a:cubicBezTo>
                <a:cubicBezTo>
                  <a:pt x="205390" y="132970"/>
                  <a:pt x="196114" y="110385"/>
                  <a:pt x="187997" y="90420"/>
                </a:cubicBezTo>
                <a:cubicBezTo>
                  <a:pt x="177712" y="65314"/>
                  <a:pt x="168839" y="43636"/>
                  <a:pt x="150993" y="41014"/>
                </a:cubicBezTo>
                <a:cubicBezTo>
                  <a:pt x="148142" y="40589"/>
                  <a:pt x="145343" y="40390"/>
                  <a:pt x="142590" y="40390"/>
                </a:cubicBezTo>
                <a:cubicBezTo>
                  <a:pt x="120849" y="40390"/>
                  <a:pt x="101985" y="52834"/>
                  <a:pt x="83639" y="64961"/>
                </a:cubicBezTo>
                <a:cubicBezTo>
                  <a:pt x="66447" y="76304"/>
                  <a:pt x="50163" y="86992"/>
                  <a:pt x="32518" y="86992"/>
                </a:cubicBezTo>
                <a:cubicBezTo>
                  <a:pt x="26116" y="86992"/>
                  <a:pt x="20872" y="84522"/>
                  <a:pt x="16890" y="79732"/>
                </a:cubicBezTo>
                <a:cubicBezTo>
                  <a:pt x="1" y="59062"/>
                  <a:pt x="11445" y="1388"/>
                  <a:pt x="11546" y="783"/>
                </a:cubicBezTo>
                <a:cubicBezTo>
                  <a:pt x="11661" y="293"/>
                  <a:pt x="11298" y="1"/>
                  <a:pt x="10928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8;p56">
            <a:extLst>
              <a:ext uri="{FF2B5EF4-FFF2-40B4-BE49-F238E27FC236}">
                <a16:creationId xmlns:a16="http://schemas.microsoft.com/office/drawing/2014/main" id="{2B27B94B-E619-4C21-9561-B784783DAD4A}"/>
              </a:ext>
            </a:extLst>
          </p:cNvPr>
          <p:cNvSpPr/>
          <p:nvPr/>
        </p:nvSpPr>
        <p:spPr>
          <a:xfrm rot="1309130">
            <a:off x="1415263" y="4219328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" name="Google Shape;1109;p56">
            <a:extLst>
              <a:ext uri="{FF2B5EF4-FFF2-40B4-BE49-F238E27FC236}">
                <a16:creationId xmlns:a16="http://schemas.microsoft.com/office/drawing/2014/main" id="{B5E19249-1A8A-465E-84E0-87B3E295D780}"/>
              </a:ext>
            </a:extLst>
          </p:cNvPr>
          <p:cNvGrpSpPr/>
          <p:nvPr/>
        </p:nvGrpSpPr>
        <p:grpSpPr>
          <a:xfrm rot="-900145" flipH="1">
            <a:off x="2607808" y="3857225"/>
            <a:ext cx="887015" cy="1018567"/>
            <a:chOff x="629598" y="2189616"/>
            <a:chExt cx="1689569" cy="1940148"/>
          </a:xfrm>
        </p:grpSpPr>
        <p:grpSp>
          <p:nvGrpSpPr>
            <p:cNvPr id="92" name="Google Shape;1110;p56">
              <a:extLst>
                <a:ext uri="{FF2B5EF4-FFF2-40B4-BE49-F238E27FC236}">
                  <a16:creationId xmlns:a16="http://schemas.microsoft.com/office/drawing/2014/main" id="{3F9536B1-05E7-47C3-9C47-794C85478D27}"/>
                </a:ext>
              </a:extLst>
            </p:cNvPr>
            <p:cNvGrpSpPr/>
            <p:nvPr/>
          </p:nvGrpSpPr>
          <p:grpSpPr>
            <a:xfrm>
              <a:off x="629598" y="2189616"/>
              <a:ext cx="1689569" cy="1940148"/>
              <a:chOff x="1524450" y="237175"/>
              <a:chExt cx="4536975" cy="5209850"/>
            </a:xfrm>
          </p:grpSpPr>
          <p:sp>
            <p:nvSpPr>
              <p:cNvPr id="110" name="Google Shape;1111;p56">
                <a:extLst>
                  <a:ext uri="{FF2B5EF4-FFF2-40B4-BE49-F238E27FC236}">
                    <a16:creationId xmlns:a16="http://schemas.microsoft.com/office/drawing/2014/main" id="{02F9C620-812F-49F3-AEC1-029D3F603CA6}"/>
                  </a:ext>
                </a:extLst>
              </p:cNvPr>
              <p:cNvSpPr/>
              <p:nvPr/>
            </p:nvSpPr>
            <p:spPr>
              <a:xfrm>
                <a:off x="3066625" y="846025"/>
                <a:ext cx="20905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23294" extrusionOk="0">
                    <a:moveTo>
                      <a:pt x="598" y="1"/>
                    </a:moveTo>
                    <a:lnTo>
                      <a:pt x="0" y="7338"/>
                    </a:lnTo>
                    <a:cubicBezTo>
                      <a:pt x="342" y="9130"/>
                      <a:pt x="2816" y="14761"/>
                      <a:pt x="8362" y="23293"/>
                    </a:cubicBezTo>
                    <a:cubicBezTo>
                      <a:pt x="8277" y="17065"/>
                      <a:pt x="4437" y="6400"/>
                      <a:pt x="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2;p56">
                <a:extLst>
                  <a:ext uri="{FF2B5EF4-FFF2-40B4-BE49-F238E27FC236}">
                    <a16:creationId xmlns:a16="http://schemas.microsoft.com/office/drawing/2014/main" id="{01E8097F-E06D-459D-A468-90B024B9B2EB}"/>
                  </a:ext>
                </a:extLst>
              </p:cNvPr>
              <p:cNvSpPr/>
              <p:nvPr/>
            </p:nvSpPr>
            <p:spPr>
              <a:xfrm>
                <a:off x="4773050" y="4598875"/>
                <a:ext cx="225750" cy="174150"/>
              </a:xfrm>
              <a:custGeom>
                <a:avLst/>
                <a:gdLst/>
                <a:ahLst/>
                <a:cxnLst/>
                <a:rect l="l" t="t" r="r" b="b"/>
                <a:pathLst>
                  <a:path w="9030" h="6966" extrusionOk="0">
                    <a:moveTo>
                      <a:pt x="5578" y="1"/>
                    </a:moveTo>
                    <a:cubicBezTo>
                      <a:pt x="5176" y="1"/>
                      <a:pt x="4763" y="71"/>
                      <a:pt x="4352" y="223"/>
                    </a:cubicBezTo>
                    <a:lnTo>
                      <a:pt x="1" y="1759"/>
                    </a:lnTo>
                    <a:lnTo>
                      <a:pt x="2731" y="5513"/>
                    </a:lnTo>
                    <a:cubicBezTo>
                      <a:pt x="3451" y="6515"/>
                      <a:pt x="4482" y="6966"/>
                      <a:pt x="5498" y="6966"/>
                    </a:cubicBezTo>
                    <a:cubicBezTo>
                      <a:pt x="7250" y="6966"/>
                      <a:pt x="8959" y="5626"/>
                      <a:pt x="8959" y="3466"/>
                    </a:cubicBezTo>
                    <a:cubicBezTo>
                      <a:pt x="9029" y="1503"/>
                      <a:pt x="7429" y="1"/>
                      <a:pt x="55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13;p56">
                <a:extLst>
                  <a:ext uri="{FF2B5EF4-FFF2-40B4-BE49-F238E27FC236}">
                    <a16:creationId xmlns:a16="http://schemas.microsoft.com/office/drawing/2014/main" id="{B9160A37-63D8-422A-9441-43AE5BC61E17}"/>
                  </a:ext>
                </a:extLst>
              </p:cNvPr>
              <p:cNvSpPr/>
              <p:nvPr/>
            </p:nvSpPr>
            <p:spPr>
              <a:xfrm>
                <a:off x="1524450" y="237175"/>
                <a:ext cx="4536975" cy="5209850"/>
              </a:xfrm>
              <a:custGeom>
                <a:avLst/>
                <a:gdLst/>
                <a:ahLst/>
                <a:cxnLst/>
                <a:rect l="l" t="t" r="r" b="b"/>
                <a:pathLst>
                  <a:path w="181479" h="208394" extrusionOk="0">
                    <a:moveTo>
                      <a:pt x="62285" y="24355"/>
                    </a:moveTo>
                    <a:cubicBezTo>
                      <a:pt x="66124" y="30754"/>
                      <a:pt x="69964" y="41419"/>
                      <a:pt x="70049" y="47647"/>
                    </a:cubicBezTo>
                    <a:cubicBezTo>
                      <a:pt x="64503" y="39115"/>
                      <a:pt x="62029" y="33484"/>
                      <a:pt x="61687" y="31692"/>
                    </a:cubicBezTo>
                    <a:lnTo>
                      <a:pt x="62285" y="24355"/>
                    </a:lnTo>
                    <a:close/>
                    <a:moveTo>
                      <a:pt x="135522" y="174469"/>
                    </a:moveTo>
                    <a:cubicBezTo>
                      <a:pt x="137373" y="174469"/>
                      <a:pt x="138973" y="175971"/>
                      <a:pt x="138903" y="177934"/>
                    </a:cubicBezTo>
                    <a:cubicBezTo>
                      <a:pt x="138903" y="180094"/>
                      <a:pt x="137194" y="181434"/>
                      <a:pt x="135442" y="181434"/>
                    </a:cubicBezTo>
                    <a:cubicBezTo>
                      <a:pt x="134426" y="181434"/>
                      <a:pt x="133395" y="180983"/>
                      <a:pt x="132675" y="179981"/>
                    </a:cubicBezTo>
                    <a:lnTo>
                      <a:pt x="129945" y="176227"/>
                    </a:lnTo>
                    <a:lnTo>
                      <a:pt x="134296" y="174691"/>
                    </a:lnTo>
                    <a:cubicBezTo>
                      <a:pt x="134707" y="174539"/>
                      <a:pt x="135120" y="174469"/>
                      <a:pt x="135522" y="174469"/>
                    </a:cubicBezTo>
                    <a:close/>
                    <a:moveTo>
                      <a:pt x="57541" y="0"/>
                    </a:moveTo>
                    <a:cubicBezTo>
                      <a:pt x="57143" y="0"/>
                      <a:pt x="56761" y="14"/>
                      <a:pt x="56398" y="38"/>
                    </a:cubicBezTo>
                    <a:cubicBezTo>
                      <a:pt x="40016" y="1147"/>
                      <a:pt x="11092" y="23331"/>
                      <a:pt x="3584" y="35532"/>
                    </a:cubicBezTo>
                    <a:cubicBezTo>
                      <a:pt x="597" y="40395"/>
                      <a:pt x="0" y="44917"/>
                      <a:pt x="1707" y="49013"/>
                    </a:cubicBezTo>
                    <a:cubicBezTo>
                      <a:pt x="2901" y="51658"/>
                      <a:pt x="4949" y="53791"/>
                      <a:pt x="7594" y="54985"/>
                    </a:cubicBezTo>
                    <a:cubicBezTo>
                      <a:pt x="9438" y="55861"/>
                      <a:pt x="11519" y="56264"/>
                      <a:pt x="13846" y="56264"/>
                    </a:cubicBezTo>
                    <a:cubicBezTo>
                      <a:pt x="20134" y="56264"/>
                      <a:pt x="28222" y="53325"/>
                      <a:pt x="38309" y="48842"/>
                    </a:cubicBezTo>
                    <a:cubicBezTo>
                      <a:pt x="41125" y="47562"/>
                      <a:pt x="43941" y="46282"/>
                      <a:pt x="46415" y="45088"/>
                    </a:cubicBezTo>
                    <a:cubicBezTo>
                      <a:pt x="47439" y="47221"/>
                      <a:pt x="48804" y="49695"/>
                      <a:pt x="50425" y="52511"/>
                    </a:cubicBezTo>
                    <a:cubicBezTo>
                      <a:pt x="42490" y="61896"/>
                      <a:pt x="27303" y="83056"/>
                      <a:pt x="32337" y="102595"/>
                    </a:cubicBezTo>
                    <a:cubicBezTo>
                      <a:pt x="33446" y="107202"/>
                      <a:pt x="35750" y="111468"/>
                      <a:pt x="38821" y="115052"/>
                    </a:cubicBezTo>
                    <a:cubicBezTo>
                      <a:pt x="36176" y="116502"/>
                      <a:pt x="33958" y="118806"/>
                      <a:pt x="32593" y="121536"/>
                    </a:cubicBezTo>
                    <a:cubicBezTo>
                      <a:pt x="30119" y="126655"/>
                      <a:pt x="30289" y="132628"/>
                      <a:pt x="33019" y="137662"/>
                    </a:cubicBezTo>
                    <a:cubicBezTo>
                      <a:pt x="26791" y="142611"/>
                      <a:pt x="22952" y="150460"/>
                      <a:pt x="25511" y="158736"/>
                    </a:cubicBezTo>
                    <a:cubicBezTo>
                      <a:pt x="27360" y="164950"/>
                      <a:pt x="33186" y="170586"/>
                      <a:pt x="42264" y="170586"/>
                    </a:cubicBezTo>
                    <a:cubicBezTo>
                      <a:pt x="43657" y="170586"/>
                      <a:pt x="45127" y="170453"/>
                      <a:pt x="46671" y="170169"/>
                    </a:cubicBezTo>
                    <a:cubicBezTo>
                      <a:pt x="46756" y="170425"/>
                      <a:pt x="46842" y="170681"/>
                      <a:pt x="46842" y="170937"/>
                    </a:cubicBezTo>
                    <a:cubicBezTo>
                      <a:pt x="46927" y="171279"/>
                      <a:pt x="47012" y="171620"/>
                      <a:pt x="47098" y="172046"/>
                    </a:cubicBezTo>
                    <a:cubicBezTo>
                      <a:pt x="43343" y="173668"/>
                      <a:pt x="40272" y="176483"/>
                      <a:pt x="38224" y="179981"/>
                    </a:cubicBezTo>
                    <a:cubicBezTo>
                      <a:pt x="32337" y="190476"/>
                      <a:pt x="35579" y="199776"/>
                      <a:pt x="38395" y="203701"/>
                    </a:cubicBezTo>
                    <a:lnTo>
                      <a:pt x="41040" y="207370"/>
                    </a:lnTo>
                    <a:lnTo>
                      <a:pt x="45562" y="207626"/>
                    </a:lnTo>
                    <a:cubicBezTo>
                      <a:pt x="47951" y="207796"/>
                      <a:pt x="59128" y="208394"/>
                      <a:pt x="72267" y="208394"/>
                    </a:cubicBezTo>
                    <a:cubicBezTo>
                      <a:pt x="87369" y="208394"/>
                      <a:pt x="105201" y="207540"/>
                      <a:pt x="114672" y="204127"/>
                    </a:cubicBezTo>
                    <a:cubicBezTo>
                      <a:pt x="118512" y="202762"/>
                      <a:pt x="122095" y="200800"/>
                      <a:pt x="125423" y="198326"/>
                    </a:cubicBezTo>
                    <a:cubicBezTo>
                      <a:pt x="128662" y="199923"/>
                      <a:pt x="132075" y="200673"/>
                      <a:pt x="135424" y="200673"/>
                    </a:cubicBezTo>
                    <a:cubicBezTo>
                      <a:pt x="144952" y="200673"/>
                      <a:pt x="153961" y="194608"/>
                      <a:pt x="156992" y="184759"/>
                    </a:cubicBezTo>
                    <a:cubicBezTo>
                      <a:pt x="161172" y="171535"/>
                      <a:pt x="152555" y="157712"/>
                      <a:pt x="138818" y="155665"/>
                    </a:cubicBezTo>
                    <a:cubicBezTo>
                      <a:pt x="138306" y="153958"/>
                      <a:pt x="137709" y="152252"/>
                      <a:pt x="136941" y="150716"/>
                    </a:cubicBezTo>
                    <a:cubicBezTo>
                      <a:pt x="132846" y="141416"/>
                      <a:pt x="127982" y="131519"/>
                      <a:pt x="124228" y="124181"/>
                    </a:cubicBezTo>
                    <a:cubicBezTo>
                      <a:pt x="135832" y="113004"/>
                      <a:pt x="135491" y="95513"/>
                      <a:pt x="135320" y="89114"/>
                    </a:cubicBezTo>
                    <a:cubicBezTo>
                      <a:pt x="135320" y="88005"/>
                      <a:pt x="135235" y="86810"/>
                      <a:pt x="135149" y="85701"/>
                    </a:cubicBezTo>
                    <a:cubicBezTo>
                      <a:pt x="141804" y="81350"/>
                      <a:pt x="150336" y="74780"/>
                      <a:pt x="156650" y="66333"/>
                    </a:cubicBezTo>
                    <a:cubicBezTo>
                      <a:pt x="162708" y="58142"/>
                      <a:pt x="167998" y="49439"/>
                      <a:pt x="172605" y="40395"/>
                    </a:cubicBezTo>
                    <a:cubicBezTo>
                      <a:pt x="179772" y="26146"/>
                      <a:pt x="181479" y="16932"/>
                      <a:pt x="178237" y="10362"/>
                    </a:cubicBezTo>
                    <a:cubicBezTo>
                      <a:pt x="175914" y="5883"/>
                      <a:pt x="171254" y="3017"/>
                      <a:pt x="166215" y="3017"/>
                    </a:cubicBezTo>
                    <a:cubicBezTo>
                      <a:pt x="166070" y="3017"/>
                      <a:pt x="165925" y="3019"/>
                      <a:pt x="165780" y="3024"/>
                    </a:cubicBezTo>
                    <a:cubicBezTo>
                      <a:pt x="161514" y="3024"/>
                      <a:pt x="150592" y="3024"/>
                      <a:pt x="112454" y="43637"/>
                    </a:cubicBezTo>
                    <a:cubicBezTo>
                      <a:pt x="108700" y="41078"/>
                      <a:pt x="104434" y="39457"/>
                      <a:pt x="99997" y="38689"/>
                    </a:cubicBezTo>
                    <a:cubicBezTo>
                      <a:pt x="95987" y="38091"/>
                      <a:pt x="91891" y="37750"/>
                      <a:pt x="87881" y="37665"/>
                    </a:cubicBezTo>
                    <a:cubicBezTo>
                      <a:pt x="85492" y="27341"/>
                      <a:pt x="80117" y="13689"/>
                      <a:pt x="72011" y="6181"/>
                    </a:cubicBezTo>
                    <a:cubicBezTo>
                      <a:pt x="66681" y="1237"/>
                      <a:pt x="61352" y="0"/>
                      <a:pt x="575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" name="Google Shape;1114;p56">
              <a:extLst>
                <a:ext uri="{FF2B5EF4-FFF2-40B4-BE49-F238E27FC236}">
                  <a16:creationId xmlns:a16="http://schemas.microsoft.com/office/drawing/2014/main" id="{D09EBB61-0CA9-4E5E-86E9-D4621375DCE4}"/>
                </a:ext>
              </a:extLst>
            </p:cNvPr>
            <p:cNvGrpSpPr/>
            <p:nvPr/>
          </p:nvGrpSpPr>
          <p:grpSpPr>
            <a:xfrm>
              <a:off x="691275" y="2275024"/>
              <a:ext cx="1601399" cy="1764762"/>
              <a:chOff x="1502250" y="237500"/>
              <a:chExt cx="4747700" cy="5232025"/>
            </a:xfrm>
          </p:grpSpPr>
          <p:sp>
            <p:nvSpPr>
              <p:cNvPr id="94" name="Google Shape;1115;p56">
                <a:extLst>
                  <a:ext uri="{FF2B5EF4-FFF2-40B4-BE49-F238E27FC236}">
                    <a16:creationId xmlns:a16="http://schemas.microsoft.com/office/drawing/2014/main" id="{9B37C08A-2743-46F2-8A4D-F5A47E42F4BD}"/>
                  </a:ext>
                </a:extLst>
              </p:cNvPr>
              <p:cNvSpPr/>
              <p:nvPr/>
            </p:nvSpPr>
            <p:spPr>
              <a:xfrm>
                <a:off x="2309675" y="3360975"/>
                <a:ext cx="821600" cy="602175"/>
              </a:xfrm>
              <a:custGeom>
                <a:avLst/>
                <a:gdLst/>
                <a:ahLst/>
                <a:cxnLst/>
                <a:rect l="l" t="t" r="r" b="b"/>
                <a:pathLst>
                  <a:path w="32864" h="24087" extrusionOk="0">
                    <a:moveTo>
                      <a:pt x="12189" y="1"/>
                    </a:moveTo>
                    <a:cubicBezTo>
                      <a:pt x="8966" y="1"/>
                      <a:pt x="6257" y="987"/>
                      <a:pt x="4911" y="3706"/>
                    </a:cubicBezTo>
                    <a:cubicBezTo>
                      <a:pt x="0" y="13527"/>
                      <a:pt x="16432" y="21743"/>
                      <a:pt x="21342" y="23915"/>
                    </a:cubicBezTo>
                    <a:cubicBezTo>
                      <a:pt x="21606" y="24031"/>
                      <a:pt x="21874" y="24086"/>
                      <a:pt x="22145" y="24086"/>
                    </a:cubicBezTo>
                    <a:cubicBezTo>
                      <a:pt x="26943" y="24086"/>
                      <a:pt x="32863" y="6916"/>
                      <a:pt x="32863" y="6916"/>
                    </a:cubicBezTo>
                    <a:cubicBezTo>
                      <a:pt x="32863" y="6916"/>
                      <a:pt x="20723" y="1"/>
                      <a:pt x="121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116;p56">
                <a:extLst>
                  <a:ext uri="{FF2B5EF4-FFF2-40B4-BE49-F238E27FC236}">
                    <a16:creationId xmlns:a16="http://schemas.microsoft.com/office/drawing/2014/main" id="{E5C40BF2-BF08-4003-AFF6-A5C8CA592611}"/>
                  </a:ext>
                </a:extLst>
              </p:cNvPr>
              <p:cNvSpPr/>
              <p:nvPr/>
            </p:nvSpPr>
            <p:spPr>
              <a:xfrm>
                <a:off x="1502250" y="237500"/>
                <a:ext cx="4747700" cy="3177425"/>
              </a:xfrm>
              <a:custGeom>
                <a:avLst/>
                <a:gdLst/>
                <a:ahLst/>
                <a:cxnLst/>
                <a:rect l="l" t="t" r="r" b="b"/>
                <a:pathLst>
                  <a:path w="189908" h="127097" extrusionOk="0">
                    <a:moveTo>
                      <a:pt x="55464" y="0"/>
                    </a:moveTo>
                    <a:cubicBezTo>
                      <a:pt x="55235" y="0"/>
                      <a:pt x="55004" y="9"/>
                      <a:pt x="54772" y="25"/>
                    </a:cubicBezTo>
                    <a:cubicBezTo>
                      <a:pt x="38341" y="1158"/>
                      <a:pt x="1" y="31755"/>
                      <a:pt x="3306" y="39310"/>
                    </a:cubicBezTo>
                    <a:cubicBezTo>
                      <a:pt x="3495" y="39876"/>
                      <a:pt x="3967" y="40349"/>
                      <a:pt x="4534" y="40537"/>
                    </a:cubicBezTo>
                    <a:cubicBezTo>
                      <a:pt x="5143" y="40819"/>
                      <a:pt x="5944" y="40949"/>
                      <a:pt x="6903" y="40949"/>
                    </a:cubicBezTo>
                    <a:cubicBezTo>
                      <a:pt x="17845" y="40949"/>
                      <a:pt x="49295" y="24106"/>
                      <a:pt x="49295" y="24106"/>
                    </a:cubicBezTo>
                    <a:lnTo>
                      <a:pt x="49295" y="24106"/>
                    </a:lnTo>
                    <a:cubicBezTo>
                      <a:pt x="48823" y="29961"/>
                      <a:pt x="57889" y="44220"/>
                      <a:pt x="60911" y="48848"/>
                    </a:cubicBezTo>
                    <a:lnTo>
                      <a:pt x="60250" y="49320"/>
                    </a:lnTo>
                    <a:lnTo>
                      <a:pt x="59683" y="49792"/>
                    </a:lnTo>
                    <a:cubicBezTo>
                      <a:pt x="59683" y="49792"/>
                      <a:pt x="5006" y="105603"/>
                      <a:pt x="65160" y="122034"/>
                    </a:cubicBezTo>
                    <a:cubicBezTo>
                      <a:pt x="78077" y="125562"/>
                      <a:pt x="88498" y="127097"/>
                      <a:pt x="96895" y="127097"/>
                    </a:cubicBezTo>
                    <a:cubicBezTo>
                      <a:pt x="127605" y="127097"/>
                      <a:pt x="131237" y="106577"/>
                      <a:pt x="130792" y="88038"/>
                    </a:cubicBezTo>
                    <a:cubicBezTo>
                      <a:pt x="130697" y="84922"/>
                      <a:pt x="130414" y="81711"/>
                      <a:pt x="129753" y="78594"/>
                    </a:cubicBezTo>
                    <a:cubicBezTo>
                      <a:pt x="136269" y="75006"/>
                      <a:pt x="148451" y="67168"/>
                      <a:pt x="156478" y="56402"/>
                    </a:cubicBezTo>
                    <a:cubicBezTo>
                      <a:pt x="167999" y="41104"/>
                      <a:pt x="189908" y="3330"/>
                      <a:pt x="175081" y="3330"/>
                    </a:cubicBezTo>
                    <a:cubicBezTo>
                      <a:pt x="162711" y="3330"/>
                      <a:pt x="127770" y="40537"/>
                      <a:pt x="117005" y="52342"/>
                    </a:cubicBezTo>
                    <a:cubicBezTo>
                      <a:pt x="112094" y="47053"/>
                      <a:pt x="106428" y="43559"/>
                      <a:pt x="100667" y="42709"/>
                    </a:cubicBezTo>
                    <a:cubicBezTo>
                      <a:pt x="96399" y="42008"/>
                      <a:pt x="92095" y="41668"/>
                      <a:pt x="87776" y="41668"/>
                    </a:cubicBezTo>
                    <a:cubicBezTo>
                      <a:pt x="85120" y="41668"/>
                      <a:pt x="82459" y="41797"/>
                      <a:pt x="79797" y="42048"/>
                    </a:cubicBezTo>
                    <a:cubicBezTo>
                      <a:pt x="79705" y="31360"/>
                      <a:pt x="69733" y="0"/>
                      <a:pt x="554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117;p56">
                <a:extLst>
                  <a:ext uri="{FF2B5EF4-FFF2-40B4-BE49-F238E27FC236}">
                    <a16:creationId xmlns:a16="http://schemas.microsoft.com/office/drawing/2014/main" id="{B3D5579A-827D-4779-AF9C-DFA48044B3D0}"/>
                  </a:ext>
                </a:extLst>
              </p:cNvPr>
              <p:cNvSpPr/>
              <p:nvPr/>
            </p:nvSpPr>
            <p:spPr>
              <a:xfrm>
                <a:off x="2161175" y="3191550"/>
                <a:ext cx="2898900" cy="2277975"/>
              </a:xfrm>
              <a:custGeom>
                <a:avLst/>
                <a:gdLst/>
                <a:ahLst/>
                <a:cxnLst/>
                <a:rect l="l" t="t" r="r" b="b"/>
                <a:pathLst>
                  <a:path w="115956" h="91119" extrusionOk="0">
                    <a:moveTo>
                      <a:pt x="86304" y="0"/>
                    </a:moveTo>
                    <a:lnTo>
                      <a:pt x="37103" y="2172"/>
                    </a:lnTo>
                    <a:cubicBezTo>
                      <a:pt x="37103" y="2172"/>
                      <a:pt x="36915" y="2645"/>
                      <a:pt x="36537" y="3400"/>
                    </a:cubicBezTo>
                    <a:cubicBezTo>
                      <a:pt x="36442" y="3683"/>
                      <a:pt x="36253" y="4061"/>
                      <a:pt x="35970" y="4439"/>
                    </a:cubicBezTo>
                    <a:cubicBezTo>
                      <a:pt x="33893" y="8972"/>
                      <a:pt x="32098" y="13693"/>
                      <a:pt x="30587" y="18510"/>
                    </a:cubicBezTo>
                    <a:cubicBezTo>
                      <a:pt x="30304" y="19265"/>
                      <a:pt x="30021" y="20209"/>
                      <a:pt x="29832" y="21059"/>
                    </a:cubicBezTo>
                    <a:cubicBezTo>
                      <a:pt x="26243" y="24553"/>
                      <a:pt x="21805" y="27009"/>
                      <a:pt x="16894" y="27953"/>
                    </a:cubicBezTo>
                    <a:cubicBezTo>
                      <a:pt x="15856" y="28142"/>
                      <a:pt x="14911" y="28425"/>
                      <a:pt x="13967" y="28803"/>
                    </a:cubicBezTo>
                    <a:cubicBezTo>
                      <a:pt x="1" y="33572"/>
                      <a:pt x="88" y="49323"/>
                      <a:pt x="12014" y="49323"/>
                    </a:cubicBezTo>
                    <a:cubicBezTo>
                      <a:pt x="13313" y="49323"/>
                      <a:pt x="14752" y="49137"/>
                      <a:pt x="16328" y="48729"/>
                    </a:cubicBezTo>
                    <a:lnTo>
                      <a:pt x="17461" y="48445"/>
                    </a:lnTo>
                    <a:cubicBezTo>
                      <a:pt x="20389" y="47595"/>
                      <a:pt x="23316" y="46651"/>
                      <a:pt x="26149" y="45612"/>
                    </a:cubicBezTo>
                    <a:lnTo>
                      <a:pt x="26149" y="45612"/>
                    </a:lnTo>
                    <a:cubicBezTo>
                      <a:pt x="26055" y="53923"/>
                      <a:pt x="27943" y="62138"/>
                      <a:pt x="31721" y="69599"/>
                    </a:cubicBezTo>
                    <a:cubicBezTo>
                      <a:pt x="31721" y="69693"/>
                      <a:pt x="31815" y="69788"/>
                      <a:pt x="31815" y="69882"/>
                    </a:cubicBezTo>
                    <a:cubicBezTo>
                      <a:pt x="31105" y="69827"/>
                      <a:pt x="30350" y="69794"/>
                      <a:pt x="29571" y="69794"/>
                    </a:cubicBezTo>
                    <a:cubicBezTo>
                      <a:pt x="24965" y="69794"/>
                      <a:pt x="19479" y="70944"/>
                      <a:pt x="16894" y="75548"/>
                    </a:cubicBezTo>
                    <a:cubicBezTo>
                      <a:pt x="11984" y="84330"/>
                      <a:pt x="16328" y="90280"/>
                      <a:pt x="16328" y="90280"/>
                    </a:cubicBezTo>
                    <a:cubicBezTo>
                      <a:pt x="16328" y="90280"/>
                      <a:pt x="30075" y="91118"/>
                      <a:pt x="46027" y="91118"/>
                    </a:cubicBezTo>
                    <a:cubicBezTo>
                      <a:pt x="61750" y="91118"/>
                      <a:pt x="79616" y="90304"/>
                      <a:pt x="88570" y="87069"/>
                    </a:cubicBezTo>
                    <a:cubicBezTo>
                      <a:pt x="106607" y="80459"/>
                      <a:pt x="115956" y="61855"/>
                      <a:pt x="107173" y="42118"/>
                    </a:cubicBezTo>
                    <a:cubicBezTo>
                      <a:pt x="101130" y="28614"/>
                      <a:pt x="93669" y="13882"/>
                      <a:pt x="89514" y="5950"/>
                    </a:cubicBezTo>
                    <a:cubicBezTo>
                      <a:pt x="89231" y="5478"/>
                      <a:pt x="89042" y="5006"/>
                      <a:pt x="88853" y="4628"/>
                    </a:cubicBezTo>
                    <a:cubicBezTo>
                      <a:pt x="87248" y="1700"/>
                      <a:pt x="86304" y="0"/>
                      <a:pt x="86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118;p56">
                <a:extLst>
                  <a:ext uri="{FF2B5EF4-FFF2-40B4-BE49-F238E27FC236}">
                    <a16:creationId xmlns:a16="http://schemas.microsoft.com/office/drawing/2014/main" id="{8F08F8C5-6FB8-438C-BF90-9547D991BA04}"/>
                  </a:ext>
                </a:extLst>
              </p:cNvPr>
              <p:cNvSpPr/>
              <p:nvPr/>
            </p:nvSpPr>
            <p:spPr>
              <a:xfrm>
                <a:off x="4679950" y="4532525"/>
                <a:ext cx="722450" cy="724800"/>
              </a:xfrm>
              <a:custGeom>
                <a:avLst/>
                <a:gdLst/>
                <a:ahLst/>
                <a:cxnLst/>
                <a:rect l="l" t="t" r="r" b="b"/>
                <a:pathLst>
                  <a:path w="28898" h="28992" extrusionOk="0">
                    <a:moveTo>
                      <a:pt x="14449" y="0"/>
                    </a:moveTo>
                    <a:cubicBezTo>
                      <a:pt x="6422" y="0"/>
                      <a:pt x="1" y="6516"/>
                      <a:pt x="1" y="14543"/>
                    </a:cubicBezTo>
                    <a:cubicBezTo>
                      <a:pt x="1" y="22476"/>
                      <a:pt x="6422" y="28992"/>
                      <a:pt x="14449" y="28992"/>
                    </a:cubicBezTo>
                    <a:cubicBezTo>
                      <a:pt x="22476" y="28992"/>
                      <a:pt x="28898" y="22476"/>
                      <a:pt x="28898" y="14543"/>
                    </a:cubicBezTo>
                    <a:cubicBezTo>
                      <a:pt x="28898" y="6516"/>
                      <a:pt x="22476" y="0"/>
                      <a:pt x="14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119;p56">
                <a:extLst>
                  <a:ext uri="{FF2B5EF4-FFF2-40B4-BE49-F238E27FC236}">
                    <a16:creationId xmlns:a16="http://schemas.microsoft.com/office/drawing/2014/main" id="{C45866B6-ACC3-422F-A418-20D893306AE9}"/>
                  </a:ext>
                </a:extLst>
              </p:cNvPr>
              <p:cNvSpPr/>
              <p:nvPr/>
            </p:nvSpPr>
            <p:spPr>
              <a:xfrm>
                <a:off x="2817250" y="3921050"/>
                <a:ext cx="727175" cy="460400"/>
              </a:xfrm>
              <a:custGeom>
                <a:avLst/>
                <a:gdLst/>
                <a:ahLst/>
                <a:cxnLst/>
                <a:rect l="l" t="t" r="r" b="b"/>
                <a:pathLst>
                  <a:path w="29087" h="18416" extrusionOk="0">
                    <a:moveTo>
                      <a:pt x="28992" y="1"/>
                    </a:moveTo>
                    <a:cubicBezTo>
                      <a:pt x="25026" y="4345"/>
                      <a:pt x="20304" y="7933"/>
                      <a:pt x="15110" y="10672"/>
                    </a:cubicBezTo>
                    <a:cubicBezTo>
                      <a:pt x="10294" y="13222"/>
                      <a:pt x="5194" y="15205"/>
                      <a:pt x="0" y="16432"/>
                    </a:cubicBezTo>
                    <a:lnTo>
                      <a:pt x="0" y="17566"/>
                    </a:lnTo>
                    <a:lnTo>
                      <a:pt x="0" y="18415"/>
                    </a:lnTo>
                    <a:cubicBezTo>
                      <a:pt x="5289" y="17093"/>
                      <a:pt x="10388" y="15016"/>
                      <a:pt x="15110" y="12183"/>
                    </a:cubicBezTo>
                    <a:cubicBezTo>
                      <a:pt x="20493" y="9066"/>
                      <a:pt x="25214" y="5100"/>
                      <a:pt x="29086" y="284"/>
                    </a:cubicBezTo>
                    <a:lnTo>
                      <a:pt x="289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120;p56">
                <a:extLst>
                  <a:ext uri="{FF2B5EF4-FFF2-40B4-BE49-F238E27FC236}">
                    <a16:creationId xmlns:a16="http://schemas.microsoft.com/office/drawing/2014/main" id="{316F5076-281F-454C-982C-EEBE5A15899A}"/>
                  </a:ext>
                </a:extLst>
              </p:cNvPr>
              <p:cNvSpPr/>
              <p:nvPr/>
            </p:nvSpPr>
            <p:spPr>
              <a:xfrm>
                <a:off x="2873900" y="2282625"/>
                <a:ext cx="240850" cy="243175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9727" extrusionOk="0">
                    <a:moveTo>
                      <a:pt x="4817" y="0"/>
                    </a:moveTo>
                    <a:cubicBezTo>
                      <a:pt x="2078" y="0"/>
                      <a:pt x="1" y="2172"/>
                      <a:pt x="1" y="4911"/>
                    </a:cubicBezTo>
                    <a:cubicBezTo>
                      <a:pt x="1" y="7555"/>
                      <a:pt x="2078" y="9727"/>
                      <a:pt x="4817" y="9727"/>
                    </a:cubicBezTo>
                    <a:cubicBezTo>
                      <a:pt x="7461" y="9727"/>
                      <a:pt x="9633" y="7555"/>
                      <a:pt x="9633" y="4911"/>
                    </a:cubicBezTo>
                    <a:cubicBezTo>
                      <a:pt x="9633" y="2172"/>
                      <a:pt x="7461" y="0"/>
                      <a:pt x="4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121;p56">
                <a:extLst>
                  <a:ext uri="{FF2B5EF4-FFF2-40B4-BE49-F238E27FC236}">
                    <a16:creationId xmlns:a16="http://schemas.microsoft.com/office/drawing/2014/main" id="{54E993DF-DC52-4D69-8DDB-6B02FA088D71}"/>
                  </a:ext>
                </a:extLst>
              </p:cNvPr>
              <p:cNvSpPr/>
              <p:nvPr/>
            </p:nvSpPr>
            <p:spPr>
              <a:xfrm>
                <a:off x="3877275" y="2488025"/>
                <a:ext cx="280975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1239" h="9644" extrusionOk="0">
                    <a:moveTo>
                      <a:pt x="6422" y="0"/>
                    </a:moveTo>
                    <a:cubicBezTo>
                      <a:pt x="2078" y="0"/>
                      <a:pt x="0" y="5194"/>
                      <a:pt x="3022" y="8216"/>
                    </a:cubicBezTo>
                    <a:cubicBezTo>
                      <a:pt x="4007" y="9200"/>
                      <a:pt x="5222" y="9644"/>
                      <a:pt x="6413" y="9644"/>
                    </a:cubicBezTo>
                    <a:cubicBezTo>
                      <a:pt x="8877" y="9644"/>
                      <a:pt x="11238" y="7745"/>
                      <a:pt x="11238" y="4816"/>
                    </a:cubicBezTo>
                    <a:cubicBezTo>
                      <a:pt x="11238" y="2172"/>
                      <a:pt x="9066" y="0"/>
                      <a:pt x="6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122;p56">
                <a:extLst>
                  <a:ext uri="{FF2B5EF4-FFF2-40B4-BE49-F238E27FC236}">
                    <a16:creationId xmlns:a16="http://schemas.microsoft.com/office/drawing/2014/main" id="{676D2F0A-4590-400E-9298-8344F53E40C5}"/>
                  </a:ext>
                </a:extLst>
              </p:cNvPr>
              <p:cNvSpPr/>
              <p:nvPr/>
            </p:nvSpPr>
            <p:spPr>
              <a:xfrm>
                <a:off x="3244575" y="2735900"/>
                <a:ext cx="31637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461" extrusionOk="0">
                    <a:moveTo>
                      <a:pt x="0" y="1"/>
                    </a:moveTo>
                    <a:lnTo>
                      <a:pt x="5194" y="7461"/>
                    </a:lnTo>
                    <a:lnTo>
                      <a:pt x="12654" y="26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123;p56">
                <a:extLst>
                  <a:ext uri="{FF2B5EF4-FFF2-40B4-BE49-F238E27FC236}">
                    <a16:creationId xmlns:a16="http://schemas.microsoft.com/office/drawing/2014/main" id="{931C9BCB-0525-4172-AA16-D5CBA58321C9}"/>
                  </a:ext>
                </a:extLst>
              </p:cNvPr>
              <p:cNvSpPr/>
              <p:nvPr/>
            </p:nvSpPr>
            <p:spPr>
              <a:xfrm>
                <a:off x="3015550" y="2731825"/>
                <a:ext cx="665800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26632" h="17359" extrusionOk="0">
                    <a:moveTo>
                      <a:pt x="9203" y="1"/>
                    </a:moveTo>
                    <a:cubicBezTo>
                      <a:pt x="8425" y="1"/>
                      <a:pt x="7728" y="838"/>
                      <a:pt x="8217" y="1675"/>
                    </a:cubicBezTo>
                    <a:lnTo>
                      <a:pt x="12938" y="7813"/>
                    </a:lnTo>
                    <a:cubicBezTo>
                      <a:pt x="12372" y="9607"/>
                      <a:pt x="11239" y="11024"/>
                      <a:pt x="9633" y="11874"/>
                    </a:cubicBezTo>
                    <a:cubicBezTo>
                      <a:pt x="8994" y="12178"/>
                      <a:pt x="8287" y="12325"/>
                      <a:pt x="7513" y="12325"/>
                    </a:cubicBezTo>
                    <a:cubicBezTo>
                      <a:pt x="5887" y="12325"/>
                      <a:pt x="3971" y="11673"/>
                      <a:pt x="1795" y="10457"/>
                    </a:cubicBezTo>
                    <a:cubicBezTo>
                      <a:pt x="1592" y="10355"/>
                      <a:pt x="1376" y="10302"/>
                      <a:pt x="1170" y="10302"/>
                    </a:cubicBezTo>
                    <a:cubicBezTo>
                      <a:pt x="803" y="10302"/>
                      <a:pt x="466" y="10471"/>
                      <a:pt x="284" y="10835"/>
                    </a:cubicBezTo>
                    <a:cubicBezTo>
                      <a:pt x="1" y="11307"/>
                      <a:pt x="190" y="11968"/>
                      <a:pt x="662" y="12346"/>
                    </a:cubicBezTo>
                    <a:cubicBezTo>
                      <a:pt x="2740" y="13668"/>
                      <a:pt x="5100" y="14423"/>
                      <a:pt x="7556" y="14518"/>
                    </a:cubicBezTo>
                    <a:cubicBezTo>
                      <a:pt x="9917" y="14518"/>
                      <a:pt x="12183" y="13384"/>
                      <a:pt x="13505" y="11401"/>
                    </a:cubicBezTo>
                    <a:cubicBezTo>
                      <a:pt x="13883" y="12912"/>
                      <a:pt x="14638" y="14234"/>
                      <a:pt x="15771" y="15273"/>
                    </a:cubicBezTo>
                    <a:cubicBezTo>
                      <a:pt x="17376" y="16610"/>
                      <a:pt x="19486" y="17359"/>
                      <a:pt x="21624" y="17359"/>
                    </a:cubicBezTo>
                    <a:cubicBezTo>
                      <a:pt x="21751" y="17359"/>
                      <a:pt x="21877" y="17356"/>
                      <a:pt x="22004" y="17351"/>
                    </a:cubicBezTo>
                    <a:cubicBezTo>
                      <a:pt x="23232" y="17351"/>
                      <a:pt x="24459" y="17256"/>
                      <a:pt x="25687" y="16973"/>
                    </a:cubicBezTo>
                    <a:cubicBezTo>
                      <a:pt x="26254" y="16879"/>
                      <a:pt x="26631" y="16312"/>
                      <a:pt x="26537" y="15651"/>
                    </a:cubicBezTo>
                    <a:cubicBezTo>
                      <a:pt x="26368" y="15143"/>
                      <a:pt x="25894" y="14787"/>
                      <a:pt x="25390" y="14787"/>
                    </a:cubicBezTo>
                    <a:cubicBezTo>
                      <a:pt x="25332" y="14787"/>
                      <a:pt x="25273" y="14791"/>
                      <a:pt x="25215" y="14801"/>
                    </a:cubicBezTo>
                    <a:cubicBezTo>
                      <a:pt x="23987" y="15053"/>
                      <a:pt x="22875" y="15179"/>
                      <a:pt x="21878" y="15179"/>
                    </a:cubicBezTo>
                    <a:cubicBezTo>
                      <a:pt x="19885" y="15179"/>
                      <a:pt x="18353" y="14675"/>
                      <a:pt x="17282" y="13668"/>
                    </a:cubicBezTo>
                    <a:cubicBezTo>
                      <a:pt x="15110" y="11685"/>
                      <a:pt x="15583" y="8285"/>
                      <a:pt x="15583" y="8285"/>
                    </a:cubicBezTo>
                    <a:cubicBezTo>
                      <a:pt x="15583" y="8191"/>
                      <a:pt x="15583" y="8096"/>
                      <a:pt x="15583" y="8002"/>
                    </a:cubicBezTo>
                    <a:lnTo>
                      <a:pt x="21437" y="4508"/>
                    </a:lnTo>
                    <a:cubicBezTo>
                      <a:pt x="22460" y="3800"/>
                      <a:pt x="21845" y="2437"/>
                      <a:pt x="20902" y="2437"/>
                    </a:cubicBezTo>
                    <a:cubicBezTo>
                      <a:pt x="20712" y="2437"/>
                      <a:pt x="20510" y="2493"/>
                      <a:pt x="20304" y="2619"/>
                    </a:cubicBezTo>
                    <a:lnTo>
                      <a:pt x="14355" y="6113"/>
                    </a:lnTo>
                    <a:lnTo>
                      <a:pt x="10011" y="352"/>
                    </a:lnTo>
                    <a:cubicBezTo>
                      <a:pt x="9764" y="106"/>
                      <a:pt x="9478" y="1"/>
                      <a:pt x="9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124;p56">
                <a:extLst>
                  <a:ext uri="{FF2B5EF4-FFF2-40B4-BE49-F238E27FC236}">
                    <a16:creationId xmlns:a16="http://schemas.microsoft.com/office/drawing/2014/main" id="{C0FC5D33-F1B3-4CAB-A0C5-542FC33C7EA1}"/>
                  </a:ext>
                </a:extLst>
              </p:cNvPr>
              <p:cNvSpPr/>
              <p:nvPr/>
            </p:nvSpPr>
            <p:spPr>
              <a:xfrm>
                <a:off x="3062775" y="3276550"/>
                <a:ext cx="1345725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53829" h="5383" extrusionOk="0">
                    <a:moveTo>
                      <a:pt x="473" y="0"/>
                    </a:moveTo>
                    <a:cubicBezTo>
                      <a:pt x="378" y="283"/>
                      <a:pt x="189" y="661"/>
                      <a:pt x="1" y="1039"/>
                    </a:cubicBezTo>
                    <a:cubicBezTo>
                      <a:pt x="8877" y="3872"/>
                      <a:pt x="18132" y="5288"/>
                      <a:pt x="27387" y="5383"/>
                    </a:cubicBezTo>
                    <a:cubicBezTo>
                      <a:pt x="36263" y="5100"/>
                      <a:pt x="45046" y="4439"/>
                      <a:pt x="53828" y="3400"/>
                    </a:cubicBezTo>
                    <a:cubicBezTo>
                      <a:pt x="53639" y="2928"/>
                      <a:pt x="53261" y="2267"/>
                      <a:pt x="53073" y="1794"/>
                    </a:cubicBezTo>
                    <a:cubicBezTo>
                      <a:pt x="51895" y="2008"/>
                      <a:pt x="42320" y="3284"/>
                      <a:pt x="30187" y="3284"/>
                    </a:cubicBezTo>
                    <a:cubicBezTo>
                      <a:pt x="20907" y="3284"/>
                      <a:pt x="10131" y="2538"/>
                      <a:pt x="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125;p56">
                <a:extLst>
                  <a:ext uri="{FF2B5EF4-FFF2-40B4-BE49-F238E27FC236}">
                    <a16:creationId xmlns:a16="http://schemas.microsoft.com/office/drawing/2014/main" id="{E2E237BE-E063-4D83-BEB2-18F51386DA65}"/>
                  </a:ext>
                </a:extLst>
              </p:cNvPr>
              <p:cNvSpPr/>
              <p:nvPr/>
            </p:nvSpPr>
            <p:spPr>
              <a:xfrm>
                <a:off x="1615575" y="658125"/>
                <a:ext cx="1565275" cy="814750"/>
              </a:xfrm>
              <a:custGeom>
                <a:avLst/>
                <a:gdLst/>
                <a:ahLst/>
                <a:cxnLst/>
                <a:rect l="l" t="t" r="r" b="b"/>
                <a:pathLst>
                  <a:path w="62611" h="32590" extrusionOk="0">
                    <a:moveTo>
                      <a:pt x="44938" y="1"/>
                    </a:moveTo>
                    <a:cubicBezTo>
                      <a:pt x="33987" y="1"/>
                      <a:pt x="6438" y="19047"/>
                      <a:pt x="1" y="23712"/>
                    </a:cubicBezTo>
                    <a:cubicBezTo>
                      <a:pt x="622" y="24008"/>
                      <a:pt x="1444" y="24143"/>
                      <a:pt x="2429" y="24143"/>
                    </a:cubicBezTo>
                    <a:cubicBezTo>
                      <a:pt x="13424" y="24143"/>
                      <a:pt x="44762" y="7281"/>
                      <a:pt x="44762" y="7281"/>
                    </a:cubicBezTo>
                    <a:lnTo>
                      <a:pt x="44762" y="7281"/>
                    </a:lnTo>
                    <a:cubicBezTo>
                      <a:pt x="44290" y="13230"/>
                      <a:pt x="53356" y="27490"/>
                      <a:pt x="56378" y="32117"/>
                    </a:cubicBezTo>
                    <a:lnTo>
                      <a:pt x="55717" y="32589"/>
                    </a:lnTo>
                    <a:lnTo>
                      <a:pt x="62610" y="29662"/>
                    </a:lnTo>
                    <a:cubicBezTo>
                      <a:pt x="62610" y="29662"/>
                      <a:pt x="57416" y="576"/>
                      <a:pt x="45329" y="9"/>
                    </a:cubicBezTo>
                    <a:cubicBezTo>
                      <a:pt x="45201" y="4"/>
                      <a:pt x="45071" y="1"/>
                      <a:pt x="44938" y="1"/>
                    </a:cubicBezTo>
                    <a:close/>
                    <a:moveTo>
                      <a:pt x="55717" y="32589"/>
                    </a:moveTo>
                    <a:lnTo>
                      <a:pt x="55717" y="32589"/>
                    </a:lnTo>
                    <a:lnTo>
                      <a:pt x="55717" y="325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126;p56">
                <a:extLst>
                  <a:ext uri="{FF2B5EF4-FFF2-40B4-BE49-F238E27FC236}">
                    <a16:creationId xmlns:a16="http://schemas.microsoft.com/office/drawing/2014/main" id="{E4A8F3A6-979B-4030-8352-D62D200CAA9C}"/>
                  </a:ext>
                </a:extLst>
              </p:cNvPr>
              <p:cNvSpPr/>
              <p:nvPr/>
            </p:nvSpPr>
            <p:spPr>
              <a:xfrm>
                <a:off x="4543025" y="659825"/>
                <a:ext cx="1330450" cy="1327700"/>
              </a:xfrm>
              <a:custGeom>
                <a:avLst/>
                <a:gdLst/>
                <a:ahLst/>
                <a:cxnLst/>
                <a:rect l="l" t="t" r="r" b="b"/>
                <a:pathLst>
                  <a:path w="53218" h="53108" extrusionOk="0">
                    <a:moveTo>
                      <a:pt x="45510" y="1"/>
                    </a:moveTo>
                    <a:cubicBezTo>
                      <a:pt x="45213" y="1"/>
                      <a:pt x="44871" y="43"/>
                      <a:pt x="44479" y="130"/>
                    </a:cubicBezTo>
                    <a:cubicBezTo>
                      <a:pt x="33997" y="2491"/>
                      <a:pt x="1" y="41587"/>
                      <a:pt x="1" y="41587"/>
                    </a:cubicBezTo>
                    <a:lnTo>
                      <a:pt x="4722" y="53108"/>
                    </a:lnTo>
                    <a:cubicBezTo>
                      <a:pt x="4722" y="53108"/>
                      <a:pt x="20399" y="39887"/>
                      <a:pt x="25120" y="34127"/>
                    </a:cubicBezTo>
                    <a:cubicBezTo>
                      <a:pt x="29667" y="28579"/>
                      <a:pt x="53217" y="1"/>
                      <a:pt x="45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127;p56">
                <a:extLst>
                  <a:ext uri="{FF2B5EF4-FFF2-40B4-BE49-F238E27FC236}">
                    <a16:creationId xmlns:a16="http://schemas.microsoft.com/office/drawing/2014/main" id="{201CFBB0-3EF4-48CC-A010-A7D4733616F2}"/>
                  </a:ext>
                </a:extLst>
              </p:cNvPr>
              <p:cNvSpPr/>
              <p:nvPr/>
            </p:nvSpPr>
            <p:spPr>
              <a:xfrm>
                <a:off x="2814900" y="4223250"/>
                <a:ext cx="399000" cy="708275"/>
              </a:xfrm>
              <a:custGeom>
                <a:avLst/>
                <a:gdLst/>
                <a:ahLst/>
                <a:cxnLst/>
                <a:rect l="l" t="t" r="r" b="b"/>
                <a:pathLst>
                  <a:path w="15960" h="28331" extrusionOk="0">
                    <a:moveTo>
                      <a:pt x="15109" y="0"/>
                    </a:moveTo>
                    <a:cubicBezTo>
                      <a:pt x="10393" y="2830"/>
                      <a:pt x="5299" y="4907"/>
                      <a:pt x="17" y="6229"/>
                    </a:cubicBezTo>
                    <a:lnTo>
                      <a:pt x="17" y="6229"/>
                    </a:lnTo>
                    <a:cubicBezTo>
                      <a:pt x="9" y="5947"/>
                      <a:pt x="3" y="5665"/>
                      <a:pt x="0" y="5383"/>
                    </a:cubicBezTo>
                    <a:lnTo>
                      <a:pt x="0" y="6233"/>
                    </a:lnTo>
                    <a:cubicBezTo>
                      <a:pt x="6" y="6232"/>
                      <a:pt x="11" y="6230"/>
                      <a:pt x="17" y="6229"/>
                    </a:cubicBezTo>
                    <a:lnTo>
                      <a:pt x="17" y="6229"/>
                    </a:lnTo>
                    <a:cubicBezTo>
                      <a:pt x="229" y="13960"/>
                      <a:pt x="2109" y="21497"/>
                      <a:pt x="5572" y="28331"/>
                    </a:cubicBezTo>
                    <a:lnTo>
                      <a:pt x="15771" y="28047"/>
                    </a:lnTo>
                    <a:cubicBezTo>
                      <a:pt x="15959" y="17660"/>
                      <a:pt x="15676" y="8216"/>
                      <a:pt x="15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128;p56">
                <a:extLst>
                  <a:ext uri="{FF2B5EF4-FFF2-40B4-BE49-F238E27FC236}">
                    <a16:creationId xmlns:a16="http://schemas.microsoft.com/office/drawing/2014/main" id="{B6AC6F57-E5D6-42C4-B504-8ABEA4861BA4}"/>
                  </a:ext>
                </a:extLst>
              </p:cNvPr>
              <p:cNvSpPr/>
              <p:nvPr/>
            </p:nvSpPr>
            <p:spPr>
              <a:xfrm>
                <a:off x="2911675" y="3276550"/>
                <a:ext cx="217225" cy="422600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16904" extrusionOk="0">
                    <a:moveTo>
                      <a:pt x="6517" y="0"/>
                    </a:moveTo>
                    <a:cubicBezTo>
                      <a:pt x="6422" y="283"/>
                      <a:pt x="6233" y="661"/>
                      <a:pt x="6045" y="1039"/>
                    </a:cubicBezTo>
                    <a:cubicBezTo>
                      <a:pt x="3589" y="6233"/>
                      <a:pt x="1606" y="11521"/>
                      <a:pt x="1" y="16904"/>
                    </a:cubicBezTo>
                    <a:cubicBezTo>
                      <a:pt x="3117" y="15582"/>
                      <a:pt x="6045" y="13788"/>
                      <a:pt x="8689" y="11616"/>
                    </a:cubicBezTo>
                    <a:cubicBezTo>
                      <a:pt x="7461" y="4061"/>
                      <a:pt x="6517" y="0"/>
                      <a:pt x="6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129;p56">
                <a:extLst>
                  <a:ext uri="{FF2B5EF4-FFF2-40B4-BE49-F238E27FC236}">
                    <a16:creationId xmlns:a16="http://schemas.microsoft.com/office/drawing/2014/main" id="{03DFAE80-60D6-424B-9E81-ABACB213B8E2}"/>
                  </a:ext>
                </a:extLst>
              </p:cNvPr>
              <p:cNvSpPr/>
              <p:nvPr/>
            </p:nvSpPr>
            <p:spPr>
              <a:xfrm>
                <a:off x="2956550" y="4275175"/>
                <a:ext cx="543000" cy="6634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26537" extrusionOk="0">
                    <a:moveTo>
                      <a:pt x="21720" y="1"/>
                    </a:moveTo>
                    <a:cubicBezTo>
                      <a:pt x="15393" y="1606"/>
                      <a:pt x="10860" y="4911"/>
                      <a:pt x="9821" y="13411"/>
                    </a:cubicBezTo>
                    <a:cubicBezTo>
                      <a:pt x="9349" y="16999"/>
                      <a:pt x="9443" y="20682"/>
                      <a:pt x="9916" y="24271"/>
                    </a:cubicBezTo>
                    <a:lnTo>
                      <a:pt x="0" y="26254"/>
                    </a:lnTo>
                    <a:lnTo>
                      <a:pt x="0" y="26537"/>
                    </a:lnTo>
                    <a:lnTo>
                      <a:pt x="12465" y="26443"/>
                    </a:lnTo>
                    <a:lnTo>
                      <a:pt x="12182" y="25215"/>
                    </a:lnTo>
                    <a:cubicBezTo>
                      <a:pt x="12182" y="24932"/>
                      <a:pt x="8405" y="3401"/>
                      <a:pt x="217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130;p56">
                <a:extLst>
                  <a:ext uri="{FF2B5EF4-FFF2-40B4-BE49-F238E27FC236}">
                    <a16:creationId xmlns:a16="http://schemas.microsoft.com/office/drawing/2014/main" id="{58F91D5A-BC86-418B-87EA-76016EEC1B66}"/>
                  </a:ext>
                </a:extLst>
              </p:cNvPr>
              <p:cNvSpPr/>
              <p:nvPr/>
            </p:nvSpPr>
            <p:spPr>
              <a:xfrm>
                <a:off x="2906950" y="3522075"/>
                <a:ext cx="295150" cy="195975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7839" extrusionOk="0">
                    <a:moveTo>
                      <a:pt x="11805" y="0"/>
                    </a:moveTo>
                    <a:lnTo>
                      <a:pt x="11805" y="0"/>
                    </a:lnTo>
                    <a:cubicBezTo>
                      <a:pt x="11805" y="1"/>
                      <a:pt x="4628" y="3494"/>
                      <a:pt x="756" y="5289"/>
                    </a:cubicBezTo>
                    <a:cubicBezTo>
                      <a:pt x="473" y="6139"/>
                      <a:pt x="284" y="6988"/>
                      <a:pt x="1" y="7838"/>
                    </a:cubicBezTo>
                    <a:cubicBezTo>
                      <a:pt x="1" y="7838"/>
                      <a:pt x="9067" y="2833"/>
                      <a:pt x="11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" name="Google Shape;1133;p56">
            <a:extLst>
              <a:ext uri="{FF2B5EF4-FFF2-40B4-BE49-F238E27FC236}">
                <a16:creationId xmlns:a16="http://schemas.microsoft.com/office/drawing/2014/main" id="{2AAD780A-C789-4E45-BDCE-F3826F48C6C6}"/>
              </a:ext>
            </a:extLst>
          </p:cNvPr>
          <p:cNvSpPr txBox="1">
            <a:spLocks/>
          </p:cNvSpPr>
          <p:nvPr/>
        </p:nvSpPr>
        <p:spPr>
          <a:xfrm>
            <a:off x="8413950" y="49467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" smtClean="0"/>
              <a:pPr/>
              <a:t>1</a:t>
            </a:fld>
            <a:endParaRPr lang="en"/>
          </a:p>
        </p:txBody>
      </p:sp>
      <p:grpSp>
        <p:nvGrpSpPr>
          <p:cNvPr id="114" name="Google Shape;1134;p56">
            <a:extLst>
              <a:ext uri="{FF2B5EF4-FFF2-40B4-BE49-F238E27FC236}">
                <a16:creationId xmlns:a16="http://schemas.microsoft.com/office/drawing/2014/main" id="{5F8B5FEE-898D-49E7-A159-855E0115FC28}"/>
              </a:ext>
            </a:extLst>
          </p:cNvPr>
          <p:cNvGrpSpPr/>
          <p:nvPr/>
        </p:nvGrpSpPr>
        <p:grpSpPr>
          <a:xfrm>
            <a:off x="724666" y="3804462"/>
            <a:ext cx="600875" cy="1081350"/>
            <a:chOff x="1600925" y="867675"/>
            <a:chExt cx="600875" cy="1081350"/>
          </a:xfrm>
        </p:grpSpPr>
        <p:sp>
          <p:nvSpPr>
            <p:cNvPr id="115" name="Google Shape;1135;p56">
              <a:extLst>
                <a:ext uri="{FF2B5EF4-FFF2-40B4-BE49-F238E27FC236}">
                  <a16:creationId xmlns:a16="http://schemas.microsoft.com/office/drawing/2014/main" id="{D39FB87D-59BA-4085-A781-5D6051BCA9E5}"/>
                </a:ext>
              </a:extLst>
            </p:cNvPr>
            <p:cNvSpPr/>
            <p:nvPr/>
          </p:nvSpPr>
          <p:spPr>
            <a:xfrm>
              <a:off x="1600925" y="867675"/>
              <a:ext cx="600875" cy="1081350"/>
            </a:xfrm>
            <a:custGeom>
              <a:avLst/>
              <a:gdLst/>
              <a:ahLst/>
              <a:cxnLst/>
              <a:rect l="l" t="t" r="r" b="b"/>
              <a:pathLst>
                <a:path w="24035" h="43254" extrusionOk="0">
                  <a:moveTo>
                    <a:pt x="15069" y="1"/>
                  </a:moveTo>
                  <a:cubicBezTo>
                    <a:pt x="12736" y="1"/>
                    <a:pt x="11313" y="1064"/>
                    <a:pt x="10499" y="2006"/>
                  </a:cubicBezTo>
                  <a:cubicBezTo>
                    <a:pt x="9699" y="2992"/>
                    <a:pt x="9140" y="4165"/>
                    <a:pt x="8873" y="5417"/>
                  </a:cubicBezTo>
                  <a:cubicBezTo>
                    <a:pt x="8554" y="5337"/>
                    <a:pt x="8228" y="5298"/>
                    <a:pt x="7902" y="5298"/>
                  </a:cubicBezTo>
                  <a:cubicBezTo>
                    <a:pt x="7141" y="5298"/>
                    <a:pt x="6383" y="5513"/>
                    <a:pt x="5729" y="5923"/>
                  </a:cubicBezTo>
                  <a:cubicBezTo>
                    <a:pt x="4637" y="6616"/>
                    <a:pt x="3971" y="7815"/>
                    <a:pt x="3891" y="9121"/>
                  </a:cubicBezTo>
                  <a:cubicBezTo>
                    <a:pt x="3837" y="10346"/>
                    <a:pt x="4104" y="11572"/>
                    <a:pt x="4663" y="12665"/>
                  </a:cubicBezTo>
                  <a:cubicBezTo>
                    <a:pt x="3997" y="13251"/>
                    <a:pt x="3491" y="13997"/>
                    <a:pt x="3171" y="14850"/>
                  </a:cubicBezTo>
                  <a:cubicBezTo>
                    <a:pt x="1466" y="19406"/>
                    <a:pt x="0" y="35846"/>
                    <a:pt x="3651" y="41069"/>
                  </a:cubicBezTo>
                  <a:cubicBezTo>
                    <a:pt x="4956" y="42961"/>
                    <a:pt x="6609" y="43254"/>
                    <a:pt x="7461" y="43254"/>
                  </a:cubicBezTo>
                  <a:cubicBezTo>
                    <a:pt x="9460" y="43254"/>
                    <a:pt x="11431" y="41975"/>
                    <a:pt x="13430" y="39390"/>
                  </a:cubicBezTo>
                  <a:cubicBezTo>
                    <a:pt x="15428" y="36779"/>
                    <a:pt x="17667" y="32515"/>
                    <a:pt x="19319" y="28092"/>
                  </a:cubicBezTo>
                  <a:cubicBezTo>
                    <a:pt x="20544" y="24735"/>
                    <a:pt x="21903" y="20179"/>
                    <a:pt x="21210" y="17621"/>
                  </a:cubicBezTo>
                  <a:cubicBezTo>
                    <a:pt x="21077" y="17061"/>
                    <a:pt x="20837" y="16555"/>
                    <a:pt x="20544" y="16075"/>
                  </a:cubicBezTo>
                  <a:cubicBezTo>
                    <a:pt x="21770" y="15249"/>
                    <a:pt x="22729" y="14077"/>
                    <a:pt x="23315" y="12745"/>
                  </a:cubicBezTo>
                  <a:cubicBezTo>
                    <a:pt x="24035" y="11093"/>
                    <a:pt x="23902" y="9201"/>
                    <a:pt x="22942" y="7682"/>
                  </a:cubicBezTo>
                  <a:cubicBezTo>
                    <a:pt x="22330" y="6643"/>
                    <a:pt x="21344" y="5843"/>
                    <a:pt x="20171" y="5524"/>
                  </a:cubicBezTo>
                  <a:cubicBezTo>
                    <a:pt x="20304" y="4484"/>
                    <a:pt x="20118" y="3445"/>
                    <a:pt x="19692" y="2513"/>
                  </a:cubicBezTo>
                  <a:cubicBezTo>
                    <a:pt x="19239" y="1633"/>
                    <a:pt x="18093" y="115"/>
                    <a:pt x="15402" y="8"/>
                  </a:cubicBezTo>
                  <a:cubicBezTo>
                    <a:pt x="15289" y="3"/>
                    <a:pt x="15178" y="1"/>
                    <a:pt x="150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36;p56">
              <a:extLst>
                <a:ext uri="{FF2B5EF4-FFF2-40B4-BE49-F238E27FC236}">
                  <a16:creationId xmlns:a16="http://schemas.microsoft.com/office/drawing/2014/main" id="{F1681107-7405-4455-B6D5-86C770D86D10}"/>
                </a:ext>
              </a:extLst>
            </p:cNvPr>
            <p:cNvSpPr/>
            <p:nvPr/>
          </p:nvSpPr>
          <p:spPr>
            <a:xfrm>
              <a:off x="1737475" y="934375"/>
              <a:ext cx="427100" cy="321825"/>
            </a:xfrm>
            <a:custGeom>
              <a:avLst/>
              <a:gdLst/>
              <a:ahLst/>
              <a:cxnLst/>
              <a:rect l="l" t="t" r="r" b="b"/>
              <a:pathLst>
                <a:path w="17084" h="12873" extrusionOk="0">
                  <a:moveTo>
                    <a:pt x="9626" y="0"/>
                  </a:moveTo>
                  <a:cubicBezTo>
                    <a:pt x="4647" y="0"/>
                    <a:pt x="5969" y="7599"/>
                    <a:pt x="5969" y="7599"/>
                  </a:cubicBezTo>
                  <a:cubicBezTo>
                    <a:pt x="5969" y="7599"/>
                    <a:pt x="4060" y="5300"/>
                    <a:pt x="2457" y="5300"/>
                  </a:cubicBezTo>
                  <a:cubicBezTo>
                    <a:pt x="2186" y="5300"/>
                    <a:pt x="1923" y="5366"/>
                    <a:pt x="1679" y="5520"/>
                  </a:cubicBezTo>
                  <a:cubicBezTo>
                    <a:pt x="1" y="6559"/>
                    <a:pt x="1893" y="12155"/>
                    <a:pt x="7568" y="12821"/>
                  </a:cubicBezTo>
                  <a:cubicBezTo>
                    <a:pt x="7860" y="12856"/>
                    <a:pt x="8155" y="12873"/>
                    <a:pt x="8451" y="12873"/>
                  </a:cubicBezTo>
                  <a:cubicBezTo>
                    <a:pt x="12689" y="12873"/>
                    <a:pt x="17084" y="9438"/>
                    <a:pt x="15216" y="6399"/>
                  </a:cubicBezTo>
                  <a:cubicBezTo>
                    <a:pt x="14744" y="5639"/>
                    <a:pt x="14181" y="5348"/>
                    <a:pt x="13595" y="5348"/>
                  </a:cubicBezTo>
                  <a:cubicBezTo>
                    <a:pt x="11698" y="5348"/>
                    <a:pt x="9567" y="8398"/>
                    <a:pt x="9567" y="8398"/>
                  </a:cubicBezTo>
                  <a:cubicBezTo>
                    <a:pt x="9567" y="8398"/>
                    <a:pt x="15029" y="218"/>
                    <a:pt x="9833" y="5"/>
                  </a:cubicBezTo>
                  <a:cubicBezTo>
                    <a:pt x="9763" y="2"/>
                    <a:pt x="9694" y="0"/>
                    <a:pt x="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37;p56">
              <a:extLst>
                <a:ext uri="{FF2B5EF4-FFF2-40B4-BE49-F238E27FC236}">
                  <a16:creationId xmlns:a16="http://schemas.microsoft.com/office/drawing/2014/main" id="{7A699D94-ED1D-4A3C-9E50-8817BA052EA1}"/>
                </a:ext>
              </a:extLst>
            </p:cNvPr>
            <p:cNvSpPr/>
            <p:nvPr/>
          </p:nvSpPr>
          <p:spPr>
            <a:xfrm>
              <a:off x="1668200" y="1207375"/>
              <a:ext cx="425675" cy="674375"/>
            </a:xfrm>
            <a:custGeom>
              <a:avLst/>
              <a:gdLst/>
              <a:ahLst/>
              <a:cxnLst/>
              <a:rect l="l" t="t" r="r" b="b"/>
              <a:pathLst>
                <a:path w="17027" h="26975" extrusionOk="0">
                  <a:moveTo>
                    <a:pt x="7175" y="1"/>
                  </a:moveTo>
                  <a:cubicBezTo>
                    <a:pt x="5221" y="1"/>
                    <a:pt x="3560" y="639"/>
                    <a:pt x="2985" y="2194"/>
                  </a:cubicBezTo>
                  <a:cubicBezTo>
                    <a:pt x="1093" y="7310"/>
                    <a:pt x="1" y="26974"/>
                    <a:pt x="4797" y="26974"/>
                  </a:cubicBezTo>
                  <a:cubicBezTo>
                    <a:pt x="4800" y="26974"/>
                    <a:pt x="4804" y="26974"/>
                    <a:pt x="4807" y="26974"/>
                  </a:cubicBezTo>
                  <a:cubicBezTo>
                    <a:pt x="9604" y="26974"/>
                    <a:pt x="17026" y="8666"/>
                    <a:pt x="15961" y="4699"/>
                  </a:cubicBezTo>
                  <a:cubicBezTo>
                    <a:pt x="15290" y="2133"/>
                    <a:pt x="10745" y="1"/>
                    <a:pt x="7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38;p56">
              <a:extLst>
                <a:ext uri="{FF2B5EF4-FFF2-40B4-BE49-F238E27FC236}">
                  <a16:creationId xmlns:a16="http://schemas.microsoft.com/office/drawing/2014/main" id="{A886447B-02C0-4004-B5FE-8F7A974C8CE5}"/>
                </a:ext>
              </a:extLst>
            </p:cNvPr>
            <p:cNvSpPr/>
            <p:nvPr/>
          </p:nvSpPr>
          <p:spPr>
            <a:xfrm>
              <a:off x="1788775" y="1335725"/>
              <a:ext cx="227850" cy="94950"/>
            </a:xfrm>
            <a:custGeom>
              <a:avLst/>
              <a:gdLst/>
              <a:ahLst/>
              <a:cxnLst/>
              <a:rect l="l" t="t" r="r" b="b"/>
              <a:pathLst>
                <a:path w="9114" h="3798" extrusionOk="0">
                  <a:moveTo>
                    <a:pt x="2146" y="1"/>
                  </a:moveTo>
                  <a:cubicBezTo>
                    <a:pt x="1484" y="1"/>
                    <a:pt x="861" y="75"/>
                    <a:pt x="320" y="231"/>
                  </a:cubicBezTo>
                  <a:cubicBezTo>
                    <a:pt x="0" y="311"/>
                    <a:pt x="54" y="764"/>
                    <a:pt x="374" y="791"/>
                  </a:cubicBezTo>
                  <a:cubicBezTo>
                    <a:pt x="1839" y="1004"/>
                    <a:pt x="3251" y="1004"/>
                    <a:pt x="4663" y="1457"/>
                  </a:cubicBezTo>
                  <a:cubicBezTo>
                    <a:pt x="6022" y="1936"/>
                    <a:pt x="7248" y="2709"/>
                    <a:pt x="8287" y="3695"/>
                  </a:cubicBezTo>
                  <a:cubicBezTo>
                    <a:pt x="8356" y="3763"/>
                    <a:pt x="8444" y="3798"/>
                    <a:pt x="8531" y="3798"/>
                  </a:cubicBezTo>
                  <a:cubicBezTo>
                    <a:pt x="8646" y="3798"/>
                    <a:pt x="8759" y="3737"/>
                    <a:pt x="8820" y="3615"/>
                  </a:cubicBezTo>
                  <a:lnTo>
                    <a:pt x="8980" y="3402"/>
                  </a:lnTo>
                  <a:cubicBezTo>
                    <a:pt x="9113" y="3215"/>
                    <a:pt x="9113" y="3002"/>
                    <a:pt x="9007" y="2816"/>
                  </a:cubicBezTo>
                  <a:cubicBezTo>
                    <a:pt x="7721" y="1066"/>
                    <a:pt x="4652" y="1"/>
                    <a:pt x="2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39;p56">
              <a:extLst>
                <a:ext uri="{FF2B5EF4-FFF2-40B4-BE49-F238E27FC236}">
                  <a16:creationId xmlns:a16="http://schemas.microsoft.com/office/drawing/2014/main" id="{2C99722A-4FBF-40F6-9890-586AA6370A8B}"/>
                </a:ext>
              </a:extLst>
            </p:cNvPr>
            <p:cNvSpPr/>
            <p:nvPr/>
          </p:nvSpPr>
          <p:spPr>
            <a:xfrm>
              <a:off x="1781875" y="1517725"/>
              <a:ext cx="177225" cy="63050"/>
            </a:xfrm>
            <a:custGeom>
              <a:avLst/>
              <a:gdLst/>
              <a:ahLst/>
              <a:cxnLst/>
              <a:rect l="l" t="t" r="r" b="b"/>
              <a:pathLst>
                <a:path w="7089" h="2522" extrusionOk="0">
                  <a:moveTo>
                    <a:pt x="1687" y="1"/>
                  </a:moveTo>
                  <a:cubicBezTo>
                    <a:pt x="1261" y="1"/>
                    <a:pt x="833" y="40"/>
                    <a:pt x="410" y="119"/>
                  </a:cubicBezTo>
                  <a:cubicBezTo>
                    <a:pt x="0" y="195"/>
                    <a:pt x="156" y="788"/>
                    <a:pt x="546" y="788"/>
                  </a:cubicBezTo>
                  <a:cubicBezTo>
                    <a:pt x="563" y="788"/>
                    <a:pt x="579" y="787"/>
                    <a:pt x="596" y="785"/>
                  </a:cubicBezTo>
                  <a:cubicBezTo>
                    <a:pt x="799" y="767"/>
                    <a:pt x="1002" y="758"/>
                    <a:pt x="1204" y="758"/>
                  </a:cubicBezTo>
                  <a:cubicBezTo>
                    <a:pt x="2198" y="758"/>
                    <a:pt x="3179" y="972"/>
                    <a:pt x="4087" y="1371"/>
                  </a:cubicBezTo>
                  <a:cubicBezTo>
                    <a:pt x="4939" y="1744"/>
                    <a:pt x="5739" y="2383"/>
                    <a:pt x="6698" y="2517"/>
                  </a:cubicBezTo>
                  <a:cubicBezTo>
                    <a:pt x="6717" y="2520"/>
                    <a:pt x="6734" y="2521"/>
                    <a:pt x="6751" y="2521"/>
                  </a:cubicBezTo>
                  <a:cubicBezTo>
                    <a:pt x="7026" y="2521"/>
                    <a:pt x="7089" y="2131"/>
                    <a:pt x="6938" y="1930"/>
                  </a:cubicBezTo>
                  <a:cubicBezTo>
                    <a:pt x="6272" y="1104"/>
                    <a:pt x="4833" y="625"/>
                    <a:pt x="3820" y="332"/>
                  </a:cubicBezTo>
                  <a:cubicBezTo>
                    <a:pt x="3132" y="113"/>
                    <a:pt x="2412" y="1"/>
                    <a:pt x="16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140;p56">
              <a:extLst>
                <a:ext uri="{FF2B5EF4-FFF2-40B4-BE49-F238E27FC236}">
                  <a16:creationId xmlns:a16="http://schemas.microsoft.com/office/drawing/2014/main" id="{A86E56B4-6077-440E-9942-80284CAACC9E}"/>
                </a:ext>
              </a:extLst>
            </p:cNvPr>
            <p:cNvSpPr/>
            <p:nvPr/>
          </p:nvSpPr>
          <p:spPr>
            <a:xfrm>
              <a:off x="1789300" y="1684400"/>
              <a:ext cx="102875" cy="57850"/>
            </a:xfrm>
            <a:custGeom>
              <a:avLst/>
              <a:gdLst/>
              <a:ahLst/>
              <a:cxnLst/>
              <a:rect l="l" t="t" r="r" b="b"/>
              <a:pathLst>
                <a:path w="4115" h="2314" extrusionOk="0">
                  <a:moveTo>
                    <a:pt x="500" y="1"/>
                  </a:moveTo>
                  <a:cubicBezTo>
                    <a:pt x="77" y="1"/>
                    <a:pt x="1" y="732"/>
                    <a:pt x="432" y="859"/>
                  </a:cubicBezTo>
                  <a:cubicBezTo>
                    <a:pt x="965" y="992"/>
                    <a:pt x="1498" y="1205"/>
                    <a:pt x="1978" y="1472"/>
                  </a:cubicBezTo>
                  <a:cubicBezTo>
                    <a:pt x="2431" y="1738"/>
                    <a:pt x="2831" y="2111"/>
                    <a:pt x="3337" y="2298"/>
                  </a:cubicBezTo>
                  <a:cubicBezTo>
                    <a:pt x="3380" y="2309"/>
                    <a:pt x="3422" y="2314"/>
                    <a:pt x="3464" y="2314"/>
                  </a:cubicBezTo>
                  <a:cubicBezTo>
                    <a:pt x="3832" y="2314"/>
                    <a:pt x="4115" y="1911"/>
                    <a:pt x="3923" y="1552"/>
                  </a:cubicBezTo>
                  <a:cubicBezTo>
                    <a:pt x="3257" y="539"/>
                    <a:pt x="1685" y="166"/>
                    <a:pt x="566" y="6"/>
                  </a:cubicBezTo>
                  <a:cubicBezTo>
                    <a:pt x="543" y="3"/>
                    <a:pt x="521" y="1"/>
                    <a:pt x="5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" name="Title 2"/>
          <p:cNvSpPr>
            <a:spLocks noGrp="1"/>
          </p:cNvSpPr>
          <p:nvPr>
            <p:ph type="title"/>
          </p:nvPr>
        </p:nvSpPr>
        <p:spPr>
          <a:xfrm>
            <a:off x="697095" y="2247932"/>
            <a:ext cx="7704000" cy="3936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+mj-lt"/>
              </a:rPr>
              <a:t>“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phương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pháp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gây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hứng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thú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cho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tiểu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thông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qua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hát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tiếng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Anh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ngắn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”</a:t>
            </a:r>
            <a:br>
              <a:rPr lang="en-US" b="1" dirty="0">
                <a:solidFill>
                  <a:srgbClr val="FF0000"/>
                </a:solidFill>
                <a:latin typeface="+mj-lt"/>
              </a:rPr>
            </a:b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3" name="Title 2"/>
          <p:cNvSpPr>
            <a:spLocks noGrp="1"/>
          </p:cNvSpPr>
          <p:nvPr>
            <p:ph type="title"/>
          </p:nvPr>
        </p:nvSpPr>
        <p:spPr>
          <a:xfrm>
            <a:off x="1468193" y="4463201"/>
            <a:ext cx="6614398" cy="51755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000" b="1" dirty="0" err="1">
                <a:latin typeface="+mj-lt"/>
              </a:rPr>
              <a:t>Giáo</a:t>
            </a:r>
            <a:r>
              <a:rPr lang="en-US" sz="3000" b="1" dirty="0">
                <a:latin typeface="+mj-lt"/>
              </a:rPr>
              <a:t> </a:t>
            </a:r>
            <a:r>
              <a:rPr lang="en-US" sz="3000" b="1" dirty="0" err="1">
                <a:latin typeface="+mj-lt"/>
              </a:rPr>
              <a:t>viên</a:t>
            </a:r>
            <a:r>
              <a:rPr lang="en-US" sz="3000" b="1" dirty="0">
                <a:latin typeface="+mj-lt"/>
              </a:rPr>
              <a:t>: KHOA THỊ MAI ANH</a:t>
            </a:r>
          </a:p>
        </p:txBody>
      </p:sp>
      <p:pic>
        <p:nvPicPr>
          <p:cNvPr id="5" name="happy-upbeat-pop-20035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717" y="119179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485" y="3205143"/>
            <a:ext cx="6089642" cy="237297"/>
          </a:xfrm>
        </p:spPr>
        <p:txBody>
          <a:bodyPr/>
          <a:lstStyle/>
          <a:p>
            <a:r>
              <a:rPr lang="en-US" sz="2500" dirty="0"/>
              <a:t>Cat Bi Primary School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36951" y="3554859"/>
            <a:ext cx="7704000" cy="393600"/>
          </a:xfrm>
        </p:spPr>
        <p:txBody>
          <a:bodyPr/>
          <a:lstStyle/>
          <a:p>
            <a:r>
              <a:rPr lang="en-US" dirty="0"/>
              <a:t>Class : 3A5</a:t>
            </a:r>
          </a:p>
        </p:txBody>
      </p:sp>
      <p:sp>
        <p:nvSpPr>
          <p:cNvPr id="124" name="Title 1"/>
          <p:cNvSpPr>
            <a:spLocks noGrp="1"/>
          </p:cNvSpPr>
          <p:nvPr>
            <p:ph type="title"/>
          </p:nvPr>
        </p:nvSpPr>
        <p:spPr>
          <a:xfrm>
            <a:off x="1270529" y="157684"/>
            <a:ext cx="6089642" cy="237297"/>
          </a:xfrm>
        </p:spPr>
        <p:txBody>
          <a:bodyPr/>
          <a:lstStyle/>
          <a:p>
            <a:r>
              <a:rPr lang="en-US" sz="2500" dirty="0"/>
              <a:t>Date : 4 April 2025</a:t>
            </a:r>
          </a:p>
        </p:txBody>
      </p:sp>
    </p:spTree>
    <p:extLst>
      <p:ext uri="{BB962C8B-B14F-4D97-AF65-F5344CB8AC3E}">
        <p14:creationId xmlns:p14="http://schemas.microsoft.com/office/powerpoint/2010/main" val="315145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86" y="196492"/>
            <a:ext cx="8179428" cy="4673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3214" y="258130"/>
            <a:ext cx="3777572" cy="609086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3500" dirty="0">
                <a:solidFill>
                  <a:srgbClr val="FF0000"/>
                </a:solidFill>
              </a:rPr>
              <a:t>Their toys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1843" y="1110855"/>
            <a:ext cx="5954232" cy="3821234"/>
          </a:xfrm>
          <a:solidFill>
            <a:schemeClr val="accent2">
              <a:alpha val="86000"/>
            </a:schemeClr>
          </a:solidFill>
          <a:ln>
            <a:solidFill>
              <a:schemeClr val="lt1">
                <a:alpha val="89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139700" indent="0"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Two trucks </a:t>
            </a:r>
            <a:r>
              <a:rPr lang="en-US" sz="2500" dirty="0">
                <a:latin typeface="Comic Sans MS" panose="030F0702030302020204" pitchFamily="66" charset="0"/>
              </a:rPr>
              <a:t>and </a:t>
            </a:r>
            <a:r>
              <a:rPr lang="en-US" sz="2500" dirty="0">
                <a:solidFill>
                  <a:srgbClr val="00B050"/>
                </a:solidFill>
                <a:latin typeface="Comic Sans MS" panose="030F0702030302020204" pitchFamily="66" charset="0"/>
              </a:rPr>
              <a:t>three buses.</a:t>
            </a:r>
          </a:p>
          <a:p>
            <a:pPr marL="139700" indent="0"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500" dirty="0">
                <a:latin typeface="Comic Sans MS" panose="030F0702030302020204" pitchFamily="66" charset="0"/>
              </a:rPr>
              <a:t>They have </a:t>
            </a:r>
            <a:r>
              <a:rPr lang="en-U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two trucks.</a:t>
            </a:r>
          </a:p>
          <a:p>
            <a:pPr marL="139700" indent="0"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500" dirty="0">
                <a:latin typeface="Comic Sans MS" panose="030F0702030302020204" pitchFamily="66" charset="0"/>
              </a:rPr>
              <a:t>They have  </a:t>
            </a:r>
            <a:r>
              <a:rPr lang="en-US" sz="2500" dirty="0">
                <a:solidFill>
                  <a:srgbClr val="00B050"/>
                </a:solidFill>
                <a:latin typeface="Comic Sans MS" panose="030F0702030302020204" pitchFamily="66" charset="0"/>
              </a:rPr>
              <a:t>three buses</a:t>
            </a:r>
            <a:r>
              <a:rPr lang="en-US" sz="2500" dirty="0">
                <a:latin typeface="Comic Sans MS" panose="030F0702030302020204" pitchFamily="66" charset="0"/>
              </a:rPr>
              <a:t>.</a:t>
            </a:r>
          </a:p>
          <a:p>
            <a:pPr marL="139700" indent="0"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Two teddy bears </a:t>
            </a:r>
            <a:r>
              <a:rPr lang="en-US" sz="2500" dirty="0">
                <a:latin typeface="Comic Sans MS" panose="030F0702030302020204" pitchFamily="66" charset="0"/>
              </a:rPr>
              <a:t>and </a:t>
            </a:r>
            <a:r>
              <a:rPr lang="en-US" sz="2500" dirty="0">
                <a:solidFill>
                  <a:srgbClr val="00B050"/>
                </a:solidFill>
                <a:latin typeface="Comic Sans MS" panose="030F0702030302020204" pitchFamily="66" charset="0"/>
              </a:rPr>
              <a:t>three ships.</a:t>
            </a:r>
          </a:p>
          <a:p>
            <a:pPr marL="139700" indent="0"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500" dirty="0">
                <a:latin typeface="Comic Sans MS" panose="030F0702030302020204" pitchFamily="66" charset="0"/>
              </a:rPr>
              <a:t>They have </a:t>
            </a:r>
            <a:r>
              <a:rPr lang="en-U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two teddy bears</a:t>
            </a:r>
            <a:r>
              <a:rPr lang="en-US" sz="2500" dirty="0">
                <a:latin typeface="Comic Sans MS" panose="030F0702030302020204" pitchFamily="66" charset="0"/>
              </a:rPr>
              <a:t>.</a:t>
            </a:r>
          </a:p>
          <a:p>
            <a:pPr marL="139700" indent="0"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500" dirty="0">
                <a:latin typeface="Comic Sans MS" panose="030F0702030302020204" pitchFamily="66" charset="0"/>
              </a:rPr>
              <a:t>They have </a:t>
            </a:r>
            <a:r>
              <a:rPr lang="en-US" sz="2500" dirty="0">
                <a:solidFill>
                  <a:srgbClr val="00B050"/>
                </a:solidFill>
                <a:latin typeface="Comic Sans MS" panose="030F0702030302020204" pitchFamily="66" charset="0"/>
              </a:rPr>
              <a:t>three ships.</a:t>
            </a:r>
          </a:p>
          <a:p>
            <a:pPr marL="139700" indent="0"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500" dirty="0">
                <a:latin typeface="Comic Sans MS" panose="030F0702030302020204" pitchFamily="66" charset="0"/>
              </a:rPr>
              <a:t>Toys, toys.</a:t>
            </a:r>
          </a:p>
          <a:p>
            <a:pPr marL="139700" indent="0"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500" dirty="0">
                <a:latin typeface="Comic Sans MS" panose="030F0702030302020204" pitchFamily="66" charset="0"/>
              </a:rPr>
              <a:t>They love toys. (Suno.com)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7" name="Two trucks and three buses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81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2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5" name="2025040322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4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p6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019" name="Google Shape;2019;p66"/>
          <p:cNvSpPr txBox="1">
            <a:spLocks noGrp="1"/>
          </p:cNvSpPr>
          <p:nvPr>
            <p:ph type="title"/>
          </p:nvPr>
        </p:nvSpPr>
        <p:spPr>
          <a:xfrm>
            <a:off x="1648064" y="1565720"/>
            <a:ext cx="5847872" cy="10250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2060"/>
                </a:solidFill>
              </a:rPr>
              <a:t>L</a:t>
            </a:r>
            <a:r>
              <a:rPr lang="en" sz="7200" dirty="0">
                <a:solidFill>
                  <a:srgbClr val="002060"/>
                </a:solidFill>
              </a:rPr>
              <a:t>et’s talk</a:t>
            </a:r>
            <a:endParaRPr sz="7200" dirty="0">
              <a:solidFill>
                <a:srgbClr val="002060"/>
              </a:solidFill>
            </a:endParaRPr>
          </a:p>
        </p:txBody>
      </p:sp>
      <p:grpSp>
        <p:nvGrpSpPr>
          <p:cNvPr id="2021" name="Google Shape;2021;p66"/>
          <p:cNvGrpSpPr/>
          <p:nvPr/>
        </p:nvGrpSpPr>
        <p:grpSpPr>
          <a:xfrm>
            <a:off x="5257795" y="577578"/>
            <a:ext cx="692799" cy="759008"/>
            <a:chOff x="5206500" y="3402925"/>
            <a:chExt cx="1332050" cy="1459350"/>
          </a:xfrm>
        </p:grpSpPr>
        <p:grpSp>
          <p:nvGrpSpPr>
            <p:cNvPr id="2022" name="Google Shape;2022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23" name="Google Shape;2023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3" name="Google Shape;2033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4" name="Google Shape;2034;p66"/>
          <p:cNvGrpSpPr/>
          <p:nvPr/>
        </p:nvGrpSpPr>
        <p:grpSpPr>
          <a:xfrm flipH="1">
            <a:off x="3360201" y="577577"/>
            <a:ext cx="692799" cy="759008"/>
            <a:chOff x="5206500" y="3402925"/>
            <a:chExt cx="1332050" cy="1459350"/>
          </a:xfrm>
        </p:grpSpPr>
        <p:grpSp>
          <p:nvGrpSpPr>
            <p:cNvPr id="2035" name="Google Shape;2035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36" name="Google Shape;2036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46" name="Google Shape;2046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7" name="Google Shape;2047;p66"/>
          <p:cNvSpPr/>
          <p:nvPr/>
        </p:nvSpPr>
        <p:spPr>
          <a:xfrm>
            <a:off x="4374187" y="543798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4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048" name="Google Shape;2048;p66"/>
          <p:cNvSpPr/>
          <p:nvPr/>
        </p:nvSpPr>
        <p:spPr>
          <a:xfrm>
            <a:off x="4387841" y="535612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rgbClr val="002060"/>
                </a:solidFill>
                <a:latin typeface="Nunito;800"/>
              </a:rPr>
              <a:t>4</a:t>
            </a:r>
            <a:endParaRPr b="0" i="0" dirty="0">
              <a:ln>
                <a:noFill/>
              </a:ln>
              <a:solidFill>
                <a:srgbClr val="002060"/>
              </a:solidFill>
              <a:latin typeface="Nunito;800"/>
            </a:endParaRPr>
          </a:p>
        </p:txBody>
      </p:sp>
      <p:sp>
        <p:nvSpPr>
          <p:cNvPr id="2049" name="Google Shape;2049;p66"/>
          <p:cNvSpPr/>
          <p:nvPr/>
        </p:nvSpPr>
        <p:spPr>
          <a:xfrm>
            <a:off x="4101488" y="2452017"/>
            <a:ext cx="1430569" cy="239466"/>
          </a:xfrm>
          <a:custGeom>
            <a:avLst/>
            <a:gdLst/>
            <a:ahLst/>
            <a:cxnLst/>
            <a:rect l="l" t="t" r="r" b="b"/>
            <a:pathLst>
              <a:path w="32847" h="6469" extrusionOk="0">
                <a:moveTo>
                  <a:pt x="0" y="2238"/>
                </a:moveTo>
                <a:cubicBezTo>
                  <a:pt x="5550" y="652"/>
                  <a:pt x="13848" y="-1936"/>
                  <a:pt x="17311" y="2682"/>
                </a:cubicBezTo>
                <a:cubicBezTo>
                  <a:pt x="18043" y="3658"/>
                  <a:pt x="19062" y="5370"/>
                  <a:pt x="18199" y="6233"/>
                </a:cubicBezTo>
                <a:cubicBezTo>
                  <a:pt x="17257" y="7175"/>
                  <a:pt x="17091" y="2977"/>
                  <a:pt x="18199" y="2238"/>
                </a:cubicBezTo>
                <a:cubicBezTo>
                  <a:pt x="22262" y="-470"/>
                  <a:pt x="28480" y="54"/>
                  <a:pt x="32847" y="223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46EF22-C7F1-4419-90D2-CFFF6C720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603" y="2760063"/>
            <a:ext cx="4441769" cy="245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44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A02D7-6531-407E-9CA7-891C443B1D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2591" b="742"/>
          <a:stretch/>
        </p:blipFill>
        <p:spPr>
          <a:xfrm>
            <a:off x="1318438" y="1397424"/>
            <a:ext cx="6530957" cy="366982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5731" y="0"/>
            <a:ext cx="7704000" cy="678888"/>
          </a:xfrm>
        </p:spPr>
        <p:txBody>
          <a:bodyPr/>
          <a:lstStyle/>
          <a:p>
            <a:pPr algn="ctr"/>
            <a:r>
              <a:rPr lang="en-US" sz="4500" dirty="0">
                <a:solidFill>
                  <a:srgbClr val="FF0000"/>
                </a:solidFill>
              </a:rPr>
              <a:t>Talk about toys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2849526" y="678888"/>
            <a:ext cx="4563935" cy="1095153"/>
          </a:xfrm>
          <a:prstGeom prst="wedgeRectCallout">
            <a:avLst>
              <a:gd name="adj1" fmla="val -30851"/>
              <a:gd name="adj2" fmla="val 887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Hello, I’m Bill. I love toys. </a:t>
            </a:r>
          </a:p>
          <a:p>
            <a:pPr algn="ctr"/>
            <a:r>
              <a:rPr lang="en-US" sz="2000" dirty="0">
                <a:latin typeface="Comic Sans MS" panose="030F0702030302020204" pitchFamily="66" charset="0"/>
              </a:rPr>
              <a:t>Look! I have a ship. It’s new. It’s slow. </a:t>
            </a:r>
          </a:p>
        </p:txBody>
      </p:sp>
    </p:spTree>
    <p:extLst>
      <p:ext uri="{BB962C8B-B14F-4D97-AF65-F5344CB8AC3E}">
        <p14:creationId xmlns:p14="http://schemas.microsoft.com/office/powerpoint/2010/main" val="298199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p6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019" name="Google Shape;2019;p66"/>
          <p:cNvSpPr txBox="1">
            <a:spLocks noGrp="1"/>
          </p:cNvSpPr>
          <p:nvPr>
            <p:ph type="title"/>
          </p:nvPr>
        </p:nvSpPr>
        <p:spPr>
          <a:xfrm>
            <a:off x="1636061" y="2134413"/>
            <a:ext cx="5847872" cy="17270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2060"/>
                </a:solidFill>
              </a:rPr>
              <a:t>Fun corner and wrap-up</a:t>
            </a:r>
            <a:endParaRPr sz="7200" dirty="0">
              <a:solidFill>
                <a:srgbClr val="002060"/>
              </a:solidFill>
            </a:endParaRPr>
          </a:p>
        </p:txBody>
      </p:sp>
      <p:grpSp>
        <p:nvGrpSpPr>
          <p:cNvPr id="2021" name="Google Shape;2021;p66"/>
          <p:cNvGrpSpPr/>
          <p:nvPr/>
        </p:nvGrpSpPr>
        <p:grpSpPr>
          <a:xfrm>
            <a:off x="5165401" y="1102469"/>
            <a:ext cx="692799" cy="759008"/>
            <a:chOff x="5206500" y="3402925"/>
            <a:chExt cx="1332050" cy="1459350"/>
          </a:xfrm>
        </p:grpSpPr>
        <p:grpSp>
          <p:nvGrpSpPr>
            <p:cNvPr id="2022" name="Google Shape;2022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23" name="Google Shape;2023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3" name="Google Shape;2033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4" name="Google Shape;2034;p66"/>
          <p:cNvGrpSpPr/>
          <p:nvPr/>
        </p:nvGrpSpPr>
        <p:grpSpPr>
          <a:xfrm flipH="1">
            <a:off x="3267807" y="1102468"/>
            <a:ext cx="692799" cy="759008"/>
            <a:chOff x="5206500" y="3402925"/>
            <a:chExt cx="1332050" cy="1459350"/>
          </a:xfrm>
        </p:grpSpPr>
        <p:grpSp>
          <p:nvGrpSpPr>
            <p:cNvPr id="2035" name="Google Shape;2035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36" name="Google Shape;2036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46" name="Google Shape;2046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7" name="Google Shape;2047;p66"/>
          <p:cNvSpPr/>
          <p:nvPr/>
        </p:nvSpPr>
        <p:spPr>
          <a:xfrm>
            <a:off x="4281793" y="1068689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5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048" name="Google Shape;2048;p66"/>
          <p:cNvSpPr/>
          <p:nvPr/>
        </p:nvSpPr>
        <p:spPr>
          <a:xfrm>
            <a:off x="4295447" y="1075460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rgbClr val="002060"/>
                </a:solidFill>
                <a:latin typeface="Nunito;800"/>
              </a:rPr>
              <a:t>5</a:t>
            </a:r>
            <a:endParaRPr b="0" i="0" dirty="0">
              <a:ln>
                <a:noFill/>
              </a:ln>
              <a:solidFill>
                <a:srgbClr val="002060"/>
              </a:solidFill>
              <a:latin typeface="Nunito;800"/>
            </a:endParaRPr>
          </a:p>
        </p:txBody>
      </p:sp>
      <p:sp>
        <p:nvSpPr>
          <p:cNvPr id="2049" name="Google Shape;2049;p66"/>
          <p:cNvSpPr/>
          <p:nvPr/>
        </p:nvSpPr>
        <p:spPr>
          <a:xfrm>
            <a:off x="3734832" y="3924430"/>
            <a:ext cx="1430569" cy="239466"/>
          </a:xfrm>
          <a:custGeom>
            <a:avLst/>
            <a:gdLst/>
            <a:ahLst/>
            <a:cxnLst/>
            <a:rect l="l" t="t" r="r" b="b"/>
            <a:pathLst>
              <a:path w="32847" h="6469" extrusionOk="0">
                <a:moveTo>
                  <a:pt x="0" y="2238"/>
                </a:moveTo>
                <a:cubicBezTo>
                  <a:pt x="5550" y="652"/>
                  <a:pt x="13848" y="-1936"/>
                  <a:pt x="17311" y="2682"/>
                </a:cubicBezTo>
                <a:cubicBezTo>
                  <a:pt x="18043" y="3658"/>
                  <a:pt x="19062" y="5370"/>
                  <a:pt x="18199" y="6233"/>
                </a:cubicBezTo>
                <a:cubicBezTo>
                  <a:pt x="17257" y="7175"/>
                  <a:pt x="17091" y="2977"/>
                  <a:pt x="18199" y="2238"/>
                </a:cubicBezTo>
                <a:cubicBezTo>
                  <a:pt x="22262" y="-470"/>
                  <a:pt x="28480" y="54"/>
                  <a:pt x="32847" y="223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83570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2800E4-3BC7-43B6-9985-1F48E74969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0D08354-D707-4E49-891F-EAC874A623D2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147776" y="827876"/>
            <a:ext cx="5160397" cy="1190950"/>
          </a:xfrm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6600" dirty="0"/>
              <a:t>QUIZ time!!!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ACC6CF-D9CB-4215-861A-AE080E909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916" y="2018826"/>
            <a:ext cx="4582164" cy="30484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01209" y="4835723"/>
            <a:ext cx="6358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Link: </a:t>
            </a:r>
            <a:r>
              <a:rPr lang="en-US" dirty="0">
                <a:hlinkClick r:id="rId4"/>
              </a:rPr>
              <a:t>https://www.plickers.com/classes/67e1153cc38bbc98a97c9399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327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p6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019" name="Google Shape;2019;p66"/>
          <p:cNvSpPr txBox="1">
            <a:spLocks noGrp="1"/>
          </p:cNvSpPr>
          <p:nvPr>
            <p:ph type="title"/>
          </p:nvPr>
        </p:nvSpPr>
        <p:spPr>
          <a:xfrm>
            <a:off x="1998990" y="1986828"/>
            <a:ext cx="5450216" cy="8619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7200" dirty="0"/>
              <a:t>Warm-up and review</a:t>
            </a:r>
            <a:endParaRPr sz="7200" dirty="0">
              <a:solidFill>
                <a:srgbClr val="002060"/>
              </a:solidFill>
            </a:endParaRPr>
          </a:p>
        </p:txBody>
      </p:sp>
      <p:grpSp>
        <p:nvGrpSpPr>
          <p:cNvPr id="2021" name="Google Shape;2021;p66"/>
          <p:cNvGrpSpPr/>
          <p:nvPr/>
        </p:nvGrpSpPr>
        <p:grpSpPr>
          <a:xfrm>
            <a:off x="5175399" y="593902"/>
            <a:ext cx="692799" cy="759008"/>
            <a:chOff x="5206500" y="3402925"/>
            <a:chExt cx="1332050" cy="1459350"/>
          </a:xfrm>
        </p:grpSpPr>
        <p:grpSp>
          <p:nvGrpSpPr>
            <p:cNvPr id="2022" name="Google Shape;2022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23" name="Google Shape;2023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3" name="Google Shape;2033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4" name="Google Shape;2034;p66"/>
          <p:cNvGrpSpPr/>
          <p:nvPr/>
        </p:nvGrpSpPr>
        <p:grpSpPr>
          <a:xfrm flipH="1">
            <a:off x="3355828" y="514080"/>
            <a:ext cx="692799" cy="759008"/>
            <a:chOff x="5206500" y="3402925"/>
            <a:chExt cx="1332050" cy="1459350"/>
          </a:xfrm>
        </p:grpSpPr>
        <p:grpSp>
          <p:nvGrpSpPr>
            <p:cNvPr id="2035" name="Google Shape;2035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36" name="Google Shape;2036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46" name="Google Shape;2046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9" name="Google Shape;2049;p66"/>
          <p:cNvSpPr/>
          <p:nvPr/>
        </p:nvSpPr>
        <p:spPr>
          <a:xfrm>
            <a:off x="4042769" y="4646547"/>
            <a:ext cx="1430569" cy="239466"/>
          </a:xfrm>
          <a:custGeom>
            <a:avLst/>
            <a:gdLst/>
            <a:ahLst/>
            <a:cxnLst/>
            <a:rect l="l" t="t" r="r" b="b"/>
            <a:pathLst>
              <a:path w="32847" h="6469" extrusionOk="0">
                <a:moveTo>
                  <a:pt x="0" y="2238"/>
                </a:moveTo>
                <a:cubicBezTo>
                  <a:pt x="5550" y="652"/>
                  <a:pt x="13848" y="-1936"/>
                  <a:pt x="17311" y="2682"/>
                </a:cubicBezTo>
                <a:cubicBezTo>
                  <a:pt x="18043" y="3658"/>
                  <a:pt x="19062" y="5370"/>
                  <a:pt x="18199" y="6233"/>
                </a:cubicBezTo>
                <a:cubicBezTo>
                  <a:pt x="17257" y="7175"/>
                  <a:pt x="17091" y="2977"/>
                  <a:pt x="18199" y="2238"/>
                </a:cubicBezTo>
                <a:cubicBezTo>
                  <a:pt x="22262" y="-470"/>
                  <a:pt x="28480" y="54"/>
                  <a:pt x="32847" y="223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2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FBFE91-5667-4645-9D02-027C508A2A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1DC51B9-251E-40F6-A6D3-BF20A381B23A}" type="slidenum">
              <a:rPr kumimoji="0" lang="en-US" sz="1300" b="1" i="0" u="none" strike="noStrike" kern="0" cap="none" spc="0" normalizeH="0" baseline="0" noProof="0" smtClean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F10DD4B-0CC4-43CA-A995-F13AD12413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5293" y="2959864"/>
            <a:ext cx="2386240" cy="808500"/>
          </a:xfrm>
        </p:spPr>
        <p:txBody>
          <a:bodyPr/>
          <a:lstStyle/>
          <a:p>
            <a:r>
              <a:rPr lang="en-US" sz="4000" dirty="0">
                <a:solidFill>
                  <a:srgbClr val="000000"/>
                </a:solidFill>
              </a:rPr>
              <a:t>Period 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B918BB-B527-4F0F-8425-F38CC3706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2905" y="527379"/>
            <a:ext cx="4852936" cy="1373400"/>
          </a:xfrm>
        </p:spPr>
        <p:txBody>
          <a:bodyPr/>
          <a:lstStyle/>
          <a:p>
            <a:r>
              <a:rPr lang="en-US" sz="8800" dirty="0">
                <a:solidFill>
                  <a:srgbClr val="F99B33"/>
                </a:solidFill>
              </a:rPr>
              <a:t>Our toys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89869BA4-8A63-438B-A53D-9541915174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3013" y="0"/>
            <a:ext cx="1852153" cy="1911412"/>
          </a:xfrm>
          <a:prstGeom prst="rect">
            <a:avLst/>
          </a:prstGeom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id="{6201A163-20D3-4035-B07E-1796997C3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8" y="156350"/>
            <a:ext cx="707396" cy="359903"/>
          </a:xfrm>
          <a:prstGeom prst="rect">
            <a:avLst/>
          </a:prstGeom>
        </p:spPr>
      </p:pic>
      <p:sp>
        <p:nvSpPr>
          <p:cNvPr id="7" name="TextBox 19">
            <a:extLst>
              <a:ext uri="{FF2B5EF4-FFF2-40B4-BE49-F238E27FC236}">
                <a16:creationId xmlns:a16="http://schemas.microsoft.com/office/drawing/2014/main" id="{6B3207B3-94D3-43A4-9AD7-2BDF019123A6}"/>
              </a:ext>
            </a:extLst>
          </p:cNvPr>
          <p:cNvSpPr txBox="1"/>
          <p:nvPr/>
        </p:nvSpPr>
        <p:spPr>
          <a:xfrm>
            <a:off x="33257" y="341109"/>
            <a:ext cx="15745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port Day" pitchFamily="2" charset="0"/>
                <a:ea typeface="+mn-ea"/>
                <a:cs typeface="Arial"/>
                <a:sym typeface="Arial"/>
              </a:rPr>
              <a:t>17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B070C4-0895-4EE0-B714-FFC63EDFF6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047" y="2115659"/>
            <a:ext cx="3205546" cy="794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E42138-495D-457B-901C-EF064556EC4C}"/>
              </a:ext>
            </a:extLst>
          </p:cNvPr>
          <p:cNvSpPr txBox="1"/>
          <p:nvPr/>
        </p:nvSpPr>
        <p:spPr>
          <a:xfrm>
            <a:off x="3498399" y="2154102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EADC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C3CF19-0C67-4C20-B165-479C088AF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3061"/>
            <a:ext cx="3205546" cy="156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225025C9-74E8-43BC-8CDB-656D9AA21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0"/>
          <a:stretch/>
        </p:blipFill>
        <p:spPr bwMode="auto">
          <a:xfrm>
            <a:off x="8822319" y="3763059"/>
            <a:ext cx="1968535" cy="156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872F1869-C16E-43DF-8607-44B0818552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0"/>
          <a:stretch/>
        </p:blipFill>
        <p:spPr bwMode="auto">
          <a:xfrm>
            <a:off x="6950347" y="3763060"/>
            <a:ext cx="1968535" cy="156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20B4C5E8-7D56-4C9A-BF91-86C04DDF4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0"/>
          <a:stretch/>
        </p:blipFill>
        <p:spPr bwMode="auto">
          <a:xfrm>
            <a:off x="5029665" y="3763060"/>
            <a:ext cx="1968535" cy="156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0227EA5A-8335-45AE-82DE-71190A483E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0"/>
          <a:stretch/>
        </p:blipFill>
        <p:spPr bwMode="auto">
          <a:xfrm>
            <a:off x="3157693" y="3763061"/>
            <a:ext cx="1968535" cy="156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86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p6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019" name="Google Shape;2019;p66"/>
          <p:cNvSpPr txBox="1">
            <a:spLocks noGrp="1"/>
          </p:cNvSpPr>
          <p:nvPr>
            <p:ph type="title"/>
          </p:nvPr>
        </p:nvSpPr>
        <p:spPr>
          <a:xfrm>
            <a:off x="1621696" y="2331987"/>
            <a:ext cx="5847872" cy="17270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2060"/>
                </a:solidFill>
              </a:rPr>
              <a:t>L</a:t>
            </a:r>
            <a:r>
              <a:rPr lang="en" sz="7200" dirty="0">
                <a:solidFill>
                  <a:srgbClr val="002060"/>
                </a:solidFill>
              </a:rPr>
              <a:t>ook, listen and repeat. </a:t>
            </a:r>
            <a:endParaRPr sz="7200" dirty="0">
              <a:solidFill>
                <a:srgbClr val="002060"/>
              </a:solidFill>
            </a:endParaRPr>
          </a:p>
        </p:txBody>
      </p:sp>
      <p:grpSp>
        <p:nvGrpSpPr>
          <p:cNvPr id="2021" name="Google Shape;2021;p66"/>
          <p:cNvGrpSpPr/>
          <p:nvPr/>
        </p:nvGrpSpPr>
        <p:grpSpPr>
          <a:xfrm>
            <a:off x="5165401" y="1102469"/>
            <a:ext cx="692799" cy="759008"/>
            <a:chOff x="5206500" y="3402925"/>
            <a:chExt cx="1332050" cy="1459350"/>
          </a:xfrm>
        </p:grpSpPr>
        <p:grpSp>
          <p:nvGrpSpPr>
            <p:cNvPr id="2022" name="Google Shape;2022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23" name="Google Shape;2023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3" name="Google Shape;2033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4" name="Google Shape;2034;p66"/>
          <p:cNvGrpSpPr/>
          <p:nvPr/>
        </p:nvGrpSpPr>
        <p:grpSpPr>
          <a:xfrm flipH="1">
            <a:off x="3267807" y="1102468"/>
            <a:ext cx="692799" cy="759008"/>
            <a:chOff x="5206500" y="3402925"/>
            <a:chExt cx="1332050" cy="1459350"/>
          </a:xfrm>
        </p:grpSpPr>
        <p:grpSp>
          <p:nvGrpSpPr>
            <p:cNvPr id="2035" name="Google Shape;2035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36" name="Google Shape;2036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46" name="Google Shape;2046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7" name="Google Shape;2047;p66"/>
          <p:cNvSpPr/>
          <p:nvPr/>
        </p:nvSpPr>
        <p:spPr>
          <a:xfrm>
            <a:off x="4281793" y="1068689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1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048" name="Google Shape;2048;p66"/>
          <p:cNvSpPr/>
          <p:nvPr/>
        </p:nvSpPr>
        <p:spPr>
          <a:xfrm>
            <a:off x="4288910" y="1099999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002060"/>
                </a:solidFill>
                <a:latin typeface="Nunito;800"/>
              </a:rPr>
              <a:t>1</a:t>
            </a:r>
            <a:endParaRPr b="0" i="0" dirty="0">
              <a:ln>
                <a:noFill/>
              </a:ln>
              <a:solidFill>
                <a:srgbClr val="002060"/>
              </a:solidFill>
              <a:latin typeface="Nunito;800"/>
            </a:endParaRPr>
          </a:p>
        </p:txBody>
      </p:sp>
      <p:sp>
        <p:nvSpPr>
          <p:cNvPr id="2049" name="Google Shape;2049;p66"/>
          <p:cNvSpPr/>
          <p:nvPr/>
        </p:nvSpPr>
        <p:spPr>
          <a:xfrm>
            <a:off x="3830348" y="4178220"/>
            <a:ext cx="1430569" cy="239466"/>
          </a:xfrm>
          <a:custGeom>
            <a:avLst/>
            <a:gdLst/>
            <a:ahLst/>
            <a:cxnLst/>
            <a:rect l="l" t="t" r="r" b="b"/>
            <a:pathLst>
              <a:path w="32847" h="6469" extrusionOk="0">
                <a:moveTo>
                  <a:pt x="0" y="2238"/>
                </a:moveTo>
                <a:cubicBezTo>
                  <a:pt x="5550" y="652"/>
                  <a:pt x="13848" y="-1936"/>
                  <a:pt x="17311" y="2682"/>
                </a:cubicBezTo>
                <a:cubicBezTo>
                  <a:pt x="18043" y="3658"/>
                  <a:pt x="19062" y="5370"/>
                  <a:pt x="18199" y="6233"/>
                </a:cubicBezTo>
                <a:cubicBezTo>
                  <a:pt x="17257" y="7175"/>
                  <a:pt x="17091" y="2977"/>
                  <a:pt x="18199" y="2238"/>
                </a:cubicBezTo>
                <a:cubicBezTo>
                  <a:pt x="22262" y="-470"/>
                  <a:pt x="28480" y="54"/>
                  <a:pt x="32847" y="223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98424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89000"/>
            <a:ext cx="9149477" cy="368776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F5872-E421-4E6D-A7AF-2E10A3A87D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C61CEE-34FE-4142-A0C9-CE2AF94BBFBF}"/>
              </a:ext>
            </a:extLst>
          </p:cNvPr>
          <p:cNvSpPr/>
          <p:nvPr/>
        </p:nvSpPr>
        <p:spPr>
          <a:xfrm>
            <a:off x="2153920" y="1612871"/>
            <a:ext cx="1470660" cy="39360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1153E2-2AF3-4FDE-8702-485DD91D2034}"/>
              </a:ext>
            </a:extLst>
          </p:cNvPr>
          <p:cNvSpPr/>
          <p:nvPr/>
        </p:nvSpPr>
        <p:spPr>
          <a:xfrm>
            <a:off x="939648" y="4241482"/>
            <a:ext cx="1331112" cy="33528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354F43-12A5-4DA5-B526-B920832FB139}"/>
              </a:ext>
            </a:extLst>
          </p:cNvPr>
          <p:cNvSpPr/>
          <p:nvPr/>
        </p:nvSpPr>
        <p:spPr>
          <a:xfrm>
            <a:off x="6334360" y="1445231"/>
            <a:ext cx="2070024" cy="335281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AD6A5B-9B59-4335-8E53-29CC73AC7F55}"/>
              </a:ext>
            </a:extLst>
          </p:cNvPr>
          <p:cNvSpPr/>
          <p:nvPr/>
        </p:nvSpPr>
        <p:spPr>
          <a:xfrm>
            <a:off x="6172200" y="1872813"/>
            <a:ext cx="1280160" cy="33528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5" name="Track 68">
            <a:hlinkClick r:id="" action="ppaction://media"/>
            <a:extLst>
              <a:ext uri="{FF2B5EF4-FFF2-40B4-BE49-F238E27FC236}">
                <a16:creationId xmlns:a16="http://schemas.microsoft.com/office/drawing/2014/main" id="{97D3D198-5C85-405E-99C3-BE517D4481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7280" y="889000"/>
            <a:ext cx="564080" cy="56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5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48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1C8B-0355-4DB6-83CC-E13BFCD9E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2307E5-D819-4EC0-BADF-032DD2FFD2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F5872-E421-4E6D-A7AF-2E10A3A87D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477" y="1000394"/>
            <a:ext cx="9149477" cy="3687762"/>
          </a:xfrm>
          <a:prstGeom prst="rect">
            <a:avLst/>
          </a:prstGeom>
        </p:spPr>
      </p:pic>
      <p:pic>
        <p:nvPicPr>
          <p:cNvPr id="8" name="Track 68">
            <a:hlinkClick r:id="" action="ppaction://media"/>
            <a:extLst>
              <a:ext uri="{FF2B5EF4-FFF2-40B4-BE49-F238E27FC236}">
                <a16:creationId xmlns:a16="http://schemas.microsoft.com/office/drawing/2014/main" id="{9A7D9513-D962-4F33-8840-2576C85A2F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4999" y="1014899"/>
            <a:ext cx="571109" cy="57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9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p6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019" name="Google Shape;2019;p66"/>
          <p:cNvSpPr txBox="1">
            <a:spLocks noGrp="1"/>
          </p:cNvSpPr>
          <p:nvPr>
            <p:ph type="title"/>
          </p:nvPr>
        </p:nvSpPr>
        <p:spPr>
          <a:xfrm>
            <a:off x="1636061" y="2134413"/>
            <a:ext cx="5847872" cy="17270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2060"/>
                </a:solidFill>
              </a:rPr>
              <a:t>L</a:t>
            </a:r>
            <a:r>
              <a:rPr lang="en" sz="7200" dirty="0">
                <a:solidFill>
                  <a:srgbClr val="002060"/>
                </a:solidFill>
              </a:rPr>
              <a:t>isten, point and say.</a:t>
            </a:r>
            <a:endParaRPr sz="7200" dirty="0">
              <a:solidFill>
                <a:srgbClr val="002060"/>
              </a:solidFill>
            </a:endParaRPr>
          </a:p>
        </p:txBody>
      </p:sp>
      <p:grpSp>
        <p:nvGrpSpPr>
          <p:cNvPr id="2021" name="Google Shape;2021;p66"/>
          <p:cNvGrpSpPr/>
          <p:nvPr/>
        </p:nvGrpSpPr>
        <p:grpSpPr>
          <a:xfrm>
            <a:off x="5165401" y="1102469"/>
            <a:ext cx="692799" cy="759008"/>
            <a:chOff x="5206500" y="3402925"/>
            <a:chExt cx="1332050" cy="1459350"/>
          </a:xfrm>
        </p:grpSpPr>
        <p:grpSp>
          <p:nvGrpSpPr>
            <p:cNvPr id="2022" name="Google Shape;2022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23" name="Google Shape;2023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3" name="Google Shape;2033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4" name="Google Shape;2034;p66"/>
          <p:cNvGrpSpPr/>
          <p:nvPr/>
        </p:nvGrpSpPr>
        <p:grpSpPr>
          <a:xfrm flipH="1">
            <a:off x="3267807" y="1102468"/>
            <a:ext cx="692799" cy="759008"/>
            <a:chOff x="5206500" y="3402925"/>
            <a:chExt cx="1332050" cy="1459350"/>
          </a:xfrm>
        </p:grpSpPr>
        <p:grpSp>
          <p:nvGrpSpPr>
            <p:cNvPr id="2035" name="Google Shape;2035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36" name="Google Shape;2036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46" name="Google Shape;2046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7" name="Google Shape;2047;p66"/>
          <p:cNvSpPr/>
          <p:nvPr/>
        </p:nvSpPr>
        <p:spPr>
          <a:xfrm>
            <a:off x="4281793" y="1068689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2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048" name="Google Shape;2048;p66"/>
          <p:cNvSpPr/>
          <p:nvPr/>
        </p:nvSpPr>
        <p:spPr>
          <a:xfrm>
            <a:off x="4291147" y="1034910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002060"/>
                </a:solidFill>
                <a:latin typeface="Nunito;800"/>
              </a:rPr>
              <a:t>2</a:t>
            </a:r>
            <a:endParaRPr b="0" i="0" dirty="0">
              <a:ln>
                <a:noFill/>
              </a:ln>
              <a:solidFill>
                <a:srgbClr val="002060"/>
              </a:solidFill>
              <a:latin typeface="Nunito;800"/>
            </a:endParaRPr>
          </a:p>
        </p:txBody>
      </p:sp>
      <p:sp>
        <p:nvSpPr>
          <p:cNvPr id="2049" name="Google Shape;2049;p66"/>
          <p:cNvSpPr/>
          <p:nvPr/>
        </p:nvSpPr>
        <p:spPr>
          <a:xfrm>
            <a:off x="3734832" y="3924430"/>
            <a:ext cx="1430569" cy="239466"/>
          </a:xfrm>
          <a:custGeom>
            <a:avLst/>
            <a:gdLst/>
            <a:ahLst/>
            <a:cxnLst/>
            <a:rect l="l" t="t" r="r" b="b"/>
            <a:pathLst>
              <a:path w="32847" h="6469" extrusionOk="0">
                <a:moveTo>
                  <a:pt x="0" y="2238"/>
                </a:moveTo>
                <a:cubicBezTo>
                  <a:pt x="5550" y="652"/>
                  <a:pt x="13848" y="-1936"/>
                  <a:pt x="17311" y="2682"/>
                </a:cubicBezTo>
                <a:cubicBezTo>
                  <a:pt x="18043" y="3658"/>
                  <a:pt x="19062" y="5370"/>
                  <a:pt x="18199" y="6233"/>
                </a:cubicBezTo>
                <a:cubicBezTo>
                  <a:pt x="17257" y="7175"/>
                  <a:pt x="17091" y="2977"/>
                  <a:pt x="18199" y="2238"/>
                </a:cubicBezTo>
                <a:cubicBezTo>
                  <a:pt x="22262" y="-470"/>
                  <a:pt x="28480" y="54"/>
                  <a:pt x="32847" y="223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026"/>
            <a:ext cx="9144000" cy="45234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5FAE83-7C71-4532-9C88-0CB4C36D5A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2" name="Track 69">
            <a:hlinkClick r:id="" action="ppaction://media"/>
            <a:extLst>
              <a:ext uri="{FF2B5EF4-FFF2-40B4-BE49-F238E27FC236}">
                <a16:creationId xmlns:a16="http://schemas.microsoft.com/office/drawing/2014/main" id="{EA7440FA-6FD5-4FAE-9DA7-1FCDF54851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88564" y="310026"/>
            <a:ext cx="510428" cy="5104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D7E344-9BA9-FC52-DD40-FB3A6B2A28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5632614" y="2350542"/>
            <a:ext cx="744238" cy="402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DB339A-0C45-C40F-3455-FA3ED86F0E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8455125" y="2321359"/>
            <a:ext cx="744238" cy="4026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CD997-E288-C7F3-7AB5-62F889014E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5449733" y="4169501"/>
            <a:ext cx="744238" cy="402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B33471-12C8-FDF5-F43C-B5B0FE0FDA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8402073" y="4209053"/>
            <a:ext cx="744238" cy="402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B7D62C-8F37-C722-A266-83518FFCCC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8402074" y="2370439"/>
            <a:ext cx="744238" cy="402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6D5749-9114-CA2F-6614-EA2DB0E043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5645341" y="2203886"/>
            <a:ext cx="744238" cy="4026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C9D081-9278-BDFC-DF39-A4D640131C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5632613" y="4209052"/>
            <a:ext cx="744238" cy="4026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779E3F-DF5D-9CCD-8FEC-175DFD05CB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8440462" y="4111134"/>
            <a:ext cx="744238" cy="4026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1725" y="820454"/>
            <a:ext cx="45507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E-Flash card </a:t>
            </a:r>
          </a:p>
          <a:p>
            <a:r>
              <a:rPr lang="en-US" dirty="0"/>
              <a:t>Link: </a:t>
            </a:r>
            <a:r>
              <a:rPr lang="en-US" dirty="0">
                <a:hlinkClick r:id="rId9"/>
              </a:rPr>
              <a:t>https://wordwall.net/resource/81107202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16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3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>
            <a:extLst>
              <a:ext uri="{FF2B5EF4-FFF2-40B4-BE49-F238E27FC236}">
                <a16:creationId xmlns:a16="http://schemas.microsoft.com/office/drawing/2014/main" id="{0D95C65F-E6E3-44E4-95A5-60EC0D00D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2207" y="411956"/>
            <a:ext cx="4617244" cy="1462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4 Marco">
            <a:extLst>
              <a:ext uri="{FF2B5EF4-FFF2-40B4-BE49-F238E27FC236}">
                <a16:creationId xmlns:a16="http://schemas.microsoft.com/office/drawing/2014/main" id="{79EB54F8-9BA4-4B24-B885-5B5ABC07DDFA}"/>
              </a:ext>
            </a:extLst>
          </p:cNvPr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4" name="AutoShape 43" descr="http://img-cache.cdn.gaiaonline.com/bb9d77bbe87573fa7045390d2814b841/http:/i208.photobucket.com/albums/bb94/Angel-Kimmi/RP/Amberlynsmall.png">
            <a:extLst>
              <a:ext uri="{FF2B5EF4-FFF2-40B4-BE49-F238E27FC236}">
                <a16:creationId xmlns:a16="http://schemas.microsoft.com/office/drawing/2014/main" id="{FF456349-D157-4B67-B286-4236D5C901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3981" y="-1610916"/>
            <a:ext cx="3243263" cy="360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pic>
        <p:nvPicPr>
          <p:cNvPr id="2101" name="Picture 53" descr="http://openclipart.org/image/800px/svg_to_png/28521/jean_victor_balin_locotoy.png">
            <a:extLst>
              <a:ext uri="{FF2B5EF4-FFF2-40B4-BE49-F238E27FC236}">
                <a16:creationId xmlns:a16="http://schemas.microsoft.com/office/drawing/2014/main" id="{853A7FCF-931C-49AA-B1AD-B4CADF6BD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5444" y="1989535"/>
            <a:ext cx="5715000" cy="29503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6" name="7 Grupo">
            <a:extLst>
              <a:ext uri="{FF2B5EF4-FFF2-40B4-BE49-F238E27FC236}">
                <a16:creationId xmlns:a16="http://schemas.microsoft.com/office/drawing/2014/main" id="{33251A81-DC09-436A-9C20-E02AED9A7AE4}"/>
              </a:ext>
            </a:extLst>
          </p:cNvPr>
          <p:cNvGrpSpPr>
            <a:grpSpLocks/>
          </p:cNvGrpSpPr>
          <p:nvPr/>
        </p:nvGrpSpPr>
        <p:grpSpPr bwMode="auto">
          <a:xfrm>
            <a:off x="5394722" y="2108597"/>
            <a:ext cx="1470422" cy="1470422"/>
            <a:chOff x="5668932" y="2811184"/>
            <a:chExt cx="1960713" cy="1960714"/>
          </a:xfrm>
        </p:grpSpPr>
        <p:pic>
          <p:nvPicPr>
            <p:cNvPr id="2105" name="Picture 57" descr="http://www.how-to-draw-funny-cartoons.com/image-files/cartoon-ball-003.jpg">
              <a:extLst>
                <a:ext uri="{FF2B5EF4-FFF2-40B4-BE49-F238E27FC236}">
                  <a16:creationId xmlns:a16="http://schemas.microsoft.com/office/drawing/2014/main" id="{2959AA9F-A6EA-4666-ABA3-6AA895AB10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68932" y="2811184"/>
              <a:ext cx="1960713" cy="196071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3 Elipse">
              <a:extLst>
                <a:ext uri="{FF2B5EF4-FFF2-40B4-BE49-F238E27FC236}">
                  <a16:creationId xmlns:a16="http://schemas.microsoft.com/office/drawing/2014/main" id="{009B09DB-0136-489B-B66D-2B8104C17BD3}"/>
                </a:ext>
              </a:extLst>
            </p:cNvPr>
            <p:cNvSpPr/>
            <p:nvPr/>
          </p:nvSpPr>
          <p:spPr>
            <a:xfrm>
              <a:off x="6300806" y="3212852"/>
              <a:ext cx="503276" cy="360391"/>
            </a:xfrm>
            <a:prstGeom prst="ellipse">
              <a:avLst/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001174" y="1989535"/>
            <a:ext cx="5439310" cy="938719"/>
          </a:xfrm>
          <a:prstGeom prst="rect">
            <a:avLst/>
          </a:prstGeom>
          <a:solidFill>
            <a:srgbClr val="FFFF00">
              <a:alpha val="53000"/>
            </a:srgb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500" b="1" dirty="0">
                <a:solidFill>
                  <a:srgbClr val="C00000"/>
                </a:solidFill>
              </a:rPr>
              <a:t>Guessing </a:t>
            </a:r>
            <a:r>
              <a:rPr lang="en-US" sz="5500" b="1" dirty="0">
                <a:solidFill>
                  <a:srgbClr val="00B050"/>
                </a:solidFill>
              </a:rPr>
              <a:t>game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3642</TotalTime>
  <Words>261</Words>
  <Application>Microsoft Office PowerPoint</Application>
  <PresentationFormat>On-screen Show (16:9)</PresentationFormat>
  <Paragraphs>58</Paragraphs>
  <Slides>15</Slides>
  <Notes>10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Nunito ExtraBold</vt:lpstr>
      <vt:lpstr>Arial</vt:lpstr>
      <vt:lpstr>Nunito</vt:lpstr>
      <vt:lpstr>Sport Day</vt:lpstr>
      <vt:lpstr>Comic Sans MS</vt:lpstr>
      <vt:lpstr>Nunito;800</vt:lpstr>
      <vt:lpstr>Biology Subject for Pre-K: Food Chain by Slidesgo</vt:lpstr>
      <vt:lpstr>Diseño predeterminado</vt:lpstr>
      <vt:lpstr>“Một số phương pháp gây hứng thú cho học sinh tiểu học thông qua bài hát tiếng Anh ngắn” </vt:lpstr>
      <vt:lpstr>Warm-up and review</vt:lpstr>
      <vt:lpstr>Our toys</vt:lpstr>
      <vt:lpstr>Look, listen and repeat. </vt:lpstr>
      <vt:lpstr>PowerPoint Presentation</vt:lpstr>
      <vt:lpstr>PowerPoint Presentation</vt:lpstr>
      <vt:lpstr>Listen, point and say.</vt:lpstr>
      <vt:lpstr>PowerPoint Presentation</vt:lpstr>
      <vt:lpstr>PowerPoint Presentation</vt:lpstr>
      <vt:lpstr>Their toys</vt:lpstr>
      <vt:lpstr>PowerPoint Presentation</vt:lpstr>
      <vt:lpstr>Let’s talk</vt:lpstr>
      <vt:lpstr>Talk about toys</vt:lpstr>
      <vt:lpstr>Fun corner and wrap-up</vt:lpstr>
      <vt:lpstr>QUIZ time!!!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Chain</dc:title>
  <cp:lastModifiedBy>Lương Quốc Phương</cp:lastModifiedBy>
  <cp:revision>50</cp:revision>
  <dcterms:modified xsi:type="dcterms:W3CDTF">2025-04-12T04:13:44Z</dcterms:modified>
</cp:coreProperties>
</file>